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4" r:id="rId2"/>
  </p:sldMasterIdLst>
  <p:notesMasterIdLst>
    <p:notesMasterId r:id="rId3"/>
  </p:notesMasterIdLst>
  <p:handoutMasterIdLst>
    <p:handoutMasterId r:id="rId4"/>
  </p:handoutMasterIdLst>
  <p:sldIdLst>
    <p:sldId id="13343" r:id="rId5"/>
    <p:sldId id="13348" r:id="rId6"/>
    <p:sldId id="13349" r:id="rId7"/>
    <p:sldId id="13353" r:id="rId8"/>
    <p:sldId id="13355" r:id="rId9"/>
    <p:sldId id="13358" r:id="rId10"/>
    <p:sldId id="13359" r:id="rId11"/>
    <p:sldId id="13372" r:id="rId12"/>
    <p:sldId id="13360" r:id="rId13"/>
    <p:sldId id="13368" r:id="rId14"/>
    <p:sldId id="13361" r:id="rId15"/>
    <p:sldId id="13362" r:id="rId16"/>
    <p:sldId id="13373" r:id="rId17"/>
    <p:sldId id="13363" r:id="rId18"/>
    <p:sldId id="13370" r:id="rId19"/>
    <p:sldId id="13364" r:id="rId20"/>
    <p:sldId id="13366" r:id="rId21"/>
    <p:sldId id="13354" r:id="rId22"/>
    <p:sldId id="13374" r:id="rId23"/>
    <p:sldId id="13356" r:id="rId24"/>
    <p:sldId id="13367" r:id="rId25"/>
    <p:sldId id="13369" r:id="rId26"/>
    <p:sldId id="13357" r:id="rId27"/>
    <p:sldId id="13371" r:id="rId28"/>
    <p:sldId id="13375" r:id="rId29"/>
    <p:sldId id="13390" r:id="rId30"/>
    <p:sldId id="13411" r:id="rId31"/>
  </p:sldIdLst>
  <p:sldSz cx="12858750" cy="7232650"/>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9" autoAdjust="0"/>
    <p:restoredTop sz="96340" autoAdjust="0"/>
  </p:normalViewPr>
  <p:slideViewPr>
    <p:cSldViewPr>
      <p:cViewPr varScale="1">
        <p:scale>
          <a:sx n="101" d="100"/>
          <a:sy n="101" d="100"/>
        </p:scale>
        <p:origin x="456" y="114"/>
      </p:cViewPr>
      <p:guideLst>
        <p:guide pos="4050"/>
        <p:guide orient="horz" pos="3820"/>
        <p:guide pos="7588"/>
        <p:guide pos="648"/>
      </p:guideLst>
    </p:cSldViewPr>
  </p:slideViewPr>
  <p:outlineViewPr>
    <p:cViewPr>
      <p:scale>
        <a:sx n="100" d="100"/>
        <a:sy n="100" d="100"/>
      </p:scale>
      <p:origin x="0" y="-8538"/>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83" d="100"/>
          <a:sy n="83" d="100"/>
        </p:scale>
        <p:origin x="3894" y="108"/>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tags" Target="tags/tag73.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15361881256104"/>
          <c:y val="0"/>
          <c:w val="0.59487473964691162"/>
          <c:h val="0.87732338905334473"/>
        </c:manualLayout>
      </c:layout>
      <c:doughnutChart>
        <c:varyColors val="1"/>
        <c:ser>
          <c:idx val="0"/>
          <c:order val="0"/>
          <c:tx>
            <c:strRef>
              <c:f>Sheet1!$B$1</c:f>
              <c:strCache>
                <c:ptCount val="1"/>
                <c:pt idx="0">
                  <c:v>销售额</c:v>
                </c:pt>
              </c:strCache>
            </c:strRef>
          </c:tx>
          <c:spPr>
            <a:ln>
              <a:noFill/>
            </a:ln>
          </c:spPr>
          <c:dPt>
            <c:idx val="0"/>
            <c:invertIfNegative val="1"/>
            <c:spPr>
              <a:solidFill>
                <a:schemeClr val="accent1"/>
              </a:solidFill>
              <a:ln w="25337">
                <a:noFill/>
              </a:ln>
            </c:spPr>
          </c:dPt>
          <c:dPt>
            <c:idx val="1"/>
            <c:invertIfNegative val="1"/>
            <c:spPr>
              <a:pattFill prst="dkDnDiag">
                <a:fgClr>
                  <a:srgbClr val="D0CECE"/>
                </a:fgClr>
                <a:bgClr>
                  <a:srgbClr val="FFFFFF"/>
                </a:bgClr>
              </a:pattFill>
              <a:ln w="25337">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8.2</c:v>
                </c:pt>
                <c:pt idx="1">
                  <c:v>5</c:v>
                </c:pt>
              </c:numCache>
            </c:numRef>
          </c:val>
        </c:ser>
        <c:dLbls>
          <c:showLegendKey val="0"/>
          <c:showVal val="0"/>
          <c:showCatName val="0"/>
          <c:showSerName val="0"/>
          <c:showPercent val="0"/>
          <c:showBubbleSize val="0"/>
          <c:showLeaderLines val="0"/>
        </c:dLbls>
        <c:firstSliceAng/>
        <c:holeSize val="82"/>
      </c:doughnutChart>
      <c:spPr>
        <a:noFill/>
        <a:ln w="25337">
          <a:noFill/>
        </a:ln>
      </c:spPr>
    </c:plotArea>
    <c:plotVisOnly val="1"/>
    <c:dispBlanksAs/>
    <c:showDLblsOverMax val="0"/>
  </c:chart>
  <c:spPr>
    <a:noFill/>
    <a:ln>
      <a:noFill/>
    </a:ln>
    <a:effectLst/>
  </c:spPr>
  <c:txPr>
    <a:bodyPr/>
    <a:p>
      <a:pPr>
        <a:defRPr lang="zh-CN"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15361881256104"/>
          <c:y val="0"/>
          <c:w val="0.59487473964691162"/>
          <c:h val="0.87732338905334473"/>
        </c:manualLayout>
      </c:layout>
      <c:doughnutChart>
        <c:varyColors val="1"/>
        <c:ser>
          <c:idx val="0"/>
          <c:order val="0"/>
          <c:tx>
            <c:strRef>
              <c:f>Sheet1!$B$1</c:f>
              <c:strCache>
                <c:ptCount val="1"/>
                <c:pt idx="0">
                  <c:v>销售额</c:v>
                </c:pt>
              </c:strCache>
            </c:strRef>
          </c:tx>
          <c:spPr>
            <a:ln>
              <a:noFill/>
            </a:ln>
          </c:spPr>
          <c:dPt>
            <c:idx val="0"/>
            <c:invertIfNegative val="1"/>
            <c:spPr>
              <a:solidFill>
                <a:schemeClr val="accent2"/>
              </a:solidFill>
              <a:ln w="25327">
                <a:noFill/>
              </a:ln>
            </c:spPr>
          </c:dPt>
          <c:dPt>
            <c:idx val="1"/>
            <c:invertIfNegative val="1"/>
            <c:spPr>
              <a:pattFill prst="dkDnDiag">
                <a:fgClr>
                  <a:srgbClr val="D0CECE"/>
                </a:fgClr>
                <a:bgClr>
                  <a:srgbClr val="FFFFFF"/>
                </a:bgClr>
              </a:pattFill>
              <a:ln w="25327">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8.2</c:v>
                </c:pt>
                <c:pt idx="1">
                  <c:v>3.2</c:v>
                </c:pt>
              </c:numCache>
            </c:numRef>
          </c:val>
        </c:ser>
        <c:dLbls>
          <c:showLegendKey val="0"/>
          <c:showVal val="0"/>
          <c:showCatName val="0"/>
          <c:showSerName val="0"/>
          <c:showPercent val="0"/>
          <c:showBubbleSize val="0"/>
          <c:showLeaderLines val="0"/>
        </c:dLbls>
        <c:firstSliceAng/>
        <c:holeSize val="82"/>
      </c:doughnutChart>
      <c:spPr>
        <a:noFill/>
        <a:ln w="25327">
          <a:noFill/>
        </a:ln>
      </c:spPr>
    </c:plotArea>
    <c:plotVisOnly val="1"/>
    <c:dispBlanksAs/>
    <c:showDLblsOverMax val="0"/>
  </c:chart>
  <c:spPr>
    <a:noFill/>
    <a:ln>
      <a:noFill/>
    </a:ln>
    <a:effectLst/>
  </c:spPr>
  <c:txPr>
    <a:bodyPr/>
    <a:p>
      <a:pPr>
        <a:defRPr lang="zh-CN"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15361881256104"/>
          <c:y val="0"/>
          <c:w val="0.59487473964691162"/>
          <c:h val="0.87732338905334473"/>
        </c:manualLayout>
      </c:layout>
      <c:doughnutChart>
        <c:varyColors val="1"/>
        <c:ser>
          <c:idx val="0"/>
          <c:order val="0"/>
          <c:tx>
            <c:strRef>
              <c:f>Sheet1!$B$1</c:f>
              <c:strCache>
                <c:ptCount val="1"/>
                <c:pt idx="0">
                  <c:v>销售额</c:v>
                </c:pt>
              </c:strCache>
            </c:strRef>
          </c:tx>
          <c:spPr>
            <a:ln>
              <a:noFill/>
            </a:ln>
          </c:spPr>
          <c:dPt>
            <c:idx val="0"/>
            <c:invertIfNegative val="1"/>
            <c:spPr>
              <a:solidFill>
                <a:schemeClr val="accent3"/>
              </a:solidFill>
              <a:ln w="25337">
                <a:noFill/>
              </a:ln>
            </c:spPr>
          </c:dPt>
          <c:dPt>
            <c:idx val="1"/>
            <c:invertIfNegative val="1"/>
            <c:spPr>
              <a:pattFill prst="dkDnDiag">
                <a:fgClr>
                  <a:srgbClr val="D0CECE"/>
                </a:fgClr>
                <a:bgClr>
                  <a:srgbClr val="FFFFFF"/>
                </a:bgClr>
              </a:pattFill>
              <a:ln w="25337">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5</c:v>
                </c:pt>
                <c:pt idx="1">
                  <c:v>1</c:v>
                </c:pt>
              </c:numCache>
            </c:numRef>
          </c:val>
        </c:ser>
        <c:dLbls>
          <c:showLegendKey val="0"/>
          <c:showVal val="0"/>
          <c:showCatName val="0"/>
          <c:showSerName val="0"/>
          <c:showPercent val="0"/>
          <c:showBubbleSize val="0"/>
          <c:showLeaderLines val="0"/>
        </c:dLbls>
        <c:firstSliceAng/>
        <c:holeSize val="82"/>
      </c:doughnutChart>
      <c:spPr>
        <a:noFill/>
        <a:ln w="25337">
          <a:noFill/>
        </a:ln>
      </c:spPr>
    </c:plotArea>
    <c:plotVisOnly val="1"/>
    <c:dispBlanksAs/>
    <c:showDLblsOverMax val="0"/>
  </c:chart>
  <c:spPr>
    <a:noFill/>
    <a:ln>
      <a:noFill/>
    </a:ln>
    <a:effectLst/>
  </c:spPr>
  <c:txPr>
    <a:bodyPr/>
    <a:p>
      <a:pPr>
        <a:defRPr lang="zh-CN"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15361881256104"/>
          <c:y val="0"/>
          <c:w val="0.59487473964691162"/>
          <c:h val="0.87732338905334473"/>
        </c:manualLayout>
      </c:layout>
      <c:doughnutChart>
        <c:varyColors val="1"/>
        <c:ser>
          <c:idx val="0"/>
          <c:order val="0"/>
          <c:tx>
            <c:strRef>
              <c:f>Sheet1!$B$1</c:f>
              <c:strCache>
                <c:ptCount val="1"/>
                <c:pt idx="0">
                  <c:v>销售额</c:v>
                </c:pt>
              </c:strCache>
            </c:strRef>
          </c:tx>
          <c:spPr>
            <a:ln>
              <a:noFill/>
            </a:ln>
          </c:spPr>
          <c:dPt>
            <c:idx val="0"/>
            <c:invertIfNegative val="1"/>
            <c:spPr>
              <a:solidFill>
                <a:schemeClr val="accent4"/>
              </a:solidFill>
              <a:ln w="25337">
                <a:noFill/>
              </a:ln>
            </c:spPr>
          </c:dPt>
          <c:dPt>
            <c:idx val="1"/>
            <c:invertIfNegative val="1"/>
            <c:spPr>
              <a:pattFill prst="dkDnDiag">
                <a:fgClr>
                  <a:srgbClr val="D0CECE"/>
                </a:fgClr>
                <a:bgClr>
                  <a:srgbClr val="FFFFFF"/>
                </a:bgClr>
              </a:pattFill>
              <a:ln w="25337">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1</c:v>
                </c:pt>
                <c:pt idx="1">
                  <c:v>3.2</c:v>
                </c:pt>
              </c:numCache>
            </c:numRef>
          </c:val>
        </c:ser>
        <c:dLbls>
          <c:showLegendKey val="0"/>
          <c:showVal val="0"/>
          <c:showCatName val="0"/>
          <c:showSerName val="0"/>
          <c:showPercent val="0"/>
          <c:showBubbleSize val="0"/>
          <c:showLeaderLines val="0"/>
        </c:dLbls>
        <c:firstSliceAng/>
        <c:holeSize val="82"/>
      </c:doughnutChart>
      <c:spPr>
        <a:noFill/>
        <a:ln w="25337">
          <a:noFill/>
        </a:ln>
      </c:spPr>
    </c:plotArea>
    <c:plotVisOnly val="1"/>
    <c:dispBlanksAs/>
    <c:showDLblsOverMax val="0"/>
  </c:chart>
  <c:spPr>
    <a:noFill/>
    <a:ln>
      <a:noFill/>
    </a:ln>
    <a:effectLst/>
  </c:spPr>
  <c:txPr>
    <a:bodyPr/>
    <a:p>
      <a:pPr>
        <a:defRPr lang="zh-CN" b="1"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b="1"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69BAFC8-D1F8-422D-9A7F-2C304FA34AB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69BAFC8-D1F8-422D-9A7F-2C304FA34AB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69BAFC8-D1F8-422D-9A7F-2C304FA34AB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27</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and Content">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仅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Layout" Target="../slideLayouts/slideLayout14.xml" /><Relationship Id="rId11" Type="http://schemas.openxmlformats.org/officeDocument/2006/relationships/slideLayout" Target="../slideLayouts/slideLayout1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slideLayout" Target="../slideLayouts/slideLayout11.xml" /><Relationship Id="rId8" Type="http://schemas.openxmlformats.org/officeDocument/2006/relationships/slideLayout" Target="../slideLayouts/slideLayout12.xml" /><Relationship Id="rId9" Type="http://schemas.openxmlformats.org/officeDocument/2006/relationships/slideLayout" Target="../slideLayouts/slideLayout1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5.png" /><Relationship Id="rId2" Type="http://schemas.openxmlformats.org/officeDocument/2006/relationships/notesSlide" Target="../notesSlides/notesSlide12.xml" /><Relationship Id="rId3" Type="http://schemas.openxmlformats.org/officeDocument/2006/relationships/image" Target="../media/image8.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 Id="rId7" Type="http://schemas.openxmlformats.org/officeDocument/2006/relationships/image" Target="../media/image12.png" /><Relationship Id="rId8" Type="http://schemas.openxmlformats.org/officeDocument/2006/relationships/image" Target="../media/image13.png" /><Relationship Id="rId9" Type="http://schemas.openxmlformats.org/officeDocument/2006/relationships/image" Target="../media/image1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5.xml" /><Relationship Id="rId3"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17.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2" Type="http://schemas.openxmlformats.org/officeDocument/2006/relationships/notesSlide" Target="../notesSlides/notesSlide2.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www.rapidesign.cn/" TargetMode="Externa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18.jpeg" /><Relationship Id="rId4" Type="http://schemas.openxmlformats.org/officeDocument/2006/relationships/tags" Target="../tags/tag7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1.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9.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1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 Id="rId6" Type="http://schemas.openxmlformats.org/officeDocument/2006/relationships/chart" Target="../charts/chart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jpeg" /><Relationship Id="rId6" Type="http://schemas.openxmlformats.org/officeDocument/2006/relationships/image" Target="../media/image6.jpeg" /><Relationship Id="rId7" Type="http://schemas.openxmlformats.org/officeDocument/2006/relationships/tags" Target="../tags/tag7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7.xml" /><Relationship Id="rId3" Type="http://schemas.openxmlformats.org/officeDocument/2006/relationships/image" Target="../media/image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0" y="0"/>
            <a:ext cx="12858750" cy="7232650"/>
          </a:xfrm>
          <a:prstGeom prst="rect">
            <a:avLst/>
          </a:prstGeom>
          <a:blipFill dpi="0" rotWithShape="1">
            <a:blip r:embed="rId3">
              <a:extLst>
                <a:ext uri="{28A0092B-C50C-407E-A947-70E740481C1C}">
                  <a14:useLocalDpi xmlns:a14="http://schemas.microsoft.com/office/drawing/2010/main" val="0"/>
                </a:ext>
              </a:extLst>
            </a:blip>
            <a:stretch>
              <a:fillRect t="220" b="-97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Tobu - Sunburst">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6124575" y="-970208"/>
            <a:ext cx="609600" cy="609600"/>
          </a:xfrm>
          <a:prstGeom prst="rect">
            <a:avLst/>
          </a:prstGeom>
        </p:spPr>
      </p:pic>
      <p:sp>
        <p:nvSpPr>
          <p:cNvPr id="10" name="六边形 11"/>
          <p:cNvSpPr/>
          <p:nvPr/>
        </p:nvSpPr>
        <p:spPr>
          <a:xfrm>
            <a:off x="-9093" y="1"/>
            <a:ext cx="10398816" cy="7239639"/>
          </a:xfrm>
          <a:custGeom>
            <a:gdLst>
              <a:gd name="connsiteX0" fmla="*/ 0 w 9422296"/>
              <a:gd name="connsiteY0" fmla="*/ 2729948 h 5459896"/>
              <a:gd name="connsiteX1" fmla="*/ 1364974 w 9422296"/>
              <a:gd name="connsiteY1" fmla="*/ 1 h 5459896"/>
              <a:gd name="connsiteX2" fmla="*/ 8057322 w 9422296"/>
              <a:gd name="connsiteY2" fmla="*/ 1 h 5459896"/>
              <a:gd name="connsiteX3" fmla="*/ 9422296 w 9422296"/>
              <a:gd name="connsiteY3" fmla="*/ 2729948 h 5459896"/>
              <a:gd name="connsiteX4" fmla="*/ 8057322 w 9422296"/>
              <a:gd name="connsiteY4" fmla="*/ 5459895 h 5459896"/>
              <a:gd name="connsiteX5" fmla="*/ 1364974 w 9422296"/>
              <a:gd name="connsiteY5" fmla="*/ 5459895 h 5459896"/>
              <a:gd name="connsiteX6" fmla="*/ 0 w 9422296"/>
              <a:gd name="connsiteY6" fmla="*/ 2729948 h 5459896"/>
              <a:gd name="connsiteX0-1" fmla="*/ 79513 w 8057322"/>
              <a:gd name="connsiteY0-2" fmla="*/ 2716695 h 5459894"/>
              <a:gd name="connsiteX1-3" fmla="*/ 0 w 8057322"/>
              <a:gd name="connsiteY1-4" fmla="*/ 0 h 5459894"/>
              <a:gd name="connsiteX2-5" fmla="*/ 6692348 w 8057322"/>
              <a:gd name="connsiteY2-6" fmla="*/ 0 h 5459894"/>
              <a:gd name="connsiteX3-7" fmla="*/ 8057322 w 8057322"/>
              <a:gd name="connsiteY3-8" fmla="*/ 2729947 h 5459894"/>
              <a:gd name="connsiteX4-9" fmla="*/ 6692348 w 8057322"/>
              <a:gd name="connsiteY4-10" fmla="*/ 5459894 h 5459894"/>
              <a:gd name="connsiteX5-11" fmla="*/ 0 w 8057322"/>
              <a:gd name="connsiteY5-12" fmla="*/ 5459894 h 5459894"/>
              <a:gd name="connsiteX6-13" fmla="*/ 79513 w 8057322"/>
              <a:gd name="connsiteY6-14" fmla="*/ 2716695 h 5459894"/>
              <a:gd name="connsiteX0-15" fmla="*/ 0 w 8070575"/>
              <a:gd name="connsiteY0-16" fmla="*/ 2716695 h 5459894"/>
              <a:gd name="connsiteX1-17" fmla="*/ 13253 w 8070575"/>
              <a:gd name="connsiteY1-18" fmla="*/ 0 h 5459894"/>
              <a:gd name="connsiteX2-19" fmla="*/ 6705601 w 8070575"/>
              <a:gd name="connsiteY2-20" fmla="*/ 0 h 5459894"/>
              <a:gd name="connsiteX3-21" fmla="*/ 8070575 w 8070575"/>
              <a:gd name="connsiteY3-22" fmla="*/ 2729947 h 5459894"/>
              <a:gd name="connsiteX4-23" fmla="*/ 6705601 w 8070575"/>
              <a:gd name="connsiteY4-24" fmla="*/ 5459894 h 5459894"/>
              <a:gd name="connsiteX5-25" fmla="*/ 13253 w 8070575"/>
              <a:gd name="connsiteY5-26" fmla="*/ 5459894 h 5459894"/>
              <a:gd name="connsiteX6-27" fmla="*/ 0 w 8070575"/>
              <a:gd name="connsiteY6-28" fmla="*/ 2716695 h 5459894"/>
              <a:gd name="connsiteX0-29" fmla="*/ 0 w 8070575"/>
              <a:gd name="connsiteY0-30" fmla="*/ 2716695 h 6680341"/>
              <a:gd name="connsiteX1-31" fmla="*/ 13253 w 8070575"/>
              <a:gd name="connsiteY1-32" fmla="*/ 0 h 6680341"/>
              <a:gd name="connsiteX2-33" fmla="*/ 6705601 w 8070575"/>
              <a:gd name="connsiteY2-34" fmla="*/ 0 h 6680341"/>
              <a:gd name="connsiteX3-35" fmla="*/ 8070575 w 8070575"/>
              <a:gd name="connsiteY3-36" fmla="*/ 2729947 h 6680341"/>
              <a:gd name="connsiteX4-37" fmla="*/ 5143555 w 8070575"/>
              <a:gd name="connsiteY4-38" fmla="*/ 6680341 h 6680341"/>
              <a:gd name="connsiteX5-39" fmla="*/ 13253 w 8070575"/>
              <a:gd name="connsiteY5-40" fmla="*/ 5459894 h 6680341"/>
              <a:gd name="connsiteX6-41" fmla="*/ 0 w 8070575"/>
              <a:gd name="connsiteY6-42" fmla="*/ 2716695 h 6680341"/>
              <a:gd name="connsiteX0-43" fmla="*/ 0 w 8070575"/>
              <a:gd name="connsiteY0-44" fmla="*/ 2716695 h 6654648"/>
              <a:gd name="connsiteX1-45" fmla="*/ 13253 w 8070575"/>
              <a:gd name="connsiteY1-46" fmla="*/ 0 h 6654648"/>
              <a:gd name="connsiteX2-47" fmla="*/ 6705601 w 8070575"/>
              <a:gd name="connsiteY2-48" fmla="*/ 0 h 6654648"/>
              <a:gd name="connsiteX3-49" fmla="*/ 8070575 w 8070575"/>
              <a:gd name="connsiteY3-50" fmla="*/ 2729947 h 6654648"/>
              <a:gd name="connsiteX4-51" fmla="*/ 4959147 w 8070575"/>
              <a:gd name="connsiteY4-52" fmla="*/ 6654648 h 6654648"/>
              <a:gd name="connsiteX5-53" fmla="*/ 13253 w 8070575"/>
              <a:gd name="connsiteY5-54" fmla="*/ 5459894 h 6654648"/>
              <a:gd name="connsiteX6-55" fmla="*/ 0 w 8070575"/>
              <a:gd name="connsiteY6-56" fmla="*/ 2716695 h 6654648"/>
              <a:gd name="connsiteX0-57" fmla="*/ 0 w 8070575"/>
              <a:gd name="connsiteY0-58" fmla="*/ 2716695 h 6654648"/>
              <a:gd name="connsiteX1-59" fmla="*/ 13253 w 8070575"/>
              <a:gd name="connsiteY1-60" fmla="*/ 0 h 6654648"/>
              <a:gd name="connsiteX2-61" fmla="*/ 6705601 w 8070575"/>
              <a:gd name="connsiteY2-62" fmla="*/ 0 h 6654648"/>
              <a:gd name="connsiteX3-63" fmla="*/ 8070575 w 8070575"/>
              <a:gd name="connsiteY3-64" fmla="*/ 2729947 h 6654648"/>
              <a:gd name="connsiteX4-65" fmla="*/ 4959147 w 8070575"/>
              <a:gd name="connsiteY4-66" fmla="*/ 6654648 h 6654648"/>
              <a:gd name="connsiteX5-67" fmla="*/ 13253 w 8070575"/>
              <a:gd name="connsiteY5-68" fmla="*/ 4175212 h 6654648"/>
              <a:gd name="connsiteX6-69" fmla="*/ 0 w 8070575"/>
              <a:gd name="connsiteY6-70" fmla="*/ 2716695 h 6654648"/>
              <a:gd name="connsiteX0-71" fmla="*/ 0 w 8070575"/>
              <a:gd name="connsiteY0-72" fmla="*/ 2716695 h 6654648"/>
              <a:gd name="connsiteX1-73" fmla="*/ 13253 w 8070575"/>
              <a:gd name="connsiteY1-74" fmla="*/ 0 h 6654648"/>
              <a:gd name="connsiteX2-75" fmla="*/ 6705601 w 8070575"/>
              <a:gd name="connsiteY2-76" fmla="*/ 0 h 6654648"/>
              <a:gd name="connsiteX3-77" fmla="*/ 8070575 w 8070575"/>
              <a:gd name="connsiteY3-78" fmla="*/ 2729947 h 6654648"/>
              <a:gd name="connsiteX4-79" fmla="*/ 4959147 w 8070575"/>
              <a:gd name="connsiteY4-80" fmla="*/ 6654648 h 6654648"/>
              <a:gd name="connsiteX5-81" fmla="*/ 13253 w 8070575"/>
              <a:gd name="connsiteY5-82" fmla="*/ 4779012 h 6654648"/>
              <a:gd name="connsiteX6-83" fmla="*/ 0 w 8070575"/>
              <a:gd name="connsiteY6-84" fmla="*/ 2716695 h 665464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070574" h="6654647">
                <a:moveTo>
                  <a:pt x="0" y="2716695"/>
                </a:moveTo>
                <a:cubicBezTo>
                  <a:pt x="4418" y="1811130"/>
                  <a:pt x="8835" y="905565"/>
                  <a:pt x="13253" y="0"/>
                </a:cubicBezTo>
                <a:lnTo>
                  <a:pt x="6705601" y="0"/>
                </a:lnTo>
                <a:lnTo>
                  <a:pt x="8070575" y="2729947"/>
                </a:lnTo>
                <a:lnTo>
                  <a:pt x="4959147" y="6654648"/>
                </a:lnTo>
                <a:lnTo>
                  <a:pt x="13253" y="4779012"/>
                </a:lnTo>
                <a:cubicBezTo>
                  <a:pt x="8835" y="3864612"/>
                  <a:pt x="4418" y="3631095"/>
                  <a:pt x="0" y="2716695"/>
                </a:cubicBezTo>
                <a:close/>
              </a:path>
            </a:pathLst>
          </a:custGeom>
          <a:solidFill>
            <a:schemeClr val="accent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996485" y="4944212"/>
            <a:ext cx="3913059" cy="377919"/>
            <a:chOff x="4436592" y="4602525"/>
            <a:chExt cx="3710363" cy="358343"/>
          </a:xfrm>
          <a:solidFill>
            <a:schemeClr val="bg1"/>
          </a:solidFill>
        </p:grpSpPr>
        <p:sp>
          <p:nvSpPr>
            <p:cNvPr id="12" name="KSO_Shape"/>
            <p:cNvSpPr/>
            <p:nvPr/>
          </p:nvSpPr>
          <p:spPr>
            <a:xfrm>
              <a:off x="6595114" y="4619477"/>
              <a:ext cx="419741" cy="341391"/>
            </a:xfrm>
            <a:custGeom>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ct val="0"/>
                </a:spcBef>
                <a:spcAft>
                  <a:spcPct val="0"/>
                </a:spcAft>
                <a:defRPr/>
              </a:pPr>
              <a:endParaRPr lang="zh-CN" altLang="en-US" sz="1395">
                <a:solidFill>
                  <a:srgbClr val="FFFFFF"/>
                </a:solidFill>
              </a:endParaRPr>
            </a:p>
          </p:txBody>
        </p:sp>
        <p:sp>
          <p:nvSpPr>
            <p:cNvPr id="20" name="KSO_Shape"/>
            <p:cNvSpPr/>
            <p:nvPr/>
          </p:nvSpPr>
          <p:spPr bwMode="auto">
            <a:xfrm>
              <a:off x="7727215" y="4646764"/>
              <a:ext cx="419740" cy="314104"/>
            </a:xfrm>
            <a:custGeom>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grpFill/>
            <a:ln>
              <a:noFill/>
            </a:ln>
          </p:spPr>
          <p:txBody>
            <a:bodyPr bIns="378021"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sz="1395">
                <a:solidFill>
                  <a:srgbClr val="FFFFFF"/>
                </a:solidFill>
              </a:endParaRPr>
            </a:p>
          </p:txBody>
        </p:sp>
        <p:sp>
          <p:nvSpPr>
            <p:cNvPr id="21" name="KSO_Shape"/>
            <p:cNvSpPr/>
            <p:nvPr/>
          </p:nvSpPr>
          <p:spPr>
            <a:xfrm>
              <a:off x="4436592" y="4649612"/>
              <a:ext cx="366903" cy="311256"/>
            </a:xfrm>
            <a:custGeom>
              <a:gdLst>
                <a:gd name="connsiteX0" fmla="*/ 3261356 w 3261356"/>
                <a:gd name="connsiteY0" fmla="*/ 1385789 h 2766950"/>
                <a:gd name="connsiteX1" fmla="*/ 3261356 w 3261356"/>
                <a:gd name="connsiteY1" fmla="*/ 2634211 h 2766950"/>
                <a:gd name="connsiteX2" fmla="*/ 3259675 w 3261356"/>
                <a:gd name="connsiteY2" fmla="*/ 2649333 h 2766950"/>
                <a:gd name="connsiteX3" fmla="*/ 3256313 w 3261356"/>
                <a:gd name="connsiteY3" fmla="*/ 2662775 h 2766950"/>
                <a:gd name="connsiteX4" fmla="*/ 3252951 w 3261356"/>
                <a:gd name="connsiteY4" fmla="*/ 2674537 h 2766950"/>
                <a:gd name="connsiteX5" fmla="*/ 3244545 w 3261356"/>
                <a:gd name="connsiteY5" fmla="*/ 2686298 h 2766950"/>
                <a:gd name="connsiteX6" fmla="*/ 3237821 w 3261356"/>
                <a:gd name="connsiteY6" fmla="*/ 2698060 h 2766950"/>
                <a:gd name="connsiteX7" fmla="*/ 3229415 w 3261356"/>
                <a:gd name="connsiteY7" fmla="*/ 2709822 h 2766950"/>
                <a:gd name="connsiteX8" fmla="*/ 3217647 w 3261356"/>
                <a:gd name="connsiteY8" fmla="*/ 2719903 h 2766950"/>
                <a:gd name="connsiteX9" fmla="*/ 3202517 w 3261356"/>
                <a:gd name="connsiteY9" fmla="*/ 2729985 h 2766950"/>
                <a:gd name="connsiteX10" fmla="*/ 3175619 w 3261356"/>
                <a:gd name="connsiteY10" fmla="*/ 2746787 h 2766950"/>
                <a:gd name="connsiteX11" fmla="*/ 3141997 w 3261356"/>
                <a:gd name="connsiteY11" fmla="*/ 2758549 h 2766950"/>
                <a:gd name="connsiteX12" fmla="*/ 3105013 w 3261356"/>
                <a:gd name="connsiteY12" fmla="*/ 2765270 h 2766950"/>
                <a:gd name="connsiteX13" fmla="*/ 3066347 w 3261356"/>
                <a:gd name="connsiteY13" fmla="*/ 2766950 h 2766950"/>
                <a:gd name="connsiteX14" fmla="*/ 196690 w 3261356"/>
                <a:gd name="connsiteY14" fmla="*/ 2766950 h 2766950"/>
                <a:gd name="connsiteX15" fmla="*/ 158024 w 3261356"/>
                <a:gd name="connsiteY15" fmla="*/ 2765270 h 2766950"/>
                <a:gd name="connsiteX16" fmla="*/ 121040 w 3261356"/>
                <a:gd name="connsiteY16" fmla="*/ 2758549 h 2766950"/>
                <a:gd name="connsiteX17" fmla="*/ 87418 w 3261356"/>
                <a:gd name="connsiteY17" fmla="*/ 2746787 h 2766950"/>
                <a:gd name="connsiteX18" fmla="*/ 57158 w 3261356"/>
                <a:gd name="connsiteY18" fmla="*/ 2729985 h 2766950"/>
                <a:gd name="connsiteX19" fmla="*/ 47071 w 3261356"/>
                <a:gd name="connsiteY19" fmla="*/ 2719903 h 2766950"/>
                <a:gd name="connsiteX20" fmla="*/ 35303 w 3261356"/>
                <a:gd name="connsiteY20" fmla="*/ 2709822 h 2766950"/>
                <a:gd name="connsiteX21" fmla="*/ 25217 w 3261356"/>
                <a:gd name="connsiteY21" fmla="*/ 2698060 h 2766950"/>
                <a:gd name="connsiteX22" fmla="*/ 16811 w 3261356"/>
                <a:gd name="connsiteY22" fmla="*/ 2686298 h 2766950"/>
                <a:gd name="connsiteX23" fmla="*/ 8405 w 3261356"/>
                <a:gd name="connsiteY23" fmla="*/ 2674537 h 2766950"/>
                <a:gd name="connsiteX24" fmla="*/ 5043 w 3261356"/>
                <a:gd name="connsiteY24" fmla="*/ 2662775 h 2766950"/>
                <a:gd name="connsiteX25" fmla="*/ 1681 w 3261356"/>
                <a:gd name="connsiteY25" fmla="*/ 2649333 h 2766950"/>
                <a:gd name="connsiteX26" fmla="*/ 0 w 3261356"/>
                <a:gd name="connsiteY26" fmla="*/ 2634211 h 2766950"/>
                <a:gd name="connsiteX27" fmla="*/ 0 w 3261356"/>
                <a:gd name="connsiteY27" fmla="*/ 1389150 h 2766950"/>
                <a:gd name="connsiteX28" fmla="*/ 196690 w 3261356"/>
                <a:gd name="connsiteY28" fmla="*/ 1441237 h 2766950"/>
                <a:gd name="connsiteX29" fmla="*/ 406829 w 3261356"/>
                <a:gd name="connsiteY29" fmla="*/ 1495005 h 2766950"/>
                <a:gd name="connsiteX30" fmla="*/ 660677 w 3261356"/>
                <a:gd name="connsiteY30" fmla="*/ 1555494 h 2766950"/>
                <a:gd name="connsiteX31" fmla="*/ 795165 w 3261356"/>
                <a:gd name="connsiteY31" fmla="*/ 1589099 h 2766950"/>
                <a:gd name="connsiteX32" fmla="*/ 933017 w 3261356"/>
                <a:gd name="connsiteY32" fmla="*/ 1619343 h 2766950"/>
                <a:gd name="connsiteX33" fmla="*/ 1067506 w 3261356"/>
                <a:gd name="connsiteY33" fmla="*/ 1646227 h 2766950"/>
                <a:gd name="connsiteX34" fmla="*/ 1200314 w 3261356"/>
                <a:gd name="connsiteY34" fmla="*/ 1671431 h 2766950"/>
                <a:gd name="connsiteX35" fmla="*/ 1326397 w 3261356"/>
                <a:gd name="connsiteY35" fmla="*/ 1693274 h 2766950"/>
                <a:gd name="connsiteX36" fmla="*/ 1442394 w 3261356"/>
                <a:gd name="connsiteY36" fmla="*/ 1708396 h 2766950"/>
                <a:gd name="connsiteX37" fmla="*/ 1544942 w 3261356"/>
                <a:gd name="connsiteY37" fmla="*/ 1720158 h 2766950"/>
                <a:gd name="connsiteX38" fmla="*/ 1588650 w 3261356"/>
                <a:gd name="connsiteY38" fmla="*/ 1723518 h 2766950"/>
                <a:gd name="connsiteX39" fmla="*/ 1630678 w 3261356"/>
                <a:gd name="connsiteY39" fmla="*/ 1725199 h 2766950"/>
                <a:gd name="connsiteX40" fmla="*/ 1672706 w 3261356"/>
                <a:gd name="connsiteY40" fmla="*/ 1723518 h 2766950"/>
                <a:gd name="connsiteX41" fmla="*/ 1719777 w 3261356"/>
                <a:gd name="connsiteY41" fmla="*/ 1720158 h 2766950"/>
                <a:gd name="connsiteX42" fmla="*/ 1820644 w 3261356"/>
                <a:gd name="connsiteY42" fmla="*/ 1708396 h 2766950"/>
                <a:gd name="connsiteX43" fmla="*/ 1934959 w 3261356"/>
                <a:gd name="connsiteY43" fmla="*/ 1693274 h 2766950"/>
                <a:gd name="connsiteX44" fmla="*/ 2061043 w 3261356"/>
                <a:gd name="connsiteY44" fmla="*/ 1671431 h 2766950"/>
                <a:gd name="connsiteX45" fmla="*/ 2193850 w 3261356"/>
                <a:gd name="connsiteY45" fmla="*/ 1646227 h 2766950"/>
                <a:gd name="connsiteX46" fmla="*/ 2330020 w 3261356"/>
                <a:gd name="connsiteY46" fmla="*/ 1615983 h 2766950"/>
                <a:gd name="connsiteX47" fmla="*/ 2466190 w 3261356"/>
                <a:gd name="connsiteY47" fmla="*/ 1585738 h 2766950"/>
                <a:gd name="connsiteX48" fmla="*/ 2602360 w 3261356"/>
                <a:gd name="connsiteY48" fmla="*/ 1553814 h 2766950"/>
                <a:gd name="connsiteX49" fmla="*/ 2854527 w 3261356"/>
                <a:gd name="connsiteY49" fmla="*/ 1493325 h 2766950"/>
                <a:gd name="connsiteX50" fmla="*/ 3066347 w 3261356"/>
                <a:gd name="connsiteY50" fmla="*/ 1437877 h 2766950"/>
                <a:gd name="connsiteX51" fmla="*/ 1508607 w 3261356"/>
                <a:gd name="connsiteY51" fmla="*/ 1206475 h 2766950"/>
                <a:gd name="connsiteX52" fmla="*/ 1417230 w 3261356"/>
                <a:gd name="connsiteY52" fmla="*/ 1297852 h 2766950"/>
                <a:gd name="connsiteX53" fmla="*/ 1417230 w 3261356"/>
                <a:gd name="connsiteY53" fmla="*/ 1314415 h 2766950"/>
                <a:gd name="connsiteX54" fmla="*/ 1508607 w 3261356"/>
                <a:gd name="connsiteY54" fmla="*/ 1405791 h 2766950"/>
                <a:gd name="connsiteX55" fmla="*/ 1752750 w 3261356"/>
                <a:gd name="connsiteY55" fmla="*/ 1405791 h 2766950"/>
                <a:gd name="connsiteX56" fmla="*/ 1844126 w 3261356"/>
                <a:gd name="connsiteY56" fmla="*/ 1314415 h 2766950"/>
                <a:gd name="connsiteX57" fmla="*/ 1844126 w 3261356"/>
                <a:gd name="connsiteY57" fmla="*/ 1297852 h 2766950"/>
                <a:gd name="connsiteX58" fmla="*/ 1752750 w 3261356"/>
                <a:gd name="connsiteY58" fmla="*/ 1206475 h 2766950"/>
                <a:gd name="connsiteX59" fmla="*/ 1630678 w 3261356"/>
                <a:gd name="connsiteY59" fmla="*/ 174304 h 2766950"/>
                <a:gd name="connsiteX60" fmla="*/ 1114624 w 3261356"/>
                <a:gd name="connsiteY60" fmla="*/ 469036 h 2766950"/>
                <a:gd name="connsiteX61" fmla="*/ 1111230 w 3261356"/>
                <a:gd name="connsiteY61" fmla="*/ 492633 h 2766950"/>
                <a:gd name="connsiteX62" fmla="*/ 2150126 w 3261356"/>
                <a:gd name="connsiteY62" fmla="*/ 492633 h 2766950"/>
                <a:gd name="connsiteX63" fmla="*/ 2146731 w 3261356"/>
                <a:gd name="connsiteY63" fmla="*/ 469036 h 2766950"/>
                <a:gd name="connsiteX64" fmla="*/ 1630678 w 3261356"/>
                <a:gd name="connsiteY64" fmla="*/ 174304 h 2766950"/>
                <a:gd name="connsiteX65" fmla="*/ 1630678 w 3261356"/>
                <a:gd name="connsiteY65" fmla="*/ 0 h 2766950"/>
                <a:gd name="connsiteX66" fmla="*/ 2269992 w 3261356"/>
                <a:gd name="connsiteY66" fmla="*/ 488510 h 2766950"/>
                <a:gd name="connsiteX67" fmla="*/ 2270238 w 3261356"/>
                <a:gd name="connsiteY67" fmla="*/ 492633 h 2766950"/>
                <a:gd name="connsiteX68" fmla="*/ 3066347 w 3261356"/>
                <a:gd name="connsiteY68" fmla="*/ 492633 h 2766950"/>
                <a:gd name="connsiteX69" fmla="*/ 3105012 w 3261356"/>
                <a:gd name="connsiteY69" fmla="*/ 494313 h 2766950"/>
                <a:gd name="connsiteX70" fmla="*/ 3141998 w 3261356"/>
                <a:gd name="connsiteY70" fmla="*/ 501035 h 2766950"/>
                <a:gd name="connsiteX71" fmla="*/ 3175621 w 3261356"/>
                <a:gd name="connsiteY71" fmla="*/ 512796 h 2766950"/>
                <a:gd name="connsiteX72" fmla="*/ 3202518 w 3261356"/>
                <a:gd name="connsiteY72" fmla="*/ 529599 h 2766950"/>
                <a:gd name="connsiteX73" fmla="*/ 3217649 w 3261356"/>
                <a:gd name="connsiteY73" fmla="*/ 539681 h 2766950"/>
                <a:gd name="connsiteX74" fmla="*/ 3229416 w 3261356"/>
                <a:gd name="connsiteY74" fmla="*/ 549763 h 2766950"/>
                <a:gd name="connsiteX75" fmla="*/ 3237821 w 3261356"/>
                <a:gd name="connsiteY75" fmla="*/ 561524 h 2766950"/>
                <a:gd name="connsiteX76" fmla="*/ 3244546 w 3261356"/>
                <a:gd name="connsiteY76" fmla="*/ 573285 h 2766950"/>
                <a:gd name="connsiteX77" fmla="*/ 3252951 w 3261356"/>
                <a:gd name="connsiteY77" fmla="*/ 585046 h 2766950"/>
                <a:gd name="connsiteX78" fmla="*/ 3256314 w 3261356"/>
                <a:gd name="connsiteY78" fmla="*/ 596807 h 2766950"/>
                <a:gd name="connsiteX79" fmla="*/ 3259676 w 3261356"/>
                <a:gd name="connsiteY79" fmla="*/ 610251 h 2766950"/>
                <a:gd name="connsiteX80" fmla="*/ 3261356 w 3261356"/>
                <a:gd name="connsiteY80" fmla="*/ 625372 h 2766950"/>
                <a:gd name="connsiteX81" fmla="*/ 3261356 w 3261356"/>
                <a:gd name="connsiteY81" fmla="*/ 1326877 h 2766950"/>
                <a:gd name="connsiteX82" fmla="*/ 3261353 w 3261356"/>
                <a:gd name="connsiteY82" fmla="*/ 1326877 h 2766950"/>
                <a:gd name="connsiteX83" fmla="*/ 3261350 w 3261356"/>
                <a:gd name="connsiteY83" fmla="*/ 1326880 h 2766950"/>
                <a:gd name="connsiteX84" fmla="*/ 3066350 w 3261356"/>
                <a:gd name="connsiteY84" fmla="*/ 1378964 h 2766950"/>
                <a:gd name="connsiteX85" fmla="*/ 2854531 w 3261356"/>
                <a:gd name="connsiteY85" fmla="*/ 1434413 h 2766950"/>
                <a:gd name="connsiteX86" fmla="*/ 2602365 w 3261356"/>
                <a:gd name="connsiteY86" fmla="*/ 1494902 h 2766950"/>
                <a:gd name="connsiteX87" fmla="*/ 2466193 w 3261356"/>
                <a:gd name="connsiteY87" fmla="*/ 1526826 h 2766950"/>
                <a:gd name="connsiteX88" fmla="*/ 2330026 w 3261356"/>
                <a:gd name="connsiteY88" fmla="*/ 1557071 h 2766950"/>
                <a:gd name="connsiteX89" fmla="*/ 2193854 w 3261356"/>
                <a:gd name="connsiteY89" fmla="*/ 1587315 h 2766950"/>
                <a:gd name="connsiteX90" fmla="*/ 2061046 w 3261356"/>
                <a:gd name="connsiteY90" fmla="*/ 1612517 h 2766950"/>
                <a:gd name="connsiteX91" fmla="*/ 1934963 w 3261356"/>
                <a:gd name="connsiteY91" fmla="*/ 1634360 h 2766950"/>
                <a:gd name="connsiteX92" fmla="*/ 1820647 w 3261356"/>
                <a:gd name="connsiteY92" fmla="*/ 1649484 h 2766950"/>
                <a:gd name="connsiteX93" fmla="*/ 1719781 w 3261356"/>
                <a:gd name="connsiteY93" fmla="*/ 1661245 h 2766950"/>
                <a:gd name="connsiteX94" fmla="*/ 1672711 w 3261356"/>
                <a:gd name="connsiteY94" fmla="*/ 1664604 h 2766950"/>
                <a:gd name="connsiteX95" fmla="*/ 1630683 w 3261356"/>
                <a:gd name="connsiteY95" fmla="*/ 1666287 h 2766950"/>
                <a:gd name="connsiteX96" fmla="*/ 1588655 w 3261356"/>
                <a:gd name="connsiteY96" fmla="*/ 1664604 h 2766950"/>
                <a:gd name="connsiteX97" fmla="*/ 1544944 w 3261356"/>
                <a:gd name="connsiteY97" fmla="*/ 1661245 h 2766950"/>
                <a:gd name="connsiteX98" fmla="*/ 1442396 w 3261356"/>
                <a:gd name="connsiteY98" fmla="*/ 1649484 h 2766950"/>
                <a:gd name="connsiteX99" fmla="*/ 1326400 w 3261356"/>
                <a:gd name="connsiteY99" fmla="*/ 1634360 h 2766950"/>
                <a:gd name="connsiteX100" fmla="*/ 1200317 w 3261356"/>
                <a:gd name="connsiteY100" fmla="*/ 1612517 h 2766950"/>
                <a:gd name="connsiteX101" fmla="*/ 1067508 w 3261356"/>
                <a:gd name="connsiteY101" fmla="*/ 1587315 h 2766950"/>
                <a:gd name="connsiteX102" fmla="*/ 933020 w 3261356"/>
                <a:gd name="connsiteY102" fmla="*/ 1560430 h 2766950"/>
                <a:gd name="connsiteX103" fmla="*/ 795169 w 3261356"/>
                <a:gd name="connsiteY103" fmla="*/ 1530186 h 2766950"/>
                <a:gd name="connsiteX104" fmla="*/ 660681 w 3261356"/>
                <a:gd name="connsiteY104" fmla="*/ 1496582 h 2766950"/>
                <a:gd name="connsiteX105" fmla="*/ 406834 w 3261356"/>
                <a:gd name="connsiteY105" fmla="*/ 1436093 h 2766950"/>
                <a:gd name="connsiteX106" fmla="*/ 196695 w 3261356"/>
                <a:gd name="connsiteY106" fmla="*/ 1382323 h 2766950"/>
                <a:gd name="connsiteX107" fmla="*/ 3 w 3261356"/>
                <a:gd name="connsiteY107" fmla="*/ 1330236 h 2766950"/>
                <a:gd name="connsiteX108" fmla="*/ 3 w 3261356"/>
                <a:gd name="connsiteY108" fmla="*/ 1332325 h 2766950"/>
                <a:gd name="connsiteX109" fmla="*/ 0 w 3261356"/>
                <a:gd name="connsiteY109" fmla="*/ 1332322 h 2766950"/>
                <a:gd name="connsiteX110" fmla="*/ 0 w 3261356"/>
                <a:gd name="connsiteY110" fmla="*/ 971511 h 2766950"/>
                <a:gd name="connsiteX111" fmla="*/ 0 w 3261356"/>
                <a:gd name="connsiteY111" fmla="*/ 625372 h 2766950"/>
                <a:gd name="connsiteX112" fmla="*/ 1683 w 3261356"/>
                <a:gd name="connsiteY112" fmla="*/ 610251 h 2766950"/>
                <a:gd name="connsiteX113" fmla="*/ 5046 w 3261356"/>
                <a:gd name="connsiteY113" fmla="*/ 596807 h 2766950"/>
                <a:gd name="connsiteX114" fmla="*/ 8405 w 3261356"/>
                <a:gd name="connsiteY114" fmla="*/ 585046 h 2766950"/>
                <a:gd name="connsiteX115" fmla="*/ 16813 w 3261356"/>
                <a:gd name="connsiteY115" fmla="*/ 573285 h 2766950"/>
                <a:gd name="connsiteX116" fmla="*/ 25218 w 3261356"/>
                <a:gd name="connsiteY116" fmla="*/ 561524 h 2766950"/>
                <a:gd name="connsiteX117" fmla="*/ 35303 w 3261356"/>
                <a:gd name="connsiteY117" fmla="*/ 549763 h 2766950"/>
                <a:gd name="connsiteX118" fmla="*/ 47073 w 3261356"/>
                <a:gd name="connsiteY118" fmla="*/ 539681 h 2766950"/>
                <a:gd name="connsiteX119" fmla="*/ 57158 w 3261356"/>
                <a:gd name="connsiteY119" fmla="*/ 529599 h 2766950"/>
                <a:gd name="connsiteX120" fmla="*/ 87418 w 3261356"/>
                <a:gd name="connsiteY120" fmla="*/ 512796 h 2766950"/>
                <a:gd name="connsiteX121" fmla="*/ 121041 w 3261356"/>
                <a:gd name="connsiteY121" fmla="*/ 501035 h 2766950"/>
                <a:gd name="connsiteX122" fmla="*/ 158027 w 3261356"/>
                <a:gd name="connsiteY122" fmla="*/ 494313 h 2766950"/>
                <a:gd name="connsiteX123" fmla="*/ 196692 w 3261356"/>
                <a:gd name="connsiteY123" fmla="*/ 492633 h 2766950"/>
                <a:gd name="connsiteX124" fmla="*/ 991117 w 3261356"/>
                <a:gd name="connsiteY124" fmla="*/ 492633 h 2766950"/>
                <a:gd name="connsiteX125" fmla="*/ 991363 w 3261356"/>
                <a:gd name="connsiteY125" fmla="*/ 488510 h 2766950"/>
                <a:gd name="connsiteX126" fmla="*/ 1630678 w 3261356"/>
                <a:gd name="connsiteY126" fmla="*/ 0 h 2766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61356" h="2766950">
                  <a:moveTo>
                    <a:pt x="3261356" y="1385789"/>
                  </a:moveTo>
                  <a:lnTo>
                    <a:pt x="3261356" y="2634211"/>
                  </a:lnTo>
                  <a:lnTo>
                    <a:pt x="3259675" y="2649333"/>
                  </a:lnTo>
                  <a:lnTo>
                    <a:pt x="3256313" y="2662775"/>
                  </a:lnTo>
                  <a:lnTo>
                    <a:pt x="3252951" y="2674537"/>
                  </a:lnTo>
                  <a:lnTo>
                    <a:pt x="3244545" y="2686298"/>
                  </a:lnTo>
                  <a:lnTo>
                    <a:pt x="3237821" y="2698060"/>
                  </a:lnTo>
                  <a:lnTo>
                    <a:pt x="3229415" y="2709822"/>
                  </a:lnTo>
                  <a:lnTo>
                    <a:pt x="3217647" y="2719903"/>
                  </a:lnTo>
                  <a:lnTo>
                    <a:pt x="3202517" y="2729985"/>
                  </a:lnTo>
                  <a:lnTo>
                    <a:pt x="3175619" y="2746787"/>
                  </a:lnTo>
                  <a:lnTo>
                    <a:pt x="3141997" y="2758549"/>
                  </a:lnTo>
                  <a:lnTo>
                    <a:pt x="3105013" y="2765270"/>
                  </a:lnTo>
                  <a:lnTo>
                    <a:pt x="3066347" y="2766950"/>
                  </a:lnTo>
                  <a:lnTo>
                    <a:pt x="196690" y="2766950"/>
                  </a:lnTo>
                  <a:lnTo>
                    <a:pt x="158024" y="2765270"/>
                  </a:lnTo>
                  <a:lnTo>
                    <a:pt x="121040" y="2758549"/>
                  </a:lnTo>
                  <a:lnTo>
                    <a:pt x="87418" y="2746787"/>
                  </a:lnTo>
                  <a:lnTo>
                    <a:pt x="57158" y="2729985"/>
                  </a:lnTo>
                  <a:lnTo>
                    <a:pt x="47071" y="2719903"/>
                  </a:lnTo>
                  <a:lnTo>
                    <a:pt x="35303" y="2709822"/>
                  </a:lnTo>
                  <a:lnTo>
                    <a:pt x="25217" y="2698060"/>
                  </a:lnTo>
                  <a:lnTo>
                    <a:pt x="16811" y="2686298"/>
                  </a:lnTo>
                  <a:lnTo>
                    <a:pt x="8405" y="2674537"/>
                  </a:lnTo>
                  <a:lnTo>
                    <a:pt x="5043" y="2662775"/>
                  </a:lnTo>
                  <a:lnTo>
                    <a:pt x="1681" y="2649333"/>
                  </a:lnTo>
                  <a:lnTo>
                    <a:pt x="0" y="2634211"/>
                  </a:lnTo>
                  <a:lnTo>
                    <a:pt x="0" y="1389150"/>
                  </a:lnTo>
                  <a:lnTo>
                    <a:pt x="196690" y="1441237"/>
                  </a:lnTo>
                  <a:lnTo>
                    <a:pt x="406829" y="1495005"/>
                  </a:lnTo>
                  <a:lnTo>
                    <a:pt x="660677" y="1555494"/>
                  </a:lnTo>
                  <a:lnTo>
                    <a:pt x="795165" y="1589099"/>
                  </a:lnTo>
                  <a:lnTo>
                    <a:pt x="933017" y="1619343"/>
                  </a:lnTo>
                  <a:lnTo>
                    <a:pt x="1067506" y="1646227"/>
                  </a:lnTo>
                  <a:lnTo>
                    <a:pt x="1200314" y="1671431"/>
                  </a:lnTo>
                  <a:lnTo>
                    <a:pt x="1326397" y="1693274"/>
                  </a:lnTo>
                  <a:lnTo>
                    <a:pt x="1442394" y="1708396"/>
                  </a:lnTo>
                  <a:lnTo>
                    <a:pt x="1544942" y="1720158"/>
                  </a:lnTo>
                  <a:lnTo>
                    <a:pt x="1588650" y="1723518"/>
                  </a:lnTo>
                  <a:lnTo>
                    <a:pt x="1630678" y="1725199"/>
                  </a:lnTo>
                  <a:lnTo>
                    <a:pt x="1672706" y="1723518"/>
                  </a:lnTo>
                  <a:lnTo>
                    <a:pt x="1719777" y="1720158"/>
                  </a:lnTo>
                  <a:lnTo>
                    <a:pt x="1820644" y="1708396"/>
                  </a:lnTo>
                  <a:lnTo>
                    <a:pt x="1934959" y="1693274"/>
                  </a:lnTo>
                  <a:lnTo>
                    <a:pt x="2061043" y="1671431"/>
                  </a:lnTo>
                  <a:lnTo>
                    <a:pt x="2193850" y="1646227"/>
                  </a:lnTo>
                  <a:lnTo>
                    <a:pt x="2330020" y="1615983"/>
                  </a:lnTo>
                  <a:lnTo>
                    <a:pt x="2466190" y="1585738"/>
                  </a:lnTo>
                  <a:lnTo>
                    <a:pt x="2602360" y="1553814"/>
                  </a:lnTo>
                  <a:lnTo>
                    <a:pt x="2854527" y="1493325"/>
                  </a:lnTo>
                  <a:lnTo>
                    <a:pt x="3066347" y="1437877"/>
                  </a:lnTo>
                  <a:close/>
                  <a:moveTo>
                    <a:pt x="1508607" y="1206475"/>
                  </a:moveTo>
                  <a:cubicBezTo>
                    <a:pt x="1458141" y="1206475"/>
                    <a:pt x="1417230" y="1247386"/>
                    <a:pt x="1417230" y="1297852"/>
                  </a:cubicBezTo>
                  <a:lnTo>
                    <a:pt x="1417230" y="1314415"/>
                  </a:lnTo>
                  <a:cubicBezTo>
                    <a:pt x="1417230" y="1364881"/>
                    <a:pt x="1458141" y="1405791"/>
                    <a:pt x="1508607" y="1405791"/>
                  </a:cubicBezTo>
                  <a:lnTo>
                    <a:pt x="1752750" y="1405791"/>
                  </a:lnTo>
                  <a:cubicBezTo>
                    <a:pt x="1803215" y="1405791"/>
                    <a:pt x="1844126" y="1364881"/>
                    <a:pt x="1844126" y="1314415"/>
                  </a:cubicBezTo>
                  <a:lnTo>
                    <a:pt x="1844126" y="1297852"/>
                  </a:lnTo>
                  <a:cubicBezTo>
                    <a:pt x="1844126" y="1247386"/>
                    <a:pt x="1803215" y="1206475"/>
                    <a:pt x="1752750" y="1206475"/>
                  </a:cubicBezTo>
                  <a:close/>
                  <a:moveTo>
                    <a:pt x="1630678" y="174304"/>
                  </a:moveTo>
                  <a:cubicBezTo>
                    <a:pt x="1376124" y="174304"/>
                    <a:pt x="1163742" y="300833"/>
                    <a:pt x="1114624" y="469036"/>
                  </a:cubicBezTo>
                  <a:lnTo>
                    <a:pt x="1111230" y="492633"/>
                  </a:lnTo>
                  <a:lnTo>
                    <a:pt x="2150126" y="492633"/>
                  </a:lnTo>
                  <a:lnTo>
                    <a:pt x="2146731" y="469036"/>
                  </a:lnTo>
                  <a:cubicBezTo>
                    <a:pt x="2097613" y="300833"/>
                    <a:pt x="1885231" y="174304"/>
                    <a:pt x="1630678" y="174304"/>
                  </a:cubicBezTo>
                  <a:close/>
                  <a:moveTo>
                    <a:pt x="1630678" y="0"/>
                  </a:moveTo>
                  <a:cubicBezTo>
                    <a:pt x="1963411" y="0"/>
                    <a:pt x="2237083" y="214121"/>
                    <a:pt x="2269992" y="488510"/>
                  </a:cubicBezTo>
                  <a:lnTo>
                    <a:pt x="2270238" y="492633"/>
                  </a:lnTo>
                  <a:lnTo>
                    <a:pt x="3066347" y="492633"/>
                  </a:lnTo>
                  <a:lnTo>
                    <a:pt x="3105012" y="494313"/>
                  </a:lnTo>
                  <a:lnTo>
                    <a:pt x="3141998" y="501035"/>
                  </a:lnTo>
                  <a:lnTo>
                    <a:pt x="3175621" y="512796"/>
                  </a:lnTo>
                  <a:lnTo>
                    <a:pt x="3202518" y="529599"/>
                  </a:lnTo>
                  <a:lnTo>
                    <a:pt x="3217649" y="539681"/>
                  </a:lnTo>
                  <a:lnTo>
                    <a:pt x="3229416" y="549763"/>
                  </a:lnTo>
                  <a:lnTo>
                    <a:pt x="3237821" y="561524"/>
                  </a:lnTo>
                  <a:lnTo>
                    <a:pt x="3244546" y="573285"/>
                  </a:lnTo>
                  <a:lnTo>
                    <a:pt x="3252951" y="585046"/>
                  </a:lnTo>
                  <a:lnTo>
                    <a:pt x="3256314" y="596807"/>
                  </a:lnTo>
                  <a:lnTo>
                    <a:pt x="3259676" y="610251"/>
                  </a:lnTo>
                  <a:lnTo>
                    <a:pt x="3261356" y="625372"/>
                  </a:lnTo>
                  <a:lnTo>
                    <a:pt x="3261356" y="1326877"/>
                  </a:lnTo>
                  <a:lnTo>
                    <a:pt x="3261353" y="1326877"/>
                  </a:lnTo>
                  <a:lnTo>
                    <a:pt x="3261350" y="1326880"/>
                  </a:lnTo>
                  <a:lnTo>
                    <a:pt x="3066350" y="1378964"/>
                  </a:lnTo>
                  <a:lnTo>
                    <a:pt x="2854531" y="1434413"/>
                  </a:lnTo>
                  <a:lnTo>
                    <a:pt x="2602365" y="1494902"/>
                  </a:lnTo>
                  <a:lnTo>
                    <a:pt x="2466193" y="1526826"/>
                  </a:lnTo>
                  <a:lnTo>
                    <a:pt x="2330026" y="1557071"/>
                  </a:lnTo>
                  <a:lnTo>
                    <a:pt x="2193854" y="1587315"/>
                  </a:lnTo>
                  <a:lnTo>
                    <a:pt x="2061046" y="1612517"/>
                  </a:lnTo>
                  <a:lnTo>
                    <a:pt x="1934963" y="1634360"/>
                  </a:lnTo>
                  <a:lnTo>
                    <a:pt x="1820647" y="1649484"/>
                  </a:lnTo>
                  <a:lnTo>
                    <a:pt x="1719781" y="1661245"/>
                  </a:lnTo>
                  <a:lnTo>
                    <a:pt x="1672711" y="1664604"/>
                  </a:lnTo>
                  <a:lnTo>
                    <a:pt x="1630683" y="1666287"/>
                  </a:lnTo>
                  <a:lnTo>
                    <a:pt x="1588655" y="1664604"/>
                  </a:lnTo>
                  <a:lnTo>
                    <a:pt x="1544944" y="1661245"/>
                  </a:lnTo>
                  <a:lnTo>
                    <a:pt x="1442396" y="1649484"/>
                  </a:lnTo>
                  <a:lnTo>
                    <a:pt x="1326400" y="1634360"/>
                  </a:lnTo>
                  <a:lnTo>
                    <a:pt x="1200317" y="1612517"/>
                  </a:lnTo>
                  <a:lnTo>
                    <a:pt x="1067508" y="1587315"/>
                  </a:lnTo>
                  <a:lnTo>
                    <a:pt x="933020" y="1560430"/>
                  </a:lnTo>
                  <a:lnTo>
                    <a:pt x="795169" y="1530186"/>
                  </a:lnTo>
                  <a:lnTo>
                    <a:pt x="660681" y="1496582"/>
                  </a:lnTo>
                  <a:lnTo>
                    <a:pt x="406834" y="1436093"/>
                  </a:lnTo>
                  <a:lnTo>
                    <a:pt x="196695" y="1382323"/>
                  </a:lnTo>
                  <a:lnTo>
                    <a:pt x="3" y="1330236"/>
                  </a:lnTo>
                  <a:lnTo>
                    <a:pt x="3" y="1332325"/>
                  </a:lnTo>
                  <a:lnTo>
                    <a:pt x="0" y="1332322"/>
                  </a:lnTo>
                  <a:lnTo>
                    <a:pt x="0" y="971511"/>
                  </a:lnTo>
                  <a:lnTo>
                    <a:pt x="0" y="625372"/>
                  </a:lnTo>
                  <a:lnTo>
                    <a:pt x="1683" y="610251"/>
                  </a:lnTo>
                  <a:lnTo>
                    <a:pt x="5046" y="596807"/>
                  </a:lnTo>
                  <a:lnTo>
                    <a:pt x="8405" y="585046"/>
                  </a:lnTo>
                  <a:lnTo>
                    <a:pt x="16813" y="573285"/>
                  </a:lnTo>
                  <a:lnTo>
                    <a:pt x="25218" y="561524"/>
                  </a:lnTo>
                  <a:lnTo>
                    <a:pt x="35303" y="549763"/>
                  </a:lnTo>
                  <a:lnTo>
                    <a:pt x="47073" y="539681"/>
                  </a:lnTo>
                  <a:lnTo>
                    <a:pt x="57158" y="529599"/>
                  </a:lnTo>
                  <a:lnTo>
                    <a:pt x="87418" y="512796"/>
                  </a:lnTo>
                  <a:lnTo>
                    <a:pt x="121041" y="501035"/>
                  </a:lnTo>
                  <a:lnTo>
                    <a:pt x="158027" y="494313"/>
                  </a:lnTo>
                  <a:lnTo>
                    <a:pt x="196692" y="492633"/>
                  </a:lnTo>
                  <a:lnTo>
                    <a:pt x="991117" y="492633"/>
                  </a:lnTo>
                  <a:lnTo>
                    <a:pt x="991363" y="488510"/>
                  </a:lnTo>
                  <a:cubicBezTo>
                    <a:pt x="1024272" y="214121"/>
                    <a:pt x="1297944" y="0"/>
                    <a:pt x="16306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ct val="0"/>
                </a:spcBef>
                <a:spcAft>
                  <a:spcPct val="0"/>
                </a:spcAft>
                <a:defRPr/>
              </a:pPr>
              <a:endParaRPr lang="zh-CN" altLang="en-US" sz="1395">
                <a:solidFill>
                  <a:srgbClr val="FFFFFF"/>
                </a:solidFill>
              </a:endParaRPr>
            </a:p>
          </p:txBody>
        </p:sp>
        <p:sp>
          <p:nvSpPr>
            <p:cNvPr id="22" name="KSO_Shape"/>
            <p:cNvSpPr/>
            <p:nvPr/>
          </p:nvSpPr>
          <p:spPr bwMode="auto">
            <a:xfrm>
              <a:off x="5515854" y="4602525"/>
              <a:ext cx="366901" cy="358343"/>
            </a:xfrm>
            <a:custGeom>
              <a:rect l="0" t="0" r="r" b="b"/>
              <a:pathLst>
                <a:path w="5833534" h="5697984">
                  <a:moveTo>
                    <a:pt x="4116344" y="2028563"/>
                  </a:moveTo>
                  <a:lnTo>
                    <a:pt x="4115715" y="2034106"/>
                  </a:lnTo>
                  <a:lnTo>
                    <a:pt x="4105639" y="2083992"/>
                  </a:lnTo>
                  <a:lnTo>
                    <a:pt x="4085489" y="2122793"/>
                  </a:lnTo>
                  <a:lnTo>
                    <a:pt x="4055263" y="2161593"/>
                  </a:lnTo>
                  <a:lnTo>
                    <a:pt x="4025038" y="2189308"/>
                  </a:lnTo>
                  <a:lnTo>
                    <a:pt x="3989775" y="2211480"/>
                  </a:lnTo>
                  <a:lnTo>
                    <a:pt x="3959549" y="2223952"/>
                  </a:lnTo>
                  <a:lnTo>
                    <a:pt x="3959549" y="2244737"/>
                  </a:lnTo>
                  <a:lnTo>
                    <a:pt x="3964587" y="2266909"/>
                  </a:lnTo>
                  <a:lnTo>
                    <a:pt x="3974662" y="2289081"/>
                  </a:lnTo>
                  <a:lnTo>
                    <a:pt x="3989775" y="2311252"/>
                  </a:lnTo>
                  <a:lnTo>
                    <a:pt x="4004887" y="2327881"/>
                  </a:lnTo>
                  <a:lnTo>
                    <a:pt x="4161053" y="2460911"/>
                  </a:lnTo>
                  <a:lnTo>
                    <a:pt x="4352482" y="2189308"/>
                  </a:lnTo>
                  <a:lnTo>
                    <a:pt x="4196316" y="2056277"/>
                  </a:lnTo>
                  <a:lnTo>
                    <a:pt x="4176166" y="2045192"/>
                  </a:lnTo>
                  <a:lnTo>
                    <a:pt x="4156015" y="2034106"/>
                  </a:lnTo>
                  <a:lnTo>
                    <a:pt x="4135865" y="2028563"/>
                  </a:lnTo>
                  <a:lnTo>
                    <a:pt x="4116344" y="2028563"/>
                  </a:lnTo>
                  <a:close/>
                  <a:moveTo>
                    <a:pt x="2040226" y="1191580"/>
                  </a:moveTo>
                  <a:lnTo>
                    <a:pt x="2125865" y="1191580"/>
                  </a:lnTo>
                  <a:lnTo>
                    <a:pt x="2211504" y="1202666"/>
                  </a:lnTo>
                  <a:lnTo>
                    <a:pt x="2292105" y="1224838"/>
                  </a:lnTo>
                  <a:lnTo>
                    <a:pt x="2332406" y="1241466"/>
                  </a:lnTo>
                  <a:lnTo>
                    <a:pt x="2372707" y="1258095"/>
                  </a:lnTo>
                  <a:lnTo>
                    <a:pt x="2398150" y="1274092"/>
                  </a:lnTo>
                  <a:lnTo>
                    <a:pt x="3989775" y="1768045"/>
                  </a:lnTo>
                  <a:lnTo>
                    <a:pt x="4025038" y="1790217"/>
                  </a:lnTo>
                  <a:lnTo>
                    <a:pt x="4060301" y="1823474"/>
                  </a:lnTo>
                  <a:lnTo>
                    <a:pt x="4085489" y="1856732"/>
                  </a:lnTo>
                  <a:lnTo>
                    <a:pt x="4091442" y="1869834"/>
                  </a:lnTo>
                  <a:lnTo>
                    <a:pt x="4100602" y="1867818"/>
                  </a:lnTo>
                  <a:lnTo>
                    <a:pt x="4145940" y="1862275"/>
                  </a:lnTo>
                  <a:lnTo>
                    <a:pt x="4196316" y="1873361"/>
                  </a:lnTo>
                  <a:lnTo>
                    <a:pt x="4241655" y="1889989"/>
                  </a:lnTo>
                  <a:lnTo>
                    <a:pt x="4281955" y="1923247"/>
                  </a:lnTo>
                  <a:lnTo>
                    <a:pt x="4443158" y="2061820"/>
                  </a:lnTo>
                  <a:lnTo>
                    <a:pt x="4785715" y="1585128"/>
                  </a:lnTo>
                  <a:lnTo>
                    <a:pt x="4800827" y="1568499"/>
                  </a:lnTo>
                  <a:lnTo>
                    <a:pt x="4815940" y="1557414"/>
                  </a:lnTo>
                  <a:lnTo>
                    <a:pt x="4836091" y="1546328"/>
                  </a:lnTo>
                  <a:lnTo>
                    <a:pt x="4856241" y="1540785"/>
                  </a:lnTo>
                  <a:lnTo>
                    <a:pt x="4876391" y="1540785"/>
                  </a:lnTo>
                  <a:lnTo>
                    <a:pt x="4896542" y="1546328"/>
                  </a:lnTo>
                  <a:lnTo>
                    <a:pt x="4916692" y="1551871"/>
                  </a:lnTo>
                  <a:lnTo>
                    <a:pt x="4931805" y="1568499"/>
                  </a:lnTo>
                  <a:lnTo>
                    <a:pt x="5793233" y="2305709"/>
                  </a:lnTo>
                  <a:lnTo>
                    <a:pt x="5808346" y="2322338"/>
                  </a:lnTo>
                  <a:lnTo>
                    <a:pt x="5818421" y="2344510"/>
                  </a:lnTo>
                  <a:lnTo>
                    <a:pt x="5828497" y="2361139"/>
                  </a:lnTo>
                  <a:lnTo>
                    <a:pt x="5833534" y="2383311"/>
                  </a:lnTo>
                  <a:lnTo>
                    <a:pt x="5833534" y="2405482"/>
                  </a:lnTo>
                  <a:lnTo>
                    <a:pt x="5828497" y="2427654"/>
                  </a:lnTo>
                  <a:lnTo>
                    <a:pt x="5823459" y="2449826"/>
                  </a:lnTo>
                  <a:lnTo>
                    <a:pt x="5808346" y="2471997"/>
                  </a:lnTo>
                  <a:lnTo>
                    <a:pt x="4755489" y="3946417"/>
                  </a:lnTo>
                  <a:lnTo>
                    <a:pt x="4740376" y="3963046"/>
                  </a:lnTo>
                  <a:lnTo>
                    <a:pt x="4725264" y="3979675"/>
                  </a:lnTo>
                  <a:lnTo>
                    <a:pt x="4705113" y="3985218"/>
                  </a:lnTo>
                  <a:lnTo>
                    <a:pt x="4684963" y="3990761"/>
                  </a:lnTo>
                  <a:lnTo>
                    <a:pt x="4664812" y="3990761"/>
                  </a:lnTo>
                  <a:lnTo>
                    <a:pt x="4644662" y="3985218"/>
                  </a:lnTo>
                  <a:lnTo>
                    <a:pt x="4624512" y="3979675"/>
                  </a:lnTo>
                  <a:lnTo>
                    <a:pt x="4609399" y="3968589"/>
                  </a:lnTo>
                  <a:lnTo>
                    <a:pt x="3747970" y="3225836"/>
                  </a:lnTo>
                  <a:lnTo>
                    <a:pt x="3732857" y="3209207"/>
                  </a:lnTo>
                  <a:lnTo>
                    <a:pt x="3722782" y="3192579"/>
                  </a:lnTo>
                  <a:lnTo>
                    <a:pt x="3712707" y="3170407"/>
                  </a:lnTo>
                  <a:lnTo>
                    <a:pt x="3707669" y="3148235"/>
                  </a:lnTo>
                  <a:lnTo>
                    <a:pt x="3707669" y="3126063"/>
                  </a:lnTo>
                  <a:lnTo>
                    <a:pt x="3712707" y="3103892"/>
                  </a:lnTo>
                  <a:lnTo>
                    <a:pt x="3717745" y="3081720"/>
                  </a:lnTo>
                  <a:lnTo>
                    <a:pt x="3732857" y="3065091"/>
                  </a:lnTo>
                  <a:lnTo>
                    <a:pt x="4070376" y="2588399"/>
                  </a:lnTo>
                  <a:lnTo>
                    <a:pt x="3909173" y="2444283"/>
                  </a:lnTo>
                  <a:lnTo>
                    <a:pt x="3873910" y="2405482"/>
                  </a:lnTo>
                  <a:lnTo>
                    <a:pt x="3843684" y="2361139"/>
                  </a:lnTo>
                  <a:lnTo>
                    <a:pt x="3823534" y="2311252"/>
                  </a:lnTo>
                  <a:lnTo>
                    <a:pt x="3813459" y="2261366"/>
                  </a:lnTo>
                  <a:lnTo>
                    <a:pt x="3813459" y="2211480"/>
                  </a:lnTo>
                  <a:lnTo>
                    <a:pt x="3813729" y="2209996"/>
                  </a:lnTo>
                  <a:lnTo>
                    <a:pt x="2614518" y="1836763"/>
                  </a:lnTo>
                  <a:lnTo>
                    <a:pt x="2913586" y="3090555"/>
                  </a:lnTo>
                  <a:lnTo>
                    <a:pt x="3697594" y="4212478"/>
                  </a:lnTo>
                  <a:lnTo>
                    <a:pt x="3705792" y="4227513"/>
                  </a:lnTo>
                  <a:lnTo>
                    <a:pt x="4740376" y="4373223"/>
                  </a:lnTo>
                  <a:lnTo>
                    <a:pt x="4790752" y="4389852"/>
                  </a:lnTo>
                  <a:lnTo>
                    <a:pt x="4836091" y="4412024"/>
                  </a:lnTo>
                  <a:lnTo>
                    <a:pt x="4876391" y="4445281"/>
                  </a:lnTo>
                  <a:lnTo>
                    <a:pt x="4906617" y="4484082"/>
                  </a:lnTo>
                  <a:lnTo>
                    <a:pt x="4936842" y="4528425"/>
                  </a:lnTo>
                  <a:lnTo>
                    <a:pt x="4951955" y="4578312"/>
                  </a:lnTo>
                  <a:lnTo>
                    <a:pt x="4962030" y="4633741"/>
                  </a:lnTo>
                  <a:lnTo>
                    <a:pt x="4956993" y="4689171"/>
                  </a:lnTo>
                  <a:lnTo>
                    <a:pt x="4946918" y="4744600"/>
                  </a:lnTo>
                  <a:lnTo>
                    <a:pt x="4926767" y="4794486"/>
                  </a:lnTo>
                  <a:lnTo>
                    <a:pt x="4896542" y="4838830"/>
                  </a:lnTo>
                  <a:lnTo>
                    <a:pt x="4861279" y="4872087"/>
                  </a:lnTo>
                  <a:lnTo>
                    <a:pt x="4820978" y="4905345"/>
                  </a:lnTo>
                  <a:lnTo>
                    <a:pt x="4775639" y="4921974"/>
                  </a:lnTo>
                  <a:lnTo>
                    <a:pt x="4725264" y="4933060"/>
                  </a:lnTo>
                  <a:lnTo>
                    <a:pt x="4674888" y="4933060"/>
                  </a:lnTo>
                  <a:lnTo>
                    <a:pt x="3415489" y="4750143"/>
                  </a:lnTo>
                  <a:lnTo>
                    <a:pt x="3365113" y="4739057"/>
                  </a:lnTo>
                  <a:lnTo>
                    <a:pt x="3319775" y="4711342"/>
                  </a:lnTo>
                  <a:lnTo>
                    <a:pt x="3279474" y="4683628"/>
                  </a:lnTo>
                  <a:lnTo>
                    <a:pt x="3276115" y="4679317"/>
                  </a:lnTo>
                  <a:lnTo>
                    <a:pt x="3259324" y="4666999"/>
                  </a:lnTo>
                  <a:lnTo>
                    <a:pt x="3234136" y="4639284"/>
                  </a:lnTo>
                  <a:lnTo>
                    <a:pt x="3213985" y="4617112"/>
                  </a:lnTo>
                  <a:lnTo>
                    <a:pt x="2502629" y="3593564"/>
                  </a:lnTo>
                  <a:lnTo>
                    <a:pt x="2483534" y="3602756"/>
                  </a:lnTo>
                  <a:lnTo>
                    <a:pt x="2317294" y="3669271"/>
                  </a:lnTo>
                  <a:lnTo>
                    <a:pt x="2191354" y="3724700"/>
                  </a:lnTo>
                  <a:lnTo>
                    <a:pt x="2004963" y="3802301"/>
                  </a:lnTo>
                  <a:lnTo>
                    <a:pt x="1732933" y="3918703"/>
                  </a:lnTo>
                  <a:lnTo>
                    <a:pt x="1380301" y="4073905"/>
                  </a:lnTo>
                  <a:lnTo>
                    <a:pt x="1571730" y="4916431"/>
                  </a:lnTo>
                  <a:lnTo>
                    <a:pt x="1586842" y="4971860"/>
                  </a:lnTo>
                  <a:lnTo>
                    <a:pt x="1617068" y="5104890"/>
                  </a:lnTo>
                  <a:lnTo>
                    <a:pt x="1637218" y="5182492"/>
                  </a:lnTo>
                  <a:lnTo>
                    <a:pt x="1647293" y="5265636"/>
                  </a:lnTo>
                  <a:lnTo>
                    <a:pt x="1652331" y="5343237"/>
                  </a:lnTo>
                  <a:lnTo>
                    <a:pt x="1647293" y="5415295"/>
                  </a:lnTo>
                  <a:lnTo>
                    <a:pt x="1627143" y="5498439"/>
                  </a:lnTo>
                  <a:lnTo>
                    <a:pt x="1617068" y="5537239"/>
                  </a:lnTo>
                  <a:lnTo>
                    <a:pt x="1601955" y="5570497"/>
                  </a:lnTo>
                  <a:lnTo>
                    <a:pt x="1586842" y="5598211"/>
                  </a:lnTo>
                  <a:lnTo>
                    <a:pt x="1566692" y="5620383"/>
                  </a:lnTo>
                  <a:lnTo>
                    <a:pt x="1546542" y="5642555"/>
                  </a:lnTo>
                  <a:lnTo>
                    <a:pt x="1526391" y="5659184"/>
                  </a:lnTo>
                  <a:lnTo>
                    <a:pt x="1506241" y="5675813"/>
                  </a:lnTo>
                  <a:lnTo>
                    <a:pt x="1481053" y="5686898"/>
                  </a:lnTo>
                  <a:lnTo>
                    <a:pt x="1450827" y="5692441"/>
                  </a:lnTo>
                  <a:lnTo>
                    <a:pt x="1425639" y="5697984"/>
                  </a:lnTo>
                  <a:lnTo>
                    <a:pt x="1360151" y="5697984"/>
                  </a:lnTo>
                  <a:lnTo>
                    <a:pt x="1294662" y="5686898"/>
                  </a:lnTo>
                  <a:lnTo>
                    <a:pt x="1259399" y="5681355"/>
                  </a:lnTo>
                  <a:lnTo>
                    <a:pt x="1234211" y="5664727"/>
                  </a:lnTo>
                  <a:lnTo>
                    <a:pt x="1203985" y="5642555"/>
                  </a:lnTo>
                  <a:lnTo>
                    <a:pt x="1178797" y="5620383"/>
                  </a:lnTo>
                  <a:lnTo>
                    <a:pt x="1158647" y="5592669"/>
                  </a:lnTo>
                  <a:lnTo>
                    <a:pt x="1143534" y="5564954"/>
                  </a:lnTo>
                  <a:lnTo>
                    <a:pt x="1133459" y="5537239"/>
                  </a:lnTo>
                  <a:lnTo>
                    <a:pt x="1123384" y="5515067"/>
                  </a:lnTo>
                  <a:lnTo>
                    <a:pt x="780827" y="4012933"/>
                  </a:lnTo>
                  <a:lnTo>
                    <a:pt x="780827" y="3996304"/>
                  </a:lnTo>
                  <a:lnTo>
                    <a:pt x="765714" y="3940874"/>
                  </a:lnTo>
                  <a:lnTo>
                    <a:pt x="765714" y="3885445"/>
                  </a:lnTo>
                  <a:lnTo>
                    <a:pt x="770752" y="3830016"/>
                  </a:lnTo>
                  <a:lnTo>
                    <a:pt x="785865" y="3774587"/>
                  </a:lnTo>
                  <a:lnTo>
                    <a:pt x="811053" y="3730243"/>
                  </a:lnTo>
                  <a:lnTo>
                    <a:pt x="841278" y="3685900"/>
                  </a:lnTo>
                  <a:lnTo>
                    <a:pt x="881579" y="3647099"/>
                  </a:lnTo>
                  <a:lnTo>
                    <a:pt x="926917" y="3619384"/>
                  </a:lnTo>
                  <a:lnTo>
                    <a:pt x="2045264" y="3015205"/>
                  </a:lnTo>
                  <a:lnTo>
                    <a:pt x="1808497" y="2028563"/>
                  </a:lnTo>
                  <a:lnTo>
                    <a:pt x="1299700" y="2544055"/>
                  </a:lnTo>
                  <a:lnTo>
                    <a:pt x="1264436" y="2577313"/>
                  </a:lnTo>
                  <a:lnTo>
                    <a:pt x="1254361" y="2582856"/>
                  </a:lnTo>
                  <a:lnTo>
                    <a:pt x="1244286" y="2588399"/>
                  </a:lnTo>
                  <a:lnTo>
                    <a:pt x="1224136" y="2599485"/>
                  </a:lnTo>
                  <a:lnTo>
                    <a:pt x="1214060" y="2605028"/>
                  </a:lnTo>
                  <a:lnTo>
                    <a:pt x="1173760" y="2616114"/>
                  </a:lnTo>
                  <a:lnTo>
                    <a:pt x="1133459" y="2621657"/>
                  </a:lnTo>
                  <a:lnTo>
                    <a:pt x="1093158" y="2616114"/>
                  </a:lnTo>
                  <a:lnTo>
                    <a:pt x="1047820" y="2605028"/>
                  </a:lnTo>
                  <a:lnTo>
                    <a:pt x="1012557" y="2582856"/>
                  </a:lnTo>
                  <a:lnTo>
                    <a:pt x="95714" y="2039649"/>
                  </a:lnTo>
                  <a:lnTo>
                    <a:pt x="60451" y="2006391"/>
                  </a:lnTo>
                  <a:lnTo>
                    <a:pt x="35263" y="1973134"/>
                  </a:lnTo>
                  <a:lnTo>
                    <a:pt x="15113" y="1928790"/>
                  </a:lnTo>
                  <a:lnTo>
                    <a:pt x="5038" y="1884447"/>
                  </a:lnTo>
                  <a:lnTo>
                    <a:pt x="0" y="1840103"/>
                  </a:lnTo>
                  <a:lnTo>
                    <a:pt x="5038" y="1795760"/>
                  </a:lnTo>
                  <a:lnTo>
                    <a:pt x="15113" y="1751416"/>
                  </a:lnTo>
                  <a:lnTo>
                    <a:pt x="35263" y="1707073"/>
                  </a:lnTo>
                  <a:lnTo>
                    <a:pt x="65489" y="1668272"/>
                  </a:lnTo>
                  <a:lnTo>
                    <a:pt x="95714" y="1640558"/>
                  </a:lnTo>
                  <a:lnTo>
                    <a:pt x="136015" y="1618386"/>
                  </a:lnTo>
                  <a:lnTo>
                    <a:pt x="176316" y="1607300"/>
                  </a:lnTo>
                  <a:lnTo>
                    <a:pt x="216617" y="1601757"/>
                  </a:lnTo>
                  <a:lnTo>
                    <a:pt x="261955" y="1607300"/>
                  </a:lnTo>
                  <a:lnTo>
                    <a:pt x="302256" y="1618386"/>
                  </a:lnTo>
                  <a:lnTo>
                    <a:pt x="337519" y="1640558"/>
                  </a:lnTo>
                  <a:lnTo>
                    <a:pt x="1081691" y="2081462"/>
                  </a:lnTo>
                  <a:lnTo>
                    <a:pt x="1692632" y="1418840"/>
                  </a:lnTo>
                  <a:lnTo>
                    <a:pt x="1763158" y="1346782"/>
                  </a:lnTo>
                  <a:lnTo>
                    <a:pt x="1828647" y="1280267"/>
                  </a:lnTo>
                  <a:lnTo>
                    <a:pt x="1863910" y="1258095"/>
                  </a:lnTo>
                  <a:lnTo>
                    <a:pt x="1899173" y="1235923"/>
                  </a:lnTo>
                  <a:lnTo>
                    <a:pt x="1934436" y="1219295"/>
                  </a:lnTo>
                  <a:lnTo>
                    <a:pt x="1969699" y="1208209"/>
                  </a:lnTo>
                  <a:lnTo>
                    <a:pt x="2004963" y="1197123"/>
                  </a:lnTo>
                  <a:lnTo>
                    <a:pt x="2040226" y="1191580"/>
                  </a:lnTo>
                  <a:close/>
                  <a:moveTo>
                    <a:pt x="3057820" y="731517"/>
                  </a:moveTo>
                  <a:lnTo>
                    <a:pt x="3148496" y="731517"/>
                  </a:lnTo>
                  <a:lnTo>
                    <a:pt x="3244211" y="737059"/>
                  </a:lnTo>
                  <a:lnTo>
                    <a:pt x="3339925" y="748145"/>
                  </a:lnTo>
                  <a:lnTo>
                    <a:pt x="3430602" y="764774"/>
                  </a:lnTo>
                  <a:lnTo>
                    <a:pt x="3662331" y="809118"/>
                  </a:lnTo>
                  <a:lnTo>
                    <a:pt x="3768121" y="836832"/>
                  </a:lnTo>
                  <a:lnTo>
                    <a:pt x="3798346" y="847918"/>
                  </a:lnTo>
                  <a:lnTo>
                    <a:pt x="3813459" y="859004"/>
                  </a:lnTo>
                  <a:lnTo>
                    <a:pt x="3828572" y="903347"/>
                  </a:lnTo>
                  <a:lnTo>
                    <a:pt x="3843684" y="997577"/>
                  </a:lnTo>
                  <a:lnTo>
                    <a:pt x="3873910" y="1186037"/>
                  </a:lnTo>
                  <a:lnTo>
                    <a:pt x="3808421" y="1213752"/>
                  </a:lnTo>
                  <a:lnTo>
                    <a:pt x="3742933" y="1235923"/>
                  </a:lnTo>
                  <a:lnTo>
                    <a:pt x="3677444" y="1263638"/>
                  </a:lnTo>
                  <a:lnTo>
                    <a:pt x="3611955" y="1291353"/>
                  </a:lnTo>
                  <a:lnTo>
                    <a:pt x="3586767" y="1252552"/>
                  </a:lnTo>
                  <a:lnTo>
                    <a:pt x="3561579" y="1219295"/>
                  </a:lnTo>
                  <a:lnTo>
                    <a:pt x="3526316" y="1186037"/>
                  </a:lnTo>
                  <a:lnTo>
                    <a:pt x="3496090" y="1158322"/>
                  </a:lnTo>
                  <a:lnTo>
                    <a:pt x="3455790" y="1130608"/>
                  </a:lnTo>
                  <a:lnTo>
                    <a:pt x="3415489" y="1108436"/>
                  </a:lnTo>
                  <a:lnTo>
                    <a:pt x="3334887" y="1064093"/>
                  </a:lnTo>
                  <a:lnTo>
                    <a:pt x="3244211" y="1030835"/>
                  </a:lnTo>
                  <a:lnTo>
                    <a:pt x="3153534" y="1003120"/>
                  </a:lnTo>
                  <a:lnTo>
                    <a:pt x="3067895" y="980949"/>
                  </a:lnTo>
                  <a:lnTo>
                    <a:pt x="2987293" y="969863"/>
                  </a:lnTo>
                  <a:lnTo>
                    <a:pt x="2881504" y="958777"/>
                  </a:lnTo>
                  <a:lnTo>
                    <a:pt x="2765639" y="958777"/>
                  </a:lnTo>
                  <a:lnTo>
                    <a:pt x="2644737" y="964320"/>
                  </a:lnTo>
                  <a:lnTo>
                    <a:pt x="2523835" y="980949"/>
                  </a:lnTo>
                  <a:lnTo>
                    <a:pt x="2397895" y="1008663"/>
                  </a:lnTo>
                  <a:lnTo>
                    <a:pt x="2282030" y="1047464"/>
                  </a:lnTo>
                  <a:lnTo>
                    <a:pt x="2226617" y="1069635"/>
                  </a:lnTo>
                  <a:lnTo>
                    <a:pt x="2176241" y="1091807"/>
                  </a:lnTo>
                  <a:lnTo>
                    <a:pt x="2125865" y="1119522"/>
                  </a:lnTo>
                  <a:lnTo>
                    <a:pt x="2080527" y="1147236"/>
                  </a:lnTo>
                  <a:lnTo>
                    <a:pt x="1984812" y="1113979"/>
                  </a:lnTo>
                  <a:lnTo>
                    <a:pt x="2065414" y="1058550"/>
                  </a:lnTo>
                  <a:lnTo>
                    <a:pt x="2146015" y="1008663"/>
                  </a:lnTo>
                  <a:lnTo>
                    <a:pt x="2231654" y="958777"/>
                  </a:lnTo>
                  <a:lnTo>
                    <a:pt x="2317294" y="914433"/>
                  </a:lnTo>
                  <a:lnTo>
                    <a:pt x="2402933" y="875633"/>
                  </a:lnTo>
                  <a:lnTo>
                    <a:pt x="2493609" y="842375"/>
                  </a:lnTo>
                  <a:lnTo>
                    <a:pt x="2584286" y="814661"/>
                  </a:lnTo>
                  <a:lnTo>
                    <a:pt x="2680000" y="786946"/>
                  </a:lnTo>
                  <a:lnTo>
                    <a:pt x="2770677" y="764774"/>
                  </a:lnTo>
                  <a:lnTo>
                    <a:pt x="2866391" y="748145"/>
                  </a:lnTo>
                  <a:lnTo>
                    <a:pt x="2962105" y="737059"/>
                  </a:lnTo>
                  <a:lnTo>
                    <a:pt x="3057820" y="731517"/>
                  </a:lnTo>
                  <a:close/>
                  <a:moveTo>
                    <a:pt x="1435100" y="0"/>
                  </a:moveTo>
                  <a:cubicBezTo>
                    <a:pt x="1809181" y="0"/>
                    <a:pt x="2112433" y="303252"/>
                    <a:pt x="2112433" y="677333"/>
                  </a:cubicBezTo>
                  <a:cubicBezTo>
                    <a:pt x="2112433" y="1051414"/>
                    <a:pt x="1809181" y="1354666"/>
                    <a:pt x="1435100" y="1354666"/>
                  </a:cubicBezTo>
                  <a:cubicBezTo>
                    <a:pt x="1061019" y="1354666"/>
                    <a:pt x="757767" y="1051414"/>
                    <a:pt x="757767" y="677333"/>
                  </a:cubicBezTo>
                  <a:cubicBezTo>
                    <a:pt x="757767" y="303252"/>
                    <a:pt x="1061019" y="0"/>
                    <a:pt x="1435100" y="0"/>
                  </a:cubicBezTo>
                  <a:close/>
                </a:path>
              </a:pathLst>
            </a:custGeom>
            <a:grp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sz="1395">
                <a:solidFill>
                  <a:srgbClr val="FFFFFF"/>
                </a:solidFill>
              </a:endParaRPr>
            </a:p>
          </p:txBody>
        </p:sp>
      </p:grpSp>
      <p:sp>
        <p:nvSpPr>
          <p:cNvPr id="23" name="TextBox 9"/>
          <p:cNvSpPr txBox="1"/>
          <p:nvPr/>
        </p:nvSpPr>
        <p:spPr>
          <a:xfrm>
            <a:off x="937839" y="952029"/>
            <a:ext cx="5796335" cy="2420343"/>
          </a:xfrm>
          <a:prstGeom prst="rect">
            <a:avLst/>
          </a:prstGeom>
          <a:noFill/>
        </p:spPr>
        <p:txBody>
          <a:bodyPr wrap="square" rtlCol="0">
            <a:spAutoFit/>
          </a:bodyPr>
          <a:lstStyle/>
          <a:p>
            <a:pPr defTabSz="1147445"/>
            <a:r>
              <a:rPr lang="en-US" altLang="zh-CN" sz="8800" b="1" spc="633" smtClean="0">
                <a:solidFill>
                  <a:schemeClr val="bg1"/>
                </a:solidFill>
                <a:latin typeface="造字工房悦黑体验版细体" pitchFamily="50" charset="-122"/>
                <a:ea typeface="造字工房悦黑体验版细体" pitchFamily="50" charset="-122"/>
                <a:cs typeface="Open Sans" pitchFamily="34" charset="0"/>
              </a:rPr>
              <a:t>20XX</a:t>
            </a:r>
            <a:endParaRPr lang="en-US" altLang="zh-CN" sz="8800" b="1" spc="633">
              <a:solidFill>
                <a:schemeClr val="bg1"/>
              </a:solidFill>
              <a:latin typeface="造字工房悦黑体验版细体" pitchFamily="50" charset="-122"/>
              <a:ea typeface="造字工房悦黑体验版细体" pitchFamily="50" charset="-122"/>
              <a:cs typeface="Open Sans" pitchFamily="34" charset="0"/>
            </a:endParaRPr>
          </a:p>
          <a:p>
            <a:pPr defTabSz="1147445"/>
            <a:r>
              <a:rPr lang="zh-CN" altLang="en-US" sz="6330" b="1" spc="633">
                <a:solidFill>
                  <a:schemeClr val="bg1"/>
                </a:solidFill>
                <a:latin typeface="造字工房悦黑体验版细体" pitchFamily="50" charset="-122"/>
                <a:ea typeface="造字工房悦黑体验版细体" pitchFamily="50" charset="-122"/>
                <a:cs typeface="Open Sans" pitchFamily="34" charset="0"/>
              </a:rPr>
              <a:t>时间管理培训</a:t>
            </a:r>
            <a:endParaRPr lang="en-CA" altLang="zh-CN" sz="6330" b="1" spc="633">
              <a:solidFill>
                <a:schemeClr val="bg1"/>
              </a:solidFill>
              <a:latin typeface="造字工房悦黑体验版细体" pitchFamily="50" charset="-122"/>
              <a:ea typeface="造字工房悦黑体验版细体" pitchFamily="50" charset="-122"/>
              <a:cs typeface="Open Sans" pitchFamily="34" charset="0"/>
            </a:endParaRPr>
          </a:p>
        </p:txBody>
      </p:sp>
      <p:sp>
        <p:nvSpPr>
          <p:cNvPr id="24" name="矩形 23"/>
          <p:cNvSpPr/>
          <p:nvPr/>
        </p:nvSpPr>
        <p:spPr>
          <a:xfrm>
            <a:off x="937840" y="3400713"/>
            <a:ext cx="3080385" cy="350520"/>
          </a:xfrm>
          <a:prstGeom prst="rect">
            <a:avLst/>
          </a:prstGeom>
        </p:spPr>
        <p:txBody>
          <a:bodyPr wrap="none">
            <a:spAutoFit/>
          </a:bodyPr>
          <a:lstStyle/>
          <a:p>
            <a:pPr defTabSz="1147445"/>
            <a:r>
              <a:rPr lang="zh-CN" altLang="en-US" sz="1685">
                <a:solidFill>
                  <a:schemeClr val="bg1"/>
                </a:solidFill>
                <a:latin typeface="黑体" panose="02010609060101010101" charset="-122"/>
                <a:ea typeface="黑体" panose="02010609060101010101" charset="-122"/>
                <a:cs typeface="Open Sans" pitchFamily="34" charset="0"/>
              </a:rPr>
              <a:t>报告人：</a:t>
            </a:r>
            <a:r>
              <a:rPr lang="en-US" altLang="zh-CN" sz="1685">
                <a:solidFill>
                  <a:schemeClr val="bg1"/>
                </a:solidFill>
                <a:latin typeface="黑体" panose="02010609060101010101" charset="-122"/>
                <a:ea typeface="黑体" panose="02010609060101010101" charset="-122"/>
                <a:cs typeface="Open Sans" pitchFamily="34" charset="0"/>
              </a:rPr>
              <a:t>PPT</a:t>
            </a:r>
            <a:r>
              <a:rPr lang="zh-CN" altLang="en-US" sz="1685">
                <a:solidFill>
                  <a:schemeClr val="bg1"/>
                </a:solidFill>
                <a:latin typeface="黑体" panose="02010609060101010101" charset="-122"/>
                <a:ea typeface="黑体" panose="02010609060101010101" charset="-122"/>
                <a:cs typeface="Open Sans" pitchFamily="34" charset="0"/>
              </a:rPr>
              <a:t>汇  部门：培训部</a:t>
            </a:r>
            <a:endParaRPr lang="zh-CN" altLang="en-US" sz="1685">
              <a:solidFill>
                <a:schemeClr val="bg1"/>
              </a:solidFill>
              <a:latin typeface="黑体" panose="02010609060101010101" charset="-122"/>
              <a:ea typeface="黑体" panose="02010609060101010101" charset="-122"/>
              <a:cs typeface="Open Sans" pitchFamily="34" charset="0"/>
            </a:endParaRPr>
          </a:p>
        </p:txBody>
      </p:sp>
      <p:sp>
        <p:nvSpPr>
          <p:cNvPr id="25" name="TextBox 53"/>
          <p:cNvSpPr txBox="1">
            <a:spLocks noChangeArrowheads="1"/>
          </p:cNvSpPr>
          <p:nvPr/>
        </p:nvSpPr>
        <p:spPr bwMode="auto">
          <a:xfrm>
            <a:off x="937840" y="3763880"/>
            <a:ext cx="4477679" cy="50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None/>
            </a:pPr>
            <a:r>
              <a:rPr lang="en-US" altLang="zh-CN" sz="900">
                <a:solidFill>
                  <a:schemeClr val="bg1"/>
                </a:solidFill>
                <a:cs typeface="Arial" panose="020b0604020202020204" pitchFamily="34" charset="0"/>
              </a:rPr>
              <a:t>This is a sample text. Insert your desired text here. Again, this is a dummy text, enter your own text here. This is a sample text. Insert your desired text here.</a:t>
            </a:r>
            <a:endParaRPr lang="en-US" altLang="zh-CN" sz="900">
              <a:solidFill>
                <a:schemeClr val="bg1"/>
              </a:solidFill>
              <a:cs typeface="Arial" panose="020b0604020202020204" pitchFamily="34" charset="0"/>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par>
                          <p:cTn id="8" fill="hold" nodeType="afterGroup">
                            <p:stCondLst>
                              <p:cond delay="1"/>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501"/>
                            </p:stCondLst>
                            <p:childTnLst>
                              <p:par>
                                <p:cTn id="13" presetID="2" presetClass="entr" presetSubtype="9"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001"/>
                            </p:stCondLst>
                            <p:childTnLst>
                              <p:par>
                                <p:cTn id="18" presetID="41" presetClass="entr" presetSubtype="0" fill="hold" nodeType="afterEffect">
                                  <p:stCondLst>
                                    <p:cond delay="0"/>
                                  </p:stCondLst>
                                  <p:iterate type="lt">
                                    <p:tmPct val="10000"/>
                                  </p:iterate>
                                  <p:childTnLst>
                                    <p:set>
                                      <p:cBhvr>
                                        <p:cTn id="19" dur="1" fill="hold">
                                          <p:stCondLst>
                                            <p:cond delay="0"/>
                                          </p:stCondLst>
                                        </p:cTn>
                                        <p:tgtEl>
                                          <p:spTgt spid="23">
                                            <p:txEl>
                                              <p:pRg st="0" end="0"/>
                                            </p:txEl>
                                          </p:spTgt>
                                        </p:tgtEl>
                                        <p:attrNameLst>
                                          <p:attrName>style.visibility</p:attrName>
                                        </p:attrNameLst>
                                      </p:cBhvr>
                                      <p:to>
                                        <p:strVal val="visible"/>
                                      </p:to>
                                    </p:set>
                                    <p:anim calcmode="lin" valueType="num">
                                      <p:cBhvr>
                                        <p:cTn id="20" dur="750" fill="hold"/>
                                        <p:tgtEl>
                                          <p:spTgt spid="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750" fill="hold"/>
                                        <p:tgtEl>
                                          <p:spTgt spid="23">
                                            <p:txEl>
                                              <p:pRg st="0" end="0"/>
                                            </p:txEl>
                                          </p:spTgt>
                                        </p:tgtEl>
                                        <p:attrNameLst>
                                          <p:attrName>ppt_y</p:attrName>
                                        </p:attrNameLst>
                                      </p:cBhvr>
                                      <p:tavLst>
                                        <p:tav tm="0">
                                          <p:val>
                                            <p:strVal val="#ppt_y"/>
                                          </p:val>
                                        </p:tav>
                                        <p:tav tm="100000">
                                          <p:val>
                                            <p:strVal val="#ppt_y"/>
                                          </p:val>
                                        </p:tav>
                                      </p:tavLst>
                                    </p:anim>
                                    <p:anim calcmode="lin" valueType="num">
                                      <p:cBhvr>
                                        <p:cTn id="22" dur="750" fill="hold"/>
                                        <p:tgtEl>
                                          <p:spTgt spid="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750" fill="hold"/>
                                        <p:tgtEl>
                                          <p:spTgt spid="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750" tmFilter="0,0; .5, 1; 1, 1"/>
                                        <p:tgtEl>
                                          <p:spTgt spid="23">
                                            <p:txEl>
                                              <p:pRg st="0" end="0"/>
                                            </p:txEl>
                                          </p:spTgt>
                                        </p:tgtEl>
                                      </p:cBhvr>
                                    </p:animEffect>
                                  </p:childTnLst>
                                </p:cTn>
                              </p:par>
                            </p:childTnLst>
                          </p:cTn>
                        </p:par>
                        <p:par>
                          <p:cTn id="25" fill="hold" nodeType="afterGroup">
                            <p:stCondLst>
                              <p:cond delay="1751"/>
                            </p:stCondLst>
                            <p:childTnLst>
                              <p:par>
                                <p:cTn id="26" presetID="41" presetClass="entr" presetSubtype="0" fill="hold" nodeType="afterEffect">
                                  <p:stCondLst>
                                    <p:cond delay="0"/>
                                  </p:stCondLst>
                                  <p:iterate type="lt">
                                    <p:tmPct val="10000"/>
                                  </p:iterate>
                                  <p:childTnLst>
                                    <p:set>
                                      <p:cBhvr>
                                        <p:cTn id="27" dur="1" fill="hold">
                                          <p:stCondLst>
                                            <p:cond delay="0"/>
                                          </p:stCondLst>
                                        </p:cTn>
                                        <p:tgtEl>
                                          <p:spTgt spid="23">
                                            <p:txEl>
                                              <p:pRg st="1" end="1"/>
                                            </p:txEl>
                                          </p:spTgt>
                                        </p:tgtEl>
                                        <p:attrNameLst>
                                          <p:attrName>style.visibility</p:attrName>
                                        </p:attrNameLst>
                                      </p:cBhvr>
                                      <p:to>
                                        <p:strVal val="visible"/>
                                      </p:to>
                                    </p:set>
                                    <p:anim calcmode="lin" valueType="num">
                                      <p:cBhvr>
                                        <p:cTn id="28" dur="750" fill="hold"/>
                                        <p:tgtEl>
                                          <p:spTgt spid="2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750" fill="hold"/>
                                        <p:tgtEl>
                                          <p:spTgt spid="23">
                                            <p:txEl>
                                              <p:pRg st="1" end="1"/>
                                            </p:txEl>
                                          </p:spTgt>
                                        </p:tgtEl>
                                        <p:attrNameLst>
                                          <p:attrName>ppt_y</p:attrName>
                                        </p:attrNameLst>
                                      </p:cBhvr>
                                      <p:tavLst>
                                        <p:tav tm="0">
                                          <p:val>
                                            <p:strVal val="#ppt_y"/>
                                          </p:val>
                                        </p:tav>
                                        <p:tav tm="100000">
                                          <p:val>
                                            <p:strVal val="#ppt_y"/>
                                          </p:val>
                                        </p:tav>
                                      </p:tavLst>
                                    </p:anim>
                                    <p:anim calcmode="lin" valueType="num">
                                      <p:cBhvr>
                                        <p:cTn id="30" dur="750" fill="hold"/>
                                        <p:tgtEl>
                                          <p:spTgt spid="2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750" fill="hold"/>
                                        <p:tgtEl>
                                          <p:spTgt spid="2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750" tmFilter="0,0; .5, 1; 1, 1"/>
                                        <p:tgtEl>
                                          <p:spTgt spid="23">
                                            <p:txEl>
                                              <p:pRg st="1" end="1"/>
                                            </p:txEl>
                                          </p:spTgt>
                                        </p:tgtEl>
                                      </p:cBhvr>
                                    </p:animEffect>
                                  </p:childTnLst>
                                </p:cTn>
                              </p:par>
                            </p:childTnLst>
                          </p:cTn>
                        </p:par>
                        <p:par>
                          <p:cTn id="33" fill="hold" nodeType="afterGroup">
                            <p:stCondLst>
                              <p:cond delay="2501"/>
                            </p:stCondLst>
                            <p:childTnLst>
                              <p:par>
                                <p:cTn id="34" presetID="2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par>
                          <p:cTn id="37" fill="hold" nodeType="afterGroup">
                            <p:stCondLst>
                              <p:cond delay="3001"/>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nodeType="afterGroup">
                            <p:stCondLst>
                              <p:cond delay="3501"/>
                            </p:stCondLst>
                            <p:childTnLst>
                              <p:par>
                                <p:cTn id="42" presetID="2" presetClass="entr" presetSubtype="8"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19"/>
                </p:tgtEl>
              </p:cMediaNode>
            </p:audio>
          </p:childTnLst>
        </p:cTn>
      </p:par>
    </p:tnLst>
    <p:bldLst>
      <p:bldP spid="9" grpId="0" animBg="1"/>
      <p:bldP spid="10" grpId="0" animBg="1"/>
      <p:bldP spid="24" grpId="0"/>
      <p:bldP spid="2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7295395" y="2160506"/>
            <a:ext cx="3931766" cy="3987212"/>
            <a:chOff x="1331640" y="1707654"/>
            <a:chExt cx="2796076" cy="2835506"/>
          </a:xfrm>
          <a:solidFill>
            <a:srgbClr val="471B0E"/>
          </a:solidFill>
        </p:grpSpPr>
        <p:sp>
          <p:nvSpPr>
            <p:cNvPr id="8" name="等腰三角形 5"/>
            <p:cNvSpPr/>
            <p:nvPr/>
          </p:nvSpPr>
          <p:spPr>
            <a:xfrm>
              <a:off x="1608861" y="1707654"/>
              <a:ext cx="1247249" cy="1186339"/>
            </a:xfrm>
            <a:custGeom>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等腰三角形 5"/>
            <p:cNvSpPr/>
            <p:nvPr/>
          </p:nvSpPr>
          <p:spPr>
            <a:xfrm>
              <a:off x="1619672" y="2445005"/>
              <a:ext cx="1234974" cy="634853"/>
            </a:xfrm>
            <a:custGeom>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等腰三角形 5"/>
            <p:cNvSpPr/>
            <p:nvPr/>
          </p:nvSpPr>
          <p:spPr>
            <a:xfrm flipV="1">
              <a:off x="1608861" y="3167482"/>
              <a:ext cx="1234974" cy="634853"/>
            </a:xfrm>
            <a:custGeom>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等腰三角形 5"/>
            <p:cNvSpPr/>
            <p:nvPr/>
          </p:nvSpPr>
          <p:spPr>
            <a:xfrm flipV="1">
              <a:off x="1619672" y="3356821"/>
              <a:ext cx="1247249" cy="1186339"/>
            </a:xfrm>
            <a:custGeom>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圆角矩形 11"/>
            <p:cNvSpPr/>
            <p:nvPr/>
          </p:nvSpPr>
          <p:spPr>
            <a:xfrm>
              <a:off x="1331640" y="3079858"/>
              <a:ext cx="198918" cy="87624"/>
            </a:xfrm>
            <a:custGeom>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空心弧 15"/>
            <p:cNvSpPr/>
            <p:nvPr/>
          </p:nvSpPr>
          <p:spPr>
            <a:xfrm rot="5400000">
              <a:off x="3312321" y="2346812"/>
              <a:ext cx="509372" cy="1121419"/>
            </a:xfrm>
            <a:custGeom>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矩形 1"/>
          <p:cNvSpPr>
            <a:spLocks noChangeArrowheads="1"/>
          </p:cNvSpPr>
          <p:nvPr/>
        </p:nvSpPr>
        <p:spPr bwMode="auto">
          <a:xfrm>
            <a:off x="2047457" y="2409179"/>
            <a:ext cx="3507384" cy="6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defRPr/>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
          <p:cNvSpPr>
            <a:spLocks noChangeArrowheads="1"/>
          </p:cNvSpPr>
          <p:nvPr/>
        </p:nvSpPr>
        <p:spPr bwMode="auto">
          <a:xfrm>
            <a:off x="2047457" y="3438631"/>
            <a:ext cx="3507384" cy="6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1"/>
          <p:cNvSpPr>
            <a:spLocks noChangeArrowheads="1"/>
          </p:cNvSpPr>
          <p:nvPr/>
        </p:nvSpPr>
        <p:spPr bwMode="auto">
          <a:xfrm>
            <a:off x="2047457" y="4468083"/>
            <a:ext cx="3507384" cy="6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矩形 1"/>
          <p:cNvSpPr>
            <a:spLocks noChangeArrowheads="1"/>
          </p:cNvSpPr>
          <p:nvPr/>
        </p:nvSpPr>
        <p:spPr bwMode="auto">
          <a:xfrm>
            <a:off x="2047457" y="5497536"/>
            <a:ext cx="3507384" cy="6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8" name="直接连接符 17"/>
          <p:cNvCxnSpPr/>
          <p:nvPr/>
        </p:nvCxnSpPr>
        <p:spPr>
          <a:xfrm flipH="1">
            <a:off x="6063123" y="2668390"/>
            <a:ext cx="1113811" cy="0"/>
          </a:xfrm>
          <a:prstGeom prst="line">
            <a:avLst/>
          </a:prstGeom>
          <a:ln w="6350">
            <a:solidFill>
              <a:schemeClr val="tx1">
                <a:lumMod val="65000"/>
                <a:lumOff val="3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63123" y="3690695"/>
            <a:ext cx="1113811" cy="0"/>
          </a:xfrm>
          <a:prstGeom prst="line">
            <a:avLst/>
          </a:prstGeom>
          <a:ln w="6350">
            <a:solidFill>
              <a:schemeClr val="tx1">
                <a:lumMod val="65000"/>
                <a:lumOff val="3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063123" y="4712999"/>
            <a:ext cx="1113811" cy="0"/>
          </a:xfrm>
          <a:prstGeom prst="line">
            <a:avLst/>
          </a:prstGeom>
          <a:ln w="6350">
            <a:solidFill>
              <a:schemeClr val="tx1">
                <a:lumMod val="65000"/>
                <a:lumOff val="3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063123" y="5735305"/>
            <a:ext cx="1113811" cy="0"/>
          </a:xfrm>
          <a:prstGeom prst="line">
            <a:avLst/>
          </a:prstGeom>
          <a:ln w="6350">
            <a:solidFill>
              <a:schemeClr val="tx1">
                <a:lumMod val="65000"/>
                <a:lumOff val="3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23" name="矩形 22"/>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par>
                                <p:cTn id="13" presetID="2" presetClass="entr" presetSubtype="8" fill="hold" grpId="0" nodeType="withEffect">
                                  <p:stCondLst>
                                    <p:cond delay="3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300" fill="hold"/>
                                        <p:tgtEl>
                                          <p:spTgt spid="14"/>
                                        </p:tgtEl>
                                        <p:attrNameLst>
                                          <p:attrName>ppt_x</p:attrName>
                                        </p:attrNameLst>
                                      </p:cBhvr>
                                      <p:tavLst>
                                        <p:tav tm="0">
                                          <p:val>
                                            <p:strVal val="0-#ppt_w/2"/>
                                          </p:val>
                                        </p:tav>
                                        <p:tav tm="100000">
                                          <p:val>
                                            <p:strVal val="#ppt_x"/>
                                          </p:val>
                                        </p:tav>
                                      </p:tavLst>
                                    </p:anim>
                                    <p:anim calcmode="lin" valueType="num">
                                      <p:cBhvr additive="base">
                                        <p:cTn id="16" dur="300" fill="hold"/>
                                        <p:tgtEl>
                                          <p:spTgt spid="1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100"/>
                            </p:stCondLst>
                            <p:childTnLst>
                              <p:par>
                                <p:cTn id="18" presetID="22" presetClass="entr" presetSubtype="2"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500"/>
                                        <p:tgtEl>
                                          <p:spTgt spid="19"/>
                                        </p:tgtEl>
                                      </p:cBhvr>
                                    </p:animEffect>
                                  </p:childTnLst>
                                </p:cTn>
                              </p:par>
                              <p:par>
                                <p:cTn id="21" presetID="2" presetClass="entr" presetSubtype="8" fill="hold" grpId="0" nodeType="withEffect">
                                  <p:stCondLst>
                                    <p:cond delay="3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300" fill="hold"/>
                                        <p:tgtEl>
                                          <p:spTgt spid="15"/>
                                        </p:tgtEl>
                                        <p:attrNameLst>
                                          <p:attrName>ppt_x</p:attrName>
                                        </p:attrNameLst>
                                      </p:cBhvr>
                                      <p:tavLst>
                                        <p:tav tm="0">
                                          <p:val>
                                            <p:strVal val="0-#ppt_w/2"/>
                                          </p:val>
                                        </p:tav>
                                        <p:tav tm="100000">
                                          <p:val>
                                            <p:strVal val="#ppt_x"/>
                                          </p:val>
                                        </p:tav>
                                      </p:tavLst>
                                    </p:anim>
                                    <p:anim calcmode="lin" valueType="num">
                                      <p:cBhvr additive="base">
                                        <p:cTn id="24" dur="300" fill="hold"/>
                                        <p:tgtEl>
                                          <p:spTgt spid="15"/>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700"/>
                            </p:stCondLst>
                            <p:childTnLst>
                              <p:par>
                                <p:cTn id="26" presetID="22" presetClass="entr" presetSubtype="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 presetClass="entr" presetSubtype="8" fill="hold" grpId="0" nodeType="withEffect">
                                  <p:stCondLst>
                                    <p:cond delay="3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300" fill="hold"/>
                                        <p:tgtEl>
                                          <p:spTgt spid="16"/>
                                        </p:tgtEl>
                                        <p:attrNameLst>
                                          <p:attrName>ppt_x</p:attrName>
                                        </p:attrNameLst>
                                      </p:cBhvr>
                                      <p:tavLst>
                                        <p:tav tm="0">
                                          <p:val>
                                            <p:strVal val="0-#ppt_w/2"/>
                                          </p:val>
                                        </p:tav>
                                        <p:tav tm="100000">
                                          <p:val>
                                            <p:strVal val="#ppt_x"/>
                                          </p:val>
                                        </p:tav>
                                      </p:tavLst>
                                    </p:anim>
                                    <p:anim calcmode="lin" valueType="num">
                                      <p:cBhvr additive="base">
                                        <p:cTn id="32" dur="300" fill="hold"/>
                                        <p:tgtEl>
                                          <p:spTgt spid="16"/>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300"/>
                            </p:stCondLst>
                            <p:childTnLst>
                              <p:par>
                                <p:cTn id="34" presetID="22" presetClass="entr" presetSubtype="2"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500"/>
                                        <p:tgtEl>
                                          <p:spTgt spid="21"/>
                                        </p:tgtEl>
                                      </p:cBhvr>
                                    </p:animEffect>
                                  </p:childTnLst>
                                </p:cTn>
                              </p:par>
                              <p:par>
                                <p:cTn id="37" presetID="2" presetClass="entr" presetSubtype="8" fill="hold" grpId="0" nodeType="withEffect">
                                  <p:stCondLst>
                                    <p:cond delay="3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300" fill="hold"/>
                                        <p:tgtEl>
                                          <p:spTgt spid="17"/>
                                        </p:tgtEl>
                                        <p:attrNameLst>
                                          <p:attrName>ppt_x</p:attrName>
                                        </p:attrNameLst>
                                      </p:cBhvr>
                                      <p:tavLst>
                                        <p:tav tm="0">
                                          <p:val>
                                            <p:strVal val="0-#ppt_w/2"/>
                                          </p:val>
                                        </p:tav>
                                        <p:tav tm="100000">
                                          <p:val>
                                            <p:strVal val="#ppt_x"/>
                                          </p:val>
                                        </p:tav>
                                      </p:tavLst>
                                    </p:anim>
                                    <p:anim calcmode="lin" valueType="num">
                                      <p:cBhvr additive="base">
                                        <p:cTn id="40" dur="3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Straight Connector 39"/>
          <p:cNvCxnSpPr/>
          <p:nvPr/>
        </p:nvCxnSpPr>
        <p:spPr bwMode="auto">
          <a:xfrm flipV="1">
            <a:off x="6115862" y="3301975"/>
            <a:ext cx="552024" cy="223742"/>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grpSp>
        <p:nvGrpSpPr>
          <p:cNvPr id="52" name="组合 51"/>
          <p:cNvGrpSpPr/>
          <p:nvPr/>
        </p:nvGrpSpPr>
        <p:grpSpPr>
          <a:xfrm>
            <a:off x="3075846" y="2378303"/>
            <a:ext cx="3004472" cy="3128005"/>
            <a:chOff x="2187137" y="1691330"/>
            <a:chExt cx="2136631" cy="2224481"/>
          </a:xfrm>
        </p:grpSpPr>
        <p:sp>
          <p:nvSpPr>
            <p:cNvPr id="5" name="Oval 40"/>
            <p:cNvSpPr/>
            <p:nvPr/>
          </p:nvSpPr>
          <p:spPr bwMode="auto">
            <a:xfrm>
              <a:off x="2187137" y="1779179"/>
              <a:ext cx="2136631" cy="2136632"/>
            </a:xfrm>
            <a:prstGeom prst="ellipse">
              <a:avLst/>
            </a:prstGeom>
            <a:noFill/>
            <a:ln w="28575" cap="flat" cmpd="sng" algn="ctr">
              <a:solidFill>
                <a:schemeClr val="accent2"/>
              </a:solidFill>
              <a:prstDash val="solid"/>
              <a:round/>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41"/>
            <p:cNvSpPr txBox="1"/>
            <p:nvPr/>
          </p:nvSpPr>
          <p:spPr>
            <a:xfrm>
              <a:off x="2519675" y="2569097"/>
              <a:ext cx="1471557" cy="346249"/>
            </a:xfrm>
            <a:prstGeom prst="rect">
              <a:avLst/>
            </a:prstGeom>
            <a:noFill/>
            <a:effectLst/>
          </p:spPr>
          <p:txBody>
            <a:bodyPr wrap="none" anchor="ctr" anchorCtr="1">
              <a:normAutofit fontScale="92500" lnSpcReduction="20000"/>
            </a:bodyPr>
            <a:lstStyle/>
            <a:p>
              <a:pPr algn="ctr"/>
              <a:r>
                <a:rPr lang="zh-CN" altLang="en-US" sz="5060" b="1" spc="-190" baseline="30000">
                  <a:solidFill>
                    <a:schemeClr val="accent2"/>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5060" b="1" spc="-190" baseline="300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42"/>
            <p:cNvSpPr txBox="1"/>
            <p:nvPr/>
          </p:nvSpPr>
          <p:spPr>
            <a:xfrm>
              <a:off x="2187137" y="2845314"/>
              <a:ext cx="2136631" cy="390780"/>
            </a:xfrm>
            <a:prstGeom prst="rect">
              <a:avLst/>
            </a:prstGeom>
            <a:noFill/>
            <a:effectLst/>
          </p:spPr>
          <p:txBody>
            <a:bodyPr wrap="square" lIns="0" tIns="0" rIns="0" bIns="0" anchor="ctr">
              <a:normAutofit fontScale="85000" lnSpcReduction="10000"/>
            </a:bodyPr>
            <a:lstStyle/>
            <a:p>
              <a:pPr algn="ctr">
                <a:lnSpc>
                  <a:spcPct val="120000"/>
                </a:lnSpc>
              </a:pPr>
              <a:r>
                <a:rPr lang="zh-CN" altLang="en-US" sz="168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68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68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68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43"/>
            <p:cNvSpPr>
              <a:spLocks noChangeAspect="1"/>
            </p:cNvSpPr>
            <p:nvPr/>
          </p:nvSpPr>
          <p:spPr bwMode="auto">
            <a:xfrm>
              <a:off x="3535763" y="1691330"/>
              <a:ext cx="496124" cy="497429"/>
            </a:xfrm>
            <a:prstGeom prst="ellipse">
              <a:avLst/>
            </a:prstGeom>
            <a:solidFill>
              <a:schemeClr val="accent2"/>
            </a:solidFill>
            <a:ln w="9525" cap="flat" cmpd="sng" algn="ctr">
              <a:noFill/>
              <a:prstDash val="solid"/>
              <a:miter lim="800000"/>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44"/>
            <p:cNvGrpSpPr/>
            <p:nvPr/>
          </p:nvGrpSpPr>
          <p:grpSpPr>
            <a:xfrm>
              <a:off x="3627544" y="1781533"/>
              <a:ext cx="309934" cy="309935"/>
              <a:chExt cx="576" cy="576"/>
            </a:xfrm>
            <a:solidFill>
              <a:schemeClr val="bg1"/>
            </a:solidFill>
            <a:effectLst/>
          </p:grpSpPr>
          <p:sp>
            <p:nvSpPr>
              <p:cNvPr id="32" name="Freeform: Shape 45"/>
              <p:cNvSpPr/>
              <p:nvPr/>
            </p:nvSpPr>
            <p:spPr bwMode="auto">
              <a:xfrm>
                <a:off x="0" y="0"/>
                <a:ext cx="576" cy="576"/>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Shape 46"/>
              <p:cNvSpPr/>
              <p:nvPr/>
            </p:nvSpPr>
            <p:spPr bwMode="auto">
              <a:xfrm>
                <a:off x="304" y="144"/>
                <a:ext cx="22" cy="7"/>
              </a:xfrm>
              <a:custGeom>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Shape 47"/>
              <p:cNvSpPr/>
              <p:nvPr/>
            </p:nvSpPr>
            <p:spPr bwMode="auto">
              <a:xfrm>
                <a:off x="352" y="168"/>
                <a:ext cx="18" cy="23"/>
              </a:xfrm>
              <a:custGeom>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Shape 48"/>
              <p:cNvSpPr/>
              <p:nvPr/>
            </p:nvSpPr>
            <p:spPr bwMode="auto">
              <a:xfrm>
                <a:off x="336" y="176"/>
                <a:ext cx="9" cy="11"/>
              </a:xfrm>
              <a:custGeom>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Shape 49"/>
              <p:cNvSpPr/>
              <p:nvPr/>
            </p:nvSpPr>
            <p:spPr bwMode="auto">
              <a:xfrm>
                <a:off x="352" y="192"/>
                <a:ext cx="2" cy="1"/>
              </a:xfrm>
              <a:custGeom>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Shape 50"/>
              <p:cNvSpPr/>
              <p:nvPr/>
            </p:nvSpPr>
            <p:spPr bwMode="auto">
              <a:xfrm>
                <a:off x="240" y="200"/>
                <a:ext cx="3" cy="2"/>
              </a:xfrm>
              <a:custGeom>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Shape 51"/>
              <p:cNvSpPr/>
              <p:nvPr/>
            </p:nvSpPr>
            <p:spPr bwMode="auto">
              <a:xfrm>
                <a:off x="376" y="216"/>
                <a:ext cx="3" cy="4"/>
              </a:xfrm>
              <a:custGeom>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Shape 52"/>
              <p:cNvSpPr/>
              <p:nvPr/>
            </p:nvSpPr>
            <p:spPr bwMode="auto">
              <a:xfrm>
                <a:off x="376" y="216"/>
                <a:ext cx="3" cy="5"/>
              </a:xfrm>
              <a:custGeom>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4679"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Shape 53"/>
              <p:cNvSpPr/>
              <p:nvPr/>
            </p:nvSpPr>
            <p:spPr bwMode="auto">
              <a:xfrm>
                <a:off x="392" y="232"/>
                <a:ext cx="7" cy="3"/>
              </a:xfrm>
              <a:custGeom>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Shape 54"/>
              <p:cNvSpPr/>
              <p:nvPr/>
            </p:nvSpPr>
            <p:spPr bwMode="auto">
              <a:xfrm>
                <a:off x="320" y="232"/>
                <a:ext cx="166" cy="223"/>
              </a:xfrm>
              <a:custGeom>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Shape 55"/>
              <p:cNvSpPr/>
              <p:nvPr/>
            </p:nvSpPr>
            <p:spPr bwMode="auto">
              <a:xfrm>
                <a:off x="184" y="272"/>
                <a:ext cx="3" cy="2"/>
              </a:xfrm>
              <a:custGeom>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Shape 56"/>
              <p:cNvSpPr/>
              <p:nvPr/>
            </p:nvSpPr>
            <p:spPr bwMode="auto">
              <a:xfrm>
                <a:off x="192" y="272"/>
                <a:ext cx="16" cy="8"/>
              </a:xfrm>
              <a:custGeom>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Shape 57"/>
              <p:cNvSpPr/>
              <p:nvPr/>
            </p:nvSpPr>
            <p:spPr bwMode="auto">
              <a:xfrm>
                <a:off x="208" y="288"/>
                <a:ext cx="15" cy="4"/>
              </a:xfrm>
              <a:custGeom>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Shape 58"/>
              <p:cNvSpPr/>
              <p:nvPr/>
            </p:nvSpPr>
            <p:spPr bwMode="auto">
              <a:xfrm>
                <a:off x="200" y="288"/>
                <a:ext cx="2" cy="2"/>
              </a:xfrm>
              <a:custGeom>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Shape 59"/>
              <p:cNvSpPr/>
              <p:nvPr/>
            </p:nvSpPr>
            <p:spPr bwMode="auto">
              <a:xfrm>
                <a:off x="200" y="288"/>
                <a:ext cx="2" cy="2"/>
              </a:xfrm>
              <a:custGeom>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Shape 60"/>
              <p:cNvSpPr/>
              <p:nvPr/>
            </p:nvSpPr>
            <p:spPr bwMode="auto">
              <a:xfrm>
                <a:off x="232" y="288"/>
                <a:ext cx="2" cy="1"/>
              </a:xfrm>
              <a:custGeom>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Shape 61"/>
              <p:cNvSpPr/>
              <p:nvPr/>
            </p:nvSpPr>
            <p:spPr bwMode="auto">
              <a:xfrm>
                <a:off x="224" y="288"/>
                <a:ext cx="1" cy="1"/>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Shape 62"/>
              <p:cNvSpPr/>
              <p:nvPr/>
            </p:nvSpPr>
            <p:spPr bwMode="auto">
              <a:xfrm>
                <a:off x="216" y="304"/>
                <a:ext cx="1" cy="1"/>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Shape 63"/>
              <p:cNvSpPr/>
              <p:nvPr/>
            </p:nvSpPr>
            <p:spPr bwMode="auto">
              <a:xfrm>
                <a:off x="480" y="384"/>
                <a:ext cx="1" cy="2"/>
              </a:xfrm>
              <a:custGeom>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2" name="TextBox 67"/>
          <p:cNvSpPr txBox="1"/>
          <p:nvPr/>
        </p:nvSpPr>
        <p:spPr>
          <a:xfrm>
            <a:off x="9122029" y="5002313"/>
            <a:ext cx="2897845" cy="457943"/>
          </a:xfrm>
          <a:prstGeom prst="rect">
            <a:avLst/>
          </a:prstGeom>
          <a:noFill/>
          <a:effectLst/>
        </p:spPr>
        <p:txBody>
          <a:bodyPr wrap="square" lIns="0" tIns="0" rIns="0" bIns="0" anchor="ctr">
            <a:normAutofit fontScale="92500" lnSpcReduction="10000"/>
          </a:bodyPr>
          <a:lstStyle/>
          <a:p>
            <a:pPr algn="ctr">
              <a:lnSpc>
                <a:spcPct val="120000"/>
              </a:lnSpc>
            </a:pPr>
            <a: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组合 53"/>
          <p:cNvGrpSpPr/>
          <p:nvPr/>
        </p:nvGrpSpPr>
        <p:grpSpPr>
          <a:xfrm>
            <a:off x="9548543" y="3935325"/>
            <a:ext cx="2080361" cy="2149107"/>
            <a:chOff x="6790196" y="2798607"/>
            <a:chExt cx="1479449" cy="1528338"/>
          </a:xfrm>
        </p:grpSpPr>
        <p:sp>
          <p:nvSpPr>
            <p:cNvPr id="10" name="Oval 65"/>
            <p:cNvSpPr/>
            <p:nvPr/>
          </p:nvSpPr>
          <p:spPr bwMode="auto">
            <a:xfrm>
              <a:off x="6790196" y="2847496"/>
              <a:ext cx="1479449" cy="1479449"/>
            </a:xfrm>
            <a:prstGeom prst="ellipse">
              <a:avLst/>
            </a:prstGeom>
            <a:noFill/>
            <a:ln w="28575" cap="flat" cmpd="sng" algn="ctr">
              <a:solidFill>
                <a:schemeClr val="accent5"/>
              </a:solidFill>
              <a:prstDash val="solid"/>
              <a:round/>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66"/>
            <p:cNvSpPr txBox="1"/>
            <p:nvPr/>
          </p:nvSpPr>
          <p:spPr>
            <a:xfrm>
              <a:off x="6894901" y="3257313"/>
              <a:ext cx="1244764" cy="300083"/>
            </a:xfrm>
            <a:prstGeom prst="rect">
              <a:avLst/>
            </a:prstGeom>
            <a:noFill/>
            <a:effectLst/>
          </p:spPr>
          <p:txBody>
            <a:bodyPr wrap="none" anchor="ctr" anchorCtr="1">
              <a:normAutofit fontScale="92500" lnSpcReduction="20000"/>
            </a:bodyPr>
            <a:lstStyle/>
            <a:p>
              <a:pPr algn="ctr"/>
              <a:r>
                <a:rPr lang="zh-CN" altLang="en-US" sz="2810" b="1" spc="-117">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810" b="1" spc="-117">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68"/>
            <p:cNvSpPr>
              <a:spLocks noChangeAspect="1"/>
            </p:cNvSpPr>
            <p:nvPr/>
          </p:nvSpPr>
          <p:spPr bwMode="auto">
            <a:xfrm>
              <a:off x="7771112" y="2798607"/>
              <a:ext cx="496124" cy="496124"/>
            </a:xfrm>
            <a:prstGeom prst="ellipse">
              <a:avLst/>
            </a:prstGeom>
            <a:solidFill>
              <a:schemeClr val="accent5"/>
            </a:solidFill>
            <a:ln w="9525" cap="flat" cmpd="sng" algn="ctr">
              <a:noFill/>
              <a:prstDash val="solid"/>
              <a:miter lim="800000"/>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4" name="Group 69"/>
            <p:cNvGrpSpPr/>
            <p:nvPr/>
          </p:nvGrpSpPr>
          <p:grpSpPr>
            <a:xfrm>
              <a:off x="7863817" y="2914544"/>
              <a:ext cx="283859" cy="252320"/>
              <a:chExt cx="576" cy="515"/>
            </a:xfrm>
            <a:solidFill>
              <a:schemeClr val="bg1"/>
            </a:solidFill>
            <a:effectLst/>
          </p:grpSpPr>
          <p:sp>
            <p:nvSpPr>
              <p:cNvPr id="30" name="Freeform: Shape 70"/>
              <p:cNvSpPr/>
              <p:nvPr/>
            </p:nvSpPr>
            <p:spPr bwMode="auto">
              <a:xfrm>
                <a:off x="0" y="0"/>
                <a:ext cx="576" cy="515"/>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1936" y="0"/>
                    </a:moveTo>
                    <a:cubicBezTo>
                      <a:pt x="6599" y="0"/>
                      <a:pt x="2272" y="4836"/>
                      <a:pt x="2272" y="10800"/>
                    </a:cubicBezTo>
                    <a:cubicBezTo>
                      <a:pt x="2272" y="10815"/>
                      <a:pt x="2273" y="10840"/>
                      <a:pt x="2273" y="10861"/>
                    </a:cubicBezTo>
                    <a:lnTo>
                      <a:pt x="0" y="10861"/>
                    </a:lnTo>
                    <a:lnTo>
                      <a:pt x="3616" y="14894"/>
                    </a:lnTo>
                    <a:lnTo>
                      <a:pt x="7238" y="10861"/>
                    </a:lnTo>
                    <a:lnTo>
                      <a:pt x="4958" y="10861"/>
                    </a:lnTo>
                    <a:cubicBezTo>
                      <a:pt x="4958" y="10860"/>
                      <a:pt x="4958" y="10859"/>
                      <a:pt x="4958" y="10858"/>
                    </a:cubicBezTo>
                    <a:cubicBezTo>
                      <a:pt x="4958" y="10838"/>
                      <a:pt x="4957" y="10814"/>
                      <a:pt x="4957" y="10800"/>
                    </a:cubicBezTo>
                    <a:cubicBezTo>
                      <a:pt x="4957" y="6499"/>
                      <a:pt x="8088" y="3000"/>
                      <a:pt x="11936" y="3000"/>
                    </a:cubicBezTo>
                    <a:cubicBezTo>
                      <a:pt x="15785" y="3000"/>
                      <a:pt x="18916" y="6499"/>
                      <a:pt x="18916" y="10800"/>
                    </a:cubicBezTo>
                    <a:cubicBezTo>
                      <a:pt x="18916" y="15101"/>
                      <a:pt x="15785" y="18600"/>
                      <a:pt x="11936" y="18600"/>
                    </a:cubicBezTo>
                    <a:cubicBezTo>
                      <a:pt x="9601" y="18600"/>
                      <a:pt x="7530" y="17309"/>
                      <a:pt x="6263" y="15335"/>
                    </a:cubicBezTo>
                    <a:lnTo>
                      <a:pt x="5132" y="16594"/>
                    </a:lnTo>
                    <a:lnTo>
                      <a:pt x="4341" y="17474"/>
                    </a:lnTo>
                    <a:cubicBezTo>
                      <a:pt x="6111" y="19986"/>
                      <a:pt x="8854" y="21600"/>
                      <a:pt x="11936" y="21600"/>
                    </a:cubicBezTo>
                    <a:cubicBezTo>
                      <a:pt x="17274" y="21600"/>
                      <a:pt x="21600" y="16765"/>
                      <a:pt x="21600" y="10800"/>
                    </a:cubicBezTo>
                    <a:cubicBezTo>
                      <a:pt x="21600" y="4836"/>
                      <a:pt x="17273" y="0"/>
                      <a:pt x="11936" y="0"/>
                    </a:cubicBezTo>
                    <a:close/>
                    <a:moveTo>
                      <a:pt x="11936" y="0"/>
                    </a:moveTo>
                  </a:path>
                </a:pathLst>
              </a:custGeom>
              <a:solidFill>
                <a:srgbClr val="FFFFFF"/>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71"/>
              <p:cNvSpPr/>
              <p:nvPr/>
            </p:nvSpPr>
            <p:spPr bwMode="auto">
              <a:xfrm>
                <a:off x="304" y="128"/>
                <a:ext cx="134" cy="214"/>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0"/>
                    </a:moveTo>
                    <a:lnTo>
                      <a:pt x="0" y="14168"/>
                    </a:lnTo>
                    <a:lnTo>
                      <a:pt x="32" y="14168"/>
                    </a:lnTo>
                    <a:lnTo>
                      <a:pt x="18924" y="21600"/>
                    </a:lnTo>
                    <a:lnTo>
                      <a:pt x="21600" y="18903"/>
                    </a:lnTo>
                    <a:lnTo>
                      <a:pt x="5054" y="12394"/>
                    </a:lnTo>
                    <a:lnTo>
                      <a:pt x="5054" y="0"/>
                    </a:lnTo>
                    <a:lnTo>
                      <a:pt x="0" y="0"/>
                    </a:lnTo>
                    <a:close/>
                    <a:moveTo>
                      <a:pt x="0" y="0"/>
                    </a:moveTo>
                  </a:path>
                </a:pathLst>
              </a:custGeom>
              <a:solidFill>
                <a:srgbClr val="FFFFFF"/>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cxnSp>
        <p:nvCxnSpPr>
          <p:cNvPr id="19" name="Straight Connector 77"/>
          <p:cNvCxnSpPr/>
          <p:nvPr/>
        </p:nvCxnSpPr>
        <p:spPr bwMode="auto">
          <a:xfrm>
            <a:off x="2922393" y="3090352"/>
            <a:ext cx="289134" cy="100554"/>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grpSp>
        <p:nvGrpSpPr>
          <p:cNvPr id="51" name="组合 50"/>
          <p:cNvGrpSpPr/>
          <p:nvPr/>
        </p:nvGrpSpPr>
        <p:grpSpPr>
          <a:xfrm>
            <a:off x="1113862" y="1414014"/>
            <a:ext cx="1816294" cy="2147278"/>
            <a:chOff x="791872" y="1005576"/>
            <a:chExt cx="1291658" cy="1527037"/>
          </a:xfrm>
        </p:grpSpPr>
        <p:sp>
          <p:nvSpPr>
            <p:cNvPr id="15" name="Oval 73"/>
            <p:cNvSpPr/>
            <p:nvPr/>
          </p:nvSpPr>
          <p:spPr bwMode="auto">
            <a:xfrm>
              <a:off x="791872" y="1243646"/>
              <a:ext cx="1288968" cy="1288967"/>
            </a:xfrm>
            <a:prstGeom prst="ellipse">
              <a:avLst/>
            </a:prstGeom>
            <a:noFill/>
            <a:ln w="28575" cap="flat" cmpd="sng" algn="ctr">
              <a:solidFill>
                <a:schemeClr val="accent1"/>
              </a:solidFill>
              <a:prstDash val="solid"/>
              <a:round/>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74"/>
            <p:cNvSpPr txBox="1"/>
            <p:nvPr/>
          </p:nvSpPr>
          <p:spPr>
            <a:xfrm>
              <a:off x="791872" y="1666052"/>
              <a:ext cx="1291658" cy="300083"/>
            </a:xfrm>
            <a:prstGeom prst="rect">
              <a:avLst/>
            </a:prstGeom>
            <a:noFill/>
            <a:effectLst/>
          </p:spPr>
          <p:txBody>
            <a:bodyPr wrap="none" anchor="ctr" anchorCtr="1">
              <a:normAutofit lnSpcReduction="10000"/>
            </a:bodyPr>
            <a:lstStyle/>
            <a:p>
              <a:pPr algn="ctr"/>
              <a:r>
                <a:rPr lang="zh-CN" altLang="en-US" sz="3375" b="1" spc="-117" baseline="30000">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3375" b="1" spc="-117" baseline="30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75"/>
            <p:cNvSpPr txBox="1"/>
            <p:nvPr/>
          </p:nvSpPr>
          <p:spPr>
            <a:xfrm>
              <a:off x="791872" y="1966135"/>
              <a:ext cx="1291658" cy="260552"/>
            </a:xfrm>
            <a:prstGeom prst="rect">
              <a:avLst/>
            </a:prstGeom>
            <a:noFill/>
            <a:effectLst/>
          </p:spPr>
          <p:txBody>
            <a:bodyPr wrap="square" lIns="0" tIns="0" rIns="0" bIns="0" anchor="ctr">
              <a:normAutofit fontScale="77500" lnSpcReduction="20000"/>
            </a:bodyPr>
            <a:lstStyle/>
            <a:p>
              <a:pPr algn="ctr">
                <a:lnSpc>
                  <a:spcPct val="120000"/>
                </a:lnSpc>
              </a:pPr>
              <a:r>
                <a:rPr lang="zh-CN" altLang="en-US" sz="112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12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12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12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Oval 76"/>
            <p:cNvSpPr>
              <a:spLocks noChangeAspect="1"/>
            </p:cNvSpPr>
            <p:nvPr/>
          </p:nvSpPr>
          <p:spPr bwMode="auto">
            <a:xfrm>
              <a:off x="877021" y="1005576"/>
              <a:ext cx="496124" cy="496124"/>
            </a:xfrm>
            <a:prstGeom prst="ellipse">
              <a:avLst/>
            </a:prstGeom>
            <a:solidFill>
              <a:schemeClr val="bg1"/>
            </a:solidFill>
            <a:ln w="9525" cap="flat" cmpd="sng" algn="ctr">
              <a:solidFill>
                <a:schemeClr val="accent1"/>
              </a:solidFill>
              <a:prstDash val="solid"/>
              <a:miter lim="800000"/>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Shape 78"/>
            <p:cNvSpPr/>
            <p:nvPr/>
          </p:nvSpPr>
          <p:spPr bwMode="auto">
            <a:xfrm>
              <a:off x="1056932" y="1119913"/>
              <a:ext cx="129983" cy="256144"/>
            </a:xfrm>
            <a:custGeom>
              <a:gdLst>
                <a:gd name="T0" fmla="*/ 7876052 w 21600"/>
                <a:gd name="T1" fmla="*/ 185358510 h 21600"/>
                <a:gd name="T2" fmla="*/ 8461236 w 21600"/>
                <a:gd name="T3" fmla="*/ 100252083 h 21600"/>
                <a:gd name="T4" fmla="*/ 13475014 w 21600"/>
                <a:gd name="T5" fmla="*/ 51005792 h 21600"/>
                <a:gd name="T6" fmla="*/ 6737509 w 21600"/>
                <a:gd name="T7" fmla="*/ 0 h 21600"/>
                <a:gd name="T8" fmla="*/ 0 w 21600"/>
                <a:gd name="T9" fmla="*/ 51005792 h 21600"/>
                <a:gd name="T10" fmla="*/ 4941496 w 21600"/>
                <a:gd name="T11" fmla="*/ 100110670 h 21600"/>
                <a:gd name="T12" fmla="*/ 5527805 w 21600"/>
                <a:gd name="T13" fmla="*/ 185387119 h 21600"/>
                <a:gd name="T14" fmla="*/ 1748080 w 21600"/>
                <a:gd name="T15" fmla="*/ 194154876 h 21600"/>
                <a:gd name="T16" fmla="*/ 6733136 w 21600"/>
                <a:gd name="T17" fmla="*/ 203194979 h 21600"/>
                <a:gd name="T18" fmla="*/ 11718967 w 21600"/>
                <a:gd name="T19" fmla="*/ 194154876 h 21600"/>
                <a:gd name="T20" fmla="*/ 7876052 w 21600"/>
                <a:gd name="T21" fmla="*/ 185358510 h 21600"/>
                <a:gd name="T22" fmla="*/ 5811038 w 21600"/>
                <a:gd name="T23" fmla="*/ 39764005 h 21600"/>
                <a:gd name="T24" fmla="*/ 3381794 w 21600"/>
                <a:gd name="T25" fmla="*/ 49678959 h 21600"/>
                <a:gd name="T26" fmla="*/ 2388689 w 21600"/>
                <a:gd name="T27" fmla="*/ 30187155 h 21600"/>
                <a:gd name="T28" fmla="*/ 4817314 w 21600"/>
                <a:gd name="T29" fmla="*/ 20272200 h 21600"/>
                <a:gd name="T30" fmla="*/ 5811038 w 21600"/>
                <a:gd name="T31" fmla="*/ 39764005 h 21600"/>
                <a:gd name="T32" fmla="*/ 5811038 w 21600"/>
                <a:gd name="T33" fmla="*/ 39764005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625" y="19704"/>
                  </a:moveTo>
                  <a:lnTo>
                    <a:pt x="13563" y="10657"/>
                  </a:lnTo>
                  <a:cubicBezTo>
                    <a:pt x="18187" y="10044"/>
                    <a:pt x="21600" y="7936"/>
                    <a:pt x="21600" y="5422"/>
                  </a:cubicBezTo>
                  <a:cubicBezTo>
                    <a:pt x="21600" y="2427"/>
                    <a:pt x="16765" y="0"/>
                    <a:pt x="10800" y="0"/>
                  </a:cubicBezTo>
                  <a:cubicBezTo>
                    <a:pt x="4835" y="0"/>
                    <a:pt x="0" y="2427"/>
                    <a:pt x="0" y="5422"/>
                  </a:cubicBezTo>
                  <a:cubicBezTo>
                    <a:pt x="0" y="7915"/>
                    <a:pt x="3356" y="10009"/>
                    <a:pt x="7921" y="10642"/>
                  </a:cubicBezTo>
                  <a:lnTo>
                    <a:pt x="8861" y="19707"/>
                  </a:lnTo>
                  <a:cubicBezTo>
                    <a:pt x="5382" y="19811"/>
                    <a:pt x="2802" y="20188"/>
                    <a:pt x="2802" y="20639"/>
                  </a:cubicBezTo>
                  <a:cubicBezTo>
                    <a:pt x="2802" y="21170"/>
                    <a:pt x="6379" y="21600"/>
                    <a:pt x="10793" y="21600"/>
                  </a:cubicBezTo>
                  <a:cubicBezTo>
                    <a:pt x="15206" y="21600"/>
                    <a:pt x="18785" y="21169"/>
                    <a:pt x="18785" y="20639"/>
                  </a:cubicBezTo>
                  <a:cubicBezTo>
                    <a:pt x="18785" y="20184"/>
                    <a:pt x="16154" y="19803"/>
                    <a:pt x="12625" y="19704"/>
                  </a:cubicBezTo>
                  <a:close/>
                  <a:moveTo>
                    <a:pt x="9315" y="4227"/>
                  </a:moveTo>
                  <a:cubicBezTo>
                    <a:pt x="8680" y="5090"/>
                    <a:pt x="6937" y="5562"/>
                    <a:pt x="5421" y="5281"/>
                  </a:cubicBezTo>
                  <a:cubicBezTo>
                    <a:pt x="3906" y="5000"/>
                    <a:pt x="3193" y="4072"/>
                    <a:pt x="3829" y="3209"/>
                  </a:cubicBezTo>
                  <a:cubicBezTo>
                    <a:pt x="4464" y="2346"/>
                    <a:pt x="6207" y="1874"/>
                    <a:pt x="7722" y="2155"/>
                  </a:cubicBezTo>
                  <a:cubicBezTo>
                    <a:pt x="9238" y="2436"/>
                    <a:pt x="9951" y="3363"/>
                    <a:pt x="9315" y="4227"/>
                  </a:cubicBezTo>
                  <a:close/>
                  <a:moveTo>
                    <a:pt x="9315" y="4227"/>
                  </a:moveTo>
                </a:path>
              </a:pathLst>
            </a:custGeom>
            <a:solidFill>
              <a:schemeClr val="accent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5" name="Straight Connector 84"/>
          <p:cNvCxnSpPr/>
          <p:nvPr/>
        </p:nvCxnSpPr>
        <p:spPr bwMode="auto">
          <a:xfrm>
            <a:off x="8854600" y="3635490"/>
            <a:ext cx="860440" cy="701969"/>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grpSp>
        <p:nvGrpSpPr>
          <p:cNvPr id="55" name="组合 54"/>
          <p:cNvGrpSpPr/>
          <p:nvPr/>
        </p:nvGrpSpPr>
        <p:grpSpPr>
          <a:xfrm>
            <a:off x="6400205" y="1433603"/>
            <a:ext cx="2897845" cy="2570470"/>
            <a:chOff x="4551255" y="1019507"/>
            <a:chExt cx="2060803" cy="1827990"/>
          </a:xfrm>
        </p:grpSpPr>
        <p:grpSp>
          <p:nvGrpSpPr>
            <p:cNvPr id="53" name="组合 52"/>
            <p:cNvGrpSpPr/>
            <p:nvPr/>
          </p:nvGrpSpPr>
          <p:grpSpPr>
            <a:xfrm>
              <a:off x="4741617" y="1019507"/>
              <a:ext cx="1705356" cy="1827990"/>
              <a:chOff x="4741617" y="1019507"/>
              <a:chExt cx="1705356" cy="1827990"/>
            </a:xfrm>
          </p:grpSpPr>
          <p:sp>
            <p:nvSpPr>
              <p:cNvPr id="21" name="Oval 80"/>
              <p:cNvSpPr/>
              <p:nvPr/>
            </p:nvSpPr>
            <p:spPr bwMode="auto">
              <a:xfrm>
                <a:off x="4741617" y="1142142"/>
                <a:ext cx="1705356" cy="1705355"/>
              </a:xfrm>
              <a:prstGeom prst="ellipse">
                <a:avLst/>
              </a:prstGeom>
              <a:solidFill>
                <a:schemeClr val="accent3"/>
              </a:solidFill>
              <a:ln w="28575" cap="flat" cmpd="sng" algn="ctr">
                <a:noFill/>
                <a:prstDash val="solid"/>
                <a:round/>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81"/>
              <p:cNvSpPr txBox="1"/>
              <p:nvPr/>
            </p:nvSpPr>
            <p:spPr>
              <a:xfrm>
                <a:off x="4935326" y="1653648"/>
                <a:ext cx="1292662" cy="300083"/>
              </a:xfrm>
              <a:prstGeom prst="rect">
                <a:avLst/>
              </a:prstGeom>
              <a:noFill/>
              <a:effectLst/>
            </p:spPr>
            <p:txBody>
              <a:bodyPr wrap="none" anchor="ctr" anchorCtr="1">
                <a:normAutofit fontScale="92500" lnSpcReduction="20000"/>
              </a:bodyPr>
              <a:lstStyle/>
              <a:p>
                <a:pPr algn="ctr"/>
                <a:r>
                  <a:rPr lang="zh-CN" altLang="en-US" sz="2810" b="1">
                    <a:solidFill>
                      <a:srgbClr val="FFFFFF"/>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81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Shape 83"/>
              <p:cNvSpPr/>
              <p:nvPr/>
            </p:nvSpPr>
            <p:spPr bwMode="auto">
              <a:xfrm>
                <a:off x="5774152" y="1019507"/>
                <a:ext cx="600563" cy="600563"/>
              </a:xfrm>
              <a:custGeom>
                <a:gdLst>
                  <a:gd name="T0" fmla="*/ 0 w 3223"/>
                  <a:gd name="T1" fmla="*/ 1612 h 3223"/>
                  <a:gd name="T2" fmla="*/ 0 w 3223"/>
                  <a:gd name="T3" fmla="*/ 1612 h 3223"/>
                  <a:gd name="T4" fmla="*/ 1611 w 3223"/>
                  <a:gd name="T5" fmla="*/ 0 h 3223"/>
                  <a:gd name="T6" fmla="*/ 3223 w 3223"/>
                  <a:gd name="T7" fmla="*/ 1612 h 3223"/>
                  <a:gd name="T8" fmla="*/ 1611 w 3223"/>
                  <a:gd name="T9" fmla="*/ 3223 h 3223"/>
                  <a:gd name="T10" fmla="*/ 0 w 3223"/>
                  <a:gd name="T11" fmla="*/ 1612 h 3223"/>
                </a:gdLst>
                <a:cxnLst>
                  <a:cxn ang="0">
                    <a:pos x="T0" y="T1"/>
                  </a:cxn>
                  <a:cxn ang="0">
                    <a:pos x="T2" y="T3"/>
                  </a:cxn>
                  <a:cxn ang="0">
                    <a:pos x="T4" y="T5"/>
                  </a:cxn>
                  <a:cxn ang="0">
                    <a:pos x="T6" y="T7"/>
                  </a:cxn>
                  <a:cxn ang="0">
                    <a:pos x="T8" y="T9"/>
                  </a:cxn>
                  <a:cxn ang="0">
                    <a:pos x="T10" y="T11"/>
                  </a:cxn>
                </a:cxnLst>
                <a:rect l="0" t="0" r="r" b="b"/>
                <a:pathLst>
                  <a:path w="3223" h="3223">
                    <a:moveTo>
                      <a:pt x="0" y="1612"/>
                    </a:moveTo>
                    <a:lnTo>
                      <a:pt x="0" y="1612"/>
                    </a:lnTo>
                    <a:cubicBezTo>
                      <a:pt x="0" y="722"/>
                      <a:pt x="721" y="0"/>
                      <a:pt x="1611" y="0"/>
                    </a:cubicBezTo>
                    <a:cubicBezTo>
                      <a:pt x="2501" y="0"/>
                      <a:pt x="3223" y="722"/>
                      <a:pt x="3223" y="1612"/>
                    </a:cubicBezTo>
                    <a:cubicBezTo>
                      <a:pt x="3223" y="2502"/>
                      <a:pt x="2501" y="3223"/>
                      <a:pt x="1611" y="3223"/>
                    </a:cubicBezTo>
                    <a:cubicBezTo>
                      <a:pt x="721" y="3223"/>
                      <a:pt x="0" y="2502"/>
                      <a:pt x="0" y="1612"/>
                    </a:cubicBezTo>
                    <a:close/>
                  </a:path>
                </a:pathLst>
              </a:custGeom>
              <a:solidFill>
                <a:schemeClr val="accent3">
                  <a:lumMod val="75000"/>
                </a:schemeClr>
              </a:solidFill>
              <a:ln w="0">
                <a:noFill/>
                <a:prstDash val="solid"/>
                <a:roun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26" name="Group 85"/>
              <p:cNvGrpSpPr/>
              <p:nvPr/>
            </p:nvGrpSpPr>
            <p:grpSpPr>
              <a:xfrm>
                <a:off x="5965565" y="1157132"/>
                <a:ext cx="283861" cy="250217"/>
                <a:chOff x="52" y="-52"/>
                <a:chExt cx="578" cy="508"/>
              </a:xfrm>
              <a:solidFill>
                <a:schemeClr val="bg1"/>
              </a:solidFill>
              <a:effectLst/>
            </p:grpSpPr>
            <p:sp>
              <p:nvSpPr>
                <p:cNvPr id="27" name="Freeform: Shape 86"/>
                <p:cNvSpPr/>
                <p:nvPr/>
              </p:nvSpPr>
              <p:spPr bwMode="auto">
                <a:xfrm>
                  <a:off x="52" y="44"/>
                  <a:ext cx="412" cy="412"/>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solidFill>
                  <a:srgbClr val="FFFFFF"/>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87"/>
                <p:cNvSpPr/>
                <p:nvPr/>
              </p:nvSpPr>
              <p:spPr bwMode="auto">
                <a:xfrm>
                  <a:off x="228" y="28"/>
                  <a:ext cx="331" cy="331"/>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solidFill>
                  <a:srgbClr val="FFFFFF"/>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88"/>
                <p:cNvSpPr/>
                <p:nvPr/>
              </p:nvSpPr>
              <p:spPr bwMode="auto">
                <a:xfrm>
                  <a:off x="508" y="-52"/>
                  <a:ext cx="122" cy="122"/>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solidFill>
                  <a:srgbClr val="FFFFFF"/>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3" name="TextBox 82"/>
            <p:cNvSpPr txBox="1"/>
            <p:nvPr/>
          </p:nvSpPr>
          <p:spPr>
            <a:xfrm>
              <a:off x="4551255" y="2127362"/>
              <a:ext cx="2060803" cy="358223"/>
            </a:xfrm>
            <a:prstGeom prst="rect">
              <a:avLst/>
            </a:prstGeom>
            <a:noFill/>
            <a:effectLst/>
          </p:spPr>
          <p:txBody>
            <a:bodyPr wrap="square" lIns="0" tIns="0" rIns="0" bIns="0" anchor="ctr">
              <a:normAutofit fontScale="92500" lnSpcReduction="10000"/>
            </a:bodyPr>
            <a:lstStyle/>
            <a:p>
              <a:pPr algn="ctr">
                <a:lnSpc>
                  <a:spcPct val="120000"/>
                </a:lnSpc>
              </a:pPr>
              <a:r>
                <a:rPr lang="zh-CN" altLang="en-US" sz="1545">
                  <a:solidFill>
                    <a:schemeClr val="bg1"/>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545">
                  <a:solidFill>
                    <a:schemeClr val="bg1"/>
                  </a:solidFill>
                  <a:latin typeface="Arial" panose="020b0604020202020204" pitchFamily="34" charset="0"/>
                  <a:ea typeface="微软雅黑" panose="020b0503020204020204" pitchFamily="34" charset="-122"/>
                  <a:sym typeface="Arial" panose="020b0604020202020204" pitchFamily="34" charset="0"/>
                </a:rPr>
              </a:br>
              <a:r>
                <a:rPr lang="zh-CN" altLang="en-US" sz="1545">
                  <a:solidFill>
                    <a:schemeClr val="bg1"/>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5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57" name="矩形 56"/>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53" presetClass="entr" presetSubtype="16"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53" presetClass="entr" presetSubtype="16"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childTnLst>
                          </p:cTn>
                        </p:par>
                        <p:par>
                          <p:cTn id="25" fill="hold" nodeType="afterGroup">
                            <p:stCondLst>
                              <p:cond delay="500"/>
                            </p:stCondLst>
                            <p:childTnLst>
                              <p:par>
                                <p:cTn id="26" presetID="16" presetClass="entr" presetSubtype="21"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 name="Oval 49"/>
          <p:cNvSpPr/>
          <p:nvPr/>
        </p:nvSpPr>
        <p:spPr>
          <a:xfrm>
            <a:off x="8450062" y="5275287"/>
            <a:ext cx="726060" cy="726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Oval 48"/>
          <p:cNvSpPr/>
          <p:nvPr/>
        </p:nvSpPr>
        <p:spPr>
          <a:xfrm>
            <a:off x="8434312" y="3747569"/>
            <a:ext cx="726060" cy="7244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Oval 46"/>
          <p:cNvSpPr/>
          <p:nvPr/>
        </p:nvSpPr>
        <p:spPr>
          <a:xfrm>
            <a:off x="8435885" y="2169449"/>
            <a:ext cx="724485" cy="726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Oval 45"/>
          <p:cNvSpPr/>
          <p:nvPr/>
        </p:nvSpPr>
        <p:spPr>
          <a:xfrm>
            <a:off x="4859134" y="5264264"/>
            <a:ext cx="726060" cy="7260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Oval 44"/>
          <p:cNvSpPr/>
          <p:nvPr/>
        </p:nvSpPr>
        <p:spPr>
          <a:xfrm>
            <a:off x="4849683" y="3722368"/>
            <a:ext cx="724485" cy="726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Oval 43"/>
          <p:cNvSpPr/>
          <p:nvPr/>
        </p:nvSpPr>
        <p:spPr>
          <a:xfrm>
            <a:off x="4833933" y="2169449"/>
            <a:ext cx="726060" cy="726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Oval 42"/>
          <p:cNvSpPr/>
          <p:nvPr/>
        </p:nvSpPr>
        <p:spPr>
          <a:xfrm>
            <a:off x="1254028" y="5275287"/>
            <a:ext cx="726061" cy="7260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Oval 40"/>
          <p:cNvSpPr/>
          <p:nvPr/>
        </p:nvSpPr>
        <p:spPr>
          <a:xfrm>
            <a:off x="1261905" y="3727094"/>
            <a:ext cx="726060" cy="7260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Oval 39"/>
          <p:cNvSpPr/>
          <p:nvPr/>
        </p:nvSpPr>
        <p:spPr>
          <a:xfrm>
            <a:off x="1261905" y="2169449"/>
            <a:ext cx="726060" cy="7260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72949" y="2399394"/>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51278" y="2363170"/>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46931" y="2399394"/>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76477" y="3958613"/>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65074" y="3958613"/>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54806" y="3958613"/>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070178" y="5487908"/>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472949" y="5492633"/>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659531" y="5487908"/>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987965" y="2450445"/>
            <a:ext cx="2630198" cy="613373"/>
          </a:xfrm>
          <a:prstGeom prst="rect">
            <a:avLst/>
          </a:prstGeom>
        </p:spPr>
        <p:txBody>
          <a:bodyPr>
            <a:spAutoFit/>
          </a:bodyPr>
          <a:lstStyle/>
          <a:p>
            <a:pPr fontAlgn="auto">
              <a:lnSpc>
                <a:spcPct val="150000"/>
              </a:lnSpc>
              <a:spcBef>
                <a:spcPct val="0"/>
              </a:spcBef>
              <a:spcAft>
                <a:spcPct val="0"/>
              </a:spcAft>
              <a:defRPr/>
            </a:pPr>
            <a:r>
              <a:rPr lang="zh-CN" altLang="en-US" sz="1200" noProof="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1989540" y="2066274"/>
            <a:ext cx="2630198" cy="396134"/>
          </a:xfrm>
          <a:prstGeom prst="rect">
            <a:avLst/>
          </a:prstGeom>
          <a:noFill/>
        </p:spPr>
        <p:txBody>
          <a:bodyPr>
            <a:spAutoFit/>
          </a:bodyPr>
          <a:lstStyle/>
          <a:p>
            <a:pPr fontAlgn="auto">
              <a:lnSpc>
                <a:spcPct val="120000"/>
              </a:lnSpc>
              <a:spcBef>
                <a:spcPct val="0"/>
              </a:spcBef>
              <a:spcAft>
                <a:spcPct val="0"/>
              </a:spcAft>
              <a:defRPr/>
            </a:pPr>
            <a:r>
              <a:rPr lang="zh-CN" altLang="en-US" noProof="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1987965" y="4009664"/>
            <a:ext cx="2630198" cy="613373"/>
          </a:xfrm>
          <a:prstGeom prst="rect">
            <a:avLst/>
          </a:prstGeom>
        </p:spPr>
        <p:txBody>
          <a:bodyPr>
            <a:spAutoFit/>
          </a:bodyPr>
          <a:lstStyle/>
          <a:p>
            <a:pPr fontAlgn="auto">
              <a:lnSpc>
                <a:spcPct val="150000"/>
              </a:lnSpc>
              <a:spcBef>
                <a:spcPct val="0"/>
              </a:spcBef>
              <a:spcAft>
                <a:spcPct val="0"/>
              </a:spcAft>
              <a:defRPr/>
            </a:pPr>
            <a:r>
              <a:rPr lang="zh-CN" altLang="en-US" sz="1200" noProof="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1989540" y="3625493"/>
            <a:ext cx="2630198" cy="396134"/>
          </a:xfrm>
          <a:prstGeom prst="rect">
            <a:avLst/>
          </a:prstGeom>
          <a:noFill/>
        </p:spPr>
        <p:txBody>
          <a:bodyPr>
            <a:spAutoFit/>
          </a:bodyPr>
          <a:lstStyle/>
          <a:p>
            <a:pPr fontAlgn="auto">
              <a:lnSpc>
                <a:spcPct val="120000"/>
              </a:lnSpc>
              <a:spcBef>
                <a:spcPct val="0"/>
              </a:spcBef>
              <a:spcAft>
                <a:spcPct val="0"/>
              </a:spcAft>
              <a:defRPr/>
            </a:pPr>
            <a:r>
              <a:rPr lang="zh-CN" altLang="en-US" noProof="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1987965" y="5545259"/>
            <a:ext cx="2630198" cy="613373"/>
          </a:xfrm>
          <a:prstGeom prst="rect">
            <a:avLst/>
          </a:prstGeom>
        </p:spPr>
        <p:txBody>
          <a:bodyPr>
            <a:spAutoFit/>
          </a:bodyPr>
          <a:lstStyle/>
          <a:p>
            <a:pPr fontAlgn="auto">
              <a:lnSpc>
                <a:spcPct val="150000"/>
              </a:lnSpc>
              <a:spcBef>
                <a:spcPct val="0"/>
              </a:spcBef>
              <a:spcAft>
                <a:spcPct val="0"/>
              </a:spcAft>
              <a:defRPr/>
            </a:pPr>
            <a:r>
              <a:rPr lang="zh-CN" altLang="en-US" sz="1200" noProof="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1989540" y="5159512"/>
            <a:ext cx="2630198" cy="396134"/>
          </a:xfrm>
          <a:prstGeom prst="rect">
            <a:avLst/>
          </a:prstGeom>
          <a:noFill/>
        </p:spPr>
        <p:txBody>
          <a:bodyPr>
            <a:spAutoFit/>
          </a:bodyPr>
          <a:lstStyle/>
          <a:p>
            <a:pPr fontAlgn="auto">
              <a:lnSpc>
                <a:spcPct val="120000"/>
              </a:lnSpc>
              <a:spcBef>
                <a:spcPct val="0"/>
              </a:spcBef>
              <a:spcAft>
                <a:spcPct val="0"/>
              </a:spcAft>
              <a:defRPr/>
            </a:pPr>
            <a:r>
              <a:rPr lang="zh-CN" altLang="en-US" noProof="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578893" y="2450445"/>
            <a:ext cx="2630198" cy="613373"/>
          </a:xfrm>
          <a:prstGeom prst="rect">
            <a:avLst/>
          </a:prstGeom>
        </p:spPr>
        <p:txBody>
          <a:bodyPr>
            <a:spAutoFit/>
          </a:bodyPr>
          <a:lstStyle/>
          <a:p>
            <a:pPr fontAlgn="auto">
              <a:lnSpc>
                <a:spcPct val="150000"/>
              </a:lnSpc>
              <a:spcBef>
                <a:spcPct val="0"/>
              </a:spcBef>
              <a:spcAft>
                <a:spcPct val="0"/>
              </a:spcAft>
              <a:defRPr/>
            </a:pPr>
            <a:r>
              <a:rPr lang="zh-CN" altLang="en-US" sz="1200" noProof="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TextBox 62"/>
          <p:cNvSpPr txBox="1"/>
          <p:nvPr/>
        </p:nvSpPr>
        <p:spPr>
          <a:xfrm>
            <a:off x="5580469" y="2066274"/>
            <a:ext cx="2630198" cy="396134"/>
          </a:xfrm>
          <a:prstGeom prst="rect">
            <a:avLst/>
          </a:prstGeom>
          <a:noFill/>
        </p:spPr>
        <p:txBody>
          <a:bodyPr>
            <a:spAutoFit/>
          </a:bodyPr>
          <a:lstStyle/>
          <a:p>
            <a:pPr fontAlgn="auto">
              <a:lnSpc>
                <a:spcPct val="120000"/>
              </a:lnSpc>
              <a:spcBef>
                <a:spcPct val="0"/>
              </a:spcBef>
              <a:spcAft>
                <a:spcPct val="0"/>
              </a:spcAft>
              <a:defRPr/>
            </a:pPr>
            <a:r>
              <a:rPr lang="zh-CN" altLang="en-US" noProof="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5578893" y="4009664"/>
            <a:ext cx="2630198" cy="613373"/>
          </a:xfrm>
          <a:prstGeom prst="rect">
            <a:avLst/>
          </a:prstGeom>
        </p:spPr>
        <p:txBody>
          <a:bodyPr>
            <a:spAutoFit/>
          </a:bodyPr>
          <a:lstStyle/>
          <a:p>
            <a:pPr fontAlgn="auto">
              <a:lnSpc>
                <a:spcPct val="150000"/>
              </a:lnSpc>
              <a:spcBef>
                <a:spcPct val="0"/>
              </a:spcBef>
              <a:spcAft>
                <a:spcPct val="0"/>
              </a:spcAft>
              <a:defRPr/>
            </a:pPr>
            <a:r>
              <a:rPr lang="zh-CN" altLang="en-US" sz="1200" noProof="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66"/>
          <p:cNvSpPr txBox="1"/>
          <p:nvPr/>
        </p:nvSpPr>
        <p:spPr>
          <a:xfrm>
            <a:off x="5580469" y="3625493"/>
            <a:ext cx="2630198" cy="396134"/>
          </a:xfrm>
          <a:prstGeom prst="rect">
            <a:avLst/>
          </a:prstGeom>
          <a:noFill/>
        </p:spPr>
        <p:txBody>
          <a:bodyPr>
            <a:spAutoFit/>
          </a:bodyPr>
          <a:lstStyle/>
          <a:p>
            <a:pPr fontAlgn="auto">
              <a:lnSpc>
                <a:spcPct val="120000"/>
              </a:lnSpc>
              <a:spcBef>
                <a:spcPct val="0"/>
              </a:spcBef>
              <a:spcAft>
                <a:spcPct val="0"/>
              </a:spcAft>
              <a:defRPr/>
            </a:pPr>
            <a:r>
              <a:rPr lang="zh-CN" altLang="en-US" noProof="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5578893" y="5545259"/>
            <a:ext cx="2630198" cy="613373"/>
          </a:xfrm>
          <a:prstGeom prst="rect">
            <a:avLst/>
          </a:prstGeom>
        </p:spPr>
        <p:txBody>
          <a:bodyPr>
            <a:spAutoFit/>
          </a:bodyPr>
          <a:lstStyle/>
          <a:p>
            <a:pPr fontAlgn="auto">
              <a:lnSpc>
                <a:spcPct val="150000"/>
              </a:lnSpc>
              <a:spcBef>
                <a:spcPct val="0"/>
              </a:spcBef>
              <a:spcAft>
                <a:spcPct val="0"/>
              </a:spcAft>
              <a:defRPr/>
            </a:pPr>
            <a:r>
              <a:rPr lang="zh-CN" altLang="en-US" sz="1200" noProof="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70"/>
          <p:cNvSpPr txBox="1"/>
          <p:nvPr/>
        </p:nvSpPr>
        <p:spPr>
          <a:xfrm>
            <a:off x="5580469" y="5159512"/>
            <a:ext cx="2630198" cy="396134"/>
          </a:xfrm>
          <a:prstGeom prst="rect">
            <a:avLst/>
          </a:prstGeom>
          <a:noFill/>
        </p:spPr>
        <p:txBody>
          <a:bodyPr>
            <a:spAutoFit/>
          </a:bodyPr>
          <a:lstStyle/>
          <a:p>
            <a:pPr fontAlgn="auto">
              <a:lnSpc>
                <a:spcPct val="120000"/>
              </a:lnSpc>
              <a:spcBef>
                <a:spcPct val="0"/>
              </a:spcBef>
              <a:spcAft>
                <a:spcPct val="0"/>
              </a:spcAft>
              <a:defRPr/>
            </a:pPr>
            <a:r>
              <a:rPr lang="zh-CN" altLang="en-US" noProof="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Rectangle 74"/>
          <p:cNvSpPr/>
          <p:nvPr/>
        </p:nvSpPr>
        <p:spPr>
          <a:xfrm>
            <a:off x="9168247" y="2453595"/>
            <a:ext cx="2631772" cy="613373"/>
          </a:xfrm>
          <a:prstGeom prst="rect">
            <a:avLst/>
          </a:prstGeom>
        </p:spPr>
        <p:txBody>
          <a:bodyPr>
            <a:spAutoFit/>
          </a:bodyPr>
          <a:lstStyle/>
          <a:p>
            <a:pPr fontAlgn="auto">
              <a:lnSpc>
                <a:spcPct val="150000"/>
              </a:lnSpc>
              <a:spcBef>
                <a:spcPct val="0"/>
              </a:spcBef>
              <a:spcAft>
                <a:spcPct val="0"/>
              </a:spcAft>
              <a:defRPr/>
            </a:pPr>
            <a:r>
              <a:rPr lang="zh-CN" altLang="en-US" sz="1200" noProof="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9168247" y="2069424"/>
            <a:ext cx="2631772" cy="396134"/>
          </a:xfrm>
          <a:prstGeom prst="rect">
            <a:avLst/>
          </a:prstGeom>
          <a:noFill/>
        </p:spPr>
        <p:txBody>
          <a:bodyPr>
            <a:spAutoFit/>
          </a:bodyPr>
          <a:lstStyle/>
          <a:p>
            <a:pPr fontAlgn="auto">
              <a:lnSpc>
                <a:spcPct val="120000"/>
              </a:lnSpc>
              <a:spcBef>
                <a:spcPct val="0"/>
              </a:spcBef>
              <a:spcAft>
                <a:spcPct val="0"/>
              </a:spcAft>
              <a:defRPr/>
            </a:pPr>
            <a:r>
              <a:rPr lang="zh-CN" altLang="en-US" noProof="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Rectangle 78"/>
          <p:cNvSpPr/>
          <p:nvPr/>
        </p:nvSpPr>
        <p:spPr>
          <a:xfrm>
            <a:off x="9168247" y="4011239"/>
            <a:ext cx="2631772" cy="613373"/>
          </a:xfrm>
          <a:prstGeom prst="rect">
            <a:avLst/>
          </a:prstGeom>
        </p:spPr>
        <p:txBody>
          <a:bodyPr>
            <a:spAutoFit/>
          </a:bodyPr>
          <a:lstStyle/>
          <a:p>
            <a:pPr fontAlgn="auto">
              <a:lnSpc>
                <a:spcPct val="150000"/>
              </a:lnSpc>
              <a:spcBef>
                <a:spcPct val="0"/>
              </a:spcBef>
              <a:spcAft>
                <a:spcPct val="0"/>
              </a:spcAft>
              <a:defRPr/>
            </a:pPr>
            <a:r>
              <a:rPr lang="zh-CN" altLang="en-US" sz="1200" noProof="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9168247" y="3627068"/>
            <a:ext cx="2631772" cy="396134"/>
          </a:xfrm>
          <a:prstGeom prst="rect">
            <a:avLst/>
          </a:prstGeom>
          <a:noFill/>
        </p:spPr>
        <p:txBody>
          <a:bodyPr>
            <a:spAutoFit/>
          </a:bodyPr>
          <a:lstStyle/>
          <a:p>
            <a:pPr fontAlgn="auto">
              <a:lnSpc>
                <a:spcPct val="120000"/>
              </a:lnSpc>
              <a:spcBef>
                <a:spcPct val="0"/>
              </a:spcBef>
              <a:spcAft>
                <a:spcPct val="0"/>
              </a:spcAft>
              <a:defRPr/>
            </a:pPr>
            <a:r>
              <a:rPr lang="zh-CN" altLang="en-US" noProof="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9168247" y="5546833"/>
            <a:ext cx="2631772" cy="613373"/>
          </a:xfrm>
          <a:prstGeom prst="rect">
            <a:avLst/>
          </a:prstGeom>
        </p:spPr>
        <p:txBody>
          <a:bodyPr>
            <a:spAutoFit/>
          </a:bodyPr>
          <a:lstStyle/>
          <a:p>
            <a:pPr fontAlgn="auto">
              <a:lnSpc>
                <a:spcPct val="150000"/>
              </a:lnSpc>
              <a:spcBef>
                <a:spcPct val="0"/>
              </a:spcBef>
              <a:spcAft>
                <a:spcPct val="0"/>
              </a:spcAft>
              <a:defRPr/>
            </a:pPr>
            <a:r>
              <a:rPr lang="zh-CN" altLang="en-US" sz="1200" noProof="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9168247" y="5159512"/>
            <a:ext cx="2631772" cy="396134"/>
          </a:xfrm>
          <a:prstGeom prst="rect">
            <a:avLst/>
          </a:prstGeom>
          <a:noFill/>
        </p:spPr>
        <p:txBody>
          <a:bodyPr>
            <a:spAutoFit/>
          </a:bodyPr>
          <a:lstStyle/>
          <a:p>
            <a:pPr fontAlgn="auto">
              <a:lnSpc>
                <a:spcPct val="120000"/>
              </a:lnSpc>
              <a:spcBef>
                <a:spcPct val="0"/>
              </a:spcBef>
              <a:spcAft>
                <a:spcPct val="0"/>
              </a:spcAft>
              <a:defRPr/>
            </a:pPr>
            <a:r>
              <a:rPr lang="zh-CN" altLang="en-US" noProof="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48" name="矩形 47"/>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fill="hold"/>
                                        <p:tgtEl>
                                          <p:spTgt spid="46"/>
                                        </p:tgtEl>
                                        <p:attrNameLst>
                                          <p:attrName>ppt_x</p:attrName>
                                        </p:attrNameLst>
                                      </p:cBhvr>
                                      <p:tavLst>
                                        <p:tav tm="0">
                                          <p:val>
                                            <p:strVal val="#ppt_x"/>
                                          </p:val>
                                        </p:tav>
                                        <p:tav tm="100000">
                                          <p:val>
                                            <p:strVal val="#ppt_x"/>
                                          </p:val>
                                        </p:tav>
                                      </p:tavLst>
                                    </p:anim>
                                    <p:anim calcmode="lin" valueType="num">
                                      <p:cBhvr additive="base">
                                        <p:cTn id="63" dur="500" fill="hold"/>
                                        <p:tgtEl>
                                          <p:spTgt spid="46"/>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6000"/>
                            </p:stCondLst>
                            <p:childTnLst>
                              <p:par>
                                <p:cTn id="65" presetID="2" presetClass="entr" presetSubtype="4"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ppt_x"/>
                                          </p:val>
                                        </p:tav>
                                        <p:tav tm="100000">
                                          <p:val>
                                            <p:strVal val="#ppt_x"/>
                                          </p:val>
                                        </p:tav>
                                      </p:tavLst>
                                    </p:anim>
                                    <p:anim calcmode="lin" valueType="num">
                                      <p:cBhvr additive="base">
                                        <p:cTn id="78" dur="500" fill="hold"/>
                                        <p:tgtEl>
                                          <p:spTgt spid="41"/>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7500"/>
                            </p:stCondLst>
                            <p:childTnLst>
                              <p:par>
                                <p:cTn id="80" presetID="2" presetClass="entr" presetSubtype="4"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ppt_x"/>
                                          </p:val>
                                        </p:tav>
                                        <p:tav tm="100000">
                                          <p:val>
                                            <p:strVal val="#ppt_x"/>
                                          </p:val>
                                        </p:tav>
                                      </p:tavLst>
                                    </p:anim>
                                    <p:anim calcmode="lin" valueType="num">
                                      <p:cBhvr additive="base">
                                        <p:cTn id="83" dur="500" fill="hold"/>
                                        <p:tgtEl>
                                          <p:spTgt spid="19"/>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 calcmode="lin" valueType="num">
                                      <p:cBhvr additive="base">
                                        <p:cTn id="87" dur="500" fill="hold"/>
                                        <p:tgtEl>
                                          <p:spTgt spid="43"/>
                                        </p:tgtEl>
                                        <p:attrNameLst>
                                          <p:attrName>ppt_x</p:attrName>
                                        </p:attrNameLst>
                                      </p:cBhvr>
                                      <p:tavLst>
                                        <p:tav tm="0">
                                          <p:val>
                                            <p:strVal val="#ppt_x"/>
                                          </p:val>
                                        </p:tav>
                                        <p:tav tm="100000">
                                          <p:val>
                                            <p:strVal val="#ppt_x"/>
                                          </p:val>
                                        </p:tav>
                                      </p:tavLst>
                                    </p:anim>
                                    <p:anim calcmode="lin" valueType="num">
                                      <p:cBhvr additive="base">
                                        <p:cTn id="88" dur="500" fill="hold"/>
                                        <p:tgtEl>
                                          <p:spTgt spid="43"/>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8500"/>
                            </p:stCondLst>
                            <p:childTnLst>
                              <p:par>
                                <p:cTn id="90" presetID="2" presetClass="entr" presetSubtype="4"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500" fill="hold"/>
                                        <p:tgtEl>
                                          <p:spTgt spid="22"/>
                                        </p:tgtEl>
                                        <p:attrNameLst>
                                          <p:attrName>ppt_x</p:attrName>
                                        </p:attrNameLst>
                                      </p:cBhvr>
                                      <p:tavLst>
                                        <p:tav tm="0">
                                          <p:val>
                                            <p:strVal val="#ppt_x"/>
                                          </p:val>
                                        </p:tav>
                                        <p:tav tm="100000">
                                          <p:val>
                                            <p:strVal val="#ppt_x"/>
                                          </p:val>
                                        </p:tav>
                                      </p:tavLst>
                                    </p:anim>
                                    <p:anim calcmode="lin" valueType="num">
                                      <p:cBhvr additive="base">
                                        <p:cTn id="9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7" grpId="0" animBg="1"/>
      <p:bldP spid="46" grpId="0" animBg="1"/>
      <p:bldP spid="45" grpId="0" animBg="1"/>
      <p:bldP spid="44" grpId="0" animBg="1"/>
      <p:bldP spid="43" grpId="0" animBg="1"/>
      <p:bldP spid="41" grpId="0" animBg="1"/>
      <p:bldP spid="40"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六边形 11"/>
          <p:cNvSpPr/>
          <p:nvPr/>
        </p:nvSpPr>
        <p:spPr>
          <a:xfrm>
            <a:off x="-9093" y="1"/>
            <a:ext cx="10398816" cy="7239639"/>
          </a:xfrm>
          <a:custGeom>
            <a:gdLst>
              <a:gd name="connsiteX0" fmla="*/ 0 w 9422296"/>
              <a:gd name="connsiteY0" fmla="*/ 2729948 h 5459896"/>
              <a:gd name="connsiteX1" fmla="*/ 1364974 w 9422296"/>
              <a:gd name="connsiteY1" fmla="*/ 1 h 5459896"/>
              <a:gd name="connsiteX2" fmla="*/ 8057322 w 9422296"/>
              <a:gd name="connsiteY2" fmla="*/ 1 h 5459896"/>
              <a:gd name="connsiteX3" fmla="*/ 9422296 w 9422296"/>
              <a:gd name="connsiteY3" fmla="*/ 2729948 h 5459896"/>
              <a:gd name="connsiteX4" fmla="*/ 8057322 w 9422296"/>
              <a:gd name="connsiteY4" fmla="*/ 5459895 h 5459896"/>
              <a:gd name="connsiteX5" fmla="*/ 1364974 w 9422296"/>
              <a:gd name="connsiteY5" fmla="*/ 5459895 h 5459896"/>
              <a:gd name="connsiteX6" fmla="*/ 0 w 9422296"/>
              <a:gd name="connsiteY6" fmla="*/ 2729948 h 5459896"/>
              <a:gd name="connsiteX0-1" fmla="*/ 79513 w 8057322"/>
              <a:gd name="connsiteY0-2" fmla="*/ 2716695 h 5459894"/>
              <a:gd name="connsiteX1-3" fmla="*/ 0 w 8057322"/>
              <a:gd name="connsiteY1-4" fmla="*/ 0 h 5459894"/>
              <a:gd name="connsiteX2-5" fmla="*/ 6692348 w 8057322"/>
              <a:gd name="connsiteY2-6" fmla="*/ 0 h 5459894"/>
              <a:gd name="connsiteX3-7" fmla="*/ 8057322 w 8057322"/>
              <a:gd name="connsiteY3-8" fmla="*/ 2729947 h 5459894"/>
              <a:gd name="connsiteX4-9" fmla="*/ 6692348 w 8057322"/>
              <a:gd name="connsiteY4-10" fmla="*/ 5459894 h 5459894"/>
              <a:gd name="connsiteX5-11" fmla="*/ 0 w 8057322"/>
              <a:gd name="connsiteY5-12" fmla="*/ 5459894 h 5459894"/>
              <a:gd name="connsiteX6-13" fmla="*/ 79513 w 8057322"/>
              <a:gd name="connsiteY6-14" fmla="*/ 2716695 h 5459894"/>
              <a:gd name="connsiteX0-15" fmla="*/ 0 w 8070575"/>
              <a:gd name="connsiteY0-16" fmla="*/ 2716695 h 5459894"/>
              <a:gd name="connsiteX1-17" fmla="*/ 13253 w 8070575"/>
              <a:gd name="connsiteY1-18" fmla="*/ 0 h 5459894"/>
              <a:gd name="connsiteX2-19" fmla="*/ 6705601 w 8070575"/>
              <a:gd name="connsiteY2-20" fmla="*/ 0 h 5459894"/>
              <a:gd name="connsiteX3-21" fmla="*/ 8070575 w 8070575"/>
              <a:gd name="connsiteY3-22" fmla="*/ 2729947 h 5459894"/>
              <a:gd name="connsiteX4-23" fmla="*/ 6705601 w 8070575"/>
              <a:gd name="connsiteY4-24" fmla="*/ 5459894 h 5459894"/>
              <a:gd name="connsiteX5-25" fmla="*/ 13253 w 8070575"/>
              <a:gd name="connsiteY5-26" fmla="*/ 5459894 h 5459894"/>
              <a:gd name="connsiteX6-27" fmla="*/ 0 w 8070575"/>
              <a:gd name="connsiteY6-28" fmla="*/ 2716695 h 5459894"/>
              <a:gd name="connsiteX0-29" fmla="*/ 0 w 8070575"/>
              <a:gd name="connsiteY0-30" fmla="*/ 2716695 h 6680341"/>
              <a:gd name="connsiteX1-31" fmla="*/ 13253 w 8070575"/>
              <a:gd name="connsiteY1-32" fmla="*/ 0 h 6680341"/>
              <a:gd name="connsiteX2-33" fmla="*/ 6705601 w 8070575"/>
              <a:gd name="connsiteY2-34" fmla="*/ 0 h 6680341"/>
              <a:gd name="connsiteX3-35" fmla="*/ 8070575 w 8070575"/>
              <a:gd name="connsiteY3-36" fmla="*/ 2729947 h 6680341"/>
              <a:gd name="connsiteX4-37" fmla="*/ 5143555 w 8070575"/>
              <a:gd name="connsiteY4-38" fmla="*/ 6680341 h 6680341"/>
              <a:gd name="connsiteX5-39" fmla="*/ 13253 w 8070575"/>
              <a:gd name="connsiteY5-40" fmla="*/ 5459894 h 6680341"/>
              <a:gd name="connsiteX6-41" fmla="*/ 0 w 8070575"/>
              <a:gd name="connsiteY6-42" fmla="*/ 2716695 h 6680341"/>
              <a:gd name="connsiteX0-43" fmla="*/ 0 w 8070575"/>
              <a:gd name="connsiteY0-44" fmla="*/ 2716695 h 6654648"/>
              <a:gd name="connsiteX1-45" fmla="*/ 13253 w 8070575"/>
              <a:gd name="connsiteY1-46" fmla="*/ 0 h 6654648"/>
              <a:gd name="connsiteX2-47" fmla="*/ 6705601 w 8070575"/>
              <a:gd name="connsiteY2-48" fmla="*/ 0 h 6654648"/>
              <a:gd name="connsiteX3-49" fmla="*/ 8070575 w 8070575"/>
              <a:gd name="connsiteY3-50" fmla="*/ 2729947 h 6654648"/>
              <a:gd name="connsiteX4-51" fmla="*/ 4959147 w 8070575"/>
              <a:gd name="connsiteY4-52" fmla="*/ 6654648 h 6654648"/>
              <a:gd name="connsiteX5-53" fmla="*/ 13253 w 8070575"/>
              <a:gd name="connsiteY5-54" fmla="*/ 5459894 h 6654648"/>
              <a:gd name="connsiteX6-55" fmla="*/ 0 w 8070575"/>
              <a:gd name="connsiteY6-56" fmla="*/ 2716695 h 6654648"/>
              <a:gd name="connsiteX0-57" fmla="*/ 0 w 8070575"/>
              <a:gd name="connsiteY0-58" fmla="*/ 2716695 h 6654648"/>
              <a:gd name="connsiteX1-59" fmla="*/ 13253 w 8070575"/>
              <a:gd name="connsiteY1-60" fmla="*/ 0 h 6654648"/>
              <a:gd name="connsiteX2-61" fmla="*/ 6705601 w 8070575"/>
              <a:gd name="connsiteY2-62" fmla="*/ 0 h 6654648"/>
              <a:gd name="connsiteX3-63" fmla="*/ 8070575 w 8070575"/>
              <a:gd name="connsiteY3-64" fmla="*/ 2729947 h 6654648"/>
              <a:gd name="connsiteX4-65" fmla="*/ 4959147 w 8070575"/>
              <a:gd name="connsiteY4-66" fmla="*/ 6654648 h 6654648"/>
              <a:gd name="connsiteX5-67" fmla="*/ 13253 w 8070575"/>
              <a:gd name="connsiteY5-68" fmla="*/ 4175212 h 6654648"/>
              <a:gd name="connsiteX6-69" fmla="*/ 0 w 8070575"/>
              <a:gd name="connsiteY6-70" fmla="*/ 2716695 h 6654648"/>
              <a:gd name="connsiteX0-71" fmla="*/ 0 w 8070575"/>
              <a:gd name="connsiteY0-72" fmla="*/ 2716695 h 6654648"/>
              <a:gd name="connsiteX1-73" fmla="*/ 13253 w 8070575"/>
              <a:gd name="connsiteY1-74" fmla="*/ 0 h 6654648"/>
              <a:gd name="connsiteX2-75" fmla="*/ 6705601 w 8070575"/>
              <a:gd name="connsiteY2-76" fmla="*/ 0 h 6654648"/>
              <a:gd name="connsiteX3-77" fmla="*/ 8070575 w 8070575"/>
              <a:gd name="connsiteY3-78" fmla="*/ 2729947 h 6654648"/>
              <a:gd name="connsiteX4-79" fmla="*/ 4959147 w 8070575"/>
              <a:gd name="connsiteY4-80" fmla="*/ 6654648 h 6654648"/>
              <a:gd name="connsiteX5-81" fmla="*/ 13253 w 8070575"/>
              <a:gd name="connsiteY5-82" fmla="*/ 4779012 h 6654648"/>
              <a:gd name="connsiteX6-83" fmla="*/ 0 w 8070575"/>
              <a:gd name="connsiteY6-84" fmla="*/ 2716695 h 665464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070574" h="6654647">
                <a:moveTo>
                  <a:pt x="0" y="2716695"/>
                </a:moveTo>
                <a:cubicBezTo>
                  <a:pt x="4418" y="1811130"/>
                  <a:pt x="8835" y="905565"/>
                  <a:pt x="13253" y="0"/>
                </a:cubicBezTo>
                <a:lnTo>
                  <a:pt x="6705601" y="0"/>
                </a:lnTo>
                <a:lnTo>
                  <a:pt x="8070575" y="2729947"/>
                </a:lnTo>
                <a:lnTo>
                  <a:pt x="4959147" y="6654648"/>
                </a:lnTo>
                <a:lnTo>
                  <a:pt x="13253" y="4779012"/>
                </a:lnTo>
                <a:cubicBezTo>
                  <a:pt x="8835" y="3864612"/>
                  <a:pt x="4418" y="3631095"/>
                  <a:pt x="0" y="2716695"/>
                </a:cubicBezTo>
                <a:close/>
              </a:path>
            </a:pathLst>
          </a:custGeom>
          <a:solidFill>
            <a:schemeClr val="accent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005768" y="1888133"/>
            <a:ext cx="4856201" cy="3013417"/>
            <a:chOff x="3797935" y="1934404"/>
            <a:chExt cx="4604651" cy="2857322"/>
          </a:xfrm>
        </p:grpSpPr>
        <p:sp>
          <p:nvSpPr>
            <p:cNvPr id="15" name="文本框 14"/>
            <p:cNvSpPr txBox="1"/>
            <p:nvPr/>
          </p:nvSpPr>
          <p:spPr>
            <a:xfrm>
              <a:off x="3797935" y="4088711"/>
              <a:ext cx="4604651" cy="703015"/>
            </a:xfrm>
            <a:prstGeom prst="rect">
              <a:avLst/>
            </a:prstGeom>
            <a:noFill/>
          </p:spPr>
          <p:txBody>
            <a:bodyPr wrap="none" rtlCol="0">
              <a:spAutoFit/>
            </a:bodyPr>
            <a:lstStyle/>
            <a:p>
              <a:r>
                <a:rPr lang="zh-CN" altLang="en-US" sz="4220" spc="300">
                  <a:solidFill>
                    <a:schemeClr val="bg1"/>
                  </a:solidFill>
                  <a:latin typeface="+mj-ea"/>
                  <a:ea typeface="+mj-ea"/>
                  <a:cs typeface="+mn-ea"/>
                  <a:sym typeface="+mn-lt"/>
                </a:rPr>
                <a:t>单击此处添加标题</a:t>
              </a:r>
              <a:endParaRPr lang="zh-CN" altLang="en-US" sz="4220" spc="300">
                <a:solidFill>
                  <a:schemeClr val="bg1"/>
                </a:solidFill>
                <a:latin typeface="+mj-ea"/>
                <a:ea typeface="+mj-ea"/>
                <a:cs typeface="+mn-ea"/>
                <a:sym typeface="+mn-lt"/>
              </a:endParaRPr>
            </a:p>
          </p:txBody>
        </p:sp>
        <p:sp>
          <p:nvSpPr>
            <p:cNvPr id="16" name="圆角矩形 15"/>
            <p:cNvSpPr/>
            <p:nvPr/>
          </p:nvSpPr>
          <p:spPr>
            <a:xfrm rot="19006218">
              <a:off x="5238750" y="1934404"/>
              <a:ext cx="1714500" cy="1714500"/>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5537193" y="2283822"/>
              <a:ext cx="1033213" cy="1010901"/>
            </a:xfrm>
            <a:prstGeom prst="rect">
              <a:avLst/>
            </a:prstGeom>
          </p:spPr>
          <p:txBody>
            <a:bodyPr wrap="none">
              <a:spAutoFit/>
            </a:bodyPr>
            <a:lstStyle/>
            <a:p>
              <a:r>
                <a:rPr lang="en-US" altLang="zh-CN" sz="6330" b="1" spc="316">
                  <a:solidFill>
                    <a:schemeClr val="bg1"/>
                  </a:solidFill>
                  <a:cs typeface="+mn-ea"/>
                  <a:sym typeface="+mn-lt"/>
                </a:rPr>
                <a:t>03</a:t>
              </a:r>
              <a:endParaRPr lang="zh-CN" altLang="en-US" sz="6330"/>
            </a:p>
          </p:txBody>
        </p:sp>
      </p:gr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050763" y="1738365"/>
            <a:ext cx="8266838" cy="3043385"/>
            <a:chOff x="3888853" y="3288642"/>
            <a:chExt cx="15676375" cy="5784433"/>
          </a:xfrm>
        </p:grpSpPr>
        <p:grpSp>
          <p:nvGrpSpPr>
            <p:cNvPr id="29" name="Group 24"/>
            <p:cNvGrpSpPr/>
            <p:nvPr/>
          </p:nvGrpSpPr>
          <p:grpSpPr>
            <a:xfrm>
              <a:off x="3888853" y="5825875"/>
              <a:ext cx="4461536" cy="2382282"/>
              <a:chOff x="1706563" y="4518025"/>
              <a:chExt cx="2605088" cy="1390650"/>
            </a:xfrm>
          </p:grpSpPr>
          <p:sp>
            <p:nvSpPr>
              <p:cNvPr id="30" name="Freeform 5"/>
              <p:cNvSpPr/>
              <p:nvPr/>
            </p:nvSpPr>
            <p:spPr bwMode="auto">
              <a:xfrm>
                <a:off x="1706563" y="4518025"/>
                <a:ext cx="1303338" cy="1390650"/>
              </a:xfrm>
              <a:custGeom>
                <a:gdLst>
                  <a:gd name="T0" fmla="*/ 333 w 347"/>
                  <a:gd name="T1" fmla="*/ 29 h 370"/>
                  <a:gd name="T2" fmla="*/ 0 w 347"/>
                  <a:gd name="T3" fmla="*/ 370 h 370"/>
                  <a:gd name="T4" fmla="*/ 347 w 347"/>
                  <a:gd name="T5" fmla="*/ 370 h 370"/>
                  <a:gd name="T6" fmla="*/ 347 w 347"/>
                  <a:gd name="T7" fmla="*/ 0 h 370"/>
                  <a:gd name="T8" fmla="*/ 333 w 347"/>
                  <a:gd name="T9" fmla="*/ 29 h 370"/>
                </a:gd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1">
                  <a:alpha val="75000"/>
                </a:schemeClr>
              </a:solidFill>
              <a:ln>
                <a:noFill/>
              </a:ln>
            </p:spPr>
            <p:txBody>
              <a:bodyPr vert="horz" wrap="square" lIns="68899" tIns="34449" rIns="68899" bIns="34449" numCol="1" anchor="t" anchorCtr="0" compatLnSpc="1"/>
              <a:lstStyle/>
              <a:p>
                <a:pPr>
                  <a:lnSpc>
                    <a:spcPct val="120000"/>
                  </a:lnSpc>
                </a:pPr>
                <a:endParaRPr lang="id-ID">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3009901" y="4518025"/>
                <a:ext cx="1301750" cy="1390650"/>
              </a:xfrm>
              <a:custGeom>
                <a:gdLst>
                  <a:gd name="T0" fmla="*/ 15 w 347"/>
                  <a:gd name="T1" fmla="*/ 29 h 370"/>
                  <a:gd name="T2" fmla="*/ 0 w 347"/>
                  <a:gd name="T3" fmla="*/ 0 h 370"/>
                  <a:gd name="T4" fmla="*/ 0 w 347"/>
                  <a:gd name="T5" fmla="*/ 370 h 370"/>
                  <a:gd name="T6" fmla="*/ 347 w 347"/>
                  <a:gd name="T7" fmla="*/ 370 h 370"/>
                  <a:gd name="T8" fmla="*/ 15 w 347"/>
                  <a:gd name="T9" fmla="*/ 29 h 370"/>
                </a:gd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solidFill>
              <a:ln>
                <a:noFill/>
              </a:ln>
            </p:spPr>
            <p:txBody>
              <a:bodyPr vert="horz" wrap="square" lIns="68899" tIns="34449" rIns="68899" bIns="34449" numCol="1" anchor="t" anchorCtr="0" compatLnSpc="1"/>
              <a:lstStyle/>
              <a:p>
                <a:pPr>
                  <a:lnSpc>
                    <a:spcPct val="120000"/>
                  </a:lnSpc>
                </a:pPr>
                <a:endParaRPr lang="id-ID">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27"/>
            <p:cNvGrpSpPr/>
            <p:nvPr/>
          </p:nvGrpSpPr>
          <p:grpSpPr>
            <a:xfrm>
              <a:off x="6145447" y="4285015"/>
              <a:ext cx="4469694" cy="3923134"/>
              <a:chOff x="3024188" y="3378200"/>
              <a:chExt cx="2609851" cy="2530475"/>
            </a:xfrm>
          </p:grpSpPr>
          <p:sp>
            <p:nvSpPr>
              <p:cNvPr id="33" name="Freeform 7"/>
              <p:cNvSpPr/>
              <p:nvPr/>
            </p:nvSpPr>
            <p:spPr bwMode="auto">
              <a:xfrm>
                <a:off x="3024188" y="3378200"/>
                <a:ext cx="1306513" cy="2530475"/>
              </a:xfrm>
              <a:custGeom>
                <a:gdLst>
                  <a:gd name="T0" fmla="*/ 334 w 348"/>
                  <a:gd name="T1" fmla="*/ 52 h 673"/>
                  <a:gd name="T2" fmla="*/ 0 w 348"/>
                  <a:gd name="T3" fmla="*/ 673 h 673"/>
                  <a:gd name="T4" fmla="*/ 348 w 348"/>
                  <a:gd name="T5" fmla="*/ 673 h 673"/>
                  <a:gd name="T6" fmla="*/ 348 w 348"/>
                  <a:gd name="T7" fmla="*/ 0 h 673"/>
                  <a:gd name="T8" fmla="*/ 334 w 348"/>
                  <a:gd name="T9" fmla="*/ 52 h 673"/>
                </a:gd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2">
                  <a:alpha val="75000"/>
                </a:schemeClr>
              </a:solidFill>
              <a:ln>
                <a:noFill/>
              </a:ln>
            </p:spPr>
            <p:txBody>
              <a:bodyPr vert="horz" wrap="square" lIns="68899" tIns="34449" rIns="68899" bIns="34449" numCol="1" anchor="t" anchorCtr="0" compatLnSpc="1"/>
              <a:lstStyle/>
              <a:p>
                <a:pPr>
                  <a:lnSpc>
                    <a:spcPct val="120000"/>
                  </a:lnSpc>
                </a:pPr>
                <a:endParaRPr lang="id-ID">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8"/>
              <p:cNvSpPr/>
              <p:nvPr/>
            </p:nvSpPr>
            <p:spPr bwMode="auto">
              <a:xfrm>
                <a:off x="4330701" y="3378200"/>
                <a:ext cx="1303338" cy="2530475"/>
              </a:xfrm>
              <a:custGeom>
                <a:gdLst>
                  <a:gd name="T0" fmla="*/ 14 w 347"/>
                  <a:gd name="T1" fmla="*/ 52 h 673"/>
                  <a:gd name="T2" fmla="*/ 0 w 347"/>
                  <a:gd name="T3" fmla="*/ 0 h 673"/>
                  <a:gd name="T4" fmla="*/ 0 w 347"/>
                  <a:gd name="T5" fmla="*/ 673 h 673"/>
                  <a:gd name="T6" fmla="*/ 347 w 347"/>
                  <a:gd name="T7" fmla="*/ 673 h 673"/>
                  <a:gd name="T8" fmla="*/ 14 w 347"/>
                  <a:gd name="T9" fmla="*/ 52 h 673"/>
                </a:gd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solidFill>
              <a:ln>
                <a:noFill/>
              </a:ln>
            </p:spPr>
            <p:txBody>
              <a:bodyPr vert="horz" wrap="square" lIns="68899" tIns="34449" rIns="68899" bIns="34449" numCol="1" anchor="t" anchorCtr="0" compatLnSpc="1"/>
              <a:lstStyle/>
              <a:p>
                <a:pPr>
                  <a:lnSpc>
                    <a:spcPct val="120000"/>
                  </a:lnSpc>
                </a:pPr>
                <a:endParaRPr lang="id-ID">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0"/>
            <p:cNvGrpSpPr/>
            <p:nvPr/>
          </p:nvGrpSpPr>
          <p:grpSpPr>
            <a:xfrm>
              <a:off x="8396607" y="4073732"/>
              <a:ext cx="4461536" cy="4134420"/>
              <a:chOff x="4338638" y="2257425"/>
              <a:chExt cx="2605088" cy="3651250"/>
            </a:xfrm>
          </p:grpSpPr>
          <p:sp>
            <p:nvSpPr>
              <p:cNvPr id="36" name="Freeform 9"/>
              <p:cNvSpPr/>
              <p:nvPr/>
            </p:nvSpPr>
            <p:spPr bwMode="auto">
              <a:xfrm>
                <a:off x="4338638" y="2257425"/>
                <a:ext cx="1303338" cy="3651250"/>
              </a:xfrm>
              <a:custGeom>
                <a:gdLst>
                  <a:gd name="T0" fmla="*/ 333 w 347"/>
                  <a:gd name="T1" fmla="*/ 75 h 971"/>
                  <a:gd name="T2" fmla="*/ 0 w 347"/>
                  <a:gd name="T3" fmla="*/ 971 h 971"/>
                  <a:gd name="T4" fmla="*/ 347 w 347"/>
                  <a:gd name="T5" fmla="*/ 971 h 971"/>
                  <a:gd name="T6" fmla="*/ 347 w 347"/>
                  <a:gd name="T7" fmla="*/ 0 h 971"/>
                  <a:gd name="T8" fmla="*/ 333 w 347"/>
                  <a:gd name="T9" fmla="*/ 75 h 971"/>
                </a:gd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3">
                  <a:alpha val="75000"/>
                </a:schemeClr>
              </a:solidFill>
              <a:ln>
                <a:noFill/>
              </a:ln>
            </p:spPr>
            <p:txBody>
              <a:bodyPr vert="horz" wrap="square" lIns="68899" tIns="34449" rIns="68899" bIns="34449" numCol="1" anchor="t" anchorCtr="0" compatLnSpc="1"/>
              <a:lstStyle/>
              <a:p>
                <a:pPr>
                  <a:lnSpc>
                    <a:spcPct val="120000"/>
                  </a:lnSpc>
                </a:pPr>
                <a:endParaRPr lang="id-ID">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0"/>
              <p:cNvSpPr/>
              <p:nvPr/>
            </p:nvSpPr>
            <p:spPr bwMode="auto">
              <a:xfrm>
                <a:off x="5641976" y="2257425"/>
                <a:ext cx="1301750" cy="3651250"/>
              </a:xfrm>
              <a:custGeom>
                <a:gdLst>
                  <a:gd name="T0" fmla="*/ 15 w 347"/>
                  <a:gd name="T1" fmla="*/ 75 h 971"/>
                  <a:gd name="T2" fmla="*/ 0 w 347"/>
                  <a:gd name="T3" fmla="*/ 0 h 971"/>
                  <a:gd name="T4" fmla="*/ 0 w 347"/>
                  <a:gd name="T5" fmla="*/ 971 h 971"/>
                  <a:gd name="T6" fmla="*/ 347 w 347"/>
                  <a:gd name="T7" fmla="*/ 971 h 971"/>
                  <a:gd name="T8" fmla="*/ 15 w 347"/>
                  <a:gd name="T9" fmla="*/ 75 h 971"/>
                </a:gd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3"/>
              </a:solidFill>
              <a:ln>
                <a:noFill/>
              </a:ln>
            </p:spPr>
            <p:txBody>
              <a:bodyPr vert="horz" wrap="square" lIns="68899" tIns="34449" rIns="68899" bIns="34449" numCol="1" anchor="t" anchorCtr="0" compatLnSpc="1"/>
              <a:lstStyle/>
              <a:p>
                <a:pPr>
                  <a:lnSpc>
                    <a:spcPct val="120000"/>
                  </a:lnSpc>
                </a:pPr>
                <a:endParaRPr lang="id-ID">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3"/>
            <p:cNvGrpSpPr/>
            <p:nvPr/>
          </p:nvGrpSpPr>
          <p:grpSpPr>
            <a:xfrm>
              <a:off x="10661361" y="4846861"/>
              <a:ext cx="4461536" cy="3361298"/>
              <a:chOff x="5661026" y="3946525"/>
              <a:chExt cx="2605088" cy="1962150"/>
            </a:xfrm>
          </p:grpSpPr>
          <p:sp>
            <p:nvSpPr>
              <p:cNvPr id="39" name="Freeform 11"/>
              <p:cNvSpPr/>
              <p:nvPr/>
            </p:nvSpPr>
            <p:spPr bwMode="auto">
              <a:xfrm>
                <a:off x="5661026" y="3946525"/>
                <a:ext cx="1301750" cy="1962150"/>
              </a:xfrm>
              <a:custGeom>
                <a:gdLst>
                  <a:gd name="T0" fmla="*/ 333 w 347"/>
                  <a:gd name="T1" fmla="*/ 40 h 522"/>
                  <a:gd name="T2" fmla="*/ 0 w 347"/>
                  <a:gd name="T3" fmla="*/ 522 h 522"/>
                  <a:gd name="T4" fmla="*/ 347 w 347"/>
                  <a:gd name="T5" fmla="*/ 522 h 522"/>
                  <a:gd name="T6" fmla="*/ 347 w 347"/>
                  <a:gd name="T7" fmla="*/ 0 h 522"/>
                  <a:gd name="T8" fmla="*/ 333 w 347"/>
                  <a:gd name="T9" fmla="*/ 40 h 522"/>
                </a:gd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4">
                  <a:alpha val="75000"/>
                </a:schemeClr>
              </a:solidFill>
              <a:ln>
                <a:noFill/>
              </a:ln>
            </p:spPr>
            <p:txBody>
              <a:bodyPr vert="horz" wrap="square" lIns="68899" tIns="34449" rIns="68899" bIns="34449" numCol="1" anchor="t" anchorCtr="0" compatLnSpc="1"/>
              <a:lstStyle/>
              <a:p>
                <a:pPr>
                  <a:lnSpc>
                    <a:spcPct val="120000"/>
                  </a:lnSpc>
                </a:pPr>
                <a:endParaRPr lang="id-ID">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2"/>
              <p:cNvSpPr/>
              <p:nvPr/>
            </p:nvSpPr>
            <p:spPr bwMode="auto">
              <a:xfrm>
                <a:off x="6962776" y="3946525"/>
                <a:ext cx="1303338" cy="1962150"/>
              </a:xfrm>
              <a:custGeom>
                <a:gdLst>
                  <a:gd name="T0" fmla="*/ 14 w 347"/>
                  <a:gd name="T1" fmla="*/ 40 h 522"/>
                  <a:gd name="T2" fmla="*/ 0 w 347"/>
                  <a:gd name="T3" fmla="*/ 0 h 522"/>
                  <a:gd name="T4" fmla="*/ 0 w 347"/>
                  <a:gd name="T5" fmla="*/ 522 h 522"/>
                  <a:gd name="T6" fmla="*/ 347 w 347"/>
                  <a:gd name="T7" fmla="*/ 522 h 522"/>
                  <a:gd name="T8" fmla="*/ 14 w 347"/>
                  <a:gd name="T9" fmla="*/ 40 h 522"/>
                </a:gd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4"/>
              </a:solidFill>
              <a:ln>
                <a:noFill/>
              </a:ln>
            </p:spPr>
            <p:txBody>
              <a:bodyPr vert="horz" wrap="square" lIns="68899" tIns="34449" rIns="68899" bIns="34449" numCol="1" anchor="t" anchorCtr="0" compatLnSpc="1"/>
              <a:lstStyle/>
              <a:p>
                <a:pPr>
                  <a:lnSpc>
                    <a:spcPct val="120000"/>
                  </a:lnSpc>
                </a:pPr>
                <a:endParaRPr lang="id-ID">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8"/>
            <p:cNvGrpSpPr/>
            <p:nvPr/>
          </p:nvGrpSpPr>
          <p:grpSpPr>
            <a:xfrm>
              <a:off x="12890767" y="3885877"/>
              <a:ext cx="4469696" cy="4334878"/>
              <a:chOff x="3024188" y="3378200"/>
              <a:chExt cx="2609852" cy="2530475"/>
            </a:xfrm>
          </p:grpSpPr>
          <p:sp>
            <p:nvSpPr>
              <p:cNvPr id="42" name="Freeform 7"/>
              <p:cNvSpPr/>
              <p:nvPr/>
            </p:nvSpPr>
            <p:spPr bwMode="auto">
              <a:xfrm>
                <a:off x="3024188" y="3378200"/>
                <a:ext cx="1306513" cy="2530475"/>
              </a:xfrm>
              <a:custGeom>
                <a:gdLst>
                  <a:gd name="T0" fmla="*/ 334 w 348"/>
                  <a:gd name="T1" fmla="*/ 52 h 673"/>
                  <a:gd name="T2" fmla="*/ 0 w 348"/>
                  <a:gd name="T3" fmla="*/ 673 h 673"/>
                  <a:gd name="T4" fmla="*/ 348 w 348"/>
                  <a:gd name="T5" fmla="*/ 673 h 673"/>
                  <a:gd name="T6" fmla="*/ 348 w 348"/>
                  <a:gd name="T7" fmla="*/ 0 h 673"/>
                  <a:gd name="T8" fmla="*/ 334 w 348"/>
                  <a:gd name="T9" fmla="*/ 52 h 673"/>
                </a:gd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alpha val="75000"/>
                </a:schemeClr>
              </a:solidFill>
              <a:ln>
                <a:noFill/>
              </a:ln>
            </p:spPr>
            <p:txBody>
              <a:bodyPr vert="horz" wrap="square" lIns="68899" tIns="34449" rIns="68899" bIns="34449" numCol="1" anchor="t" anchorCtr="0" compatLnSpc="1"/>
              <a:lstStyle/>
              <a:p>
                <a:pPr>
                  <a:lnSpc>
                    <a:spcPct val="120000"/>
                  </a:lnSpc>
                </a:pPr>
                <a:endParaRPr lang="id-ID">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8"/>
              <p:cNvSpPr/>
              <p:nvPr/>
            </p:nvSpPr>
            <p:spPr bwMode="auto">
              <a:xfrm>
                <a:off x="4330702" y="3378200"/>
                <a:ext cx="1303338" cy="2530475"/>
              </a:xfrm>
              <a:custGeom>
                <a:gdLst>
                  <a:gd name="T0" fmla="*/ 14 w 347"/>
                  <a:gd name="T1" fmla="*/ 52 h 673"/>
                  <a:gd name="T2" fmla="*/ 0 w 347"/>
                  <a:gd name="T3" fmla="*/ 0 h 673"/>
                  <a:gd name="T4" fmla="*/ 0 w 347"/>
                  <a:gd name="T5" fmla="*/ 673 h 673"/>
                  <a:gd name="T6" fmla="*/ 347 w 347"/>
                  <a:gd name="T7" fmla="*/ 673 h 673"/>
                  <a:gd name="T8" fmla="*/ 14 w 347"/>
                  <a:gd name="T9" fmla="*/ 52 h 673"/>
                </a:gd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solidFill>
              <a:ln>
                <a:noFill/>
              </a:ln>
            </p:spPr>
            <p:txBody>
              <a:bodyPr vert="horz" wrap="square" lIns="68899" tIns="34449" rIns="68899" bIns="34449" numCol="1" anchor="t" anchorCtr="0" compatLnSpc="1"/>
              <a:lstStyle/>
              <a:p>
                <a:pPr>
                  <a:lnSpc>
                    <a:spcPct val="120000"/>
                  </a:lnSpc>
                </a:pPr>
                <a:endParaRPr lang="id-ID">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22"/>
            <p:cNvGrpSpPr/>
            <p:nvPr/>
          </p:nvGrpSpPr>
          <p:grpSpPr>
            <a:xfrm>
              <a:off x="15103692" y="3288642"/>
              <a:ext cx="4461536" cy="4932504"/>
              <a:chOff x="4338638" y="2257425"/>
              <a:chExt cx="2605088" cy="3651250"/>
            </a:xfrm>
          </p:grpSpPr>
          <p:sp>
            <p:nvSpPr>
              <p:cNvPr id="45" name="Freeform 9"/>
              <p:cNvSpPr/>
              <p:nvPr/>
            </p:nvSpPr>
            <p:spPr bwMode="auto">
              <a:xfrm>
                <a:off x="4338638" y="2257425"/>
                <a:ext cx="1303338" cy="3651250"/>
              </a:xfrm>
              <a:custGeom>
                <a:gdLst>
                  <a:gd name="T0" fmla="*/ 333 w 347"/>
                  <a:gd name="T1" fmla="*/ 75 h 971"/>
                  <a:gd name="T2" fmla="*/ 0 w 347"/>
                  <a:gd name="T3" fmla="*/ 971 h 971"/>
                  <a:gd name="T4" fmla="*/ 347 w 347"/>
                  <a:gd name="T5" fmla="*/ 971 h 971"/>
                  <a:gd name="T6" fmla="*/ 347 w 347"/>
                  <a:gd name="T7" fmla="*/ 0 h 971"/>
                  <a:gd name="T8" fmla="*/ 333 w 347"/>
                  <a:gd name="T9" fmla="*/ 75 h 971"/>
                </a:gd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6">
                  <a:alpha val="75000"/>
                </a:schemeClr>
              </a:solidFill>
              <a:ln>
                <a:noFill/>
              </a:ln>
            </p:spPr>
            <p:txBody>
              <a:bodyPr vert="horz" wrap="square" lIns="68899" tIns="34449" rIns="68899" bIns="34449" numCol="1" anchor="t" anchorCtr="0" compatLnSpc="1"/>
              <a:lstStyle/>
              <a:p>
                <a:pPr>
                  <a:lnSpc>
                    <a:spcPct val="120000"/>
                  </a:lnSpc>
                </a:pPr>
                <a:endParaRPr lang="id-ID">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0"/>
              <p:cNvSpPr/>
              <p:nvPr/>
            </p:nvSpPr>
            <p:spPr bwMode="auto">
              <a:xfrm>
                <a:off x="5641976" y="2257425"/>
                <a:ext cx="1301750" cy="3651250"/>
              </a:xfrm>
              <a:custGeom>
                <a:gdLst>
                  <a:gd name="T0" fmla="*/ 15 w 347"/>
                  <a:gd name="T1" fmla="*/ 75 h 971"/>
                  <a:gd name="T2" fmla="*/ 0 w 347"/>
                  <a:gd name="T3" fmla="*/ 0 h 971"/>
                  <a:gd name="T4" fmla="*/ 0 w 347"/>
                  <a:gd name="T5" fmla="*/ 971 h 971"/>
                  <a:gd name="T6" fmla="*/ 347 w 347"/>
                  <a:gd name="T7" fmla="*/ 971 h 971"/>
                  <a:gd name="T8" fmla="*/ 15 w 347"/>
                  <a:gd name="T9" fmla="*/ 75 h 971"/>
                </a:gd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6"/>
              </a:solidFill>
              <a:ln>
                <a:noFill/>
              </a:ln>
            </p:spPr>
            <p:txBody>
              <a:bodyPr vert="horz" wrap="square" lIns="68899" tIns="34449" rIns="68899" bIns="34449" numCol="1" anchor="t" anchorCtr="0" compatLnSpc="1"/>
              <a:lstStyle/>
              <a:p>
                <a:pPr>
                  <a:lnSpc>
                    <a:spcPct val="120000"/>
                  </a:lnSpc>
                </a:pPr>
                <a:endParaRPr lang="id-ID">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TextBox 46"/>
            <p:cNvSpPr txBox="1"/>
            <p:nvPr/>
          </p:nvSpPr>
          <p:spPr>
            <a:xfrm>
              <a:off x="5419045" y="8227027"/>
              <a:ext cx="1336187" cy="792964"/>
            </a:xfrm>
            <a:prstGeom prst="rect">
              <a:avLst/>
            </a:prstGeom>
            <a:noFill/>
          </p:spPr>
          <p:txBody>
            <a:bodyPr wrap="none" lIns="137770" tIns="68885" rIns="137770" bIns="68885" rtlCol="0">
              <a:spAutoFit/>
            </a:bodyPr>
            <a:lstStyle/>
            <a:p>
              <a:pPr algn="ctr">
                <a:lnSpc>
                  <a:spcPct val="120000"/>
                </a:lnSpc>
              </a:pPr>
              <a:r>
                <a:rPr lang="id-ID" sz="16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id-ID" sz="16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7719889" y="8215340"/>
              <a:ext cx="1336187" cy="846342"/>
            </a:xfrm>
            <a:prstGeom prst="rect">
              <a:avLst/>
            </a:prstGeom>
            <a:noFill/>
          </p:spPr>
          <p:txBody>
            <a:bodyPr wrap="none" lIns="137770" tIns="68885" rIns="137770" bIns="68885" rtlCol="0">
              <a:spAutoFit/>
            </a:bodyPr>
            <a:lstStyle/>
            <a:p>
              <a:pPr algn="ctr">
                <a:lnSpc>
                  <a:spcPct val="120000"/>
                </a:lnSpc>
              </a:pPr>
              <a:r>
                <a:rPr lang="id-ID" sz="16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id-ID" sz="16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9947230" y="8215340"/>
              <a:ext cx="1336187" cy="846342"/>
            </a:xfrm>
            <a:prstGeom prst="rect">
              <a:avLst/>
            </a:prstGeom>
            <a:noFill/>
          </p:spPr>
          <p:txBody>
            <a:bodyPr wrap="none" lIns="137770" tIns="68885" rIns="137770" bIns="68885" rtlCol="0">
              <a:spAutoFit/>
            </a:bodyPr>
            <a:lstStyle/>
            <a:p>
              <a:pPr algn="ctr">
                <a:lnSpc>
                  <a:spcPct val="120000"/>
                </a:lnSpc>
              </a:pPr>
              <a:r>
                <a:rPr lang="id-ID" sz="16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id-ID" sz="16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12186469" y="8215340"/>
              <a:ext cx="1336187" cy="846342"/>
            </a:xfrm>
            <a:prstGeom prst="rect">
              <a:avLst/>
            </a:prstGeom>
            <a:noFill/>
          </p:spPr>
          <p:txBody>
            <a:bodyPr wrap="none" lIns="137770" tIns="68885" rIns="137770" bIns="68885" rtlCol="0">
              <a:spAutoFit/>
            </a:bodyPr>
            <a:lstStyle/>
            <a:p>
              <a:pPr algn="ctr">
                <a:lnSpc>
                  <a:spcPct val="120000"/>
                </a:lnSpc>
              </a:pPr>
              <a:r>
                <a:rPr lang="id-ID" sz="16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id-ID" sz="16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14448796" y="8215340"/>
              <a:ext cx="1336187" cy="846342"/>
            </a:xfrm>
            <a:prstGeom prst="rect">
              <a:avLst/>
            </a:prstGeom>
            <a:noFill/>
          </p:spPr>
          <p:txBody>
            <a:bodyPr wrap="none" lIns="137770" tIns="68885" rIns="137770" bIns="68885" rtlCol="0">
              <a:spAutoFit/>
            </a:bodyPr>
            <a:lstStyle/>
            <a:p>
              <a:pPr algn="ctr">
                <a:lnSpc>
                  <a:spcPct val="120000"/>
                </a:lnSpc>
              </a:pPr>
              <a:r>
                <a:rPr lang="id-ID" sz="16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id-ID" sz="16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16660933" y="8226733"/>
              <a:ext cx="1336187" cy="846342"/>
            </a:xfrm>
            <a:prstGeom prst="rect">
              <a:avLst/>
            </a:prstGeom>
            <a:noFill/>
          </p:spPr>
          <p:txBody>
            <a:bodyPr wrap="none" lIns="137770" tIns="68885" rIns="137770" bIns="68885" rtlCol="0">
              <a:spAutoFit/>
            </a:bodyPr>
            <a:lstStyle/>
            <a:p>
              <a:pPr algn="ctr">
                <a:lnSpc>
                  <a:spcPct val="120000"/>
                </a:lnSpc>
              </a:pPr>
              <a:r>
                <a:rPr lang="id-ID" sz="16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id-ID" sz="166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1334407" y="4887571"/>
            <a:ext cx="10189936" cy="837138"/>
            <a:chOff x="1892243" y="9274226"/>
            <a:chExt cx="19323137" cy="1591116"/>
          </a:xfrm>
        </p:grpSpPr>
        <p:sp>
          <p:nvSpPr>
            <p:cNvPr id="53" name="Title 20"/>
            <p:cNvSpPr txBox="1"/>
            <p:nvPr/>
          </p:nvSpPr>
          <p:spPr>
            <a:xfrm>
              <a:off x="9619880" y="9274226"/>
              <a:ext cx="3867858" cy="604357"/>
            </a:xfrm>
            <a:prstGeom prst="rect">
              <a:avLst/>
            </a:prstGeom>
          </p:spPr>
          <p:txBody>
            <a:bodyPr vert="horz" wrap="none" lIns="183689" tIns="0" rIns="18368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20000"/>
                </a:lnSpc>
              </a:pPr>
              <a:r>
                <a:rPr lang="en-US" sz="1885"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Sales </a:t>
              </a:r>
              <a:r>
                <a:rPr lang="zh-CN" altLang="en-US" sz="1885"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885"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1892243" y="10127902"/>
              <a:ext cx="19323137" cy="737440"/>
            </a:xfrm>
            <a:prstGeom prst="rect">
              <a:avLst/>
            </a:prstGeom>
            <a:noFill/>
          </p:spPr>
          <p:txBody>
            <a:bodyPr wrap="square" rtlCol="0">
              <a:spAutoFit/>
            </a:bodyPr>
            <a:lstStyle/>
            <a:p>
              <a:pPr>
                <a:lnSpc>
                  <a:spcPct val="150000"/>
                </a:lnSpc>
              </a:pPr>
              <a:r>
                <a:rPr lang="zh-CN" altLang="en-US" sz="128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请替换文字内容，修改文字内容，也可以直接复制你的内容到此。，修改文字内容，也可以直接复制你的内容到此。</a:t>
              </a:r>
              <a:endParaRPr lang="en-US" altLang="zh-CN" sz="128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5"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56" name="矩形 55"/>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2"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4"/>
          <p:cNvSpPr/>
          <p:nvPr/>
        </p:nvSpPr>
        <p:spPr>
          <a:xfrm>
            <a:off x="766026" y="1456085"/>
            <a:ext cx="5097014" cy="5183588"/>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6" rIns="91434" bIns="45716"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5"/>
          <p:cNvSpPr>
            <a:spLocks noEditPoints="1"/>
          </p:cNvSpPr>
          <p:nvPr/>
        </p:nvSpPr>
        <p:spPr bwMode="auto">
          <a:xfrm>
            <a:off x="6429377" y="1729199"/>
            <a:ext cx="796095" cy="517690"/>
          </a:xfrm>
          <a:custGeom>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accent1"/>
          </a:solidFill>
          <a:ln>
            <a:noFill/>
          </a:ln>
        </p:spPr>
        <p:txBody>
          <a:bodyPr vert="horz" wrap="square" lIns="96428" tIns="48215" rIns="96428" bIns="482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3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6"/>
          <p:cNvSpPr>
            <a:spLocks noEditPoints="1"/>
          </p:cNvSpPr>
          <p:nvPr/>
        </p:nvSpPr>
        <p:spPr bwMode="auto">
          <a:xfrm>
            <a:off x="6429377" y="3325416"/>
            <a:ext cx="709821" cy="811831"/>
          </a:xfrm>
          <a:custGeom>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2"/>
          </a:solidFill>
          <a:ln>
            <a:noFill/>
          </a:ln>
        </p:spPr>
        <p:txBody>
          <a:bodyPr vert="horz" wrap="square" lIns="96428" tIns="48215" rIns="96428" bIns="482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3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7"/>
          <p:cNvSpPr txBox="1"/>
          <p:nvPr/>
        </p:nvSpPr>
        <p:spPr>
          <a:xfrm>
            <a:off x="7356480" y="1847161"/>
            <a:ext cx="1615827" cy="276999"/>
          </a:xfrm>
          <a:prstGeom prst="rect">
            <a:avLst/>
          </a:prstGeom>
          <a:noFill/>
        </p:spPr>
        <p:txBody>
          <a:bodyPr wrap="none" lIns="0" tIns="0" rIns="0" bIns="0" rtlCol="0">
            <a:spAutoFit/>
          </a:bodyPr>
          <a:lstStyle/>
          <a:p>
            <a:r>
              <a:rPr lang="zh-CN" altLang="en-US"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8"/>
          <p:cNvSpPr/>
          <p:nvPr/>
        </p:nvSpPr>
        <p:spPr>
          <a:xfrm>
            <a:off x="6429377" y="2334046"/>
            <a:ext cx="5275889" cy="453394"/>
          </a:xfrm>
          <a:prstGeom prst="rect">
            <a:avLst/>
          </a:prstGeom>
        </p:spPr>
        <p:txBody>
          <a:bodyPr wrap="square" lIns="0" tIns="0" rIns="0" bIns="0">
            <a:spAutoFit/>
          </a:bodyPr>
          <a:lstStyle/>
          <a:p>
            <a:pPr defTabSz="1285240">
              <a:lnSpc>
                <a:spcPct val="120000"/>
              </a:lnSpc>
              <a:defRPr/>
            </a:pPr>
            <a:r>
              <a:rPr lang="zh-CN" altLang="en-US" sz="8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双击输入替换内容双击输入替换内容双击输入替换内容双击输入替换内容双击输入替换内容双击输入替换内容双击输入替换内容双击输入替换内容</a:t>
            </a:r>
            <a:endParaRPr lang="zh-CN" altLang="en-US" sz="8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defTabSz="1285240">
              <a:lnSpc>
                <a:spcPct val="120000"/>
              </a:lnSpc>
              <a:defRPr/>
            </a:pPr>
            <a:endParaRPr lang="zh-CN" altLang="en-US" sz="8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9"/>
          <p:cNvSpPr txBox="1"/>
          <p:nvPr/>
        </p:nvSpPr>
        <p:spPr>
          <a:xfrm>
            <a:off x="7356480" y="3679071"/>
            <a:ext cx="1615827" cy="276999"/>
          </a:xfrm>
          <a:prstGeom prst="rect">
            <a:avLst/>
          </a:prstGeom>
          <a:noFill/>
        </p:spPr>
        <p:txBody>
          <a:bodyPr wrap="none" lIns="0" tIns="0" rIns="0" bIns="0" rtlCol="0">
            <a:spAutoFit/>
          </a:bodyPr>
          <a:lstStyle/>
          <a:p>
            <a:r>
              <a:rPr lang="zh-CN" altLang="en-US"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0"/>
          <p:cNvSpPr/>
          <p:nvPr/>
        </p:nvSpPr>
        <p:spPr bwMode="auto">
          <a:xfrm>
            <a:off x="6429377" y="5036619"/>
            <a:ext cx="717664" cy="658876"/>
          </a:xfrm>
          <a:custGeom>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accent3"/>
          </a:solidFill>
          <a:ln>
            <a:noFill/>
          </a:ln>
        </p:spPr>
        <p:txBody>
          <a:bodyPr vert="horz" wrap="square" lIns="96428" tIns="48215" rIns="96428" bIns="482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3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11"/>
          <p:cNvSpPr/>
          <p:nvPr/>
        </p:nvSpPr>
        <p:spPr>
          <a:xfrm>
            <a:off x="6526018" y="4147569"/>
            <a:ext cx="5275889" cy="453394"/>
          </a:xfrm>
          <a:prstGeom prst="rect">
            <a:avLst/>
          </a:prstGeom>
        </p:spPr>
        <p:txBody>
          <a:bodyPr wrap="square" lIns="0" tIns="0" rIns="0" bIns="0">
            <a:spAutoFit/>
          </a:bodyPr>
          <a:lstStyle/>
          <a:p>
            <a:pPr defTabSz="1285240">
              <a:lnSpc>
                <a:spcPct val="120000"/>
              </a:lnSpc>
              <a:defRPr/>
            </a:pPr>
            <a:r>
              <a:rPr lang="zh-CN" altLang="en-US" sz="8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双击输入替换内容双击输入替换内容双击输入替换内容双击输入替换内容双击输入替换内容双击输入替换内容双击输入替换内容双击输入替换内容</a:t>
            </a:r>
            <a:endParaRPr lang="zh-CN" altLang="en-US" sz="8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defTabSz="1285240">
              <a:lnSpc>
                <a:spcPct val="120000"/>
              </a:lnSpc>
              <a:defRPr/>
            </a:pPr>
            <a:endParaRPr lang="zh-CN" altLang="en-US" sz="8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2"/>
          <p:cNvSpPr txBox="1"/>
          <p:nvPr/>
        </p:nvSpPr>
        <p:spPr>
          <a:xfrm>
            <a:off x="7356480" y="5366058"/>
            <a:ext cx="1615827" cy="276999"/>
          </a:xfrm>
          <a:prstGeom prst="rect">
            <a:avLst/>
          </a:prstGeom>
          <a:noFill/>
        </p:spPr>
        <p:txBody>
          <a:bodyPr wrap="none" lIns="0" tIns="0" rIns="0" bIns="0" rtlCol="0">
            <a:spAutoFit/>
          </a:bodyPr>
          <a:lstStyle/>
          <a:p>
            <a:r>
              <a:rPr lang="zh-CN" altLang="en-US"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13"/>
          <p:cNvSpPr/>
          <p:nvPr/>
        </p:nvSpPr>
        <p:spPr>
          <a:xfrm>
            <a:off x="6526018" y="5766461"/>
            <a:ext cx="5275889" cy="453394"/>
          </a:xfrm>
          <a:prstGeom prst="rect">
            <a:avLst/>
          </a:prstGeom>
        </p:spPr>
        <p:txBody>
          <a:bodyPr wrap="square" lIns="0" tIns="0" rIns="0" bIns="0">
            <a:spAutoFit/>
          </a:bodyPr>
          <a:lstStyle/>
          <a:p>
            <a:pPr defTabSz="1285240">
              <a:lnSpc>
                <a:spcPct val="120000"/>
              </a:lnSpc>
              <a:defRPr/>
            </a:pPr>
            <a:r>
              <a:rPr lang="zh-CN" altLang="en-US" sz="8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双击输入替换内容双击输入替换内容双击输入替换内容双击输入替换内容双击输入替换内容双击输入替换内容</a:t>
            </a:r>
            <a:endParaRPr lang="zh-CN" altLang="en-US" sz="8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defTabSz="1285240">
              <a:lnSpc>
                <a:spcPct val="120000"/>
              </a:lnSpc>
              <a:defRPr/>
            </a:pPr>
            <a:r>
              <a:rPr lang="zh-CN" altLang="en-US" sz="8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击输入替换内容双击输入替换内容</a:t>
            </a:r>
            <a:endParaRPr lang="zh-CN" altLang="en-US" sz="8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defTabSz="1285240">
              <a:lnSpc>
                <a:spcPct val="120000"/>
              </a:lnSpc>
              <a:defRPr/>
            </a:pPr>
            <a:endParaRPr lang="zh-CN" altLang="en-US" sz="8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13" name="矩形 12"/>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nodeType="afterGroup">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0-#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nodeType="afterGroup">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0-#ppt_w/2"/>
                                          </p:val>
                                        </p:tav>
                                        <p:tav tm="100000">
                                          <p:val>
                                            <p:strVal val="#ppt_x"/>
                                          </p:val>
                                        </p:tav>
                                      </p:tavLst>
                                    </p:anim>
                                    <p:anim calcmode="lin" valueType="num">
                                      <p:cBhvr additive="base">
                                        <p:cTn id="35" dur="500" fill="hold"/>
                                        <p:tgtEl>
                                          <p:spTgt spid="32"/>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nodeType="afterGroup">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0-#ppt_w/2"/>
                                          </p:val>
                                        </p:tav>
                                        <p:tav tm="100000">
                                          <p:val>
                                            <p:strVal val="#ppt_x"/>
                                          </p:val>
                                        </p:tav>
                                      </p:tavLst>
                                    </p:anim>
                                    <p:anim calcmode="lin" valueType="num">
                                      <p:cBhvr additive="base">
                                        <p:cTn id="5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9" grpId="0" animBg="1"/>
      <p:bldP spid="30" grpId="0"/>
      <p:bldP spid="31" grpId="0"/>
      <p:bldP spid="32" grpId="0"/>
      <p:bldP spid="33" grpId="0" animBg="1"/>
      <p:bldP spid="34" grpId="0"/>
      <p:bldP spid="35" grpId="0"/>
      <p:bldP spid="3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3836314" y="2108921"/>
            <a:ext cx="5906864" cy="3830642"/>
            <a:chOff x="7274787" y="2917060"/>
            <a:chExt cx="11201164" cy="7280738"/>
          </a:xfrm>
        </p:grpSpPr>
        <p:grpSp>
          <p:nvGrpSpPr>
            <p:cNvPr id="77" name="Group 26"/>
            <p:cNvGrpSpPr/>
            <p:nvPr/>
          </p:nvGrpSpPr>
          <p:grpSpPr>
            <a:xfrm>
              <a:off x="8116602" y="4186992"/>
              <a:ext cx="7859033" cy="5485098"/>
              <a:chOff x="4107988" y="2586038"/>
              <a:chExt cx="3971264" cy="2748585"/>
            </a:xfrm>
          </p:grpSpPr>
          <p:sp>
            <p:nvSpPr>
              <p:cNvPr id="78" name="Freeform 6"/>
              <p:cNvSpPr/>
              <p:nvPr/>
            </p:nvSpPr>
            <p:spPr>
              <a:xfrm rot="5400000">
                <a:off x="3903401" y="3088971"/>
                <a:ext cx="1796419" cy="1380895"/>
              </a:xfrm>
              <a:custGeom>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795462 w 1795462"/>
                  <a:gd name="connsiteY0-12" fmla="*/ 1381125 h 1381125"/>
                  <a:gd name="connsiteX1-13" fmla="*/ 3 w 1795462"/>
                  <a:gd name="connsiteY1-14" fmla="*/ 519113 h 1381125"/>
                  <a:gd name="connsiteX2-15" fmla="*/ 0 w 1795462"/>
                  <a:gd name="connsiteY2-16" fmla="*/ 0 h 1381125"/>
                  <a:gd name="connsiteX3-17" fmla="*/ 1790700 w 1795462"/>
                  <a:gd name="connsiteY3-18" fmla="*/ 866776 h 1381125"/>
                  <a:gd name="connsiteX4-19" fmla="*/ 1795462 w 1795462"/>
                  <a:gd name="connsiteY4-20" fmla="*/ 1381125 h 138112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5461" h="1381125">
                    <a:moveTo>
                      <a:pt x="1795462" y="1381125"/>
                    </a:moveTo>
                    <a:lnTo>
                      <a:pt x="3" y="519113"/>
                    </a:lnTo>
                    <a:cubicBezTo>
                      <a:pt x="2" y="346075"/>
                      <a:pt x="1" y="173038"/>
                      <a:pt x="0" y="0"/>
                    </a:cubicBezTo>
                    <a:lnTo>
                      <a:pt x="1790700" y="866776"/>
                    </a:lnTo>
                    <a:cubicBezTo>
                      <a:pt x="1792287" y="1039813"/>
                      <a:pt x="1793875" y="1208088"/>
                      <a:pt x="1795462" y="138112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7"/>
              <p:cNvSpPr/>
              <p:nvPr/>
            </p:nvSpPr>
            <p:spPr>
              <a:xfrm rot="5400000">
                <a:off x="4439152" y="3119917"/>
                <a:ext cx="2453414" cy="1385657"/>
              </a:xfrm>
              <a:custGeom>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2384 w 2452687"/>
                  <a:gd name="connsiteY1-4" fmla="*/ 528637 h 1385888"/>
                  <a:gd name="connsiteX2-5" fmla="*/ 0 w 2452687"/>
                  <a:gd name="connsiteY2-6" fmla="*/ 0 h 1385888"/>
                  <a:gd name="connsiteX3-7" fmla="*/ 2447925 w 2452687"/>
                  <a:gd name="connsiteY3-8" fmla="*/ 866775 h 1385888"/>
                  <a:gd name="connsiteX4-9" fmla="*/ 2452687 w 2452687"/>
                  <a:gd name="connsiteY4-10" fmla="*/ 1385888 h 138588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2384" y="528637"/>
                    </a:lnTo>
                    <a:cubicBezTo>
                      <a:pt x="1589" y="352425"/>
                      <a:pt x="795" y="176212"/>
                      <a:pt x="0" y="0"/>
                    </a:cubicBezTo>
                    <a:lnTo>
                      <a:pt x="2447925" y="866775"/>
                    </a:lnTo>
                    <a:cubicBezTo>
                      <a:pt x="2449512" y="1038225"/>
                      <a:pt x="2451100" y="1209675"/>
                      <a:pt x="2452687" y="138588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8"/>
              <p:cNvSpPr/>
              <p:nvPr/>
            </p:nvSpPr>
            <p:spPr>
              <a:xfrm rot="5400000">
                <a:off x="6480277" y="3456350"/>
                <a:ext cx="1799593" cy="1382482"/>
              </a:xfrm>
              <a:custGeom>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800223 w 1800223"/>
                  <a:gd name="connsiteY0-12" fmla="*/ 1381125 h 1381125"/>
                  <a:gd name="connsiteX1-13" fmla="*/ 0 w 1800223"/>
                  <a:gd name="connsiteY1-14" fmla="*/ 514350 h 1381125"/>
                  <a:gd name="connsiteX2-15" fmla="*/ 4761 w 1800223"/>
                  <a:gd name="connsiteY2-16" fmla="*/ 0 h 1381125"/>
                  <a:gd name="connsiteX3-17" fmla="*/ 1795461 w 1800223"/>
                  <a:gd name="connsiteY3-18" fmla="*/ 866776 h 1381125"/>
                  <a:gd name="connsiteX4-19" fmla="*/ 1800223 w 1800223"/>
                  <a:gd name="connsiteY4-20" fmla="*/ 1381125 h 1381125"/>
                  <a:gd name="connsiteX0-21" fmla="*/ 1800223 w 1800223"/>
                  <a:gd name="connsiteY0-22" fmla="*/ 1381125 h 1381125"/>
                  <a:gd name="connsiteX1-23" fmla="*/ 0 w 1800223"/>
                  <a:gd name="connsiteY1-24" fmla="*/ 514350 h 1381125"/>
                  <a:gd name="connsiteX2-25" fmla="*/ 2380 w 1800223"/>
                  <a:gd name="connsiteY2-26" fmla="*/ 0 h 1381125"/>
                  <a:gd name="connsiteX3-27" fmla="*/ 1795461 w 1800223"/>
                  <a:gd name="connsiteY3-28" fmla="*/ 866776 h 1381125"/>
                  <a:gd name="connsiteX4-29" fmla="*/ 1800223 w 1800223"/>
                  <a:gd name="connsiteY4-30" fmla="*/ 1381125 h 138112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0223" h="1381125">
                    <a:moveTo>
                      <a:pt x="1800223" y="1381125"/>
                    </a:moveTo>
                    <a:lnTo>
                      <a:pt x="0" y="514350"/>
                    </a:lnTo>
                    <a:cubicBezTo>
                      <a:pt x="793" y="342900"/>
                      <a:pt x="1587" y="171450"/>
                      <a:pt x="2380" y="0"/>
                    </a:cubicBezTo>
                    <a:lnTo>
                      <a:pt x="1795461" y="866776"/>
                    </a:lnTo>
                    <a:cubicBezTo>
                      <a:pt x="1797048" y="1039813"/>
                      <a:pt x="1798636" y="1208088"/>
                      <a:pt x="1800223" y="138112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9"/>
              <p:cNvSpPr/>
              <p:nvPr/>
            </p:nvSpPr>
            <p:spPr>
              <a:xfrm rot="5400000">
                <a:off x="5296260" y="3415088"/>
                <a:ext cx="2453414" cy="1385657"/>
              </a:xfrm>
              <a:custGeom>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3 w 2452687"/>
                  <a:gd name="connsiteY1-4" fmla="*/ 521494 h 1385888"/>
                  <a:gd name="connsiteX2-5" fmla="*/ 0 w 2452687"/>
                  <a:gd name="connsiteY2-6" fmla="*/ 0 h 1385888"/>
                  <a:gd name="connsiteX3-7" fmla="*/ 2447925 w 2452687"/>
                  <a:gd name="connsiteY3-8" fmla="*/ 866775 h 1385888"/>
                  <a:gd name="connsiteX4-9" fmla="*/ 2452687 w 2452687"/>
                  <a:gd name="connsiteY4-10" fmla="*/ 1385888 h 1385888"/>
                  <a:gd name="connsiteX0-11" fmla="*/ 2452687 w 2452687"/>
                  <a:gd name="connsiteY0-12" fmla="*/ 1385888 h 1385888"/>
                  <a:gd name="connsiteX1-13" fmla="*/ 6 w 2452687"/>
                  <a:gd name="connsiteY1-14" fmla="*/ 523875 h 1385888"/>
                  <a:gd name="connsiteX2-15" fmla="*/ 0 w 2452687"/>
                  <a:gd name="connsiteY2-16" fmla="*/ 0 h 1385888"/>
                  <a:gd name="connsiteX3-17" fmla="*/ 2447925 w 2452687"/>
                  <a:gd name="connsiteY3-18" fmla="*/ 866775 h 1385888"/>
                  <a:gd name="connsiteX4-19" fmla="*/ 2452687 w 2452687"/>
                  <a:gd name="connsiteY4-20" fmla="*/ 1385888 h 138588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6" y="523875"/>
                    </a:lnTo>
                    <a:cubicBezTo>
                      <a:pt x="5" y="350044"/>
                      <a:pt x="1" y="173831"/>
                      <a:pt x="0" y="0"/>
                    </a:cubicBezTo>
                    <a:lnTo>
                      <a:pt x="2447925" y="866775"/>
                    </a:lnTo>
                    <a:cubicBezTo>
                      <a:pt x="2449512" y="1038225"/>
                      <a:pt x="2451100" y="1209675"/>
                      <a:pt x="2452687" y="138588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10"/>
              <p:cNvSpPr/>
              <p:nvPr/>
            </p:nvSpPr>
            <p:spPr>
              <a:xfrm rot="5400000">
                <a:off x="4719327" y="3696849"/>
                <a:ext cx="2748585" cy="526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en-US" sz="150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MARKETING PLAN</a:t>
                </a:r>
                <a:endParaRPr lang="en-US" sz="15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11"/>
              <p:cNvSpPr/>
              <p:nvPr/>
            </p:nvSpPr>
            <p:spPr>
              <a:xfrm rot="5400000">
                <a:off x="5870019" y="3700024"/>
                <a:ext cx="2169351" cy="525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en-US" sz="1505">
                    <a:latin typeface="Arial" panose="020b0604020202020204" pitchFamily="34" charset="0"/>
                    <a:ea typeface="微软雅黑" panose="020b0503020204020204" pitchFamily="34" charset="-122"/>
                    <a:cs typeface="+mn-ea"/>
                    <a:sym typeface="Arial" panose="020b0604020202020204" pitchFamily="34" charset="0"/>
                  </a:rPr>
                  <a:t>BUSINESS</a:t>
                </a:r>
                <a:endParaRPr lang="en-US" sz="150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12"/>
              <p:cNvSpPr/>
              <p:nvPr/>
            </p:nvSpPr>
            <p:spPr>
              <a:xfrm rot="5400000">
                <a:off x="4147869" y="3700023"/>
                <a:ext cx="2169351" cy="525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en-US" sz="1505">
                    <a:latin typeface="Arial" panose="020b0604020202020204" pitchFamily="34" charset="0"/>
                    <a:ea typeface="微软雅黑" panose="020b0503020204020204" pitchFamily="34" charset="-122"/>
                    <a:cs typeface="+mn-ea"/>
                    <a:sym typeface="Arial" panose="020b0604020202020204" pitchFamily="34" charset="0"/>
                  </a:rPr>
                  <a:t>CONSULTING</a:t>
                </a:r>
                <a:endParaRPr lang="en-US" sz="150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13"/>
              <p:cNvSpPr/>
              <p:nvPr/>
            </p:nvSpPr>
            <p:spPr>
              <a:xfrm rot="5400000">
                <a:off x="7097679" y="3699231"/>
                <a:ext cx="1436183" cy="5269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150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5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14"/>
              <p:cNvSpPr/>
              <p:nvPr/>
            </p:nvSpPr>
            <p:spPr>
              <a:xfrm rot="5400000">
                <a:off x="3653377" y="3699231"/>
                <a:ext cx="1436183" cy="5269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en-US" sz="150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SOCIAL</a:t>
                </a:r>
                <a:endParaRPr lang="en-US" sz="15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87" name="Straight Connector 28"/>
            <p:cNvCxnSpPr/>
            <p:nvPr/>
          </p:nvCxnSpPr>
          <p:spPr>
            <a:xfrm flipH="1">
              <a:off x="10324794" y="2932894"/>
              <a:ext cx="0" cy="164046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30"/>
            <p:cNvCxnSpPr/>
            <p:nvPr/>
          </p:nvCxnSpPr>
          <p:spPr>
            <a:xfrm>
              <a:off x="7274787" y="2917060"/>
              <a:ext cx="3050007"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31"/>
            <p:cNvCxnSpPr/>
            <p:nvPr/>
          </p:nvCxnSpPr>
          <p:spPr>
            <a:xfrm flipH="1">
              <a:off x="13761158" y="2932894"/>
              <a:ext cx="0" cy="164046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32"/>
            <p:cNvCxnSpPr/>
            <p:nvPr/>
          </p:nvCxnSpPr>
          <p:spPr>
            <a:xfrm>
              <a:off x="13783146" y="2942395"/>
              <a:ext cx="3050007"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33"/>
            <p:cNvCxnSpPr/>
            <p:nvPr/>
          </p:nvCxnSpPr>
          <p:spPr>
            <a:xfrm flipH="1">
              <a:off x="8581484" y="8554169"/>
              <a:ext cx="0" cy="1643628"/>
            </a:xfrm>
            <a:prstGeom prst="line">
              <a:avLst/>
            </a:prstGeom>
            <a:ln w="3175">
              <a:solidFill>
                <a:srgbClr val="7F8C8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Straight Connector 34"/>
            <p:cNvCxnSpPr/>
            <p:nvPr/>
          </p:nvCxnSpPr>
          <p:spPr>
            <a:xfrm flipH="1">
              <a:off x="15407094" y="8554169"/>
              <a:ext cx="0" cy="164362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35"/>
            <p:cNvCxnSpPr/>
            <p:nvPr/>
          </p:nvCxnSpPr>
          <p:spPr>
            <a:xfrm>
              <a:off x="15425942" y="10197798"/>
              <a:ext cx="3050009"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1042149" y="1734044"/>
            <a:ext cx="2756014" cy="1023751"/>
            <a:chOff x="3236865" y="2991053"/>
            <a:chExt cx="4579937" cy="1945800"/>
          </a:xfrm>
        </p:grpSpPr>
        <p:sp>
          <p:nvSpPr>
            <p:cNvPr id="96" name="TextBox 62"/>
            <p:cNvSpPr txBox="1">
              <a:spLocks noChangeArrowheads="1"/>
            </p:cNvSpPr>
            <p:nvPr/>
          </p:nvSpPr>
          <p:spPr bwMode="auto">
            <a:xfrm>
              <a:off x="3236865" y="3629229"/>
              <a:ext cx="4579937" cy="130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330" tIns="82665" rIns="165330" bIns="82665">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TextBox 63"/>
            <p:cNvSpPr txBox="1">
              <a:spLocks noChangeArrowheads="1"/>
            </p:cNvSpPr>
            <p:nvPr/>
          </p:nvSpPr>
          <p:spPr bwMode="auto">
            <a:xfrm>
              <a:off x="5669668" y="2991053"/>
              <a:ext cx="2089984" cy="77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770" tIns="68885" rIns="137770" bIns="68885">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20000"/>
                </a:lnSpc>
              </a:pPr>
              <a:r>
                <a:rPr lang="en-US" altLang="zh-CN"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Corporate</a:t>
              </a:r>
              <a:endParaRPr lang="id-ID"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4" name="组合 103"/>
          <p:cNvGrpSpPr/>
          <p:nvPr/>
        </p:nvGrpSpPr>
        <p:grpSpPr>
          <a:xfrm>
            <a:off x="925953" y="5179048"/>
            <a:ext cx="2756014" cy="1023751"/>
            <a:chOff x="1838833" y="8559213"/>
            <a:chExt cx="4579937" cy="1945800"/>
          </a:xfrm>
        </p:grpSpPr>
        <p:sp>
          <p:nvSpPr>
            <p:cNvPr id="106" name="TextBox 62"/>
            <p:cNvSpPr txBox="1">
              <a:spLocks noChangeArrowheads="1"/>
            </p:cNvSpPr>
            <p:nvPr/>
          </p:nvSpPr>
          <p:spPr bwMode="auto">
            <a:xfrm>
              <a:off x="1838833" y="9197389"/>
              <a:ext cx="4579937" cy="130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330" tIns="82665" rIns="165330" bIns="82665">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Box 63"/>
            <p:cNvSpPr txBox="1">
              <a:spLocks noChangeArrowheads="1"/>
            </p:cNvSpPr>
            <p:nvPr/>
          </p:nvSpPr>
          <p:spPr bwMode="auto">
            <a:xfrm>
              <a:off x="4271636" y="8559213"/>
              <a:ext cx="2089984" cy="77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770" tIns="68885" rIns="137770" bIns="68885">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20000"/>
                </a:lnSpc>
              </a:pPr>
              <a:r>
                <a:rPr lang="en-US" altLang="zh-CN"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Corporate</a:t>
              </a:r>
              <a:endParaRPr lang="id-ID"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组合 107"/>
          <p:cNvGrpSpPr/>
          <p:nvPr/>
        </p:nvGrpSpPr>
        <p:grpSpPr>
          <a:xfrm>
            <a:off x="8923907" y="1942228"/>
            <a:ext cx="2662861" cy="1023751"/>
            <a:chOff x="16876664" y="5016305"/>
            <a:chExt cx="4579937" cy="1945800"/>
          </a:xfrm>
        </p:grpSpPr>
        <p:sp>
          <p:nvSpPr>
            <p:cNvPr id="110" name="TextBox 62"/>
            <p:cNvSpPr txBox="1">
              <a:spLocks noChangeArrowheads="1"/>
            </p:cNvSpPr>
            <p:nvPr/>
          </p:nvSpPr>
          <p:spPr bwMode="auto">
            <a:xfrm>
              <a:off x="16876664" y="5654481"/>
              <a:ext cx="4579937" cy="130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330" tIns="82665" rIns="165330" bIns="82665">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TextBox 63"/>
            <p:cNvSpPr txBox="1">
              <a:spLocks noChangeArrowheads="1"/>
            </p:cNvSpPr>
            <p:nvPr/>
          </p:nvSpPr>
          <p:spPr bwMode="auto">
            <a:xfrm>
              <a:off x="16970646" y="5016305"/>
              <a:ext cx="2163099" cy="77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770" tIns="68885" rIns="137770" bIns="68885">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20000"/>
                </a:lnSpc>
              </a:pPr>
              <a:r>
                <a:rPr lang="en-US" altLang="zh-CN"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Corporate</a:t>
              </a:r>
              <a:endParaRPr lang="id-ID"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6" name="组合 115"/>
          <p:cNvGrpSpPr/>
          <p:nvPr/>
        </p:nvGrpSpPr>
        <p:grpSpPr>
          <a:xfrm>
            <a:off x="9743178" y="5320022"/>
            <a:ext cx="2662861" cy="1023751"/>
            <a:chOff x="15573327" y="10471354"/>
            <a:chExt cx="4579937" cy="1945800"/>
          </a:xfrm>
        </p:grpSpPr>
        <p:sp>
          <p:nvSpPr>
            <p:cNvPr id="118" name="TextBox 62"/>
            <p:cNvSpPr txBox="1">
              <a:spLocks noChangeArrowheads="1"/>
            </p:cNvSpPr>
            <p:nvPr/>
          </p:nvSpPr>
          <p:spPr bwMode="auto">
            <a:xfrm>
              <a:off x="15573327" y="11109530"/>
              <a:ext cx="4579937" cy="130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330" tIns="82665" rIns="165330" bIns="82665">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Box 63"/>
            <p:cNvSpPr txBox="1">
              <a:spLocks noChangeArrowheads="1"/>
            </p:cNvSpPr>
            <p:nvPr/>
          </p:nvSpPr>
          <p:spPr bwMode="auto">
            <a:xfrm>
              <a:off x="15667309" y="10471354"/>
              <a:ext cx="2163099" cy="77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770" tIns="68885" rIns="137770" bIns="68885">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20000"/>
                </a:lnSpc>
              </a:pPr>
              <a:r>
                <a:rPr lang="en-US" altLang="zh-CN"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Corporate</a:t>
              </a:r>
              <a:endParaRPr lang="id-ID"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33" name="矩形 32"/>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94"/>
                                        </p:tgtEl>
                                        <p:attrNameLst>
                                          <p:attrName>style.visibility</p:attrName>
                                        </p:attrNameLst>
                                      </p:cBhvr>
                                      <p:to>
                                        <p:strVal val="visible"/>
                                      </p:to>
                                    </p:set>
                                    <p:anim calcmode="lin" valueType="num">
                                      <p:cBhvr additive="base">
                                        <p:cTn id="14" dur="500" fill="hold"/>
                                        <p:tgtEl>
                                          <p:spTgt spid="94"/>
                                        </p:tgtEl>
                                        <p:attrNameLst>
                                          <p:attrName>ppt_x</p:attrName>
                                        </p:attrNameLst>
                                      </p:cBhvr>
                                      <p:tavLst>
                                        <p:tav tm="0">
                                          <p:val>
                                            <p:strVal val="0-#ppt_w/2"/>
                                          </p:val>
                                        </p:tav>
                                        <p:tav tm="100000">
                                          <p:val>
                                            <p:strVal val="#ppt_x"/>
                                          </p:val>
                                        </p:tav>
                                      </p:tavLst>
                                    </p:anim>
                                    <p:anim calcmode="lin" valueType="num">
                                      <p:cBhvr additive="base">
                                        <p:cTn id="15" dur="500" fill="hold"/>
                                        <p:tgtEl>
                                          <p:spTgt spid="9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500"/>
                                  </p:stCondLst>
                                  <p:childTnLst>
                                    <p:set>
                                      <p:cBhvr>
                                        <p:cTn id="17" dur="1" fill="hold">
                                          <p:stCondLst>
                                            <p:cond delay="0"/>
                                          </p:stCondLst>
                                        </p:cTn>
                                        <p:tgtEl>
                                          <p:spTgt spid="104"/>
                                        </p:tgtEl>
                                        <p:attrNameLst>
                                          <p:attrName>style.visibility</p:attrName>
                                        </p:attrNameLst>
                                      </p:cBhvr>
                                      <p:to>
                                        <p:strVal val="visible"/>
                                      </p:to>
                                    </p:set>
                                    <p:anim calcmode="lin" valueType="num">
                                      <p:cBhvr additive="base">
                                        <p:cTn id="18" dur="500" fill="hold"/>
                                        <p:tgtEl>
                                          <p:spTgt spid="104"/>
                                        </p:tgtEl>
                                        <p:attrNameLst>
                                          <p:attrName>ppt_x</p:attrName>
                                        </p:attrNameLst>
                                      </p:cBhvr>
                                      <p:tavLst>
                                        <p:tav tm="0">
                                          <p:val>
                                            <p:strVal val="0-#ppt_w/2"/>
                                          </p:val>
                                        </p:tav>
                                        <p:tav tm="100000">
                                          <p:val>
                                            <p:strVal val="#ppt_x"/>
                                          </p:val>
                                        </p:tav>
                                      </p:tavLst>
                                    </p:anim>
                                    <p:anim calcmode="lin" valueType="num">
                                      <p:cBhvr additive="base">
                                        <p:cTn id="19" dur="500" fill="hold"/>
                                        <p:tgtEl>
                                          <p:spTgt spid="10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additive="base">
                                        <p:cTn id="22" dur="500" fill="hold"/>
                                        <p:tgtEl>
                                          <p:spTgt spid="108"/>
                                        </p:tgtEl>
                                        <p:attrNameLst>
                                          <p:attrName>ppt_x</p:attrName>
                                        </p:attrNameLst>
                                      </p:cBhvr>
                                      <p:tavLst>
                                        <p:tav tm="0">
                                          <p:val>
                                            <p:strVal val="1+#ppt_w/2"/>
                                          </p:val>
                                        </p:tav>
                                        <p:tav tm="100000">
                                          <p:val>
                                            <p:strVal val="#ppt_x"/>
                                          </p:val>
                                        </p:tav>
                                      </p:tavLst>
                                    </p:anim>
                                    <p:anim calcmode="lin" valueType="num">
                                      <p:cBhvr additive="base">
                                        <p:cTn id="23" dur="500" fill="hold"/>
                                        <p:tgtEl>
                                          <p:spTgt spid="10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16"/>
                                        </p:tgtEl>
                                        <p:attrNameLst>
                                          <p:attrName>style.visibility</p:attrName>
                                        </p:attrNameLst>
                                      </p:cBhvr>
                                      <p:to>
                                        <p:strVal val="visible"/>
                                      </p:to>
                                    </p:set>
                                    <p:anim calcmode="lin" valueType="num">
                                      <p:cBhvr additive="base">
                                        <p:cTn id="26" dur="500" fill="hold"/>
                                        <p:tgtEl>
                                          <p:spTgt spid="116"/>
                                        </p:tgtEl>
                                        <p:attrNameLst>
                                          <p:attrName>ppt_x</p:attrName>
                                        </p:attrNameLst>
                                      </p:cBhvr>
                                      <p:tavLst>
                                        <p:tav tm="0">
                                          <p:val>
                                            <p:strVal val="1+#ppt_w/2"/>
                                          </p:val>
                                        </p:tav>
                                        <p:tav tm="100000">
                                          <p:val>
                                            <p:strVal val="#ppt_x"/>
                                          </p:val>
                                        </p:tav>
                                      </p:tavLst>
                                    </p:anim>
                                    <p:anim calcmode="lin" valueType="num">
                                      <p:cBhvr additive="base">
                                        <p:cTn id="27"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57"/>
          <p:cNvGrpSpPr/>
          <p:nvPr/>
        </p:nvGrpSpPr>
        <p:grpSpPr>
          <a:xfrm>
            <a:off x="1460823" y="2991343"/>
            <a:ext cx="2678453" cy="792079"/>
            <a:chOff x="346017" y="1329747"/>
            <a:chExt cx="2528952" cy="567241"/>
          </a:xfrm>
        </p:grpSpPr>
        <p:sp>
          <p:nvSpPr>
            <p:cNvPr id="5" name="TextBox 4"/>
            <p:cNvSpPr txBox="1"/>
            <p:nvPr/>
          </p:nvSpPr>
          <p:spPr>
            <a:xfrm>
              <a:off x="1832146" y="1329747"/>
              <a:ext cx="1042823" cy="264494"/>
            </a:xfrm>
            <a:prstGeom prst="rect">
              <a:avLst/>
            </a:prstGeom>
            <a:noFill/>
          </p:spPr>
          <p:txBody>
            <a:bodyPr wrap="none" lIns="0" tIns="0" rIns="0" bIns="0">
              <a:spAutoFit/>
            </a:bodyPr>
            <a:lstStyle/>
            <a:p>
              <a:pPr algn="r" defTabSz="1438275">
                <a:lnSpc>
                  <a:spcPct val="150000"/>
                </a:lnSpc>
                <a:defRPr/>
              </a:pPr>
              <a:r>
                <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BE SIMPLE</a:t>
              </a:r>
              <a:endPar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346017" y="1523849"/>
              <a:ext cx="2528952" cy="373139"/>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274445">
                <a:lnSpc>
                  <a:spcPct val="150000"/>
                </a:lnSpc>
                <a:spcBef>
                  <a:spcPct val="20000"/>
                </a:spcBef>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98"/>
          <p:cNvSpPr/>
          <p:nvPr/>
        </p:nvSpPr>
        <p:spPr>
          <a:xfrm>
            <a:off x="4335840" y="3029108"/>
            <a:ext cx="684662" cy="6709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a:lnSpc>
                <a:spcPct val="150000"/>
              </a:lnSpc>
            </a:pPr>
            <a:endParaRPr lang="en-US" altLang="zh-CN"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9"/>
          <p:cNvSpPr/>
          <p:nvPr/>
        </p:nvSpPr>
        <p:spPr bwMode="auto">
          <a:xfrm>
            <a:off x="9473011" y="4944152"/>
            <a:ext cx="108739" cy="2222"/>
          </a:xfrm>
          <a:custGeom>
            <a:gdLst>
              <a:gd name="T0" fmla="*/ 0 w 68"/>
              <a:gd name="T1" fmla="*/ 0 h 1588"/>
              <a:gd name="T2" fmla="*/ 68 w 68"/>
              <a:gd name="T3" fmla="*/ 0 h 1588"/>
              <a:gd name="T4" fmla="*/ 0 w 68"/>
              <a:gd name="T5" fmla="*/ 0 h 1588"/>
              <a:gd name="T6" fmla="*/ 0 w 68"/>
              <a:gd name="T7" fmla="*/ 0 h 1588"/>
              <a:gd name="T8" fmla="*/ 0 60000 65536"/>
              <a:gd name="T9" fmla="*/ 0 60000 65536"/>
              <a:gd name="T10" fmla="*/ 0 60000 65536"/>
              <a:gd name="T11" fmla="*/ 0 60000 65536"/>
              <a:gd name="T12" fmla="*/ 0 w 68"/>
              <a:gd name="T13" fmla="*/ 0 h 1588"/>
              <a:gd name="T14" fmla="*/ 68 w 68"/>
              <a:gd name="T15" fmla="*/ 1588 h 1588"/>
            </a:gdLst>
            <a:cxnLst>
              <a:cxn ang="T8">
                <a:pos x="T0" y="T1"/>
              </a:cxn>
              <a:cxn ang="T9">
                <a:pos x="T2" y="T3"/>
              </a:cxn>
              <a:cxn ang="T10">
                <a:pos x="T4" y="T5"/>
              </a:cxn>
              <a:cxn ang="T11">
                <a:pos x="T6" y="T7"/>
              </a:cxn>
            </a:cxnLst>
            <a:rect l="T12" t="T13" r="T14" b="T15"/>
            <a:pathLst>
              <a:path w="68" h="1588">
                <a:moveTo>
                  <a:pt x="0" y="0"/>
                </a:moveTo>
                <a:lnTo>
                  <a:pt x="6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7468" tIns="63735" rIns="127468" bIns="63735"/>
          <a:lstStyle/>
          <a:p>
            <a:pPr>
              <a:lnSpc>
                <a:spcPct val="150000"/>
              </a:lnSpc>
            </a:pPr>
            <a:endParaRPr lang="zh-CN" alt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34"/>
          <p:cNvGrpSpPr/>
          <p:nvPr/>
        </p:nvGrpSpPr>
        <p:grpSpPr>
          <a:xfrm>
            <a:off x="5212648" y="2891368"/>
            <a:ext cx="2182083" cy="3392427"/>
            <a:chOff x="3606801" y="1272140"/>
            <a:chExt cx="1920875" cy="2970213"/>
          </a:xfrm>
        </p:grpSpPr>
        <p:sp>
          <p:nvSpPr>
            <p:cNvPr id="10" name="Freeform 37"/>
            <p:cNvSpPr/>
            <p:nvPr/>
          </p:nvSpPr>
          <p:spPr bwMode="auto">
            <a:xfrm>
              <a:off x="4586681" y="1272140"/>
              <a:ext cx="884614" cy="628277"/>
            </a:xfrm>
            <a:custGeom>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3"/>
            </a:solidFill>
            <a:ln w="9525">
              <a:noFill/>
              <a:round/>
            </a:ln>
          </p:spPr>
          <p:txBody>
            <a:bodyPr/>
            <a:lstStyle/>
            <a:p>
              <a:pPr defTabSz="1438275">
                <a:lnSpc>
                  <a:spcPct val="150000"/>
                </a:lnSpc>
                <a:defRPr/>
              </a:pPr>
              <a:endParaRPr lang="en-US"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7" name="Freeform 36"/>
              <p:cNvSpPr/>
              <p:nvPr/>
            </p:nvSpPr>
            <p:spPr bwMode="auto">
              <a:xfrm>
                <a:off x="4203701" y="3382963"/>
                <a:ext cx="736600" cy="284163"/>
              </a:xfrm>
              <a:custGeom>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a:effectLst/>
            </p:spPr>
            <p:txBody>
              <a:bodyPr/>
              <a:lstStyle/>
              <a:p>
                <a:pPr defTabSz="1438275">
                  <a:lnSpc>
                    <a:spcPct val="150000"/>
                  </a:lnSpc>
                  <a:defRPr/>
                </a:pPr>
                <a:endParaRPr lang="en-US"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38"/>
              <p:cNvSpPr>
                <a:spLocks noEditPoints="1"/>
              </p:cNvSpPr>
              <p:nvPr/>
            </p:nvSpPr>
            <p:spPr bwMode="auto">
              <a:xfrm>
                <a:off x="4089401" y="2825751"/>
                <a:ext cx="496888" cy="500063"/>
              </a:xfrm>
              <a:custGeom>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2">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a:lstStyle/>
              <a:p>
                <a:pPr defTabSz="1438275">
                  <a:lnSpc>
                    <a:spcPct val="150000"/>
                  </a:lnSpc>
                  <a:defRPr/>
                </a:pPr>
                <a:endParaRPr lang="en-US"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9"/>
              <p:cNvSpPr>
                <a:spLocks noEditPoints="1"/>
              </p:cNvSpPr>
              <p:nvPr/>
            </p:nvSpPr>
            <p:spPr bwMode="auto">
              <a:xfrm>
                <a:off x="4586288" y="2825751"/>
                <a:ext cx="466725" cy="500063"/>
              </a:xfrm>
              <a:custGeom>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2">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a:lstStyle/>
              <a:p>
                <a:pPr defTabSz="1438275">
                  <a:lnSpc>
                    <a:spcPct val="150000"/>
                  </a:lnSpc>
                  <a:defRPr/>
                </a:pPr>
                <a:endParaRPr lang="en-US"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Freeform 40"/>
            <p:cNvSpPr/>
            <p:nvPr/>
          </p:nvSpPr>
          <p:spPr bwMode="auto">
            <a:xfrm>
              <a:off x="3663184" y="1272140"/>
              <a:ext cx="923497" cy="628277"/>
            </a:xfrm>
            <a:custGeom>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3"/>
            </a:solidFill>
            <a:ln w="12700">
              <a:miter lim="400000"/>
            </a:ln>
          </p:spPr>
          <p:txBody>
            <a:bodyPr lIns="0" tIns="0" rIns="0" bIns="0" anchor="ctr"/>
            <a:lstStyle/>
            <a:p>
              <a:pPr>
                <a:lnSpc>
                  <a:spcPct val="150000"/>
                </a:lnSpc>
              </a:pPr>
              <a:endParaRPr lang="en-US" sz="1660"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1"/>
            <p:cNvSpPr/>
            <p:nvPr/>
          </p:nvSpPr>
          <p:spPr bwMode="auto">
            <a:xfrm>
              <a:off x="4586288" y="1984928"/>
              <a:ext cx="941388" cy="639763"/>
            </a:xfrm>
            <a:custGeom>
              <a:gdLst>
                <a:gd name="T0" fmla="*/ 0 w 892"/>
                <a:gd name="T1" fmla="*/ 606 h 606"/>
                <a:gd name="T2" fmla="*/ 0 w 892"/>
                <a:gd name="T3" fmla="*/ 0 h 606"/>
                <a:gd name="T4" fmla="*/ 864 w 892"/>
                <a:gd name="T5" fmla="*/ 0 h 606"/>
                <a:gd name="T6" fmla="*/ 892 w 892"/>
                <a:gd name="T7" fmla="*/ 235 h 606"/>
                <a:gd name="T8" fmla="*/ 816 w 892"/>
                <a:gd name="T9" fmla="*/ 606 h 606"/>
                <a:gd name="T10" fmla="*/ 0 w 892"/>
                <a:gd name="T11" fmla="*/ 606 h 606"/>
                <a:gd name="T12" fmla="*/ 0 60000 65536"/>
                <a:gd name="T13" fmla="*/ 0 60000 65536"/>
                <a:gd name="T14" fmla="*/ 0 60000 65536"/>
                <a:gd name="T15" fmla="*/ 0 60000 65536"/>
                <a:gd name="T16" fmla="*/ 0 60000 65536"/>
                <a:gd name="T17" fmla="*/ 0 60000 65536"/>
                <a:gd name="T18" fmla="*/ 0 w 892"/>
                <a:gd name="T19" fmla="*/ 0 h 606"/>
                <a:gd name="T20" fmla="*/ 892 w 892"/>
                <a:gd name="T21" fmla="*/ 606 h 606"/>
              </a:gdLst>
              <a:cxnLst>
                <a:cxn ang="T12">
                  <a:pos x="T0" y="T1"/>
                </a:cxn>
                <a:cxn ang="T13">
                  <a:pos x="T2" y="T3"/>
                </a:cxn>
                <a:cxn ang="T14">
                  <a:pos x="T4" y="T5"/>
                </a:cxn>
                <a:cxn ang="T15">
                  <a:pos x="T6" y="T7"/>
                </a:cxn>
                <a:cxn ang="T16">
                  <a:pos x="T8" y="T9"/>
                </a:cxn>
                <a:cxn ang="T17">
                  <a:pos x="T10" y="T11"/>
                </a:cxn>
              </a:cxnLst>
              <a:rect l="T18" t="T19" r="T20" b="T21"/>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Lst>
          </p:spPr>
          <p:txBody>
            <a:bodyPr wrap="none" anchor="ctr"/>
            <a:lstStyle/>
            <a:p>
              <a:pPr>
                <a:lnSpc>
                  <a:spcPct val="150000"/>
                </a:lnSpc>
              </a:pPr>
              <a:endParaRPr lang="zh-CN" altLang="en-US">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2"/>
            <p:cNvSpPr/>
            <p:nvPr/>
          </p:nvSpPr>
          <p:spPr bwMode="auto">
            <a:xfrm>
              <a:off x="3606801" y="1984057"/>
              <a:ext cx="979880" cy="639948"/>
            </a:xfrm>
            <a:custGeom>
              <a:cxnLst>
                <a:cxn ang="0">
                  <a:pos x="926" y="606"/>
                </a:cxn>
                <a:cxn ang="0">
                  <a:pos x="76" y="606"/>
                </a:cxn>
                <a:cxn ang="0">
                  <a:pos x="0" y="235"/>
                </a:cxn>
                <a:cxn ang="0">
                  <a:pos x="29" y="0"/>
                </a:cxn>
                <a:cxn ang="0">
                  <a:pos x="926" y="0"/>
                </a:cxn>
                <a:cxn ang="0">
                  <a:pos x="926" y="606"/>
                </a:cxn>
              </a:cxnLst>
              <a:rect l="0" t="0" r="r" b="b"/>
              <a:pathLst>
                <a:path w="925"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solidFill>
            <a:ln w="12700">
              <a:miter lim="400000"/>
            </a:ln>
          </p:spPr>
          <p:txBody>
            <a:bodyPr lIns="0" tIns="0" rIns="0" bIns="0" anchor="ctr"/>
            <a:lstStyle/>
            <a:p>
              <a:pPr>
                <a:lnSpc>
                  <a:spcPct val="150000"/>
                </a:lnSpc>
              </a:pPr>
              <a:endParaRPr lang="en-US" sz="1660"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43"/>
            <p:cNvSpPr/>
            <p:nvPr/>
          </p:nvSpPr>
          <p:spPr bwMode="auto">
            <a:xfrm>
              <a:off x="3731230" y="2709591"/>
              <a:ext cx="855450" cy="641893"/>
            </a:xfrm>
            <a:custGeom>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solidFill>
            <a:ln w="9525">
              <a:noFill/>
              <a:round/>
            </a:ln>
          </p:spPr>
          <p:txBody>
            <a:bodyPr/>
            <a:lstStyle/>
            <a:p>
              <a:pPr defTabSz="1438275">
                <a:lnSpc>
                  <a:spcPct val="150000"/>
                </a:lnSpc>
                <a:defRPr/>
              </a:pPr>
              <a:endParaRPr lang="en-US"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44"/>
            <p:cNvSpPr/>
            <p:nvPr/>
          </p:nvSpPr>
          <p:spPr bwMode="auto">
            <a:xfrm>
              <a:off x="4586681" y="2709591"/>
              <a:ext cx="818511" cy="641893"/>
            </a:xfrm>
            <a:custGeom>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12700">
              <a:miter lim="400000"/>
            </a:ln>
          </p:spPr>
          <p:txBody>
            <a:bodyPr lIns="0" tIns="0" rIns="0" bIns="0" anchor="ctr"/>
            <a:lstStyle/>
            <a:p>
              <a:pPr>
                <a:lnSpc>
                  <a:spcPct val="150000"/>
                </a:lnSpc>
              </a:pPr>
              <a:endParaRPr lang="en-US" sz="1660"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56"/>
          <p:cNvGrpSpPr/>
          <p:nvPr/>
        </p:nvGrpSpPr>
        <p:grpSpPr>
          <a:xfrm>
            <a:off x="1460823" y="3859996"/>
            <a:ext cx="2678453" cy="792079"/>
            <a:chOff x="230803" y="2043891"/>
            <a:chExt cx="2528952" cy="567241"/>
          </a:xfrm>
        </p:grpSpPr>
        <p:sp>
          <p:nvSpPr>
            <p:cNvPr id="21" name="TextBox 20"/>
            <p:cNvSpPr txBox="1"/>
            <p:nvPr/>
          </p:nvSpPr>
          <p:spPr>
            <a:xfrm>
              <a:off x="1716932" y="2043891"/>
              <a:ext cx="1042823" cy="264494"/>
            </a:xfrm>
            <a:prstGeom prst="rect">
              <a:avLst/>
            </a:prstGeom>
            <a:noFill/>
          </p:spPr>
          <p:txBody>
            <a:bodyPr wrap="none" lIns="0" tIns="0" rIns="0" bIns="0">
              <a:spAutoFit/>
            </a:bodyPr>
            <a:lstStyle/>
            <a:p>
              <a:pPr algn="r" defTabSz="1438275">
                <a:lnSpc>
                  <a:spcPct val="150000"/>
                </a:lnSpc>
                <a:defRPr/>
              </a:pPr>
              <a:r>
                <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BE SIMPLE</a:t>
              </a:r>
              <a:endPar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230803" y="2237993"/>
              <a:ext cx="2528952" cy="373139"/>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274445">
                <a:lnSpc>
                  <a:spcPct val="150000"/>
                </a:lnSpc>
                <a:spcBef>
                  <a:spcPct val="20000"/>
                </a:spcBef>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Oval 108"/>
          <p:cNvSpPr/>
          <p:nvPr/>
        </p:nvSpPr>
        <p:spPr>
          <a:xfrm>
            <a:off x="4254122" y="3897766"/>
            <a:ext cx="686871" cy="670932"/>
          </a:xfrm>
          <a:prstGeom prst="ellipse">
            <a:avLst/>
          </a:prstGeom>
          <a:solidFill>
            <a:schemeClr val="accent2"/>
          </a:solidFill>
          <a:ln w="12700">
            <a:miter lim="400000"/>
          </a:ln>
        </p:spPr>
        <p:txBody>
          <a:bodyPr lIns="0" tIns="0" rIns="0" bIns="0" anchor="ctr"/>
          <a:lstStyle/>
          <a:p>
            <a:pPr>
              <a:lnSpc>
                <a:spcPct val="150000"/>
              </a:lnSpc>
            </a:pPr>
            <a:endParaRPr lang="en-US" altLang="zh-CN" sz="1660"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53"/>
          <p:cNvGrpSpPr/>
          <p:nvPr/>
        </p:nvGrpSpPr>
        <p:grpSpPr>
          <a:xfrm>
            <a:off x="1761473" y="4826408"/>
            <a:ext cx="2665215" cy="794299"/>
            <a:chOff x="412021" y="2777368"/>
            <a:chExt cx="2516451" cy="567137"/>
          </a:xfrm>
        </p:grpSpPr>
        <p:sp>
          <p:nvSpPr>
            <p:cNvPr id="25" name="TextBox 24"/>
            <p:cNvSpPr txBox="1"/>
            <p:nvPr/>
          </p:nvSpPr>
          <p:spPr>
            <a:xfrm>
              <a:off x="1885650" y="2777368"/>
              <a:ext cx="1042822" cy="263707"/>
            </a:xfrm>
            <a:prstGeom prst="rect">
              <a:avLst/>
            </a:prstGeom>
            <a:noFill/>
          </p:spPr>
          <p:txBody>
            <a:bodyPr wrap="none" lIns="0" tIns="0" rIns="0" bIns="0">
              <a:spAutoFit/>
            </a:bodyPr>
            <a:lstStyle/>
            <a:p>
              <a:pPr algn="r" defTabSz="1438275">
                <a:lnSpc>
                  <a:spcPct val="150000"/>
                </a:lnSpc>
                <a:defRPr/>
              </a:pPr>
              <a:r>
                <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BE SIMPLE</a:t>
              </a:r>
              <a:endPar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412021" y="2972478"/>
              <a:ext cx="2516451" cy="372027"/>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274445">
                <a:lnSpc>
                  <a:spcPct val="150000"/>
                </a:lnSpc>
                <a:spcBef>
                  <a:spcPct val="20000"/>
                </a:spcBef>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Oval 113"/>
          <p:cNvSpPr/>
          <p:nvPr/>
        </p:nvSpPr>
        <p:spPr>
          <a:xfrm>
            <a:off x="4656085" y="4864174"/>
            <a:ext cx="686871" cy="670932"/>
          </a:xfrm>
          <a:prstGeom prst="ellipse">
            <a:avLst/>
          </a:prstGeom>
          <a:solidFill>
            <a:schemeClr val="accent1"/>
          </a:solidFill>
          <a:ln w="12700">
            <a:miter lim="400000"/>
          </a:ln>
        </p:spPr>
        <p:txBody>
          <a:bodyPr lIns="0" tIns="0" rIns="0" bIns="0" anchor="ctr"/>
          <a:lstStyle/>
          <a:p>
            <a:pPr>
              <a:lnSpc>
                <a:spcPct val="150000"/>
              </a:lnSpc>
            </a:pPr>
            <a:endParaRPr lang="en-US" altLang="zh-CN" sz="1660"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58"/>
          <p:cNvGrpSpPr/>
          <p:nvPr/>
        </p:nvGrpSpPr>
        <p:grpSpPr>
          <a:xfrm>
            <a:off x="8608688" y="2991343"/>
            <a:ext cx="2573215" cy="792079"/>
            <a:chOff x="5396563" y="1329747"/>
            <a:chExt cx="2552120" cy="567241"/>
          </a:xfrm>
        </p:grpSpPr>
        <p:sp>
          <p:nvSpPr>
            <p:cNvPr id="29" name="TextBox 28"/>
            <p:cNvSpPr txBox="1"/>
            <p:nvPr/>
          </p:nvSpPr>
          <p:spPr>
            <a:xfrm>
              <a:off x="5396563" y="1329747"/>
              <a:ext cx="1095416" cy="264494"/>
            </a:xfrm>
            <a:prstGeom prst="rect">
              <a:avLst/>
            </a:prstGeom>
            <a:noFill/>
          </p:spPr>
          <p:txBody>
            <a:bodyPr wrap="none" lIns="0" tIns="0" rIns="0" bIns="0">
              <a:spAutoFit/>
            </a:bodyPr>
            <a:lstStyle/>
            <a:p>
              <a:pPr defTabSz="1438275">
                <a:lnSpc>
                  <a:spcPct val="150000"/>
                </a:lnSpc>
                <a:defRPr/>
              </a:pPr>
              <a:r>
                <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BE SIMPLE</a:t>
              </a:r>
              <a:endPar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5426456" y="1523849"/>
              <a:ext cx="2522227" cy="373139"/>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274445">
                <a:lnSpc>
                  <a:spcPct val="150000"/>
                </a:lnSpc>
                <a:spcBef>
                  <a:spcPct val="20000"/>
                </a:spcBef>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Oval 117"/>
          <p:cNvSpPr/>
          <p:nvPr/>
        </p:nvSpPr>
        <p:spPr>
          <a:xfrm>
            <a:off x="7505161" y="3029108"/>
            <a:ext cx="686871" cy="6709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a:lnSpc>
                <a:spcPct val="150000"/>
              </a:lnSpc>
            </a:pPr>
            <a:endParaRPr lang="en-US" altLang="zh-CN"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55"/>
          <p:cNvGrpSpPr/>
          <p:nvPr/>
        </p:nvGrpSpPr>
        <p:grpSpPr>
          <a:xfrm>
            <a:off x="8650312" y="3860001"/>
            <a:ext cx="2543077" cy="792079"/>
            <a:chOff x="5551195" y="2039246"/>
            <a:chExt cx="2793736" cy="567239"/>
          </a:xfrm>
        </p:grpSpPr>
        <p:sp>
          <p:nvSpPr>
            <p:cNvPr id="33" name="TextBox 32"/>
            <p:cNvSpPr txBox="1"/>
            <p:nvPr/>
          </p:nvSpPr>
          <p:spPr>
            <a:xfrm>
              <a:off x="5551195" y="2039246"/>
              <a:ext cx="1213332" cy="264493"/>
            </a:xfrm>
            <a:prstGeom prst="rect">
              <a:avLst/>
            </a:prstGeom>
            <a:noFill/>
          </p:spPr>
          <p:txBody>
            <a:bodyPr wrap="none" lIns="0" tIns="0" rIns="0" bIns="0">
              <a:spAutoFit/>
            </a:bodyPr>
            <a:lstStyle/>
            <a:p>
              <a:pPr defTabSz="1438275">
                <a:lnSpc>
                  <a:spcPct val="150000"/>
                </a:lnSpc>
                <a:defRPr/>
              </a:pPr>
              <a:r>
                <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BE SIMPLE</a:t>
              </a:r>
              <a:endPar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5551195" y="2233348"/>
              <a:ext cx="2793736" cy="373137"/>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274445">
                <a:lnSpc>
                  <a:spcPct val="150000"/>
                </a:lnSpc>
                <a:spcBef>
                  <a:spcPct val="20000"/>
                </a:spcBef>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Oval 121"/>
          <p:cNvSpPr/>
          <p:nvPr/>
        </p:nvSpPr>
        <p:spPr>
          <a:xfrm>
            <a:off x="7586880" y="3897766"/>
            <a:ext cx="684662" cy="670932"/>
          </a:xfrm>
          <a:prstGeom prst="ellipse">
            <a:avLst/>
          </a:prstGeom>
          <a:solidFill>
            <a:schemeClr val="accent2"/>
          </a:solidFill>
          <a:ln w="12700">
            <a:miter lim="400000"/>
          </a:ln>
        </p:spPr>
        <p:txBody>
          <a:bodyPr lIns="0" tIns="0" rIns="0" bIns="0" anchor="ctr"/>
          <a:lstStyle/>
          <a:p>
            <a:pPr>
              <a:lnSpc>
                <a:spcPct val="150000"/>
              </a:lnSpc>
            </a:pPr>
            <a:endParaRPr lang="en-US" altLang="zh-CN" sz="1660"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54"/>
          <p:cNvGrpSpPr/>
          <p:nvPr/>
        </p:nvGrpSpPr>
        <p:grpSpPr>
          <a:xfrm>
            <a:off x="8259688" y="4826408"/>
            <a:ext cx="2435310" cy="794299"/>
            <a:chOff x="5448623" y="2772723"/>
            <a:chExt cx="2417913" cy="567137"/>
          </a:xfrm>
        </p:grpSpPr>
        <p:sp>
          <p:nvSpPr>
            <p:cNvPr id="37" name="TextBox 36"/>
            <p:cNvSpPr txBox="1"/>
            <p:nvPr/>
          </p:nvSpPr>
          <p:spPr>
            <a:xfrm>
              <a:off x="5448623" y="2772723"/>
              <a:ext cx="1096580" cy="263707"/>
            </a:xfrm>
            <a:prstGeom prst="rect">
              <a:avLst/>
            </a:prstGeom>
            <a:noFill/>
          </p:spPr>
          <p:txBody>
            <a:bodyPr wrap="none" lIns="0" tIns="0" rIns="0" bIns="0">
              <a:spAutoFit/>
            </a:bodyPr>
            <a:lstStyle/>
            <a:p>
              <a:pPr defTabSz="1438275">
                <a:lnSpc>
                  <a:spcPct val="150000"/>
                </a:lnSpc>
                <a:defRPr/>
              </a:pPr>
              <a:r>
                <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BE SIMPLE</a:t>
              </a:r>
              <a:endPar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5448623" y="2967833"/>
              <a:ext cx="2417913" cy="372027"/>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274445">
                <a:lnSpc>
                  <a:spcPct val="150000"/>
                </a:lnSpc>
                <a:spcBef>
                  <a:spcPct val="20000"/>
                </a:spcBef>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Oval 131"/>
          <p:cNvSpPr/>
          <p:nvPr/>
        </p:nvSpPr>
        <p:spPr>
          <a:xfrm>
            <a:off x="7266634" y="4864174"/>
            <a:ext cx="686871" cy="6709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a:lnSpc>
                <a:spcPct val="150000"/>
              </a:lnSpc>
            </a:pPr>
            <a:endParaRPr lang="en-US" altLang="zh-CN"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Oval 48"/>
          <p:cNvSpPr/>
          <p:nvPr/>
        </p:nvSpPr>
        <p:spPr>
          <a:xfrm>
            <a:off x="5055839" y="2247096"/>
            <a:ext cx="686869" cy="67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127468" anchor="ctr"/>
          <a:lstStyle/>
          <a:p>
            <a:pPr algn="ctr">
              <a:lnSpc>
                <a:spcPct val="150000"/>
              </a:lnSpc>
            </a:pPr>
            <a:endParaRPr lang="en-US" altLang="zh-CN"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9"/>
          <p:cNvSpPr/>
          <p:nvPr/>
        </p:nvSpPr>
        <p:spPr>
          <a:xfrm>
            <a:off x="5937065" y="2004939"/>
            <a:ext cx="686871" cy="6709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a:lnSpc>
                <a:spcPct val="150000"/>
              </a:lnSpc>
            </a:pPr>
            <a:endParaRPr lang="en-US" altLang="zh-CN"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Oval 50"/>
          <p:cNvSpPr/>
          <p:nvPr/>
        </p:nvSpPr>
        <p:spPr>
          <a:xfrm>
            <a:off x="6864671" y="2311524"/>
            <a:ext cx="686871" cy="670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a:lnSpc>
                <a:spcPct val="150000"/>
              </a:lnSpc>
            </a:pPr>
            <a:endParaRPr lang="en-US" altLang="zh-CN" b="1">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5" name="Group 59"/>
          <p:cNvGrpSpPr/>
          <p:nvPr/>
        </p:nvGrpSpPr>
        <p:grpSpPr>
          <a:xfrm>
            <a:off x="7929211" y="2147120"/>
            <a:ext cx="2543818" cy="792079"/>
            <a:chOff x="5424838" y="1329747"/>
            <a:chExt cx="3163246" cy="567242"/>
          </a:xfrm>
        </p:grpSpPr>
        <p:sp>
          <p:nvSpPr>
            <p:cNvPr id="46" name="TextBox 45"/>
            <p:cNvSpPr txBox="1"/>
            <p:nvPr/>
          </p:nvSpPr>
          <p:spPr>
            <a:xfrm>
              <a:off x="5442303" y="1329747"/>
              <a:ext cx="1373412" cy="264495"/>
            </a:xfrm>
            <a:prstGeom prst="rect">
              <a:avLst/>
            </a:prstGeom>
            <a:noFill/>
          </p:spPr>
          <p:txBody>
            <a:bodyPr wrap="none" lIns="0" tIns="0" rIns="0" bIns="0">
              <a:spAutoFit/>
            </a:bodyPr>
            <a:lstStyle/>
            <a:p>
              <a:pPr defTabSz="1438275">
                <a:lnSpc>
                  <a:spcPct val="150000"/>
                </a:lnSpc>
                <a:defRPr/>
              </a:pPr>
              <a:r>
                <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BE SIMPLE</a:t>
              </a:r>
              <a:endPar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5424838" y="1523850"/>
              <a:ext cx="3163246" cy="373139"/>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274445">
                <a:lnSpc>
                  <a:spcPct val="150000"/>
                </a:lnSpc>
                <a:spcBef>
                  <a:spcPct val="20000"/>
                </a:spcBef>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62"/>
          <p:cNvGrpSpPr/>
          <p:nvPr/>
        </p:nvGrpSpPr>
        <p:grpSpPr>
          <a:xfrm>
            <a:off x="1778545" y="2064924"/>
            <a:ext cx="2719683" cy="794301"/>
            <a:chOff x="307090" y="1329747"/>
            <a:chExt cx="2567879" cy="567139"/>
          </a:xfrm>
        </p:grpSpPr>
        <p:sp>
          <p:nvSpPr>
            <p:cNvPr id="49" name="TextBox 48"/>
            <p:cNvSpPr txBox="1"/>
            <p:nvPr/>
          </p:nvSpPr>
          <p:spPr>
            <a:xfrm>
              <a:off x="1832147" y="1329747"/>
              <a:ext cx="1042822" cy="263707"/>
            </a:xfrm>
            <a:prstGeom prst="rect">
              <a:avLst/>
            </a:prstGeom>
            <a:noFill/>
          </p:spPr>
          <p:txBody>
            <a:bodyPr wrap="none" lIns="0" tIns="0" rIns="0" bIns="0">
              <a:spAutoFit/>
            </a:bodyPr>
            <a:lstStyle/>
            <a:p>
              <a:pPr algn="r" defTabSz="1438275">
                <a:lnSpc>
                  <a:spcPct val="150000"/>
                </a:lnSpc>
                <a:defRPr/>
              </a:pPr>
              <a:r>
                <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BE SIMPLE</a:t>
              </a:r>
              <a:endParaRPr 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307090" y="1524858"/>
              <a:ext cx="2567878" cy="372028"/>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274445">
                <a:lnSpc>
                  <a:spcPct val="150000"/>
                </a:lnSpc>
                <a:spcBef>
                  <a:spcPct val="20000"/>
                </a:spcBef>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52" name="矩形 51"/>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slide(fromBottom)">
                                      <p:cBhvr>
                                        <p:cTn id="12" dur="500"/>
                                        <p:tgtEl>
                                          <p:spTgt spid="41"/>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lide(fromBottom)">
                                      <p:cBhvr>
                                        <p:cTn id="16" dur="500"/>
                                        <p:tgtEl>
                                          <p:spTgt spid="42"/>
                                        </p:tgtEl>
                                      </p:cBhvr>
                                    </p:animEffect>
                                  </p:childTnLst>
                                </p:cTn>
                              </p:par>
                            </p:childTnLst>
                          </p:cTn>
                        </p:par>
                        <p:par>
                          <p:cTn id="17" fill="hold" nodeType="afterGroup">
                            <p:stCondLst>
                              <p:cond delay="1500"/>
                            </p:stCondLst>
                            <p:childTnLst>
                              <p:par>
                                <p:cTn id="18" presetID="12" presetClass="entr" presetSubtype="8"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slide(fromLeft)">
                                      <p:cBhvr>
                                        <p:cTn id="20" dur="500"/>
                                        <p:tgtEl>
                                          <p:spTgt spid="45"/>
                                        </p:tgtEl>
                                      </p:cBhvr>
                                    </p:animEffect>
                                  </p:childTnLst>
                                </p:cTn>
                              </p:par>
                            </p:childTnLst>
                          </p:cTn>
                        </p:par>
                        <p:par>
                          <p:cTn id="21" fill="hold" nodeType="afterGroup">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slide(fromBottom)">
                                      <p:cBhvr>
                                        <p:cTn id="24" dur="500"/>
                                        <p:tgtEl>
                                          <p:spTgt spid="40"/>
                                        </p:tgtEl>
                                      </p:cBhvr>
                                    </p:animEffect>
                                  </p:childTnLst>
                                </p:cTn>
                              </p:par>
                            </p:childTnLst>
                          </p:cTn>
                        </p:par>
                        <p:par>
                          <p:cTn id="25" fill="hold" nodeType="afterGroup">
                            <p:stCondLst>
                              <p:cond delay="2500"/>
                            </p:stCondLst>
                            <p:childTnLst>
                              <p:par>
                                <p:cTn id="26" presetID="12" presetClass="entr" presetSubtype="2"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slide(fromRight)">
                                      <p:cBhvr>
                                        <p:cTn id="28" dur="500"/>
                                        <p:tgtEl>
                                          <p:spTgt spid="48"/>
                                        </p:tgtEl>
                                      </p:cBhvr>
                                    </p:animEffect>
                                  </p:childTnLst>
                                </p:cTn>
                              </p:par>
                            </p:childTnLst>
                          </p:cTn>
                        </p:par>
                        <p:par>
                          <p:cTn id="29" fill="hold" nodeType="afterGroup">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slide(fromBottom)">
                                      <p:cBhvr>
                                        <p:cTn id="32" dur="500"/>
                                        <p:tgtEl>
                                          <p:spTgt spid="31"/>
                                        </p:tgtEl>
                                      </p:cBhvr>
                                    </p:animEffect>
                                  </p:childTnLst>
                                </p:cTn>
                              </p:par>
                            </p:childTnLst>
                          </p:cTn>
                        </p:par>
                        <p:par>
                          <p:cTn id="33" fill="hold" nodeType="afterGroup">
                            <p:stCondLst>
                              <p:cond delay="3500"/>
                            </p:stCondLst>
                            <p:childTnLst>
                              <p:par>
                                <p:cTn id="34" presetID="1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lide(fromLeft)">
                                      <p:cBhvr>
                                        <p:cTn id="36" dur="500"/>
                                        <p:tgtEl>
                                          <p:spTgt spid="28"/>
                                        </p:tgtEl>
                                      </p:cBhvr>
                                    </p:animEffect>
                                  </p:childTnLst>
                                </p:cTn>
                              </p:par>
                            </p:childTnLst>
                          </p:cTn>
                        </p:par>
                        <p:par>
                          <p:cTn id="37" fill="hold" nodeType="afterGroup">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lide(fromBottom)">
                                      <p:cBhvr>
                                        <p:cTn id="40" dur="500"/>
                                        <p:tgtEl>
                                          <p:spTgt spid="7"/>
                                        </p:tgtEl>
                                      </p:cBhvr>
                                    </p:animEffect>
                                  </p:childTnLst>
                                </p:cTn>
                              </p:par>
                            </p:childTnLst>
                          </p:cTn>
                        </p:par>
                        <p:par>
                          <p:cTn id="41" fill="hold" nodeType="afterGroup">
                            <p:stCondLst>
                              <p:cond delay="4500"/>
                            </p:stCondLst>
                            <p:childTnLst>
                              <p:par>
                                <p:cTn id="42" presetID="12" presetClass="entr" presetSubtype="2"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slide(fromRight)">
                                      <p:cBhvr>
                                        <p:cTn id="44" dur="500"/>
                                        <p:tgtEl>
                                          <p:spTgt spid="4"/>
                                        </p:tgtEl>
                                      </p:cBhvr>
                                    </p:animEffect>
                                  </p:childTnLst>
                                </p:cTn>
                              </p:par>
                            </p:childTnLst>
                          </p:cTn>
                        </p:par>
                        <p:par>
                          <p:cTn id="45" fill="hold" nodeType="afterGroup">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slide(fromBottom)">
                                      <p:cBhvr>
                                        <p:cTn id="48" dur="500"/>
                                        <p:tgtEl>
                                          <p:spTgt spid="35"/>
                                        </p:tgtEl>
                                      </p:cBhvr>
                                    </p:animEffect>
                                  </p:childTnLst>
                                </p:cTn>
                              </p:par>
                            </p:childTnLst>
                          </p:cTn>
                        </p:par>
                        <p:par>
                          <p:cTn id="49" fill="hold" nodeType="afterGroup">
                            <p:stCondLst>
                              <p:cond delay="5500"/>
                            </p:stCondLst>
                            <p:childTnLst>
                              <p:par>
                                <p:cTn id="50" presetID="1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slide(fromLeft)">
                                      <p:cBhvr>
                                        <p:cTn id="52" dur="500"/>
                                        <p:tgtEl>
                                          <p:spTgt spid="32"/>
                                        </p:tgtEl>
                                      </p:cBhvr>
                                    </p:animEffect>
                                  </p:childTnLst>
                                </p:cTn>
                              </p:par>
                            </p:childTnLst>
                          </p:cTn>
                        </p:par>
                        <p:par>
                          <p:cTn id="53" fill="hold" nodeType="afterGroup">
                            <p:stCondLst>
                              <p:cond delay="6000"/>
                            </p:stCondLst>
                            <p:childTnLst>
                              <p:par>
                                <p:cTn id="54" presetID="12" presetClass="entr" presetSubtype="4"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slide(fromBottom)">
                                      <p:cBhvr>
                                        <p:cTn id="56" dur="500"/>
                                        <p:tgtEl>
                                          <p:spTgt spid="23"/>
                                        </p:tgtEl>
                                      </p:cBhvr>
                                    </p:animEffect>
                                  </p:childTnLst>
                                </p:cTn>
                              </p:par>
                            </p:childTnLst>
                          </p:cTn>
                        </p:par>
                        <p:par>
                          <p:cTn id="57" fill="hold" nodeType="afterGroup">
                            <p:stCondLst>
                              <p:cond delay="6500"/>
                            </p:stCondLst>
                            <p:childTnLst>
                              <p:par>
                                <p:cTn id="58" presetID="12" presetClass="entr" presetSubtype="2"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slide(fromRight)">
                                      <p:cBhvr>
                                        <p:cTn id="60" dur="500"/>
                                        <p:tgtEl>
                                          <p:spTgt spid="20"/>
                                        </p:tgtEl>
                                      </p:cBhvr>
                                    </p:animEffect>
                                  </p:childTnLst>
                                </p:cTn>
                              </p:par>
                            </p:childTnLst>
                          </p:cTn>
                        </p:par>
                        <p:par>
                          <p:cTn id="61" fill="hold" nodeType="afterGroup">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slide(fromBottom)">
                                      <p:cBhvr>
                                        <p:cTn id="64" dur="500"/>
                                        <p:tgtEl>
                                          <p:spTgt spid="39"/>
                                        </p:tgtEl>
                                      </p:cBhvr>
                                    </p:animEffect>
                                  </p:childTnLst>
                                </p:cTn>
                              </p:par>
                            </p:childTnLst>
                          </p:cTn>
                        </p:par>
                        <p:par>
                          <p:cTn id="65" fill="hold" nodeType="afterGroup">
                            <p:stCondLst>
                              <p:cond delay="7500"/>
                            </p:stCondLst>
                            <p:childTnLst>
                              <p:par>
                                <p:cTn id="66" presetID="12" presetClass="entr" presetSubtype="8"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slide(fromLeft)">
                                      <p:cBhvr>
                                        <p:cTn id="68" dur="500"/>
                                        <p:tgtEl>
                                          <p:spTgt spid="36"/>
                                        </p:tgtEl>
                                      </p:cBhvr>
                                    </p:animEffect>
                                  </p:childTnLst>
                                </p:cTn>
                              </p:par>
                            </p:childTnLst>
                          </p:cTn>
                        </p:par>
                        <p:par>
                          <p:cTn id="69" fill="hold" nodeType="afterGroup">
                            <p:stCondLst>
                              <p:cond delay="8000"/>
                            </p:stCondLst>
                            <p:childTnLst>
                              <p:par>
                                <p:cTn id="70" presetID="12" presetClass="entr" presetSubtype="4"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slide(fromBottom)">
                                      <p:cBhvr>
                                        <p:cTn id="72" dur="500"/>
                                        <p:tgtEl>
                                          <p:spTgt spid="27"/>
                                        </p:tgtEl>
                                      </p:cBhvr>
                                    </p:animEffect>
                                  </p:childTnLst>
                                </p:cTn>
                              </p:par>
                            </p:childTnLst>
                          </p:cTn>
                        </p:par>
                        <p:par>
                          <p:cTn id="73" fill="hold" nodeType="afterGroup">
                            <p:stCondLst>
                              <p:cond delay="8500"/>
                            </p:stCondLst>
                            <p:childTnLst>
                              <p:par>
                                <p:cTn id="74" presetID="12" presetClass="entr" presetSubtype="2" fill="hold"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slide(fromRight)">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7" grpId="0" animBg="1"/>
      <p:bldP spid="31" grpId="0" animBg="1"/>
      <p:bldP spid="35" grpId="0" animBg="1"/>
      <p:bldP spid="39" grpId="0" animBg="1"/>
      <p:bldP spid="40"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2" name="矩形 111"/>
          <p:cNvSpPr/>
          <p:nvPr/>
        </p:nvSpPr>
        <p:spPr>
          <a:xfrm>
            <a:off x="2201141" y="4882155"/>
            <a:ext cx="1435882" cy="303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416" tIns="48206" rIns="96416" bIns="48206" rtlCol="0" anchor="ctr"/>
          <a:lstStyle/>
          <a:p>
            <a:pPr algn="ct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113" name="矩形 112"/>
          <p:cNvSpPr/>
          <p:nvPr/>
        </p:nvSpPr>
        <p:spPr>
          <a:xfrm>
            <a:off x="2201743" y="4167108"/>
            <a:ext cx="2135133" cy="303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6416" tIns="48206" rIns="96416" bIns="48206" rtlCol="0" anchor="ctr"/>
          <a:lstStyle/>
          <a:p>
            <a:pPr algn="ct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114" name="矩形 113"/>
          <p:cNvSpPr/>
          <p:nvPr/>
        </p:nvSpPr>
        <p:spPr>
          <a:xfrm>
            <a:off x="2201744" y="3452060"/>
            <a:ext cx="3007320" cy="303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6" tIns="48206" rIns="96416" bIns="48206" rtlCol="0" anchor="ctr"/>
          <a:lstStyle/>
          <a:p>
            <a:pPr algn="ct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2201744" y="2717367"/>
            <a:ext cx="3288179" cy="303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6" tIns="48206" rIns="96416" bIns="48206" rtlCol="0" anchor="ctr"/>
          <a:lstStyle/>
          <a:p>
            <a:pPr algn="ct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2201140" y="2120457"/>
            <a:ext cx="4202175" cy="3549502"/>
            <a:chOff x="2085451" y="2010617"/>
            <a:chExt cx="3985040" cy="3365639"/>
          </a:xfrm>
        </p:grpSpPr>
        <p:cxnSp>
          <p:nvCxnSpPr>
            <p:cNvPr id="4" name="直接箭头连接符 3"/>
            <p:cNvCxnSpPr/>
            <p:nvPr/>
          </p:nvCxnSpPr>
          <p:spPr>
            <a:xfrm>
              <a:off x="2086024" y="5376256"/>
              <a:ext cx="3984467"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V="1">
              <a:off x="2085451" y="2010617"/>
              <a:ext cx="571" cy="334488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122"/>
          <p:cNvSpPr txBox="1"/>
          <p:nvPr/>
        </p:nvSpPr>
        <p:spPr>
          <a:xfrm>
            <a:off x="7999134" y="1669521"/>
            <a:ext cx="1552875" cy="356976"/>
          </a:xfrm>
          <a:prstGeom prst="rect">
            <a:avLst/>
          </a:prstGeom>
          <a:noFill/>
        </p:spPr>
        <p:txBody>
          <a:bodyPr wrap="square" lIns="96416" tIns="48206" rIns="96416" bIns="48206" rtlCol="0">
            <a:spAutoFit/>
          </a:bodyPr>
          <a:lstStyle/>
          <a:p>
            <a:r>
              <a:rPr lang="zh-CN" altLang="en-US" sz="1685"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添加内容</a:t>
            </a:r>
            <a:endParaRPr lang="zh-CN" altLang="en-US" sz="1685"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486" y="4089936"/>
            <a:ext cx="3837207" cy="1728702"/>
          </a:xfrm>
          <a:prstGeom prst="rect">
            <a:avLst/>
          </a:prstGeom>
        </p:spPr>
      </p:pic>
      <p:sp>
        <p:nvSpPr>
          <p:cNvPr id="8" name="TextBox 125"/>
          <p:cNvSpPr txBox="1"/>
          <p:nvPr/>
        </p:nvSpPr>
        <p:spPr>
          <a:xfrm>
            <a:off x="8013904" y="2027364"/>
            <a:ext cx="3426950" cy="512852"/>
          </a:xfrm>
          <a:prstGeom prst="rect">
            <a:avLst/>
          </a:prstGeom>
          <a:noFill/>
        </p:spPr>
        <p:txBody>
          <a:bodyPr wrap="square" lIns="96416" tIns="48206" rIns="96416" bIns="48206" rtlCol="0">
            <a:spAutoFit/>
          </a:bodyPr>
          <a:lstStyle/>
          <a:p>
            <a:pPr defTabSz="1285240">
              <a:lnSpc>
                <a:spcPct val="120000"/>
              </a:lnSpc>
              <a:defRPr/>
            </a:pPr>
            <a:r>
              <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a:xfrm>
            <a:off x="4851927" y="2861068"/>
            <a:ext cx="1396116" cy="2792607"/>
          </a:xfrm>
          <a:custGeom>
            <a:gdLst>
              <a:gd name="connsiteX0" fmla="*/ 0 w 1323975"/>
              <a:gd name="connsiteY0" fmla="*/ 2647950 h 2647950"/>
              <a:gd name="connsiteX1" fmla="*/ 190500 w 1323975"/>
              <a:gd name="connsiteY1" fmla="*/ 2314575 h 2647950"/>
              <a:gd name="connsiteX2" fmla="*/ 219075 w 1323975"/>
              <a:gd name="connsiteY2" fmla="*/ 2238375 h 2647950"/>
              <a:gd name="connsiteX3" fmla="*/ 247650 w 1323975"/>
              <a:gd name="connsiteY3" fmla="*/ 2076450 h 2647950"/>
              <a:gd name="connsiteX4" fmla="*/ 276225 w 1323975"/>
              <a:gd name="connsiteY4" fmla="*/ 1905000 h 2647950"/>
              <a:gd name="connsiteX5" fmla="*/ 304800 w 1323975"/>
              <a:gd name="connsiteY5" fmla="*/ 1914525 h 2647950"/>
              <a:gd name="connsiteX6" fmla="*/ 371475 w 1323975"/>
              <a:gd name="connsiteY6" fmla="*/ 1990725 h 2647950"/>
              <a:gd name="connsiteX7" fmla="*/ 390525 w 1323975"/>
              <a:gd name="connsiteY7" fmla="*/ 2019300 h 2647950"/>
              <a:gd name="connsiteX8" fmla="*/ 447675 w 1323975"/>
              <a:gd name="connsiteY8" fmla="*/ 2066925 h 2647950"/>
              <a:gd name="connsiteX9" fmla="*/ 504825 w 1323975"/>
              <a:gd name="connsiteY9" fmla="*/ 2085975 h 2647950"/>
              <a:gd name="connsiteX10" fmla="*/ 542925 w 1323975"/>
              <a:gd name="connsiteY10" fmla="*/ 2076450 h 2647950"/>
              <a:gd name="connsiteX11" fmla="*/ 552450 w 1323975"/>
              <a:gd name="connsiteY11" fmla="*/ 2047875 h 2647950"/>
              <a:gd name="connsiteX12" fmla="*/ 571500 w 1323975"/>
              <a:gd name="connsiteY12" fmla="*/ 1981200 h 2647950"/>
              <a:gd name="connsiteX13" fmla="*/ 600075 w 1323975"/>
              <a:gd name="connsiteY13" fmla="*/ 1857375 h 2647950"/>
              <a:gd name="connsiteX14" fmla="*/ 619125 w 1323975"/>
              <a:gd name="connsiteY14" fmla="*/ 1762125 h 2647950"/>
              <a:gd name="connsiteX15" fmla="*/ 638175 w 1323975"/>
              <a:gd name="connsiteY15" fmla="*/ 1704975 h 2647950"/>
              <a:gd name="connsiteX16" fmla="*/ 657225 w 1323975"/>
              <a:gd name="connsiteY16" fmla="*/ 1638300 h 2647950"/>
              <a:gd name="connsiteX17" fmla="*/ 676275 w 1323975"/>
              <a:gd name="connsiteY17" fmla="*/ 1428750 h 2647950"/>
              <a:gd name="connsiteX18" fmla="*/ 685800 w 1323975"/>
              <a:gd name="connsiteY18" fmla="*/ 1362075 h 2647950"/>
              <a:gd name="connsiteX19" fmla="*/ 704850 w 1323975"/>
              <a:gd name="connsiteY19" fmla="*/ 1323975 h 2647950"/>
              <a:gd name="connsiteX20" fmla="*/ 790575 w 1323975"/>
              <a:gd name="connsiteY20" fmla="*/ 1323975 h 2647950"/>
              <a:gd name="connsiteX21" fmla="*/ 809625 w 1323975"/>
              <a:gd name="connsiteY21" fmla="*/ 1352550 h 2647950"/>
              <a:gd name="connsiteX22" fmla="*/ 885825 w 1323975"/>
              <a:gd name="connsiteY22" fmla="*/ 1428750 h 2647950"/>
              <a:gd name="connsiteX23" fmla="*/ 904875 w 1323975"/>
              <a:gd name="connsiteY23" fmla="*/ 1466850 h 2647950"/>
              <a:gd name="connsiteX24" fmla="*/ 962025 w 1323975"/>
              <a:gd name="connsiteY24" fmla="*/ 1504950 h 2647950"/>
              <a:gd name="connsiteX25" fmla="*/ 1009650 w 1323975"/>
              <a:gd name="connsiteY25" fmla="*/ 1276350 h 2647950"/>
              <a:gd name="connsiteX26" fmla="*/ 1038225 w 1323975"/>
              <a:gd name="connsiteY26" fmla="*/ 1143000 h 2647950"/>
              <a:gd name="connsiteX27" fmla="*/ 1057275 w 1323975"/>
              <a:gd name="connsiteY27" fmla="*/ 990600 h 2647950"/>
              <a:gd name="connsiteX28" fmla="*/ 1066800 w 1323975"/>
              <a:gd name="connsiteY28" fmla="*/ 895350 h 2647950"/>
              <a:gd name="connsiteX29" fmla="*/ 1104900 w 1323975"/>
              <a:gd name="connsiteY29" fmla="*/ 790575 h 2647950"/>
              <a:gd name="connsiteX30" fmla="*/ 1143000 w 1323975"/>
              <a:gd name="connsiteY30" fmla="*/ 638175 h 2647950"/>
              <a:gd name="connsiteX31" fmla="*/ 1238250 w 1323975"/>
              <a:gd name="connsiteY31" fmla="*/ 314325 h 2647950"/>
              <a:gd name="connsiteX32" fmla="*/ 1266825 w 1323975"/>
              <a:gd name="connsiteY32" fmla="*/ 200025 h 2647950"/>
              <a:gd name="connsiteX33" fmla="*/ 1304925 w 1323975"/>
              <a:gd name="connsiteY33" fmla="*/ 76200 h 2647950"/>
              <a:gd name="connsiteX34" fmla="*/ 1323975 w 1323975"/>
              <a:gd name="connsiteY34" fmla="*/ 0 h 2647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975" h="2647950">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6416" tIns="48206" rIns="96416" bIns="48206" rtlCol="0" anchor="ctr"/>
          <a:lstStyle/>
          <a:p>
            <a:pPr algn="ct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3"/>
          <p:cNvGrpSpPr/>
          <p:nvPr/>
        </p:nvGrpSpPr>
        <p:grpSpPr>
          <a:xfrm>
            <a:off x="3647461" y="2737014"/>
            <a:ext cx="2548527" cy="2989300"/>
            <a:chOff x="3457037" y="2595233"/>
            <a:chExt cx="2416838" cy="2834455"/>
          </a:xfrm>
        </p:grpSpPr>
        <p:sp>
          <p:nvSpPr>
            <p:cNvPr id="11" name="TextBox 133"/>
            <p:cNvSpPr txBox="1"/>
            <p:nvPr/>
          </p:nvSpPr>
          <p:spPr>
            <a:xfrm>
              <a:off x="5204296" y="2595233"/>
              <a:ext cx="669579" cy="830877"/>
            </a:xfrm>
            <a:prstGeom prst="rect">
              <a:avLst/>
            </a:prstGeom>
            <a:noFill/>
          </p:spPr>
          <p:txBody>
            <a:bodyPr wrap="square" lIns="96396" tIns="48197" rIns="96396" bIns="48197" rtlCol="0">
              <a:spAutoFit/>
            </a:bodyPr>
            <a:lstStyle/>
            <a:p>
              <a:r>
                <a:rPr lang="en-US" altLang="zh-CN"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82%</a:t>
              </a:r>
              <a:endParaRPr lang="zh-CN" altLang="en-US"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4"/>
            <p:cNvSpPr txBox="1"/>
            <p:nvPr/>
          </p:nvSpPr>
          <p:spPr>
            <a:xfrm>
              <a:off x="4937951" y="3273242"/>
              <a:ext cx="669578" cy="830877"/>
            </a:xfrm>
            <a:prstGeom prst="rect">
              <a:avLst/>
            </a:prstGeom>
            <a:noFill/>
          </p:spPr>
          <p:txBody>
            <a:bodyPr wrap="square" lIns="96396" tIns="48197" rIns="96396" bIns="48197" rtlCol="0">
              <a:spAutoFit/>
            </a:bodyPr>
            <a:lstStyle/>
            <a:p>
              <a:r>
                <a:rPr lang="en-US" altLang="zh-CN"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73%</a:t>
              </a:r>
              <a:endParaRPr lang="zh-CN" altLang="en-US"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5"/>
            <p:cNvSpPr txBox="1"/>
            <p:nvPr/>
          </p:nvSpPr>
          <p:spPr>
            <a:xfrm>
              <a:off x="4110827" y="3953598"/>
              <a:ext cx="669578" cy="830877"/>
            </a:xfrm>
            <a:prstGeom prst="rect">
              <a:avLst/>
            </a:prstGeom>
            <a:noFill/>
          </p:spPr>
          <p:txBody>
            <a:bodyPr wrap="square" lIns="96396" tIns="48197" rIns="96396" bIns="48197" rtlCol="0">
              <a:spAutoFit/>
            </a:bodyPr>
            <a:lstStyle/>
            <a:p>
              <a:r>
                <a:rPr lang="en-US" altLang="zh-CN"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56%</a:t>
              </a:r>
              <a:endParaRPr lang="zh-CN" altLang="en-US"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6"/>
            <p:cNvSpPr txBox="1"/>
            <p:nvPr/>
          </p:nvSpPr>
          <p:spPr>
            <a:xfrm>
              <a:off x="3457037" y="4598811"/>
              <a:ext cx="669578" cy="830877"/>
            </a:xfrm>
            <a:prstGeom prst="rect">
              <a:avLst/>
            </a:prstGeom>
            <a:noFill/>
          </p:spPr>
          <p:txBody>
            <a:bodyPr wrap="square" lIns="96396" tIns="48197" rIns="96396" bIns="48197" rtlCol="0">
              <a:spAutoFit/>
            </a:bodyPr>
            <a:lstStyle/>
            <a:p>
              <a:r>
                <a:rPr lang="en-US" altLang="zh-CN"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32%</a:t>
              </a:r>
              <a:endParaRPr lang="zh-CN" altLang="en-US"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2"/>
          <p:cNvGrpSpPr/>
          <p:nvPr/>
        </p:nvGrpSpPr>
        <p:grpSpPr>
          <a:xfrm>
            <a:off x="1510942" y="2716800"/>
            <a:ext cx="759315" cy="3009635"/>
            <a:chOff x="1430916" y="2576071"/>
            <a:chExt cx="720080" cy="2853735"/>
          </a:xfrm>
        </p:grpSpPr>
        <p:sp>
          <p:nvSpPr>
            <p:cNvPr id="16" name="TextBox 128"/>
            <p:cNvSpPr txBox="1"/>
            <p:nvPr/>
          </p:nvSpPr>
          <p:spPr>
            <a:xfrm>
              <a:off x="1430916" y="4598930"/>
              <a:ext cx="720080" cy="830876"/>
            </a:xfrm>
            <a:prstGeom prst="rect">
              <a:avLst/>
            </a:prstGeom>
            <a:noFill/>
          </p:spPr>
          <p:txBody>
            <a:bodyPr wrap="square" lIns="96396" tIns="48197" rIns="96396" bIns="48197" rtlCol="0">
              <a:spAutoFit/>
            </a:bodyPr>
            <a:lstStyle/>
            <a:p>
              <a:r>
                <a:rPr lang="zh-CN" altLang="en-US"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项目</a:t>
              </a:r>
              <a:endParaRPr lang="zh-CN" altLang="en-US"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7"/>
            <p:cNvSpPr txBox="1"/>
            <p:nvPr/>
          </p:nvSpPr>
          <p:spPr>
            <a:xfrm>
              <a:off x="1430916" y="3951250"/>
              <a:ext cx="720080" cy="830876"/>
            </a:xfrm>
            <a:prstGeom prst="rect">
              <a:avLst/>
            </a:prstGeom>
            <a:noFill/>
          </p:spPr>
          <p:txBody>
            <a:bodyPr wrap="square" lIns="96396" tIns="48197" rIns="96396" bIns="48197" rtlCol="0">
              <a:spAutoFit/>
            </a:bodyPr>
            <a:lstStyle/>
            <a:p>
              <a:r>
                <a:rPr lang="zh-CN" altLang="en-US"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项目</a:t>
              </a:r>
              <a:endParaRPr lang="zh-CN" altLang="en-US"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8"/>
            <p:cNvSpPr txBox="1"/>
            <p:nvPr/>
          </p:nvSpPr>
          <p:spPr>
            <a:xfrm>
              <a:off x="1430916" y="3292707"/>
              <a:ext cx="720080" cy="830876"/>
            </a:xfrm>
            <a:prstGeom prst="rect">
              <a:avLst/>
            </a:prstGeom>
            <a:noFill/>
          </p:spPr>
          <p:txBody>
            <a:bodyPr wrap="square" lIns="96396" tIns="48197" rIns="96396" bIns="48197" rtlCol="0">
              <a:spAutoFit/>
            </a:bodyPr>
            <a:lstStyle/>
            <a:p>
              <a:r>
                <a:rPr lang="zh-CN" altLang="en-US"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项目</a:t>
              </a:r>
              <a:endParaRPr lang="zh-CN" altLang="en-US"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9"/>
            <p:cNvSpPr txBox="1"/>
            <p:nvPr/>
          </p:nvSpPr>
          <p:spPr>
            <a:xfrm>
              <a:off x="1430916" y="2576071"/>
              <a:ext cx="720080" cy="830876"/>
            </a:xfrm>
            <a:prstGeom prst="rect">
              <a:avLst/>
            </a:prstGeom>
            <a:noFill/>
          </p:spPr>
          <p:txBody>
            <a:bodyPr wrap="square" lIns="96396" tIns="48197" rIns="96396" bIns="48197" rtlCol="0">
              <a:spAutoFit/>
            </a:bodyPr>
            <a:lstStyle/>
            <a:p>
              <a:r>
                <a:rPr lang="zh-CN" altLang="en-US"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项目</a:t>
              </a:r>
              <a:endParaRPr lang="zh-CN" altLang="en-US" sz="2530" spc="-159">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圆角矩形 19"/>
          <p:cNvSpPr/>
          <p:nvPr/>
        </p:nvSpPr>
        <p:spPr>
          <a:xfrm>
            <a:off x="7274981" y="1711968"/>
            <a:ext cx="624930" cy="5777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6" tIns="48206" rIns="96416" bIns="48206" rtlCol="0" anchor="ctr"/>
          <a:lstStyle/>
          <a:p>
            <a:pPr algn="ctr"/>
            <a:r>
              <a:rPr lang="en-US" altLang="zh-CN" sz="3375">
                <a:solidFill>
                  <a:prstClr val="white"/>
                </a:solidFill>
                <a:latin typeface="Arial" panose="020b0604020202020204" pitchFamily="34" charset="0"/>
                <a:ea typeface="微软雅黑" panose="020b0503020204020204" pitchFamily="34" charset="-122"/>
                <a:sym typeface="Arial" panose="020b0604020202020204" pitchFamily="34" charset="0"/>
              </a:rPr>
              <a:t>A</a:t>
            </a:r>
            <a:endParaRPr lang="zh-CN" altLang="en-US" sz="337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75"/>
          <p:cNvSpPr txBox="1"/>
          <p:nvPr/>
        </p:nvSpPr>
        <p:spPr>
          <a:xfrm>
            <a:off x="7999134" y="2970619"/>
            <a:ext cx="1552875" cy="356976"/>
          </a:xfrm>
          <a:prstGeom prst="rect">
            <a:avLst/>
          </a:prstGeom>
          <a:noFill/>
        </p:spPr>
        <p:txBody>
          <a:bodyPr wrap="square" lIns="96416" tIns="48206" rIns="96416" bIns="48206" rtlCol="0">
            <a:spAutoFit/>
          </a:bodyPr>
          <a:lstStyle/>
          <a:p>
            <a:r>
              <a:rPr lang="zh-CN" altLang="en-US" sz="1685"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添加内容</a:t>
            </a:r>
            <a:endParaRPr lang="zh-CN" altLang="en-US" sz="1685"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8013904" y="3356141"/>
            <a:ext cx="3426950" cy="512852"/>
          </a:xfrm>
          <a:prstGeom prst="rect">
            <a:avLst/>
          </a:prstGeom>
          <a:noFill/>
        </p:spPr>
        <p:txBody>
          <a:bodyPr wrap="square" lIns="96416" tIns="48206" rIns="96416" bIns="48206" rtlCol="0">
            <a:spAutoFit/>
          </a:bodyPr>
          <a:lstStyle/>
          <a:p>
            <a:pPr defTabSz="1285240">
              <a:lnSpc>
                <a:spcPct val="120000"/>
              </a:lnSpc>
              <a:defRPr/>
            </a:pPr>
            <a:r>
              <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圆角矩形 77"/>
          <p:cNvSpPr/>
          <p:nvPr/>
        </p:nvSpPr>
        <p:spPr>
          <a:xfrm>
            <a:off x="7274981" y="3040745"/>
            <a:ext cx="624930" cy="5777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6" tIns="48206" rIns="96416" bIns="48206" rtlCol="0" anchor="ctr"/>
          <a:lstStyle/>
          <a:p>
            <a:pPr algn="ctr"/>
            <a:r>
              <a:rPr lang="en-US" altLang="zh-CN" sz="3375">
                <a:solidFill>
                  <a:prstClr val="white"/>
                </a:solidFill>
                <a:latin typeface="Arial" panose="020b0604020202020204" pitchFamily="34" charset="0"/>
                <a:ea typeface="微软雅黑" panose="020b0503020204020204" pitchFamily="34" charset="-122"/>
                <a:sym typeface="Arial" panose="020b0604020202020204" pitchFamily="34" charset="0"/>
              </a:rPr>
              <a:t>A</a:t>
            </a:r>
            <a:endParaRPr lang="zh-CN" altLang="en-US" sz="337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28" name="矩形 27"/>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wipe(left)">
                                      <p:cBhvr>
                                        <p:cTn id="14" dur="300"/>
                                        <p:tgtEl>
                                          <p:spTgt spid="112"/>
                                        </p:tgtEl>
                                      </p:cBhvr>
                                    </p:animEffect>
                                  </p:childTnLst>
                                </p:cTn>
                              </p:par>
                            </p:childTnLst>
                          </p:cTn>
                        </p:par>
                        <p:par>
                          <p:cTn id="15" fill="hold" nodeType="afterGroup">
                            <p:stCondLst>
                              <p:cond delay="800"/>
                            </p:stCondLst>
                            <p:childTnLst>
                              <p:par>
                                <p:cTn id="16" presetID="22" presetClass="entr" presetSubtype="8" fill="hold" grpId="0" nodeType="after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wipe(left)">
                                      <p:cBhvr>
                                        <p:cTn id="18" dur="300"/>
                                        <p:tgtEl>
                                          <p:spTgt spid="113"/>
                                        </p:tgtEl>
                                      </p:cBhvr>
                                    </p:animEffect>
                                  </p:childTnLst>
                                </p:cTn>
                              </p:par>
                            </p:childTnLst>
                          </p:cTn>
                        </p:par>
                        <p:par>
                          <p:cTn id="19" fill="hold" nodeType="afterGroup">
                            <p:stCondLst>
                              <p:cond delay="1100"/>
                            </p:stCondLst>
                            <p:childTnLst>
                              <p:par>
                                <p:cTn id="20" presetID="22" presetClass="entr" presetSubtype="8" fill="hold" grpId="0" nodeType="after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left)">
                                      <p:cBhvr>
                                        <p:cTn id="22" dur="300"/>
                                        <p:tgtEl>
                                          <p:spTgt spid="114"/>
                                        </p:tgtEl>
                                      </p:cBhvr>
                                    </p:animEffect>
                                  </p:childTnLst>
                                </p:cTn>
                              </p:par>
                            </p:childTnLst>
                          </p:cTn>
                        </p:par>
                        <p:par>
                          <p:cTn id="23" fill="hold" nodeType="afterGroup">
                            <p:stCondLst>
                              <p:cond delay="140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300"/>
                                        <p:tgtEl>
                                          <p:spTgt spid="2"/>
                                        </p:tgtEl>
                                      </p:cBhvr>
                                    </p:animEffect>
                                  </p:childTnLst>
                                </p:cTn>
                              </p:par>
                            </p:childTnLst>
                          </p:cTn>
                        </p:par>
                        <p:par>
                          <p:cTn id="27" fill="hold" nodeType="afterGroup">
                            <p:stCondLst>
                              <p:cond delay="17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300"/>
                                        <p:tgtEl>
                                          <p:spTgt spid="10"/>
                                        </p:tgtEl>
                                      </p:cBhvr>
                                    </p:animEffect>
                                  </p:childTnLst>
                                </p:cTn>
                              </p:par>
                            </p:childTnLst>
                          </p:cTn>
                        </p:par>
                        <p:par>
                          <p:cTn id="31" fill="hold" nodeType="afterGroup">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300"/>
                                        <p:tgtEl>
                                          <p:spTgt spid="9"/>
                                        </p:tgtEl>
                                      </p:cBhvr>
                                    </p:animEffect>
                                  </p:childTnLst>
                                </p:cTn>
                              </p:par>
                            </p:childTnLst>
                          </p:cTn>
                        </p:par>
                        <p:par>
                          <p:cTn id="35" fill="hold" nodeType="afterGroup">
                            <p:stCondLst>
                              <p:cond delay="2300"/>
                            </p:stCondLst>
                            <p:childTnLst>
                              <p:par>
                                <p:cTn id="36" presetID="45"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ppt_w</p:attrName>
                                        </p:attrNameLst>
                                      </p:cBhvr>
                                      <p:tavLst>
                                        <p:tav tm="0" fmla="#ppt_w*sin(2.5*pi*$)">
                                          <p:val>
                                            <p:fltVal val="0"/>
                                          </p:val>
                                        </p:tav>
                                        <p:tav tm="100000">
                                          <p:val>
                                            <p:fltVal val="1"/>
                                          </p:val>
                                        </p:tav>
                                      </p:tavLst>
                                    </p:anim>
                                    <p:anim calcmode="lin" valueType="num">
                                      <p:cBhvr>
                                        <p:cTn id="40" dur="500" fill="hold"/>
                                        <p:tgtEl>
                                          <p:spTgt spid="20"/>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2800"/>
                            </p:stCondLst>
                            <p:childTnLst>
                              <p:par>
                                <p:cTn id="42" presetID="12" presetClass="entr" presetSubtype="2"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p:tgtEl>
                                          <p:spTgt spid="6"/>
                                        </p:tgtEl>
                                        <p:attrNameLst>
                                          <p:attrName>ppt_x</p:attrName>
                                        </p:attrNameLst>
                                      </p:cBhvr>
                                      <p:tavLst>
                                        <p:tav tm="0">
                                          <p:val>
                                            <p:strVal val="#ppt_x+#ppt_w*1.125000"/>
                                          </p:val>
                                        </p:tav>
                                        <p:tav tm="100000">
                                          <p:val>
                                            <p:strVal val="#ppt_x"/>
                                          </p:val>
                                        </p:tav>
                                      </p:tavLst>
                                    </p:anim>
                                    <p:animEffect transition="in" filter="wipe(left)">
                                      <p:cBhvr>
                                        <p:cTn id="45" dur="500"/>
                                        <p:tgtEl>
                                          <p:spTgt spid="6"/>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p:tgtEl>
                                          <p:spTgt spid="8"/>
                                        </p:tgtEl>
                                        <p:attrNameLst>
                                          <p:attrName>ppt_x</p:attrName>
                                        </p:attrNameLst>
                                      </p:cBhvr>
                                      <p:tavLst>
                                        <p:tav tm="0">
                                          <p:val>
                                            <p:strVal val="#ppt_x+#ppt_w*1.125000"/>
                                          </p:val>
                                        </p:tav>
                                        <p:tav tm="100000">
                                          <p:val>
                                            <p:strVal val="#ppt_x"/>
                                          </p:val>
                                        </p:tav>
                                      </p:tavLst>
                                    </p:anim>
                                    <p:animEffect transition="in" filter="wipe(left)">
                                      <p:cBhvr>
                                        <p:cTn id="49" dur="500"/>
                                        <p:tgtEl>
                                          <p:spTgt spid="8"/>
                                        </p:tgtEl>
                                      </p:cBhvr>
                                    </p:animEffect>
                                  </p:childTnLst>
                                </p:cTn>
                              </p:par>
                            </p:childTnLst>
                          </p:cTn>
                        </p:par>
                        <p:par>
                          <p:cTn id="50" fill="hold" nodeType="afterGroup">
                            <p:stCondLst>
                              <p:cond delay="3300"/>
                            </p:stCondLst>
                            <p:childTnLst>
                              <p:par>
                                <p:cTn id="51" presetID="45"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anim calcmode="lin" valueType="num">
                                      <p:cBhvr>
                                        <p:cTn id="54" dur="500" fill="hold"/>
                                        <p:tgtEl>
                                          <p:spTgt spid="78"/>
                                        </p:tgtEl>
                                        <p:attrNameLst>
                                          <p:attrName>ppt_w</p:attrName>
                                        </p:attrNameLst>
                                      </p:cBhvr>
                                      <p:tavLst>
                                        <p:tav tm="0" fmla="#ppt_w*sin(2.5*pi*$)">
                                          <p:val>
                                            <p:fltVal val="0"/>
                                          </p:val>
                                        </p:tav>
                                        <p:tav tm="100000">
                                          <p:val>
                                            <p:fltVal val="1"/>
                                          </p:val>
                                        </p:tav>
                                      </p:tavLst>
                                    </p:anim>
                                    <p:anim calcmode="lin" valueType="num">
                                      <p:cBhvr>
                                        <p:cTn id="55" dur="500" fill="hold"/>
                                        <p:tgtEl>
                                          <p:spTgt spid="78"/>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3800"/>
                            </p:stCondLst>
                            <p:childTnLst>
                              <p:par>
                                <p:cTn id="57" presetID="12" presetClass="entr" presetSubtype="2"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p:tgtEl>
                                          <p:spTgt spid="76"/>
                                        </p:tgtEl>
                                        <p:attrNameLst>
                                          <p:attrName>ppt_x</p:attrName>
                                        </p:attrNameLst>
                                      </p:cBhvr>
                                      <p:tavLst>
                                        <p:tav tm="0">
                                          <p:val>
                                            <p:strVal val="#ppt_x+#ppt_w*1.125000"/>
                                          </p:val>
                                        </p:tav>
                                        <p:tav tm="100000">
                                          <p:val>
                                            <p:strVal val="#ppt_x"/>
                                          </p:val>
                                        </p:tav>
                                      </p:tavLst>
                                    </p:anim>
                                    <p:animEffect transition="in" filter="wipe(left)">
                                      <p:cBhvr>
                                        <p:cTn id="60" dur="500"/>
                                        <p:tgtEl>
                                          <p:spTgt spid="76"/>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p:tgtEl>
                                          <p:spTgt spid="77"/>
                                        </p:tgtEl>
                                        <p:attrNameLst>
                                          <p:attrName>ppt_x</p:attrName>
                                        </p:attrNameLst>
                                      </p:cBhvr>
                                      <p:tavLst>
                                        <p:tav tm="0">
                                          <p:val>
                                            <p:strVal val="#ppt_x+#ppt_w*1.125000"/>
                                          </p:val>
                                        </p:tav>
                                        <p:tav tm="100000">
                                          <p:val>
                                            <p:strVal val="#ppt_x"/>
                                          </p:val>
                                        </p:tav>
                                      </p:tavLst>
                                    </p:anim>
                                    <p:animEffect transition="in" filter="wipe(left)">
                                      <p:cBhvr>
                                        <p:cTn id="64" dur="500"/>
                                        <p:tgtEl>
                                          <p:spTgt spid="77"/>
                                        </p:tgtEl>
                                      </p:cBhvr>
                                    </p:animEffect>
                                  </p:childTnLst>
                                </p:cTn>
                              </p:par>
                            </p:childTnLst>
                          </p:cTn>
                        </p:par>
                        <p:par>
                          <p:cTn id="65" fill="hold" nodeType="afterGroup">
                            <p:stCondLst>
                              <p:cond delay="4300"/>
                            </p:stCondLst>
                            <p:childTnLst>
                              <p:par>
                                <p:cTn id="66" presetID="42" presetClass="entr" presetSubtype="0"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300"/>
                                        <p:tgtEl>
                                          <p:spTgt spid="7"/>
                                        </p:tgtEl>
                                      </p:cBhvr>
                                    </p:animEffect>
                                    <p:anim calcmode="lin" valueType="num">
                                      <p:cBhvr>
                                        <p:cTn id="69" dur="300" fill="hold"/>
                                        <p:tgtEl>
                                          <p:spTgt spid="7"/>
                                        </p:tgtEl>
                                        <p:attrNameLst>
                                          <p:attrName>ppt_x</p:attrName>
                                        </p:attrNameLst>
                                      </p:cBhvr>
                                      <p:tavLst>
                                        <p:tav tm="0">
                                          <p:val>
                                            <p:strVal val="#ppt_x"/>
                                          </p:val>
                                        </p:tav>
                                        <p:tav tm="100000">
                                          <p:val>
                                            <p:strVal val="#ppt_x"/>
                                          </p:val>
                                        </p:tav>
                                      </p:tavLst>
                                    </p:anim>
                                    <p:anim calcmode="lin" valueType="num">
                                      <p:cBhvr>
                                        <p:cTn id="70"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2" grpId="0" animBg="1"/>
      <p:bldP spid="6" grpId="0"/>
      <p:bldP spid="8" grpId="0"/>
      <p:bldP spid="9" grpId="0" animBg="1"/>
      <p:bldP spid="20" grpId="0" animBg="1"/>
      <p:bldP spid="76" grpId="0"/>
      <p:bldP spid="77" grpId="0"/>
      <p:bldP spid="78"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六边形 11"/>
          <p:cNvSpPr/>
          <p:nvPr/>
        </p:nvSpPr>
        <p:spPr>
          <a:xfrm>
            <a:off x="-9093" y="1"/>
            <a:ext cx="10398816" cy="7239639"/>
          </a:xfrm>
          <a:custGeom>
            <a:gdLst>
              <a:gd name="connsiteX0" fmla="*/ 0 w 9422296"/>
              <a:gd name="connsiteY0" fmla="*/ 2729948 h 5459896"/>
              <a:gd name="connsiteX1" fmla="*/ 1364974 w 9422296"/>
              <a:gd name="connsiteY1" fmla="*/ 1 h 5459896"/>
              <a:gd name="connsiteX2" fmla="*/ 8057322 w 9422296"/>
              <a:gd name="connsiteY2" fmla="*/ 1 h 5459896"/>
              <a:gd name="connsiteX3" fmla="*/ 9422296 w 9422296"/>
              <a:gd name="connsiteY3" fmla="*/ 2729948 h 5459896"/>
              <a:gd name="connsiteX4" fmla="*/ 8057322 w 9422296"/>
              <a:gd name="connsiteY4" fmla="*/ 5459895 h 5459896"/>
              <a:gd name="connsiteX5" fmla="*/ 1364974 w 9422296"/>
              <a:gd name="connsiteY5" fmla="*/ 5459895 h 5459896"/>
              <a:gd name="connsiteX6" fmla="*/ 0 w 9422296"/>
              <a:gd name="connsiteY6" fmla="*/ 2729948 h 5459896"/>
              <a:gd name="connsiteX0-1" fmla="*/ 79513 w 8057322"/>
              <a:gd name="connsiteY0-2" fmla="*/ 2716695 h 5459894"/>
              <a:gd name="connsiteX1-3" fmla="*/ 0 w 8057322"/>
              <a:gd name="connsiteY1-4" fmla="*/ 0 h 5459894"/>
              <a:gd name="connsiteX2-5" fmla="*/ 6692348 w 8057322"/>
              <a:gd name="connsiteY2-6" fmla="*/ 0 h 5459894"/>
              <a:gd name="connsiteX3-7" fmla="*/ 8057322 w 8057322"/>
              <a:gd name="connsiteY3-8" fmla="*/ 2729947 h 5459894"/>
              <a:gd name="connsiteX4-9" fmla="*/ 6692348 w 8057322"/>
              <a:gd name="connsiteY4-10" fmla="*/ 5459894 h 5459894"/>
              <a:gd name="connsiteX5-11" fmla="*/ 0 w 8057322"/>
              <a:gd name="connsiteY5-12" fmla="*/ 5459894 h 5459894"/>
              <a:gd name="connsiteX6-13" fmla="*/ 79513 w 8057322"/>
              <a:gd name="connsiteY6-14" fmla="*/ 2716695 h 5459894"/>
              <a:gd name="connsiteX0-15" fmla="*/ 0 w 8070575"/>
              <a:gd name="connsiteY0-16" fmla="*/ 2716695 h 5459894"/>
              <a:gd name="connsiteX1-17" fmla="*/ 13253 w 8070575"/>
              <a:gd name="connsiteY1-18" fmla="*/ 0 h 5459894"/>
              <a:gd name="connsiteX2-19" fmla="*/ 6705601 w 8070575"/>
              <a:gd name="connsiteY2-20" fmla="*/ 0 h 5459894"/>
              <a:gd name="connsiteX3-21" fmla="*/ 8070575 w 8070575"/>
              <a:gd name="connsiteY3-22" fmla="*/ 2729947 h 5459894"/>
              <a:gd name="connsiteX4-23" fmla="*/ 6705601 w 8070575"/>
              <a:gd name="connsiteY4-24" fmla="*/ 5459894 h 5459894"/>
              <a:gd name="connsiteX5-25" fmla="*/ 13253 w 8070575"/>
              <a:gd name="connsiteY5-26" fmla="*/ 5459894 h 5459894"/>
              <a:gd name="connsiteX6-27" fmla="*/ 0 w 8070575"/>
              <a:gd name="connsiteY6-28" fmla="*/ 2716695 h 5459894"/>
              <a:gd name="connsiteX0-29" fmla="*/ 0 w 8070575"/>
              <a:gd name="connsiteY0-30" fmla="*/ 2716695 h 6680341"/>
              <a:gd name="connsiteX1-31" fmla="*/ 13253 w 8070575"/>
              <a:gd name="connsiteY1-32" fmla="*/ 0 h 6680341"/>
              <a:gd name="connsiteX2-33" fmla="*/ 6705601 w 8070575"/>
              <a:gd name="connsiteY2-34" fmla="*/ 0 h 6680341"/>
              <a:gd name="connsiteX3-35" fmla="*/ 8070575 w 8070575"/>
              <a:gd name="connsiteY3-36" fmla="*/ 2729947 h 6680341"/>
              <a:gd name="connsiteX4-37" fmla="*/ 5143555 w 8070575"/>
              <a:gd name="connsiteY4-38" fmla="*/ 6680341 h 6680341"/>
              <a:gd name="connsiteX5-39" fmla="*/ 13253 w 8070575"/>
              <a:gd name="connsiteY5-40" fmla="*/ 5459894 h 6680341"/>
              <a:gd name="connsiteX6-41" fmla="*/ 0 w 8070575"/>
              <a:gd name="connsiteY6-42" fmla="*/ 2716695 h 6680341"/>
              <a:gd name="connsiteX0-43" fmla="*/ 0 w 8070575"/>
              <a:gd name="connsiteY0-44" fmla="*/ 2716695 h 6654648"/>
              <a:gd name="connsiteX1-45" fmla="*/ 13253 w 8070575"/>
              <a:gd name="connsiteY1-46" fmla="*/ 0 h 6654648"/>
              <a:gd name="connsiteX2-47" fmla="*/ 6705601 w 8070575"/>
              <a:gd name="connsiteY2-48" fmla="*/ 0 h 6654648"/>
              <a:gd name="connsiteX3-49" fmla="*/ 8070575 w 8070575"/>
              <a:gd name="connsiteY3-50" fmla="*/ 2729947 h 6654648"/>
              <a:gd name="connsiteX4-51" fmla="*/ 4959147 w 8070575"/>
              <a:gd name="connsiteY4-52" fmla="*/ 6654648 h 6654648"/>
              <a:gd name="connsiteX5-53" fmla="*/ 13253 w 8070575"/>
              <a:gd name="connsiteY5-54" fmla="*/ 5459894 h 6654648"/>
              <a:gd name="connsiteX6-55" fmla="*/ 0 w 8070575"/>
              <a:gd name="connsiteY6-56" fmla="*/ 2716695 h 6654648"/>
              <a:gd name="connsiteX0-57" fmla="*/ 0 w 8070575"/>
              <a:gd name="connsiteY0-58" fmla="*/ 2716695 h 6654648"/>
              <a:gd name="connsiteX1-59" fmla="*/ 13253 w 8070575"/>
              <a:gd name="connsiteY1-60" fmla="*/ 0 h 6654648"/>
              <a:gd name="connsiteX2-61" fmla="*/ 6705601 w 8070575"/>
              <a:gd name="connsiteY2-62" fmla="*/ 0 h 6654648"/>
              <a:gd name="connsiteX3-63" fmla="*/ 8070575 w 8070575"/>
              <a:gd name="connsiteY3-64" fmla="*/ 2729947 h 6654648"/>
              <a:gd name="connsiteX4-65" fmla="*/ 4959147 w 8070575"/>
              <a:gd name="connsiteY4-66" fmla="*/ 6654648 h 6654648"/>
              <a:gd name="connsiteX5-67" fmla="*/ 13253 w 8070575"/>
              <a:gd name="connsiteY5-68" fmla="*/ 4175212 h 6654648"/>
              <a:gd name="connsiteX6-69" fmla="*/ 0 w 8070575"/>
              <a:gd name="connsiteY6-70" fmla="*/ 2716695 h 6654648"/>
              <a:gd name="connsiteX0-71" fmla="*/ 0 w 8070575"/>
              <a:gd name="connsiteY0-72" fmla="*/ 2716695 h 6654648"/>
              <a:gd name="connsiteX1-73" fmla="*/ 13253 w 8070575"/>
              <a:gd name="connsiteY1-74" fmla="*/ 0 h 6654648"/>
              <a:gd name="connsiteX2-75" fmla="*/ 6705601 w 8070575"/>
              <a:gd name="connsiteY2-76" fmla="*/ 0 h 6654648"/>
              <a:gd name="connsiteX3-77" fmla="*/ 8070575 w 8070575"/>
              <a:gd name="connsiteY3-78" fmla="*/ 2729947 h 6654648"/>
              <a:gd name="connsiteX4-79" fmla="*/ 4959147 w 8070575"/>
              <a:gd name="connsiteY4-80" fmla="*/ 6654648 h 6654648"/>
              <a:gd name="connsiteX5-81" fmla="*/ 13253 w 8070575"/>
              <a:gd name="connsiteY5-82" fmla="*/ 4779012 h 6654648"/>
              <a:gd name="connsiteX6-83" fmla="*/ 0 w 8070575"/>
              <a:gd name="connsiteY6-84" fmla="*/ 2716695 h 665464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070574" h="6654647">
                <a:moveTo>
                  <a:pt x="0" y="2716695"/>
                </a:moveTo>
                <a:cubicBezTo>
                  <a:pt x="4418" y="1811130"/>
                  <a:pt x="8835" y="905565"/>
                  <a:pt x="13253" y="0"/>
                </a:cubicBezTo>
                <a:lnTo>
                  <a:pt x="6705601" y="0"/>
                </a:lnTo>
                <a:lnTo>
                  <a:pt x="8070575" y="2729947"/>
                </a:lnTo>
                <a:lnTo>
                  <a:pt x="4959147" y="6654648"/>
                </a:lnTo>
                <a:lnTo>
                  <a:pt x="13253" y="4779012"/>
                </a:lnTo>
                <a:cubicBezTo>
                  <a:pt x="8835" y="3864612"/>
                  <a:pt x="4418" y="3631095"/>
                  <a:pt x="0" y="2716695"/>
                </a:cubicBezTo>
                <a:close/>
              </a:path>
            </a:pathLst>
          </a:custGeom>
          <a:solidFill>
            <a:schemeClr val="accent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005768" y="1888133"/>
            <a:ext cx="4856201" cy="3013417"/>
            <a:chOff x="3797935" y="1934404"/>
            <a:chExt cx="4604651" cy="2857322"/>
          </a:xfrm>
        </p:grpSpPr>
        <p:sp>
          <p:nvSpPr>
            <p:cNvPr id="15" name="文本框 14"/>
            <p:cNvSpPr txBox="1"/>
            <p:nvPr/>
          </p:nvSpPr>
          <p:spPr>
            <a:xfrm>
              <a:off x="3797935" y="4088711"/>
              <a:ext cx="4604651" cy="703015"/>
            </a:xfrm>
            <a:prstGeom prst="rect">
              <a:avLst/>
            </a:prstGeom>
            <a:noFill/>
          </p:spPr>
          <p:txBody>
            <a:bodyPr wrap="none" rtlCol="0">
              <a:spAutoFit/>
            </a:bodyPr>
            <a:lstStyle/>
            <a:p>
              <a:r>
                <a:rPr lang="zh-CN" altLang="en-US" sz="4220" spc="300">
                  <a:solidFill>
                    <a:schemeClr val="bg1"/>
                  </a:solidFill>
                  <a:latin typeface="+mj-ea"/>
                  <a:ea typeface="+mj-ea"/>
                  <a:cs typeface="+mn-ea"/>
                  <a:sym typeface="+mn-lt"/>
                </a:rPr>
                <a:t>单击此处添加标题</a:t>
              </a:r>
              <a:endParaRPr lang="zh-CN" altLang="en-US" sz="4220" spc="300">
                <a:solidFill>
                  <a:schemeClr val="bg1"/>
                </a:solidFill>
                <a:latin typeface="+mj-ea"/>
                <a:ea typeface="+mj-ea"/>
                <a:cs typeface="+mn-ea"/>
                <a:sym typeface="+mn-lt"/>
              </a:endParaRPr>
            </a:p>
          </p:txBody>
        </p:sp>
        <p:sp>
          <p:nvSpPr>
            <p:cNvPr id="16" name="圆角矩形 15"/>
            <p:cNvSpPr/>
            <p:nvPr/>
          </p:nvSpPr>
          <p:spPr>
            <a:xfrm rot="19006218">
              <a:off x="5238750" y="1934404"/>
              <a:ext cx="1714500" cy="1714500"/>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5537193" y="2283822"/>
              <a:ext cx="1033213" cy="1010901"/>
            </a:xfrm>
            <a:prstGeom prst="rect">
              <a:avLst/>
            </a:prstGeom>
          </p:spPr>
          <p:txBody>
            <a:bodyPr wrap="none">
              <a:spAutoFit/>
            </a:bodyPr>
            <a:lstStyle/>
            <a:p>
              <a:r>
                <a:rPr lang="en-US" altLang="zh-CN" sz="6330" b="1" spc="316">
                  <a:solidFill>
                    <a:schemeClr val="bg1"/>
                  </a:solidFill>
                  <a:cs typeface="+mn-ea"/>
                  <a:sym typeface="+mn-lt"/>
                </a:rPr>
                <a:t>04</a:t>
              </a:r>
              <a:endParaRPr lang="zh-CN" altLang="en-US" sz="6330"/>
            </a:p>
          </p:txBody>
        </p:sp>
      </p:gr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六边形 11"/>
          <p:cNvSpPr/>
          <p:nvPr/>
        </p:nvSpPr>
        <p:spPr>
          <a:xfrm>
            <a:off x="-9093" y="1"/>
            <a:ext cx="10398816" cy="7239639"/>
          </a:xfrm>
          <a:custGeom>
            <a:gdLst>
              <a:gd name="connsiteX0" fmla="*/ 0 w 9422296"/>
              <a:gd name="connsiteY0" fmla="*/ 2729948 h 5459896"/>
              <a:gd name="connsiteX1" fmla="*/ 1364974 w 9422296"/>
              <a:gd name="connsiteY1" fmla="*/ 1 h 5459896"/>
              <a:gd name="connsiteX2" fmla="*/ 8057322 w 9422296"/>
              <a:gd name="connsiteY2" fmla="*/ 1 h 5459896"/>
              <a:gd name="connsiteX3" fmla="*/ 9422296 w 9422296"/>
              <a:gd name="connsiteY3" fmla="*/ 2729948 h 5459896"/>
              <a:gd name="connsiteX4" fmla="*/ 8057322 w 9422296"/>
              <a:gd name="connsiteY4" fmla="*/ 5459895 h 5459896"/>
              <a:gd name="connsiteX5" fmla="*/ 1364974 w 9422296"/>
              <a:gd name="connsiteY5" fmla="*/ 5459895 h 5459896"/>
              <a:gd name="connsiteX6" fmla="*/ 0 w 9422296"/>
              <a:gd name="connsiteY6" fmla="*/ 2729948 h 5459896"/>
              <a:gd name="connsiteX0-1" fmla="*/ 79513 w 8057322"/>
              <a:gd name="connsiteY0-2" fmla="*/ 2716695 h 5459894"/>
              <a:gd name="connsiteX1-3" fmla="*/ 0 w 8057322"/>
              <a:gd name="connsiteY1-4" fmla="*/ 0 h 5459894"/>
              <a:gd name="connsiteX2-5" fmla="*/ 6692348 w 8057322"/>
              <a:gd name="connsiteY2-6" fmla="*/ 0 h 5459894"/>
              <a:gd name="connsiteX3-7" fmla="*/ 8057322 w 8057322"/>
              <a:gd name="connsiteY3-8" fmla="*/ 2729947 h 5459894"/>
              <a:gd name="connsiteX4-9" fmla="*/ 6692348 w 8057322"/>
              <a:gd name="connsiteY4-10" fmla="*/ 5459894 h 5459894"/>
              <a:gd name="connsiteX5-11" fmla="*/ 0 w 8057322"/>
              <a:gd name="connsiteY5-12" fmla="*/ 5459894 h 5459894"/>
              <a:gd name="connsiteX6-13" fmla="*/ 79513 w 8057322"/>
              <a:gd name="connsiteY6-14" fmla="*/ 2716695 h 5459894"/>
              <a:gd name="connsiteX0-15" fmla="*/ 0 w 8070575"/>
              <a:gd name="connsiteY0-16" fmla="*/ 2716695 h 5459894"/>
              <a:gd name="connsiteX1-17" fmla="*/ 13253 w 8070575"/>
              <a:gd name="connsiteY1-18" fmla="*/ 0 h 5459894"/>
              <a:gd name="connsiteX2-19" fmla="*/ 6705601 w 8070575"/>
              <a:gd name="connsiteY2-20" fmla="*/ 0 h 5459894"/>
              <a:gd name="connsiteX3-21" fmla="*/ 8070575 w 8070575"/>
              <a:gd name="connsiteY3-22" fmla="*/ 2729947 h 5459894"/>
              <a:gd name="connsiteX4-23" fmla="*/ 6705601 w 8070575"/>
              <a:gd name="connsiteY4-24" fmla="*/ 5459894 h 5459894"/>
              <a:gd name="connsiteX5-25" fmla="*/ 13253 w 8070575"/>
              <a:gd name="connsiteY5-26" fmla="*/ 5459894 h 5459894"/>
              <a:gd name="connsiteX6-27" fmla="*/ 0 w 8070575"/>
              <a:gd name="connsiteY6-28" fmla="*/ 2716695 h 5459894"/>
              <a:gd name="connsiteX0-29" fmla="*/ 0 w 8070575"/>
              <a:gd name="connsiteY0-30" fmla="*/ 2716695 h 6680341"/>
              <a:gd name="connsiteX1-31" fmla="*/ 13253 w 8070575"/>
              <a:gd name="connsiteY1-32" fmla="*/ 0 h 6680341"/>
              <a:gd name="connsiteX2-33" fmla="*/ 6705601 w 8070575"/>
              <a:gd name="connsiteY2-34" fmla="*/ 0 h 6680341"/>
              <a:gd name="connsiteX3-35" fmla="*/ 8070575 w 8070575"/>
              <a:gd name="connsiteY3-36" fmla="*/ 2729947 h 6680341"/>
              <a:gd name="connsiteX4-37" fmla="*/ 5143555 w 8070575"/>
              <a:gd name="connsiteY4-38" fmla="*/ 6680341 h 6680341"/>
              <a:gd name="connsiteX5-39" fmla="*/ 13253 w 8070575"/>
              <a:gd name="connsiteY5-40" fmla="*/ 5459894 h 6680341"/>
              <a:gd name="connsiteX6-41" fmla="*/ 0 w 8070575"/>
              <a:gd name="connsiteY6-42" fmla="*/ 2716695 h 6680341"/>
              <a:gd name="connsiteX0-43" fmla="*/ 0 w 8070575"/>
              <a:gd name="connsiteY0-44" fmla="*/ 2716695 h 6654648"/>
              <a:gd name="connsiteX1-45" fmla="*/ 13253 w 8070575"/>
              <a:gd name="connsiteY1-46" fmla="*/ 0 h 6654648"/>
              <a:gd name="connsiteX2-47" fmla="*/ 6705601 w 8070575"/>
              <a:gd name="connsiteY2-48" fmla="*/ 0 h 6654648"/>
              <a:gd name="connsiteX3-49" fmla="*/ 8070575 w 8070575"/>
              <a:gd name="connsiteY3-50" fmla="*/ 2729947 h 6654648"/>
              <a:gd name="connsiteX4-51" fmla="*/ 4959147 w 8070575"/>
              <a:gd name="connsiteY4-52" fmla="*/ 6654648 h 6654648"/>
              <a:gd name="connsiteX5-53" fmla="*/ 13253 w 8070575"/>
              <a:gd name="connsiteY5-54" fmla="*/ 5459894 h 6654648"/>
              <a:gd name="connsiteX6-55" fmla="*/ 0 w 8070575"/>
              <a:gd name="connsiteY6-56" fmla="*/ 2716695 h 6654648"/>
              <a:gd name="connsiteX0-57" fmla="*/ 0 w 8070575"/>
              <a:gd name="connsiteY0-58" fmla="*/ 2716695 h 6654648"/>
              <a:gd name="connsiteX1-59" fmla="*/ 13253 w 8070575"/>
              <a:gd name="connsiteY1-60" fmla="*/ 0 h 6654648"/>
              <a:gd name="connsiteX2-61" fmla="*/ 6705601 w 8070575"/>
              <a:gd name="connsiteY2-62" fmla="*/ 0 h 6654648"/>
              <a:gd name="connsiteX3-63" fmla="*/ 8070575 w 8070575"/>
              <a:gd name="connsiteY3-64" fmla="*/ 2729947 h 6654648"/>
              <a:gd name="connsiteX4-65" fmla="*/ 4959147 w 8070575"/>
              <a:gd name="connsiteY4-66" fmla="*/ 6654648 h 6654648"/>
              <a:gd name="connsiteX5-67" fmla="*/ 13253 w 8070575"/>
              <a:gd name="connsiteY5-68" fmla="*/ 4175212 h 6654648"/>
              <a:gd name="connsiteX6-69" fmla="*/ 0 w 8070575"/>
              <a:gd name="connsiteY6-70" fmla="*/ 2716695 h 6654648"/>
              <a:gd name="connsiteX0-71" fmla="*/ 0 w 8070575"/>
              <a:gd name="connsiteY0-72" fmla="*/ 2716695 h 6654648"/>
              <a:gd name="connsiteX1-73" fmla="*/ 13253 w 8070575"/>
              <a:gd name="connsiteY1-74" fmla="*/ 0 h 6654648"/>
              <a:gd name="connsiteX2-75" fmla="*/ 6705601 w 8070575"/>
              <a:gd name="connsiteY2-76" fmla="*/ 0 h 6654648"/>
              <a:gd name="connsiteX3-77" fmla="*/ 8070575 w 8070575"/>
              <a:gd name="connsiteY3-78" fmla="*/ 2729947 h 6654648"/>
              <a:gd name="connsiteX4-79" fmla="*/ 4959147 w 8070575"/>
              <a:gd name="connsiteY4-80" fmla="*/ 6654648 h 6654648"/>
              <a:gd name="connsiteX5-81" fmla="*/ 13253 w 8070575"/>
              <a:gd name="connsiteY5-82" fmla="*/ 4779012 h 6654648"/>
              <a:gd name="connsiteX6-83" fmla="*/ 0 w 8070575"/>
              <a:gd name="connsiteY6-84" fmla="*/ 2716695 h 665464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070574" h="6654647">
                <a:moveTo>
                  <a:pt x="0" y="2716695"/>
                </a:moveTo>
                <a:cubicBezTo>
                  <a:pt x="4418" y="1811130"/>
                  <a:pt x="8835" y="905565"/>
                  <a:pt x="13253" y="0"/>
                </a:cubicBezTo>
                <a:lnTo>
                  <a:pt x="6705601" y="0"/>
                </a:lnTo>
                <a:lnTo>
                  <a:pt x="8070575" y="2729947"/>
                </a:lnTo>
                <a:lnTo>
                  <a:pt x="4959147" y="6654648"/>
                </a:lnTo>
                <a:lnTo>
                  <a:pt x="13253" y="4779012"/>
                </a:lnTo>
                <a:cubicBezTo>
                  <a:pt x="8835" y="3864612"/>
                  <a:pt x="4418" y="3631095"/>
                  <a:pt x="0" y="2716695"/>
                </a:cubicBezTo>
                <a:close/>
              </a:path>
            </a:pathLst>
          </a:custGeom>
          <a:solidFill>
            <a:schemeClr val="accent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MH_Number_1"/>
          <p:cNvSpPr/>
          <p:nvPr>
            <p:custDataLst>
              <p:tags r:id="rId3"/>
            </p:custDataLst>
          </p:nvPr>
        </p:nvSpPr>
        <p:spPr>
          <a:xfrm>
            <a:off x="5502167" y="2104241"/>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 name="MH_Entry_1"/>
          <p:cNvSpPr/>
          <p:nvPr>
            <p:custDataLst>
              <p:tags r:id="rId4"/>
            </p:custDataLst>
          </p:nvPr>
        </p:nvSpPr>
        <p:spPr>
          <a:xfrm>
            <a:off x="6207125" y="2043807"/>
            <a:ext cx="2466406" cy="574003"/>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Number_2"/>
          <p:cNvSpPr/>
          <p:nvPr>
            <p:custDataLst>
              <p:tags r:id="rId5"/>
            </p:custDataLst>
          </p:nvPr>
        </p:nvSpPr>
        <p:spPr>
          <a:xfrm>
            <a:off x="5502167" y="2973710"/>
            <a:ext cx="379646" cy="379646"/>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MH_Entry_2"/>
          <p:cNvSpPr/>
          <p:nvPr>
            <p:custDataLst>
              <p:tags r:id="rId6"/>
            </p:custDataLst>
          </p:nvPr>
        </p:nvSpPr>
        <p:spPr>
          <a:xfrm>
            <a:off x="6207125" y="2913277"/>
            <a:ext cx="2466406" cy="574003"/>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3"/>
          <p:cNvSpPr/>
          <p:nvPr>
            <p:custDataLst>
              <p:tags r:id="rId7"/>
            </p:custDataLst>
          </p:nvPr>
        </p:nvSpPr>
        <p:spPr>
          <a:xfrm>
            <a:off x="5502167" y="3843178"/>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MH_Entry_3"/>
          <p:cNvSpPr/>
          <p:nvPr>
            <p:custDataLst>
              <p:tags r:id="rId8"/>
            </p:custDataLst>
          </p:nvPr>
        </p:nvSpPr>
        <p:spPr>
          <a:xfrm>
            <a:off x="6207125" y="3782745"/>
            <a:ext cx="2466406" cy="574003"/>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Number_4"/>
          <p:cNvSpPr/>
          <p:nvPr>
            <p:custDataLst>
              <p:tags r:id="rId9"/>
            </p:custDataLst>
          </p:nvPr>
        </p:nvSpPr>
        <p:spPr>
          <a:xfrm>
            <a:off x="5502167" y="4712647"/>
            <a:ext cx="379646" cy="379646"/>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MH_Entry_4"/>
          <p:cNvSpPr/>
          <p:nvPr>
            <p:custDataLst>
              <p:tags r:id="rId10"/>
            </p:custDataLst>
          </p:nvPr>
        </p:nvSpPr>
        <p:spPr>
          <a:xfrm>
            <a:off x="6207125" y="4652212"/>
            <a:ext cx="2466406" cy="574003"/>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53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MH_Others_1"/>
          <p:cNvSpPr txBox="1"/>
          <p:nvPr>
            <p:custDataLst>
              <p:tags r:id="rId11"/>
            </p:custDataLst>
          </p:nvPr>
        </p:nvSpPr>
        <p:spPr>
          <a:xfrm>
            <a:off x="1560074" y="1719134"/>
            <a:ext cx="1769715" cy="3794384"/>
          </a:xfrm>
          <a:prstGeom prst="rect">
            <a:avLst/>
          </a:prstGeom>
          <a:noFill/>
        </p:spPr>
        <p:txBody>
          <a:bodyPr vert="eaVert" wrap="square" lIns="0" tIns="0" rIns="0" bIns="0" rtlCol="0" anchor="ctr" anchorCtr="0">
            <a:spAutoFit/>
          </a:bodyPr>
          <a:lstStyle/>
          <a:p>
            <a:pPr algn="ctr"/>
            <a:r>
              <a:rPr lang="zh-CN" altLang="en-US" sz="11500" b="1">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115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Others_2"/>
          <p:cNvSpPr txBox="1"/>
          <p:nvPr>
            <p:custDataLst>
              <p:tags r:id="rId12"/>
            </p:custDataLst>
          </p:nvPr>
        </p:nvSpPr>
        <p:spPr>
          <a:xfrm rot="5400000">
            <a:off x="-287559" y="3277772"/>
            <a:ext cx="3299115" cy="677108"/>
          </a:xfrm>
          <a:prstGeom prst="rect">
            <a:avLst/>
          </a:prstGeom>
          <a:noFill/>
        </p:spPr>
        <p:txBody>
          <a:bodyPr wrap="square" lIns="0" tIns="0" rIns="0" bIns="0">
            <a:spAutoFit/>
          </a:bodyPr>
          <a:lstStyle/>
          <a:p>
            <a:pPr algn="ctr">
              <a:defRPr/>
            </a:pPr>
            <a:r>
              <a:rPr lang="en-US" altLang="zh-CN" sz="4400" b="1">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by="(-#ppt_w*2)" calcmode="lin" valueType="num">
                                      <p:cBhvr rctx="PPT">
                                        <p:cTn id="13" dur="500" autoRev="1" fill="hold">
                                          <p:stCondLst>
                                            <p:cond delay="0"/>
                                          </p:stCondLst>
                                        </p:cTn>
                                        <p:tgtEl>
                                          <p:spTgt spid="12"/>
                                        </p:tgtEl>
                                        <p:attrNameLst>
                                          <p:attrName>ppt_w</p:attrName>
                                        </p:attrNameLst>
                                      </p:cBhvr>
                                    </p:anim>
                                    <p:anim by="(#ppt_w*0.50)" calcmode="lin" valueType="num">
                                      <p:cBhvr>
                                        <p:cTn id="14" dur="500" decel="50000" autoRev="1" fill="hold">
                                          <p:stCondLst>
                                            <p:cond delay="0"/>
                                          </p:stCondLst>
                                        </p:cTn>
                                        <p:tgtEl>
                                          <p:spTgt spid="12"/>
                                        </p:tgtEl>
                                        <p:attrNameLst>
                                          <p:attrName>ppt_x</p:attrName>
                                        </p:attrNameLst>
                                      </p:cBhvr>
                                    </p:anim>
                                    <p:anim from="(-#ppt_h/2)" to="(#ppt_y)" calcmode="lin" valueType="num">
                                      <p:cBhvr>
                                        <p:cTn id="15" dur="1000" fill="hold">
                                          <p:stCondLst>
                                            <p:cond delay="0"/>
                                          </p:stCondLst>
                                        </p:cTn>
                                        <p:tgtEl>
                                          <p:spTgt spid="12"/>
                                        </p:tgtEl>
                                        <p:attrNameLst>
                                          <p:attrName>ppt_y</p:attrName>
                                        </p:attrNameLst>
                                      </p:cBhvr>
                                    </p:anim>
                                    <p:animRot by="21600000">
                                      <p:cBhvr>
                                        <p:cTn id="16" dur="1000" fill="hold">
                                          <p:stCondLst>
                                            <p:cond delay="0"/>
                                          </p:stCondLst>
                                        </p:cTn>
                                        <p:tgtEl>
                                          <p:spTgt spid="1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by="(-#ppt_w*2)" calcmode="lin" valueType="num">
                                      <p:cBhvr rctx="PPT">
                                        <p:cTn id="19" dur="500" autoRev="1" fill="hold">
                                          <p:stCondLst>
                                            <p:cond delay="0"/>
                                          </p:stCondLst>
                                        </p:cTn>
                                        <p:tgtEl>
                                          <p:spTgt spid="13"/>
                                        </p:tgtEl>
                                        <p:attrNameLst>
                                          <p:attrName>ppt_w</p:attrName>
                                        </p:attrNameLst>
                                      </p:cBhvr>
                                    </p:anim>
                                    <p:anim by="(#ppt_w*0.50)" calcmode="lin" valueType="num">
                                      <p:cBhvr>
                                        <p:cTn id="20" dur="500" decel="50000" autoRev="1" fill="hold">
                                          <p:stCondLst>
                                            <p:cond delay="0"/>
                                          </p:stCondLst>
                                        </p:cTn>
                                        <p:tgtEl>
                                          <p:spTgt spid="13"/>
                                        </p:tgtEl>
                                        <p:attrNameLst>
                                          <p:attrName>ppt_x</p:attrName>
                                        </p:attrNameLst>
                                      </p:cBhvr>
                                    </p:anim>
                                    <p:anim from="(-#ppt_h/2)" to="(#ppt_y)" calcmode="lin" valueType="num">
                                      <p:cBhvr>
                                        <p:cTn id="21" dur="1000" fill="hold">
                                          <p:stCondLst>
                                            <p:cond delay="0"/>
                                          </p:stCondLst>
                                        </p:cTn>
                                        <p:tgtEl>
                                          <p:spTgt spid="13"/>
                                        </p:tgtEl>
                                        <p:attrNameLst>
                                          <p:attrName>ppt_y</p:attrName>
                                        </p:attrNameLst>
                                      </p:cBhvr>
                                    </p:anim>
                                    <p:animRot by="21600000">
                                      <p:cBhvr>
                                        <p:cTn id="22" dur="1000" fill="hold">
                                          <p:stCondLst>
                                            <p:cond delay="0"/>
                                          </p:stCondLst>
                                        </p:cTn>
                                        <p:tgtEl>
                                          <p:spTgt spid="13"/>
                                        </p:tgtEl>
                                        <p:attrNameLst>
                                          <p:attrName>r</p:attrName>
                                        </p:attrNameLst>
                                      </p:cBhvr>
                                    </p:animRot>
                                  </p:childTnLst>
                                </p:cTn>
                              </p:par>
                            </p:childTnLst>
                          </p:cTn>
                        </p:par>
                      </p:childTnLst>
                    </p:cTn>
                  </p:par>
                  <p:par>
                    <p:cTn id="23" fill="hold" nodeType="clickPar">
                      <p:stCondLst>
                        <p:cond delay="indefinite"/>
                        <p:cond evt="onBegin" delay="0">
                          <p:tn val="22"/>
                        </p:cond>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p:bldP spid="5" grpId="0" animBg="1"/>
      <p:bldP spid="6" grpId="0"/>
      <p:bldP spid="7" grpId="0" animBg="1"/>
      <p:bldP spid="8" grpId="0"/>
      <p:bldP spid="9" grpId="0" animBg="1"/>
      <p:bldP spid="11" grpId="0"/>
      <p:bldP spid="12" grpId="0"/>
      <p:bldP spid="1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267291" y="3247672"/>
            <a:ext cx="2213776" cy="2648577"/>
            <a:chOff x="900983" y="2309582"/>
            <a:chExt cx="1574327" cy="1883536"/>
          </a:xfrm>
        </p:grpSpPr>
        <p:sp>
          <p:nvSpPr>
            <p:cNvPr id="3" name="Freeform: Shape 1"/>
            <p:cNvSpPr/>
            <p:nvPr/>
          </p:nvSpPr>
          <p:spPr bwMode="auto">
            <a:xfrm>
              <a:off x="1812159" y="2684578"/>
              <a:ext cx="276971" cy="29999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01</a:t>
              </a:r>
              <a:endPar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2"/>
            <p:cNvSpPr/>
            <p:nvPr/>
          </p:nvSpPr>
          <p:spPr bwMode="auto">
            <a:xfrm>
              <a:off x="1425978" y="2309582"/>
              <a:ext cx="1049332" cy="1170385"/>
            </a:xfrm>
            <a:custGeom>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39" y="18260"/>
                    <a:pt x="6897" y="19188"/>
                    <a:pt x="9197" y="19335"/>
                  </a:cubicBezTo>
                  <a:cubicBezTo>
                    <a:pt x="8918" y="20157"/>
                    <a:pt x="8453" y="20930"/>
                    <a:pt x="7797" y="21600"/>
                  </a:cubicBezTo>
                  <a:cubicBezTo>
                    <a:pt x="8874" y="21508"/>
                    <a:pt x="9927" y="21069"/>
                    <a:pt x="10751" y="20282"/>
                  </a:cubicBezTo>
                  <a:cubicBezTo>
                    <a:pt x="11091" y="19958"/>
                    <a:pt x="11357" y="19595"/>
                    <a:pt x="11572" y="19211"/>
                  </a:cubicBezTo>
                  <a:cubicBezTo>
                    <a:pt x="13486" y="18876"/>
                    <a:pt x="15317" y="17986"/>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3" y="16967"/>
                    <a:pt x="7703" y="16967"/>
                    <a:pt x="5070" y="14375"/>
                  </a:cubicBezTo>
                  <a:cubicBezTo>
                    <a:pt x="2437" y="11784"/>
                    <a:pt x="2437" y="7581"/>
                    <a:pt x="5070" y="4990"/>
                  </a:cubicBezTo>
                  <a:cubicBezTo>
                    <a:pt x="6387" y="3694"/>
                    <a:pt x="8113" y="3047"/>
                    <a:pt x="9838" y="3047"/>
                  </a:cubicBezTo>
                  <a:close/>
                </a:path>
              </a:pathLst>
            </a:custGeom>
            <a:solidFill>
              <a:schemeClr val="accent1"/>
            </a:solidFill>
            <a:ln>
              <a:noFill/>
            </a:ln>
            <a:effectLst/>
          </p:spPr>
          <p:txBody>
            <a:bodyPr anchor="ctr"/>
            <a:lstStyle/>
            <a:p>
              <a:pPr algn="ctr"/>
              <a:endParaRPr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13"/>
            <p:cNvSpPr/>
            <p:nvPr/>
          </p:nvSpPr>
          <p:spPr bwMode="auto">
            <a:xfrm>
              <a:off x="900983" y="3560886"/>
              <a:ext cx="1569722" cy="63223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defTabSz="1285240">
                <a:lnSpc>
                  <a:spcPct val="120000"/>
                </a:lnSpc>
                <a:defRPr/>
              </a:pPr>
              <a:r>
                <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3481067" y="1336403"/>
            <a:ext cx="2213776" cy="2649502"/>
            <a:chOff x="2475310" y="950383"/>
            <a:chExt cx="1574327" cy="1884194"/>
          </a:xfrm>
        </p:grpSpPr>
        <p:sp>
          <p:nvSpPr>
            <p:cNvPr id="33" name="Freeform: Shape 3"/>
            <p:cNvSpPr/>
            <p:nvPr/>
          </p:nvSpPr>
          <p:spPr bwMode="auto">
            <a:xfrm>
              <a:off x="2475310" y="1649719"/>
              <a:ext cx="1049332" cy="1184858"/>
            </a:xfrm>
            <a:custGeom>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cxnLst>
                <a:cxn ang="0">
                  <a:pos x="T1" y="T2"/>
                </a:cxn>
                <a:cxn ang="0">
                  <a:pos x="T4" y="T5"/>
                </a:cxn>
                <a:cxn ang="0">
                  <a:pos x="T7" y="T8"/>
                </a:cxn>
                <a:cxn ang="0">
                  <a:pos x="T10" y="T11"/>
                </a:cxn>
              </a:cxnLst>
              <a:rect l="0" t="0" r="r" b="b"/>
              <a:pathLst>
                <a:path w="19679" h="20704">
                  <a:moveTo>
                    <a:pt x="11880" y="0"/>
                  </a:moveTo>
                  <a:cubicBezTo>
                    <a:pt x="10803" y="87"/>
                    <a:pt x="9750" y="505"/>
                    <a:pt x="8926" y="1250"/>
                  </a:cubicBezTo>
                  <a:cubicBezTo>
                    <a:pt x="8506" y="1629"/>
                    <a:pt x="8190" y="2063"/>
                    <a:pt x="7960" y="2524"/>
                  </a:cubicBezTo>
                  <a:cubicBezTo>
                    <a:pt x="6100" y="2860"/>
                    <a:pt x="4322" y="3700"/>
                    <a:pt x="2881" y="5043"/>
                  </a:cubicBezTo>
                  <a:cubicBezTo>
                    <a:pt x="-961" y="8625"/>
                    <a:pt x="-961" y="14435"/>
                    <a:pt x="2881" y="18017"/>
                  </a:cubicBezTo>
                  <a:cubicBezTo>
                    <a:pt x="6723" y="21600"/>
                    <a:pt x="12954" y="21599"/>
                    <a:pt x="16796" y="18017"/>
                  </a:cubicBezTo>
                  <a:cubicBezTo>
                    <a:pt x="20638" y="14435"/>
                    <a:pt x="20638" y="8625"/>
                    <a:pt x="16796" y="5043"/>
                  </a:cubicBezTo>
                  <a:cubicBezTo>
                    <a:pt x="15021" y="3388"/>
                    <a:pt x="12736" y="2509"/>
                    <a:pt x="10412" y="2383"/>
                  </a:cubicBezTo>
                  <a:cubicBezTo>
                    <a:pt x="10678" y="1519"/>
                    <a:pt x="11159" y="697"/>
                    <a:pt x="11880"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2"/>
            </a:solidFill>
            <a:ln>
              <a:noFill/>
            </a:ln>
            <a:effectLst/>
          </p:spPr>
          <p:txBody>
            <a:bodyPr anchor="ctr"/>
            <a:lstStyle/>
            <a:p>
              <a:pPr algn="ctr"/>
              <a:endParaRPr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Shape 8"/>
            <p:cNvSpPr/>
            <p:nvPr/>
          </p:nvSpPr>
          <p:spPr bwMode="auto">
            <a:xfrm>
              <a:off x="2479915" y="950383"/>
              <a:ext cx="1569722" cy="63288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defTabSz="1285240">
                <a:lnSpc>
                  <a:spcPct val="120000"/>
                </a:lnSpc>
                <a:defRPr/>
              </a:pPr>
              <a:r>
                <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defTabSz="1285240">
                <a:lnSpc>
                  <a:spcPct val="120000"/>
                </a:lnSpc>
                <a:defRPr/>
              </a:pP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Shape 14"/>
            <p:cNvSpPr/>
            <p:nvPr/>
          </p:nvSpPr>
          <p:spPr bwMode="auto">
            <a:xfrm>
              <a:off x="2861491" y="2159583"/>
              <a:ext cx="276971" cy="29999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02</a:t>
              </a:r>
              <a:endPar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4219301" y="3247672"/>
            <a:ext cx="2213776" cy="2648577"/>
            <a:chOff x="3000305" y="2309582"/>
            <a:chExt cx="1574327" cy="1883536"/>
          </a:xfrm>
        </p:grpSpPr>
        <p:grpSp>
          <p:nvGrpSpPr>
            <p:cNvPr id="37" name="组合 36"/>
            <p:cNvGrpSpPr/>
            <p:nvPr/>
          </p:nvGrpSpPr>
          <p:grpSpPr>
            <a:xfrm>
              <a:off x="3000305" y="2309582"/>
              <a:ext cx="1574327" cy="1883536"/>
              <a:chOff x="3000305" y="2309582"/>
              <a:chExt cx="1574327" cy="1883536"/>
            </a:xfrm>
          </p:grpSpPr>
          <p:sp>
            <p:nvSpPr>
              <p:cNvPr id="38" name="Freeform: Shape 4"/>
              <p:cNvSpPr/>
              <p:nvPr/>
            </p:nvSpPr>
            <p:spPr bwMode="auto">
              <a:xfrm>
                <a:off x="3524642" y="2309582"/>
                <a:ext cx="1049990" cy="1170385"/>
              </a:xfrm>
              <a:custGeom>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48" y="18270"/>
                      <a:pt x="6921" y="19199"/>
                      <a:pt x="9234" y="19338"/>
                    </a:cubicBezTo>
                    <a:cubicBezTo>
                      <a:pt x="8955" y="20157"/>
                      <a:pt x="8491" y="20932"/>
                      <a:pt x="7837" y="21600"/>
                    </a:cubicBezTo>
                    <a:cubicBezTo>
                      <a:pt x="8914" y="21508"/>
                      <a:pt x="9967" y="21069"/>
                      <a:pt x="10791" y="20282"/>
                    </a:cubicBezTo>
                    <a:cubicBezTo>
                      <a:pt x="11132" y="19957"/>
                      <a:pt x="11400" y="19590"/>
                      <a:pt x="11615" y="19205"/>
                    </a:cubicBezTo>
                    <a:cubicBezTo>
                      <a:pt x="13512" y="18863"/>
                      <a:pt x="15329" y="17974"/>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3" y="16967"/>
                      <a:pt x="7703" y="16967"/>
                      <a:pt x="5070" y="14375"/>
                    </a:cubicBezTo>
                    <a:cubicBezTo>
                      <a:pt x="2437" y="11784"/>
                      <a:pt x="2437" y="7581"/>
                      <a:pt x="5070" y="4990"/>
                    </a:cubicBezTo>
                    <a:cubicBezTo>
                      <a:pt x="6387" y="3694"/>
                      <a:pt x="8113" y="3047"/>
                      <a:pt x="9838" y="3047"/>
                    </a:cubicBezTo>
                    <a:close/>
                  </a:path>
                </a:pathLst>
              </a:custGeom>
              <a:solidFill>
                <a:schemeClr val="accent3"/>
              </a:solidFill>
              <a:ln>
                <a:noFill/>
              </a:ln>
              <a:effectLst/>
            </p:spPr>
            <p:txBody>
              <a:bodyPr anchor="ctr"/>
              <a:lstStyle/>
              <a:p>
                <a:pPr algn="ctr"/>
                <a:endParaRPr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Shape 12"/>
              <p:cNvSpPr/>
              <p:nvPr/>
            </p:nvSpPr>
            <p:spPr bwMode="auto">
              <a:xfrm>
                <a:off x="3000305" y="3560886"/>
                <a:ext cx="1569722" cy="63223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defTabSz="1285240">
                  <a:lnSpc>
                    <a:spcPct val="120000"/>
                  </a:lnSpc>
                  <a:defRPr/>
                </a:pPr>
                <a:r>
                  <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Freeform: Shape 15"/>
            <p:cNvSpPr/>
            <p:nvPr/>
          </p:nvSpPr>
          <p:spPr bwMode="auto">
            <a:xfrm>
              <a:off x="3910823" y="2684578"/>
              <a:ext cx="277629" cy="29999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03</a:t>
              </a:r>
              <a:endPar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6432151" y="1336403"/>
            <a:ext cx="2207300" cy="2649502"/>
            <a:chOff x="4573974" y="950383"/>
            <a:chExt cx="1569722" cy="1884194"/>
          </a:xfrm>
        </p:grpSpPr>
        <p:sp>
          <p:nvSpPr>
            <p:cNvPr id="42" name="Freeform: Shape 5"/>
            <p:cNvSpPr/>
            <p:nvPr/>
          </p:nvSpPr>
          <p:spPr bwMode="auto">
            <a:xfrm>
              <a:off x="4573974" y="1649719"/>
              <a:ext cx="1049990" cy="1184858"/>
            </a:xfrm>
            <a:custGeom>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cxnLst>
                <a:cxn ang="0">
                  <a:pos x="T1" y="T2"/>
                </a:cxn>
                <a:cxn ang="0">
                  <a:pos x="T4" y="T5"/>
                </a:cxn>
                <a:cxn ang="0">
                  <a:pos x="T7" y="T8"/>
                </a:cxn>
                <a:cxn ang="0">
                  <a:pos x="T10" y="T11"/>
                </a:cxn>
              </a:cxnLst>
              <a:rect l="0" t="0" r="r" b="b"/>
              <a:pathLst>
                <a:path w="19679" h="20704">
                  <a:moveTo>
                    <a:pt x="11963" y="0"/>
                  </a:moveTo>
                  <a:cubicBezTo>
                    <a:pt x="10886" y="87"/>
                    <a:pt x="9837" y="505"/>
                    <a:pt x="9012" y="1250"/>
                  </a:cubicBezTo>
                  <a:cubicBezTo>
                    <a:pt x="8596" y="1626"/>
                    <a:pt x="8279" y="2055"/>
                    <a:pt x="8050" y="2513"/>
                  </a:cubicBezTo>
                  <a:cubicBezTo>
                    <a:pt x="6157" y="2837"/>
                    <a:pt x="4344" y="3678"/>
                    <a:pt x="2881" y="5043"/>
                  </a:cubicBezTo>
                  <a:cubicBezTo>
                    <a:pt x="-961" y="8625"/>
                    <a:pt x="-961" y="14435"/>
                    <a:pt x="2881" y="18017"/>
                  </a:cubicBezTo>
                  <a:cubicBezTo>
                    <a:pt x="6723" y="21600"/>
                    <a:pt x="12954" y="21599"/>
                    <a:pt x="16796" y="18017"/>
                  </a:cubicBezTo>
                  <a:cubicBezTo>
                    <a:pt x="20638" y="14435"/>
                    <a:pt x="20638" y="8625"/>
                    <a:pt x="16796" y="5043"/>
                  </a:cubicBezTo>
                  <a:cubicBezTo>
                    <a:pt x="15042" y="3408"/>
                    <a:pt x="12790" y="2528"/>
                    <a:pt x="10495" y="2386"/>
                  </a:cubicBezTo>
                  <a:cubicBezTo>
                    <a:pt x="10761" y="1521"/>
                    <a:pt x="11241" y="697"/>
                    <a:pt x="11963"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4"/>
            </a:solidFill>
            <a:ln>
              <a:noFill/>
            </a:ln>
            <a:effectLst/>
          </p:spPr>
          <p:txBody>
            <a:bodyPr anchor="ctr"/>
            <a:lstStyle/>
            <a:p>
              <a:pPr algn="ctr"/>
              <a:endParaRPr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Shape 9"/>
            <p:cNvSpPr/>
            <p:nvPr/>
          </p:nvSpPr>
          <p:spPr bwMode="auto">
            <a:xfrm>
              <a:off x="4574632" y="950383"/>
              <a:ext cx="1569064" cy="63288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defTabSz="1285240">
                <a:lnSpc>
                  <a:spcPct val="120000"/>
                </a:lnSpc>
                <a:defRPr/>
              </a:pPr>
              <a:r>
                <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Shape 16"/>
            <p:cNvSpPr/>
            <p:nvPr/>
          </p:nvSpPr>
          <p:spPr bwMode="auto">
            <a:xfrm>
              <a:off x="4964760" y="2159583"/>
              <a:ext cx="277629" cy="29999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04</a:t>
              </a:r>
              <a:endPar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7176860" y="3247672"/>
            <a:ext cx="2207300" cy="2648577"/>
            <a:chOff x="5103574" y="2309582"/>
            <a:chExt cx="1569722" cy="1883536"/>
          </a:xfrm>
        </p:grpSpPr>
        <p:grpSp>
          <p:nvGrpSpPr>
            <p:cNvPr id="46" name="组合 45"/>
            <p:cNvGrpSpPr/>
            <p:nvPr/>
          </p:nvGrpSpPr>
          <p:grpSpPr>
            <a:xfrm>
              <a:off x="5103574" y="2309582"/>
              <a:ext cx="1569722" cy="1883536"/>
              <a:chOff x="5103574" y="2309582"/>
              <a:chExt cx="1569722" cy="1883536"/>
            </a:xfrm>
          </p:grpSpPr>
          <p:sp>
            <p:nvSpPr>
              <p:cNvPr id="47" name="Freeform: Shape 6"/>
              <p:cNvSpPr/>
              <p:nvPr/>
            </p:nvSpPr>
            <p:spPr bwMode="auto">
              <a:xfrm>
                <a:off x="5623964" y="2309582"/>
                <a:ext cx="1049332" cy="1170385"/>
              </a:xfrm>
              <a:custGeom>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17" y="18240"/>
                      <a:pt x="6842" y="19168"/>
                      <a:pt x="9114" y="19332"/>
                    </a:cubicBezTo>
                    <a:cubicBezTo>
                      <a:pt x="8835" y="20154"/>
                      <a:pt x="8369" y="20930"/>
                      <a:pt x="7714" y="21600"/>
                    </a:cubicBezTo>
                    <a:cubicBezTo>
                      <a:pt x="8791" y="21508"/>
                      <a:pt x="9844" y="21069"/>
                      <a:pt x="10668" y="20282"/>
                    </a:cubicBezTo>
                    <a:cubicBezTo>
                      <a:pt x="11003" y="19962"/>
                      <a:pt x="11269" y="19602"/>
                      <a:pt x="11482" y="19223"/>
                    </a:cubicBezTo>
                    <a:cubicBezTo>
                      <a:pt x="13428" y="18900"/>
                      <a:pt x="15295" y="18008"/>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4" y="16967"/>
                      <a:pt x="7703" y="16967"/>
                      <a:pt x="5070" y="14375"/>
                    </a:cubicBezTo>
                    <a:cubicBezTo>
                      <a:pt x="2437" y="11784"/>
                      <a:pt x="2437" y="7581"/>
                      <a:pt x="5070" y="4990"/>
                    </a:cubicBezTo>
                    <a:cubicBezTo>
                      <a:pt x="6387" y="3694"/>
                      <a:pt x="8113" y="3047"/>
                      <a:pt x="9838" y="3047"/>
                    </a:cubicBezTo>
                    <a:close/>
                  </a:path>
                </a:pathLst>
              </a:custGeom>
              <a:solidFill>
                <a:schemeClr val="accent5"/>
              </a:solidFill>
              <a:ln>
                <a:noFill/>
              </a:ln>
              <a:effectLst/>
            </p:spPr>
            <p:txBody>
              <a:bodyPr anchor="ctr"/>
              <a:lstStyle/>
              <a:p>
                <a:pPr algn="ctr"/>
                <a:endParaRPr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Shape 11"/>
              <p:cNvSpPr/>
              <p:nvPr/>
            </p:nvSpPr>
            <p:spPr bwMode="auto">
              <a:xfrm>
                <a:off x="5103574" y="3560886"/>
                <a:ext cx="1569722" cy="63223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defTabSz="1285240">
                  <a:lnSpc>
                    <a:spcPct val="120000"/>
                  </a:lnSpc>
                  <a:defRPr/>
                </a:pPr>
                <a:r>
                  <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Freeform: Shape 17"/>
            <p:cNvSpPr/>
            <p:nvPr/>
          </p:nvSpPr>
          <p:spPr bwMode="auto">
            <a:xfrm>
              <a:off x="6005540" y="2684578"/>
              <a:ext cx="276971" cy="29999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05</a:t>
              </a:r>
              <a:endPar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9384161" y="1336403"/>
            <a:ext cx="2207300" cy="2649502"/>
            <a:chOff x="6673296" y="950383"/>
            <a:chExt cx="1569722" cy="1884194"/>
          </a:xfrm>
        </p:grpSpPr>
        <p:sp>
          <p:nvSpPr>
            <p:cNvPr id="51" name="Freeform: Shape 7"/>
            <p:cNvSpPr/>
            <p:nvPr/>
          </p:nvSpPr>
          <p:spPr bwMode="auto">
            <a:xfrm>
              <a:off x="6673296" y="1649719"/>
              <a:ext cx="1049332" cy="1184858"/>
            </a:xfrm>
            <a:custGeom>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cxnLst>
                <a:cxn ang="0">
                  <a:pos x="T1" y="T2"/>
                </a:cxn>
                <a:cxn ang="0">
                  <a:pos x="T4" y="T5"/>
                </a:cxn>
                <a:cxn ang="0">
                  <a:pos x="T7" y="T8"/>
                </a:cxn>
                <a:cxn ang="0">
                  <a:pos x="T10" y="T11"/>
                </a:cxn>
              </a:cxnLst>
              <a:rect l="0" t="0" r="r" b="b"/>
              <a:pathLst>
                <a:path w="19679" h="20704">
                  <a:moveTo>
                    <a:pt x="11880" y="0"/>
                  </a:moveTo>
                  <a:cubicBezTo>
                    <a:pt x="10803" y="87"/>
                    <a:pt x="9750" y="505"/>
                    <a:pt x="8926" y="1250"/>
                  </a:cubicBezTo>
                  <a:cubicBezTo>
                    <a:pt x="8506" y="1629"/>
                    <a:pt x="8190" y="2063"/>
                    <a:pt x="7960" y="2524"/>
                  </a:cubicBezTo>
                  <a:cubicBezTo>
                    <a:pt x="6098" y="2859"/>
                    <a:pt x="4322" y="3699"/>
                    <a:pt x="2881" y="5043"/>
                  </a:cubicBezTo>
                  <a:cubicBezTo>
                    <a:pt x="-961" y="8625"/>
                    <a:pt x="-961" y="14435"/>
                    <a:pt x="2881" y="18017"/>
                  </a:cubicBezTo>
                  <a:cubicBezTo>
                    <a:pt x="6723" y="21600"/>
                    <a:pt x="12954" y="21599"/>
                    <a:pt x="16796" y="18017"/>
                  </a:cubicBezTo>
                  <a:cubicBezTo>
                    <a:pt x="20638" y="14435"/>
                    <a:pt x="20638" y="8625"/>
                    <a:pt x="16796" y="5043"/>
                  </a:cubicBezTo>
                  <a:cubicBezTo>
                    <a:pt x="15021" y="3388"/>
                    <a:pt x="12736" y="2509"/>
                    <a:pt x="10412" y="2383"/>
                  </a:cubicBezTo>
                  <a:cubicBezTo>
                    <a:pt x="10678" y="1519"/>
                    <a:pt x="11159" y="697"/>
                    <a:pt x="11880"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6"/>
            </a:solidFill>
            <a:ln>
              <a:noFill/>
            </a:ln>
            <a:effectLst/>
          </p:spPr>
          <p:txBody>
            <a:bodyPr anchor="ctr"/>
            <a:lstStyle/>
            <a:p>
              <a:pPr algn="ctr"/>
              <a:endParaRPr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Shape 10"/>
            <p:cNvSpPr/>
            <p:nvPr/>
          </p:nvSpPr>
          <p:spPr bwMode="auto">
            <a:xfrm>
              <a:off x="6673296" y="950383"/>
              <a:ext cx="1569722" cy="63288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defTabSz="1285240">
                <a:lnSpc>
                  <a:spcPct val="120000"/>
                </a:lnSpc>
                <a:defRPr/>
              </a:pPr>
              <a:r>
                <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Shape 18"/>
            <p:cNvSpPr/>
            <p:nvPr/>
          </p:nvSpPr>
          <p:spPr bwMode="auto">
            <a:xfrm>
              <a:off x="7059477" y="2159583"/>
              <a:ext cx="276971" cy="29999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06</a:t>
              </a:r>
              <a:endPar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30" name="矩形 29"/>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extBox 6"/>
          <p:cNvSpPr txBox="1"/>
          <p:nvPr/>
        </p:nvSpPr>
        <p:spPr>
          <a:xfrm>
            <a:off x="1291006" y="4357126"/>
            <a:ext cx="3315767" cy="613373"/>
          </a:xfrm>
          <a:prstGeom prst="rect">
            <a:avLst/>
          </a:prstGeom>
          <a:noFill/>
          <a:ln>
            <a:noFill/>
            <a:prstDash val="sysDash"/>
          </a:ln>
        </p:spPr>
        <p:txBody>
          <a:bodyPr wrap="square" rtlCol="0">
            <a:spAutoFit/>
          </a:bodyPr>
          <a:lstStyle/>
          <a:p>
            <a:pPr algn="just">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12"/>
          <p:cNvSpPr txBox="1"/>
          <p:nvPr/>
        </p:nvSpPr>
        <p:spPr>
          <a:xfrm>
            <a:off x="7745699" y="2688505"/>
            <a:ext cx="3746461" cy="613373"/>
          </a:xfrm>
          <a:prstGeom prst="rect">
            <a:avLst/>
          </a:prstGeom>
          <a:noFill/>
          <a:ln>
            <a:noFill/>
            <a:prstDash val="sysDash"/>
          </a:ln>
        </p:spPr>
        <p:txBody>
          <a:bodyPr wrap="square" rtlCol="0">
            <a:spAutoFit/>
          </a:bodyPr>
          <a:lstStyle/>
          <a:p>
            <a:pPr algn="r">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组合 8"/>
          <p:cNvGrpSpPr/>
          <p:nvPr/>
        </p:nvGrpSpPr>
        <p:grpSpPr>
          <a:xfrm>
            <a:off x="4710996" y="1993796"/>
            <a:ext cx="2742564" cy="3946724"/>
            <a:chOff x="3349974" y="1285154"/>
            <a:chExt cx="1950375" cy="2806713"/>
          </a:xfrm>
          <a:solidFill>
            <a:schemeClr val="bg1"/>
          </a:solidFill>
        </p:grpSpPr>
        <p:sp>
          <p:nvSpPr>
            <p:cNvPr id="10" name="椭圆 9"/>
            <p:cNvSpPr/>
            <p:nvPr/>
          </p:nvSpPr>
          <p:spPr>
            <a:xfrm>
              <a:off x="4109499" y="3079537"/>
              <a:ext cx="1012330" cy="101233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组合 10"/>
            <p:cNvGrpSpPr>
              <a:grpSpLocks noChangeAspect="1"/>
            </p:cNvGrpSpPr>
            <p:nvPr/>
          </p:nvGrpSpPr>
          <p:grpSpPr>
            <a:xfrm>
              <a:off x="4231045" y="3281920"/>
              <a:ext cx="740988" cy="555378"/>
              <a:chOff x="7419975" y="776288"/>
              <a:chExt cx="811213" cy="608013"/>
            </a:xfrm>
            <a:grpFill/>
          </p:grpSpPr>
          <p:sp>
            <p:nvSpPr>
              <p:cNvPr id="21" name="Freeform 49"/>
              <p:cNvSpPr/>
              <p:nvPr/>
            </p:nvSpPr>
            <p:spPr bwMode="auto">
              <a:xfrm>
                <a:off x="7612063" y="776288"/>
                <a:ext cx="619125" cy="495300"/>
              </a:xfrm>
              <a:custGeom>
                <a:gdLst>
                  <a:gd name="T0" fmla="*/ 146 w 165"/>
                  <a:gd name="T1" fmla="*/ 19 h 132"/>
                  <a:gd name="T2" fmla="*/ 78 w 165"/>
                  <a:gd name="T3" fmla="*/ 19 h 132"/>
                  <a:gd name="T4" fmla="*/ 62 w 165"/>
                  <a:gd name="T5" fmla="*/ 0 h 132"/>
                  <a:gd name="T6" fmla="*/ 22 w 165"/>
                  <a:gd name="T7" fmla="*/ 0 h 132"/>
                  <a:gd name="T8" fmla="*/ 3 w 165"/>
                  <a:gd name="T9" fmla="*/ 10 h 132"/>
                  <a:gd name="T10" fmla="*/ 0 w 165"/>
                  <a:gd name="T11" fmla="*/ 20 h 132"/>
                  <a:gd name="T12" fmla="*/ 0 w 165"/>
                  <a:gd name="T13" fmla="*/ 21 h 132"/>
                  <a:gd name="T14" fmla="*/ 0 w 165"/>
                  <a:gd name="T15" fmla="*/ 23 h 132"/>
                  <a:gd name="T16" fmla="*/ 0 w 165"/>
                  <a:gd name="T17" fmla="*/ 25 h 132"/>
                  <a:gd name="T18" fmla="*/ 0 w 165"/>
                  <a:gd name="T19" fmla="*/ 54 h 132"/>
                  <a:gd name="T20" fmla="*/ 0 w 165"/>
                  <a:gd name="T21" fmla="*/ 100 h 132"/>
                  <a:gd name="T22" fmla="*/ 15 w 165"/>
                  <a:gd name="T23" fmla="*/ 89 h 132"/>
                  <a:gd name="T24" fmla="*/ 13 w 165"/>
                  <a:gd name="T25" fmla="*/ 78 h 132"/>
                  <a:gd name="T26" fmla="*/ 14 w 165"/>
                  <a:gd name="T27" fmla="*/ 67 h 132"/>
                  <a:gd name="T28" fmla="*/ 61 w 165"/>
                  <a:gd name="T29" fmla="*/ 30 h 132"/>
                  <a:gd name="T30" fmla="*/ 61 w 165"/>
                  <a:gd name="T31" fmla="*/ 30 h 132"/>
                  <a:gd name="T32" fmla="*/ 72 w 165"/>
                  <a:gd name="T33" fmla="*/ 31 h 132"/>
                  <a:gd name="T34" fmla="*/ 72 w 165"/>
                  <a:gd name="T35" fmla="*/ 31 h 132"/>
                  <a:gd name="T36" fmla="*/ 109 w 165"/>
                  <a:gd name="T37" fmla="*/ 78 h 132"/>
                  <a:gd name="T38" fmla="*/ 109 w 165"/>
                  <a:gd name="T39" fmla="*/ 78 h 132"/>
                  <a:gd name="T40" fmla="*/ 108 w 165"/>
                  <a:gd name="T41" fmla="*/ 89 h 132"/>
                  <a:gd name="T42" fmla="*/ 108 w 165"/>
                  <a:gd name="T43" fmla="*/ 89 h 132"/>
                  <a:gd name="T44" fmla="*/ 108 w 165"/>
                  <a:gd name="T45" fmla="*/ 89 h 132"/>
                  <a:gd name="T46" fmla="*/ 61 w 165"/>
                  <a:gd name="T47" fmla="*/ 126 h 132"/>
                  <a:gd name="T48" fmla="*/ 61 w 165"/>
                  <a:gd name="T49" fmla="*/ 126 h 132"/>
                  <a:gd name="T50" fmla="*/ 50 w 165"/>
                  <a:gd name="T51" fmla="*/ 125 h 132"/>
                  <a:gd name="T52" fmla="*/ 36 w 165"/>
                  <a:gd name="T53" fmla="*/ 119 h 132"/>
                  <a:gd name="T54" fmla="*/ 17 w 165"/>
                  <a:gd name="T55" fmla="*/ 132 h 132"/>
                  <a:gd name="T56" fmla="*/ 19 w 165"/>
                  <a:gd name="T57" fmla="*/ 132 h 132"/>
                  <a:gd name="T58" fmla="*/ 146 w 165"/>
                  <a:gd name="T59" fmla="*/ 132 h 132"/>
                  <a:gd name="T60" fmla="*/ 165 w 165"/>
                  <a:gd name="T61" fmla="*/ 114 h 132"/>
                  <a:gd name="T62" fmla="*/ 165 w 165"/>
                  <a:gd name="T63" fmla="*/ 38 h 132"/>
                  <a:gd name="T64" fmla="*/ 146 w 165"/>
                  <a:gd name="T65" fmla="*/ 1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2">
                    <a:moveTo>
                      <a:pt x="146" y="19"/>
                    </a:moveTo>
                    <a:cubicBezTo>
                      <a:pt x="78" y="19"/>
                      <a:pt x="78" y="19"/>
                      <a:pt x="78" y="19"/>
                    </a:cubicBezTo>
                    <a:cubicBezTo>
                      <a:pt x="77" y="8"/>
                      <a:pt x="69" y="0"/>
                      <a:pt x="62" y="0"/>
                    </a:cubicBezTo>
                    <a:cubicBezTo>
                      <a:pt x="22" y="0"/>
                      <a:pt x="22" y="0"/>
                      <a:pt x="22" y="0"/>
                    </a:cubicBezTo>
                    <a:cubicBezTo>
                      <a:pt x="12" y="0"/>
                      <a:pt x="6" y="4"/>
                      <a:pt x="3" y="10"/>
                    </a:cubicBezTo>
                    <a:cubicBezTo>
                      <a:pt x="1" y="13"/>
                      <a:pt x="0" y="17"/>
                      <a:pt x="0" y="20"/>
                    </a:cubicBezTo>
                    <a:cubicBezTo>
                      <a:pt x="0" y="21"/>
                      <a:pt x="0" y="21"/>
                      <a:pt x="0" y="21"/>
                    </a:cubicBezTo>
                    <a:cubicBezTo>
                      <a:pt x="0" y="22"/>
                      <a:pt x="0" y="22"/>
                      <a:pt x="0" y="23"/>
                    </a:cubicBezTo>
                    <a:cubicBezTo>
                      <a:pt x="0" y="24"/>
                      <a:pt x="0" y="24"/>
                      <a:pt x="0" y="25"/>
                    </a:cubicBezTo>
                    <a:cubicBezTo>
                      <a:pt x="0" y="54"/>
                      <a:pt x="0" y="54"/>
                      <a:pt x="0" y="54"/>
                    </a:cubicBezTo>
                    <a:cubicBezTo>
                      <a:pt x="0" y="54"/>
                      <a:pt x="0" y="82"/>
                      <a:pt x="0" y="100"/>
                    </a:cubicBezTo>
                    <a:cubicBezTo>
                      <a:pt x="15" y="89"/>
                      <a:pt x="15" y="89"/>
                      <a:pt x="15" y="89"/>
                    </a:cubicBezTo>
                    <a:cubicBezTo>
                      <a:pt x="14" y="86"/>
                      <a:pt x="13" y="82"/>
                      <a:pt x="13" y="78"/>
                    </a:cubicBezTo>
                    <a:cubicBezTo>
                      <a:pt x="13" y="74"/>
                      <a:pt x="14" y="71"/>
                      <a:pt x="14" y="67"/>
                    </a:cubicBezTo>
                    <a:cubicBezTo>
                      <a:pt x="20" y="45"/>
                      <a:pt x="39" y="30"/>
                      <a:pt x="61" y="30"/>
                    </a:cubicBezTo>
                    <a:cubicBezTo>
                      <a:pt x="61" y="30"/>
                      <a:pt x="61" y="30"/>
                      <a:pt x="61" y="30"/>
                    </a:cubicBezTo>
                    <a:cubicBezTo>
                      <a:pt x="65" y="30"/>
                      <a:pt x="68" y="30"/>
                      <a:pt x="72" y="31"/>
                    </a:cubicBezTo>
                    <a:cubicBezTo>
                      <a:pt x="72" y="31"/>
                      <a:pt x="72" y="31"/>
                      <a:pt x="72" y="31"/>
                    </a:cubicBezTo>
                    <a:cubicBezTo>
                      <a:pt x="94" y="37"/>
                      <a:pt x="109" y="56"/>
                      <a:pt x="109" y="78"/>
                    </a:cubicBezTo>
                    <a:cubicBezTo>
                      <a:pt x="109" y="78"/>
                      <a:pt x="109" y="78"/>
                      <a:pt x="109" y="78"/>
                    </a:cubicBezTo>
                    <a:cubicBezTo>
                      <a:pt x="109" y="82"/>
                      <a:pt x="109" y="85"/>
                      <a:pt x="108" y="89"/>
                    </a:cubicBezTo>
                    <a:cubicBezTo>
                      <a:pt x="108" y="89"/>
                      <a:pt x="108" y="89"/>
                      <a:pt x="108" y="89"/>
                    </a:cubicBezTo>
                    <a:cubicBezTo>
                      <a:pt x="108" y="89"/>
                      <a:pt x="108" y="89"/>
                      <a:pt x="108" y="89"/>
                    </a:cubicBezTo>
                    <a:cubicBezTo>
                      <a:pt x="103" y="111"/>
                      <a:pt x="83" y="126"/>
                      <a:pt x="61" y="126"/>
                    </a:cubicBezTo>
                    <a:cubicBezTo>
                      <a:pt x="61" y="126"/>
                      <a:pt x="61" y="126"/>
                      <a:pt x="61" y="126"/>
                    </a:cubicBezTo>
                    <a:cubicBezTo>
                      <a:pt x="58" y="126"/>
                      <a:pt x="54" y="126"/>
                      <a:pt x="50" y="125"/>
                    </a:cubicBezTo>
                    <a:cubicBezTo>
                      <a:pt x="45" y="124"/>
                      <a:pt x="40" y="121"/>
                      <a:pt x="36" y="119"/>
                    </a:cubicBezTo>
                    <a:cubicBezTo>
                      <a:pt x="17" y="132"/>
                      <a:pt x="17" y="132"/>
                      <a:pt x="17" y="132"/>
                    </a:cubicBezTo>
                    <a:cubicBezTo>
                      <a:pt x="17" y="132"/>
                      <a:pt x="18" y="132"/>
                      <a:pt x="19" y="132"/>
                    </a:cubicBezTo>
                    <a:cubicBezTo>
                      <a:pt x="146" y="132"/>
                      <a:pt x="146" y="132"/>
                      <a:pt x="146" y="132"/>
                    </a:cubicBezTo>
                    <a:cubicBezTo>
                      <a:pt x="157" y="132"/>
                      <a:pt x="165" y="124"/>
                      <a:pt x="165" y="114"/>
                    </a:cubicBezTo>
                    <a:cubicBezTo>
                      <a:pt x="165" y="38"/>
                      <a:pt x="165" y="38"/>
                      <a:pt x="165" y="38"/>
                    </a:cubicBezTo>
                    <a:cubicBezTo>
                      <a:pt x="165" y="27"/>
                      <a:pt x="157" y="19"/>
                      <a:pt x="146"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50"/>
              <p:cNvSpPr>
                <a:spLocks noEditPoints="1"/>
              </p:cNvSpPr>
              <p:nvPr/>
            </p:nvSpPr>
            <p:spPr bwMode="auto">
              <a:xfrm>
                <a:off x="7419975" y="900113"/>
                <a:ext cx="593725" cy="484188"/>
              </a:xfrm>
              <a:custGeom>
                <a:gdLst>
                  <a:gd name="T0" fmla="*/ 158 w 158"/>
                  <a:gd name="T1" fmla="*/ 45 h 129"/>
                  <a:gd name="T2" fmla="*/ 123 w 158"/>
                  <a:gd name="T3" fmla="*/ 1 h 129"/>
                  <a:gd name="T4" fmla="*/ 112 w 158"/>
                  <a:gd name="T5" fmla="*/ 0 h 129"/>
                  <a:gd name="T6" fmla="*/ 112 w 158"/>
                  <a:gd name="T7" fmla="*/ 0 h 129"/>
                  <a:gd name="T8" fmla="*/ 112 w 158"/>
                  <a:gd name="T9" fmla="*/ 0 h 129"/>
                  <a:gd name="T10" fmla="*/ 68 w 158"/>
                  <a:gd name="T11" fmla="*/ 35 h 129"/>
                  <a:gd name="T12" fmla="*/ 67 w 158"/>
                  <a:gd name="T13" fmla="*/ 45 h 129"/>
                  <a:gd name="T14" fmla="*/ 68 w 158"/>
                  <a:gd name="T15" fmla="*/ 57 h 129"/>
                  <a:gd name="T16" fmla="*/ 68 w 158"/>
                  <a:gd name="T17" fmla="*/ 57 h 129"/>
                  <a:gd name="T18" fmla="*/ 51 w 158"/>
                  <a:gd name="T19" fmla="*/ 70 h 129"/>
                  <a:gd name="T20" fmla="*/ 6 w 158"/>
                  <a:gd name="T21" fmla="*/ 101 h 129"/>
                  <a:gd name="T22" fmla="*/ 0 w 158"/>
                  <a:gd name="T23" fmla="*/ 113 h 129"/>
                  <a:gd name="T24" fmla="*/ 0 w 158"/>
                  <a:gd name="T25" fmla="*/ 113 h 129"/>
                  <a:gd name="T26" fmla="*/ 0 w 158"/>
                  <a:gd name="T27" fmla="*/ 113 h 129"/>
                  <a:gd name="T28" fmla="*/ 3 w 158"/>
                  <a:gd name="T29" fmla="*/ 121 h 129"/>
                  <a:gd name="T30" fmla="*/ 4 w 158"/>
                  <a:gd name="T31" fmla="*/ 123 h 129"/>
                  <a:gd name="T32" fmla="*/ 16 w 158"/>
                  <a:gd name="T33" fmla="*/ 129 h 129"/>
                  <a:gd name="T34" fmla="*/ 16 w 158"/>
                  <a:gd name="T35" fmla="*/ 129 h 129"/>
                  <a:gd name="T36" fmla="*/ 16 w 158"/>
                  <a:gd name="T37" fmla="*/ 129 h 129"/>
                  <a:gd name="T38" fmla="*/ 24 w 158"/>
                  <a:gd name="T39" fmla="*/ 127 h 129"/>
                  <a:gd name="T40" fmla="*/ 26 w 158"/>
                  <a:gd name="T41" fmla="*/ 125 h 129"/>
                  <a:gd name="T42" fmla="*/ 26 w 158"/>
                  <a:gd name="T43" fmla="*/ 125 h 129"/>
                  <a:gd name="T44" fmla="*/ 64 w 158"/>
                  <a:gd name="T45" fmla="*/ 98 h 129"/>
                  <a:gd name="T46" fmla="*/ 87 w 158"/>
                  <a:gd name="T47" fmla="*/ 83 h 129"/>
                  <a:gd name="T48" fmla="*/ 87 w 158"/>
                  <a:gd name="T49" fmla="*/ 83 h 129"/>
                  <a:gd name="T50" fmla="*/ 102 w 158"/>
                  <a:gd name="T51" fmla="*/ 89 h 129"/>
                  <a:gd name="T52" fmla="*/ 112 w 158"/>
                  <a:gd name="T53" fmla="*/ 91 h 129"/>
                  <a:gd name="T54" fmla="*/ 112 w 158"/>
                  <a:gd name="T55" fmla="*/ 91 h 129"/>
                  <a:gd name="T56" fmla="*/ 156 w 158"/>
                  <a:gd name="T57" fmla="*/ 56 h 129"/>
                  <a:gd name="T58" fmla="*/ 156 w 158"/>
                  <a:gd name="T59" fmla="*/ 56 h 129"/>
                  <a:gd name="T60" fmla="*/ 156 w 158"/>
                  <a:gd name="T61" fmla="*/ 55 h 129"/>
                  <a:gd name="T62" fmla="*/ 158 w 158"/>
                  <a:gd name="T63" fmla="*/ 45 h 129"/>
                  <a:gd name="T64" fmla="*/ 48 w 158"/>
                  <a:gd name="T65" fmla="*/ 104 h 129"/>
                  <a:gd name="T66" fmla="*/ 47 w 158"/>
                  <a:gd name="T67" fmla="*/ 102 h 129"/>
                  <a:gd name="T68" fmla="*/ 48 w 158"/>
                  <a:gd name="T69" fmla="*/ 104 h 129"/>
                  <a:gd name="T70" fmla="*/ 24 w 158"/>
                  <a:gd name="T71" fmla="*/ 120 h 129"/>
                  <a:gd name="T72" fmla="*/ 19 w 158"/>
                  <a:gd name="T73" fmla="*/ 121 h 129"/>
                  <a:gd name="T74" fmla="*/ 11 w 158"/>
                  <a:gd name="T75" fmla="*/ 117 h 129"/>
                  <a:gd name="T76" fmla="*/ 10 w 158"/>
                  <a:gd name="T77" fmla="*/ 112 h 129"/>
                  <a:gd name="T78" fmla="*/ 14 w 158"/>
                  <a:gd name="T79" fmla="*/ 105 h 129"/>
                  <a:gd name="T80" fmla="*/ 38 w 158"/>
                  <a:gd name="T81" fmla="*/ 88 h 129"/>
                  <a:gd name="T82" fmla="*/ 43 w 158"/>
                  <a:gd name="T83" fmla="*/ 87 h 129"/>
                  <a:gd name="T84" fmla="*/ 51 w 158"/>
                  <a:gd name="T85" fmla="*/ 91 h 129"/>
                  <a:gd name="T86" fmla="*/ 52 w 158"/>
                  <a:gd name="T87" fmla="*/ 96 h 129"/>
                  <a:gd name="T88" fmla="*/ 48 w 158"/>
                  <a:gd name="T89" fmla="*/ 104 h 129"/>
                  <a:gd name="T90" fmla="*/ 113 w 158"/>
                  <a:gd name="T91" fmla="*/ 74 h 129"/>
                  <a:gd name="T92" fmla="*/ 83 w 158"/>
                  <a:gd name="T93" fmla="*/ 44 h 129"/>
                  <a:gd name="T94" fmla="*/ 113 w 158"/>
                  <a:gd name="T95" fmla="*/ 14 h 129"/>
                  <a:gd name="T96" fmla="*/ 143 w 158"/>
                  <a:gd name="T97" fmla="*/ 44 h 129"/>
                  <a:gd name="T98" fmla="*/ 113 w 158"/>
                  <a:gd name="T99" fmla="*/ 74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29">
                    <a:moveTo>
                      <a:pt x="158" y="45"/>
                    </a:moveTo>
                    <a:cubicBezTo>
                      <a:pt x="158" y="24"/>
                      <a:pt x="144" y="6"/>
                      <a:pt x="123" y="1"/>
                    </a:cubicBezTo>
                    <a:cubicBezTo>
                      <a:pt x="119" y="0"/>
                      <a:pt x="116" y="0"/>
                      <a:pt x="112" y="0"/>
                    </a:cubicBezTo>
                    <a:cubicBezTo>
                      <a:pt x="112" y="0"/>
                      <a:pt x="112" y="0"/>
                      <a:pt x="112" y="0"/>
                    </a:cubicBezTo>
                    <a:cubicBezTo>
                      <a:pt x="112" y="0"/>
                      <a:pt x="112" y="0"/>
                      <a:pt x="112" y="0"/>
                    </a:cubicBezTo>
                    <a:cubicBezTo>
                      <a:pt x="91" y="0"/>
                      <a:pt x="73" y="14"/>
                      <a:pt x="68" y="35"/>
                    </a:cubicBezTo>
                    <a:cubicBezTo>
                      <a:pt x="67" y="38"/>
                      <a:pt x="67" y="42"/>
                      <a:pt x="67" y="45"/>
                    </a:cubicBezTo>
                    <a:cubicBezTo>
                      <a:pt x="67" y="49"/>
                      <a:pt x="67" y="53"/>
                      <a:pt x="68" y="57"/>
                    </a:cubicBezTo>
                    <a:cubicBezTo>
                      <a:pt x="68" y="57"/>
                      <a:pt x="68" y="57"/>
                      <a:pt x="68" y="57"/>
                    </a:cubicBezTo>
                    <a:cubicBezTo>
                      <a:pt x="51" y="70"/>
                      <a:pt x="51" y="70"/>
                      <a:pt x="51" y="70"/>
                    </a:cubicBezTo>
                    <a:cubicBezTo>
                      <a:pt x="6" y="101"/>
                      <a:pt x="6" y="101"/>
                      <a:pt x="6" y="101"/>
                    </a:cubicBezTo>
                    <a:cubicBezTo>
                      <a:pt x="2" y="104"/>
                      <a:pt x="0" y="109"/>
                      <a:pt x="0" y="113"/>
                    </a:cubicBezTo>
                    <a:cubicBezTo>
                      <a:pt x="0" y="113"/>
                      <a:pt x="0" y="113"/>
                      <a:pt x="0" y="113"/>
                    </a:cubicBezTo>
                    <a:cubicBezTo>
                      <a:pt x="0" y="113"/>
                      <a:pt x="0" y="113"/>
                      <a:pt x="0" y="113"/>
                    </a:cubicBezTo>
                    <a:cubicBezTo>
                      <a:pt x="0" y="116"/>
                      <a:pt x="1" y="119"/>
                      <a:pt x="3" y="121"/>
                    </a:cubicBezTo>
                    <a:cubicBezTo>
                      <a:pt x="4" y="123"/>
                      <a:pt x="4" y="123"/>
                      <a:pt x="4" y="123"/>
                    </a:cubicBezTo>
                    <a:cubicBezTo>
                      <a:pt x="7" y="127"/>
                      <a:pt x="12" y="129"/>
                      <a:pt x="16" y="129"/>
                    </a:cubicBezTo>
                    <a:cubicBezTo>
                      <a:pt x="16" y="129"/>
                      <a:pt x="16" y="129"/>
                      <a:pt x="16" y="129"/>
                    </a:cubicBezTo>
                    <a:cubicBezTo>
                      <a:pt x="16" y="129"/>
                      <a:pt x="16" y="129"/>
                      <a:pt x="16" y="129"/>
                    </a:cubicBezTo>
                    <a:cubicBezTo>
                      <a:pt x="19" y="129"/>
                      <a:pt x="22" y="129"/>
                      <a:pt x="24" y="127"/>
                    </a:cubicBezTo>
                    <a:cubicBezTo>
                      <a:pt x="26" y="125"/>
                      <a:pt x="26" y="125"/>
                      <a:pt x="26" y="125"/>
                    </a:cubicBezTo>
                    <a:cubicBezTo>
                      <a:pt x="26" y="125"/>
                      <a:pt x="26" y="125"/>
                      <a:pt x="26" y="125"/>
                    </a:cubicBezTo>
                    <a:cubicBezTo>
                      <a:pt x="64" y="98"/>
                      <a:pt x="64" y="98"/>
                      <a:pt x="64" y="98"/>
                    </a:cubicBezTo>
                    <a:cubicBezTo>
                      <a:pt x="87" y="83"/>
                      <a:pt x="87" y="83"/>
                      <a:pt x="87" y="83"/>
                    </a:cubicBezTo>
                    <a:cubicBezTo>
                      <a:pt x="87" y="83"/>
                      <a:pt x="87" y="83"/>
                      <a:pt x="87" y="83"/>
                    </a:cubicBezTo>
                    <a:cubicBezTo>
                      <a:pt x="92" y="86"/>
                      <a:pt x="96" y="88"/>
                      <a:pt x="102" y="89"/>
                    </a:cubicBezTo>
                    <a:cubicBezTo>
                      <a:pt x="105" y="90"/>
                      <a:pt x="109" y="91"/>
                      <a:pt x="112" y="91"/>
                    </a:cubicBezTo>
                    <a:cubicBezTo>
                      <a:pt x="112" y="91"/>
                      <a:pt x="112" y="91"/>
                      <a:pt x="112" y="91"/>
                    </a:cubicBezTo>
                    <a:cubicBezTo>
                      <a:pt x="133" y="91"/>
                      <a:pt x="151" y="76"/>
                      <a:pt x="156" y="56"/>
                    </a:cubicBezTo>
                    <a:cubicBezTo>
                      <a:pt x="156" y="56"/>
                      <a:pt x="156" y="56"/>
                      <a:pt x="156" y="56"/>
                    </a:cubicBezTo>
                    <a:cubicBezTo>
                      <a:pt x="156" y="55"/>
                      <a:pt x="156" y="55"/>
                      <a:pt x="156" y="55"/>
                    </a:cubicBezTo>
                    <a:cubicBezTo>
                      <a:pt x="157" y="52"/>
                      <a:pt x="158" y="48"/>
                      <a:pt x="158" y="45"/>
                    </a:cubicBezTo>
                    <a:close/>
                    <a:moveTo>
                      <a:pt x="48" y="104"/>
                    </a:moveTo>
                    <a:cubicBezTo>
                      <a:pt x="47" y="102"/>
                      <a:pt x="47" y="102"/>
                      <a:pt x="47" y="102"/>
                    </a:cubicBezTo>
                    <a:cubicBezTo>
                      <a:pt x="48" y="104"/>
                      <a:pt x="48" y="104"/>
                      <a:pt x="48" y="104"/>
                    </a:cubicBezTo>
                    <a:cubicBezTo>
                      <a:pt x="24" y="120"/>
                      <a:pt x="24" y="120"/>
                      <a:pt x="24" y="120"/>
                    </a:cubicBezTo>
                    <a:cubicBezTo>
                      <a:pt x="22" y="121"/>
                      <a:pt x="21" y="121"/>
                      <a:pt x="19" y="121"/>
                    </a:cubicBezTo>
                    <a:cubicBezTo>
                      <a:pt x="16" y="121"/>
                      <a:pt x="13" y="120"/>
                      <a:pt x="11" y="117"/>
                    </a:cubicBezTo>
                    <a:cubicBezTo>
                      <a:pt x="10" y="116"/>
                      <a:pt x="10" y="114"/>
                      <a:pt x="10" y="112"/>
                    </a:cubicBezTo>
                    <a:cubicBezTo>
                      <a:pt x="10" y="109"/>
                      <a:pt x="11" y="106"/>
                      <a:pt x="14" y="105"/>
                    </a:cubicBezTo>
                    <a:cubicBezTo>
                      <a:pt x="38" y="88"/>
                      <a:pt x="38" y="88"/>
                      <a:pt x="38" y="88"/>
                    </a:cubicBezTo>
                    <a:cubicBezTo>
                      <a:pt x="40" y="87"/>
                      <a:pt x="41" y="87"/>
                      <a:pt x="43" y="87"/>
                    </a:cubicBezTo>
                    <a:cubicBezTo>
                      <a:pt x="46" y="87"/>
                      <a:pt x="49" y="88"/>
                      <a:pt x="51" y="91"/>
                    </a:cubicBezTo>
                    <a:cubicBezTo>
                      <a:pt x="52" y="92"/>
                      <a:pt x="52" y="94"/>
                      <a:pt x="52" y="96"/>
                    </a:cubicBezTo>
                    <a:cubicBezTo>
                      <a:pt x="52" y="99"/>
                      <a:pt x="51" y="102"/>
                      <a:pt x="48" y="104"/>
                    </a:cubicBezTo>
                    <a:close/>
                    <a:moveTo>
                      <a:pt x="113" y="74"/>
                    </a:moveTo>
                    <a:cubicBezTo>
                      <a:pt x="96" y="74"/>
                      <a:pt x="83" y="61"/>
                      <a:pt x="83" y="44"/>
                    </a:cubicBezTo>
                    <a:cubicBezTo>
                      <a:pt x="83" y="27"/>
                      <a:pt x="96" y="14"/>
                      <a:pt x="113" y="14"/>
                    </a:cubicBezTo>
                    <a:cubicBezTo>
                      <a:pt x="130" y="14"/>
                      <a:pt x="143" y="27"/>
                      <a:pt x="143" y="44"/>
                    </a:cubicBezTo>
                    <a:cubicBezTo>
                      <a:pt x="143" y="61"/>
                      <a:pt x="130" y="74"/>
                      <a:pt x="113" y="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51"/>
              <p:cNvSpPr/>
              <p:nvPr/>
            </p:nvSpPr>
            <p:spPr bwMode="auto">
              <a:xfrm>
                <a:off x="7791450" y="1092200"/>
                <a:ext cx="136525" cy="66675"/>
              </a:xfrm>
              <a:custGeom>
                <a:gdLst>
                  <a:gd name="T0" fmla="*/ 34 w 36"/>
                  <a:gd name="T1" fmla="*/ 0 h 18"/>
                  <a:gd name="T2" fmla="*/ 31 w 36"/>
                  <a:gd name="T3" fmla="*/ 2 h 18"/>
                  <a:gd name="T4" fmla="*/ 13 w 36"/>
                  <a:gd name="T5" fmla="*/ 13 h 18"/>
                  <a:gd name="T6" fmla="*/ 4 w 36"/>
                  <a:gd name="T7" fmla="*/ 11 h 18"/>
                  <a:gd name="T8" fmla="*/ 1 w 36"/>
                  <a:gd name="T9" fmla="*/ 12 h 18"/>
                  <a:gd name="T10" fmla="*/ 2 w 36"/>
                  <a:gd name="T11" fmla="*/ 15 h 18"/>
                  <a:gd name="T12" fmla="*/ 2 w 36"/>
                  <a:gd name="T13" fmla="*/ 15 h 18"/>
                  <a:gd name="T14" fmla="*/ 13 w 36"/>
                  <a:gd name="T15" fmla="*/ 18 h 18"/>
                  <a:gd name="T16" fmla="*/ 13 w 36"/>
                  <a:gd name="T17" fmla="*/ 18 h 18"/>
                  <a:gd name="T18" fmla="*/ 36 w 36"/>
                  <a:gd name="T19" fmla="*/ 3 h 18"/>
                  <a:gd name="T20" fmla="*/ 34 w 36"/>
                  <a:gd name="T21" fmla="*/ 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8">
                    <a:moveTo>
                      <a:pt x="34" y="0"/>
                    </a:moveTo>
                    <a:cubicBezTo>
                      <a:pt x="33" y="0"/>
                      <a:pt x="31" y="0"/>
                      <a:pt x="31" y="2"/>
                    </a:cubicBezTo>
                    <a:cubicBezTo>
                      <a:pt x="28" y="8"/>
                      <a:pt x="21" y="13"/>
                      <a:pt x="13" y="13"/>
                    </a:cubicBezTo>
                    <a:cubicBezTo>
                      <a:pt x="10" y="13"/>
                      <a:pt x="7" y="12"/>
                      <a:pt x="4" y="11"/>
                    </a:cubicBezTo>
                    <a:cubicBezTo>
                      <a:pt x="3" y="10"/>
                      <a:pt x="1" y="11"/>
                      <a:pt x="1" y="12"/>
                    </a:cubicBezTo>
                    <a:cubicBezTo>
                      <a:pt x="0" y="13"/>
                      <a:pt x="1" y="15"/>
                      <a:pt x="2" y="15"/>
                    </a:cubicBezTo>
                    <a:cubicBezTo>
                      <a:pt x="2" y="15"/>
                      <a:pt x="2" y="15"/>
                      <a:pt x="2" y="15"/>
                    </a:cubicBezTo>
                    <a:cubicBezTo>
                      <a:pt x="6" y="17"/>
                      <a:pt x="9" y="18"/>
                      <a:pt x="13" y="18"/>
                    </a:cubicBezTo>
                    <a:cubicBezTo>
                      <a:pt x="13" y="18"/>
                      <a:pt x="13" y="18"/>
                      <a:pt x="13" y="18"/>
                    </a:cubicBezTo>
                    <a:cubicBezTo>
                      <a:pt x="23" y="18"/>
                      <a:pt x="32" y="12"/>
                      <a:pt x="36" y="3"/>
                    </a:cubicBezTo>
                    <a:cubicBezTo>
                      <a:pt x="36" y="2"/>
                      <a:pt x="35" y="1"/>
                      <a:pt x="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椭圆 11"/>
            <p:cNvSpPr/>
            <p:nvPr/>
          </p:nvSpPr>
          <p:spPr>
            <a:xfrm>
              <a:off x="3349974" y="1932564"/>
              <a:ext cx="1012330" cy="101233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椭圆 12"/>
            <p:cNvSpPr/>
            <p:nvPr/>
          </p:nvSpPr>
          <p:spPr>
            <a:xfrm>
              <a:off x="4288019" y="1285154"/>
              <a:ext cx="1012330" cy="101233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375"/>
            <p:cNvSpPr>
              <a:spLocks noEditPoints="1"/>
            </p:cNvSpPr>
            <p:nvPr/>
          </p:nvSpPr>
          <p:spPr bwMode="auto">
            <a:xfrm>
              <a:off x="3565512" y="2115572"/>
              <a:ext cx="613569" cy="589186"/>
            </a:xfrm>
            <a:custGeom>
              <a:gdLst>
                <a:gd name="T0" fmla="*/ 32 w 64"/>
                <a:gd name="T1" fmla="*/ 9 h 61"/>
                <a:gd name="T2" fmla="*/ 22 w 64"/>
                <a:gd name="T3" fmla="*/ 20 h 61"/>
                <a:gd name="T4" fmla="*/ 21 w 64"/>
                <a:gd name="T5" fmla="*/ 46 h 61"/>
                <a:gd name="T6" fmla="*/ 29 w 64"/>
                <a:gd name="T7" fmla="*/ 46 h 61"/>
                <a:gd name="T8" fmla="*/ 29 w 64"/>
                <a:gd name="T9" fmla="*/ 36 h 61"/>
                <a:gd name="T10" fmla="*/ 34 w 64"/>
                <a:gd name="T11" fmla="*/ 36 h 61"/>
                <a:gd name="T12" fmla="*/ 35 w 64"/>
                <a:gd name="T13" fmla="*/ 46 h 61"/>
                <a:gd name="T14" fmla="*/ 42 w 64"/>
                <a:gd name="T15" fmla="*/ 46 h 61"/>
                <a:gd name="T16" fmla="*/ 41 w 64"/>
                <a:gd name="T17" fmla="*/ 20 h 61"/>
                <a:gd name="T18" fmla="*/ 32 w 64"/>
                <a:gd name="T19" fmla="*/ 9 h 61"/>
                <a:gd name="T20" fmla="*/ 35 w 64"/>
                <a:gd name="T21" fmla="*/ 54 h 61"/>
                <a:gd name="T22" fmla="*/ 35 w 64"/>
                <a:gd name="T23" fmla="*/ 61 h 61"/>
                <a:gd name="T24" fmla="*/ 28 w 64"/>
                <a:gd name="T25" fmla="*/ 61 h 61"/>
                <a:gd name="T26" fmla="*/ 28 w 64"/>
                <a:gd name="T27" fmla="*/ 54 h 61"/>
                <a:gd name="T28" fmla="*/ 18 w 64"/>
                <a:gd name="T29" fmla="*/ 54 h 61"/>
                <a:gd name="T30" fmla="*/ 19 w 64"/>
                <a:gd name="T31" fmla="*/ 59 h 61"/>
                <a:gd name="T32" fmla="*/ 19 w 64"/>
                <a:gd name="T33" fmla="*/ 61 h 61"/>
                <a:gd name="T34" fmla="*/ 17 w 64"/>
                <a:gd name="T35" fmla="*/ 61 h 61"/>
                <a:gd name="T36" fmla="*/ 3 w 64"/>
                <a:gd name="T37" fmla="*/ 61 h 61"/>
                <a:gd name="T38" fmla="*/ 1 w 64"/>
                <a:gd name="T39" fmla="*/ 61 h 61"/>
                <a:gd name="T40" fmla="*/ 1 w 64"/>
                <a:gd name="T41" fmla="*/ 59 h 61"/>
                <a:gd name="T42" fmla="*/ 3 w 64"/>
                <a:gd name="T43" fmla="*/ 45 h 61"/>
                <a:gd name="T44" fmla="*/ 12 w 64"/>
                <a:gd name="T45" fmla="*/ 37 h 61"/>
                <a:gd name="T46" fmla="*/ 15 w 64"/>
                <a:gd name="T47" fmla="*/ 18 h 61"/>
                <a:gd name="T48" fmla="*/ 30 w 64"/>
                <a:gd name="T49" fmla="*/ 1 h 61"/>
                <a:gd name="T50" fmla="*/ 32 w 64"/>
                <a:gd name="T51" fmla="*/ 0 h 61"/>
                <a:gd name="T52" fmla="*/ 33 w 64"/>
                <a:gd name="T53" fmla="*/ 1 h 61"/>
                <a:gd name="T54" fmla="*/ 49 w 64"/>
                <a:gd name="T55" fmla="*/ 18 h 61"/>
                <a:gd name="T56" fmla="*/ 51 w 64"/>
                <a:gd name="T57" fmla="*/ 37 h 61"/>
                <a:gd name="T58" fmla="*/ 61 w 64"/>
                <a:gd name="T59" fmla="*/ 45 h 61"/>
                <a:gd name="T60" fmla="*/ 63 w 64"/>
                <a:gd name="T61" fmla="*/ 59 h 61"/>
                <a:gd name="T62" fmla="*/ 63 w 64"/>
                <a:gd name="T63" fmla="*/ 61 h 61"/>
                <a:gd name="T64" fmla="*/ 61 w 64"/>
                <a:gd name="T65" fmla="*/ 61 h 61"/>
                <a:gd name="T66" fmla="*/ 47 w 64"/>
                <a:gd name="T67" fmla="*/ 61 h 61"/>
                <a:gd name="T68" fmla="*/ 45 w 64"/>
                <a:gd name="T69" fmla="*/ 61 h 61"/>
                <a:gd name="T70" fmla="*/ 45 w 64"/>
                <a:gd name="T71" fmla="*/ 59 h 61"/>
                <a:gd name="T72" fmla="*/ 45 w 64"/>
                <a:gd name="T73" fmla="*/ 54 h 61"/>
                <a:gd name="T74" fmla="*/ 35 w 64"/>
                <a:gd name="T75" fmla="*/ 54 h 61"/>
                <a:gd name="T76" fmla="*/ 50 w 64"/>
                <a:gd name="T77" fmla="*/ 47 h 61"/>
                <a:gd name="T78" fmla="*/ 49 w 64"/>
                <a:gd name="T79" fmla="*/ 57 h 61"/>
                <a:gd name="T80" fmla="*/ 59 w 64"/>
                <a:gd name="T81" fmla="*/ 57 h 61"/>
                <a:gd name="T82" fmla="*/ 57 w 64"/>
                <a:gd name="T83" fmla="*/ 47 h 61"/>
                <a:gd name="T84" fmla="*/ 51 w 64"/>
                <a:gd name="T85" fmla="*/ 41 h 61"/>
                <a:gd name="T86" fmla="*/ 50 w 64"/>
                <a:gd name="T87" fmla="*/ 47 h 61"/>
                <a:gd name="T88" fmla="*/ 15 w 64"/>
                <a:gd name="T89" fmla="*/ 57 h 61"/>
                <a:gd name="T90" fmla="*/ 14 w 64"/>
                <a:gd name="T91" fmla="*/ 49 h 61"/>
                <a:gd name="T92" fmla="*/ 13 w 64"/>
                <a:gd name="T93" fmla="*/ 41 h 61"/>
                <a:gd name="T94" fmla="*/ 6 w 64"/>
                <a:gd name="T95" fmla="*/ 47 h 61"/>
                <a:gd name="T96" fmla="*/ 4 w 64"/>
                <a:gd name="T97" fmla="*/ 57 h 61"/>
                <a:gd name="T98" fmla="*/ 15 w 64"/>
                <a:gd name="T99" fmla="*/ 57 h 61"/>
                <a:gd name="T100" fmla="*/ 32 w 64"/>
                <a:gd name="T101" fmla="*/ 22 h 61"/>
                <a:gd name="T102" fmla="*/ 37 w 64"/>
                <a:gd name="T103" fmla="*/ 27 h 61"/>
                <a:gd name="T104" fmla="*/ 32 w 64"/>
                <a:gd name="T105" fmla="*/ 32 h 61"/>
                <a:gd name="T106" fmla="*/ 27 w 64"/>
                <a:gd name="T107" fmla="*/ 27 h 61"/>
                <a:gd name="T108" fmla="*/ 32 w 64"/>
                <a:gd name="T109" fmla="*/ 22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61">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组合 14"/>
            <p:cNvGrpSpPr>
              <a:grpSpLocks noChangeAspect="1"/>
            </p:cNvGrpSpPr>
            <p:nvPr/>
          </p:nvGrpSpPr>
          <p:grpSpPr>
            <a:xfrm>
              <a:off x="4434377" y="1510121"/>
              <a:ext cx="689824" cy="537130"/>
              <a:chOff x="4265839" y="-1204913"/>
              <a:chExt cx="809399" cy="630238"/>
            </a:xfrm>
            <a:grpFill/>
          </p:grpSpPr>
          <p:sp>
            <p:nvSpPr>
              <p:cNvPr id="16" name="Freeform 6"/>
              <p:cNvSpPr/>
              <p:nvPr/>
            </p:nvSpPr>
            <p:spPr bwMode="auto">
              <a:xfrm>
                <a:off x="4343400" y="-954088"/>
                <a:ext cx="676275" cy="222250"/>
              </a:xfrm>
              <a:custGeom>
                <a:gdLst>
                  <a:gd name="T0" fmla="*/ 159 w 180"/>
                  <a:gd name="T1" fmla="*/ 17 h 59"/>
                  <a:gd name="T2" fmla="*/ 96 w 180"/>
                  <a:gd name="T3" fmla="*/ 17 h 59"/>
                  <a:gd name="T4" fmla="*/ 96 w 180"/>
                  <a:gd name="T5" fmla="*/ 7 h 59"/>
                  <a:gd name="T6" fmla="*/ 90 w 180"/>
                  <a:gd name="T7" fmla="*/ 0 h 59"/>
                  <a:gd name="T8" fmla="*/ 84 w 180"/>
                  <a:gd name="T9" fmla="*/ 7 h 59"/>
                  <a:gd name="T10" fmla="*/ 84 w 180"/>
                  <a:gd name="T11" fmla="*/ 17 h 59"/>
                  <a:gd name="T12" fmla="*/ 21 w 180"/>
                  <a:gd name="T13" fmla="*/ 17 h 59"/>
                  <a:gd name="T14" fmla="*/ 0 w 180"/>
                  <a:gd name="T15" fmla="*/ 38 h 59"/>
                  <a:gd name="T16" fmla="*/ 0 w 180"/>
                  <a:gd name="T17" fmla="*/ 52 h 59"/>
                  <a:gd name="T18" fmla="*/ 6 w 180"/>
                  <a:gd name="T19" fmla="*/ 59 h 59"/>
                  <a:gd name="T20" fmla="*/ 13 w 180"/>
                  <a:gd name="T21" fmla="*/ 52 h 59"/>
                  <a:gd name="T22" fmla="*/ 13 w 180"/>
                  <a:gd name="T23" fmla="*/ 38 h 59"/>
                  <a:gd name="T24" fmla="*/ 21 w 180"/>
                  <a:gd name="T25" fmla="*/ 30 h 59"/>
                  <a:gd name="T26" fmla="*/ 84 w 180"/>
                  <a:gd name="T27" fmla="*/ 30 h 59"/>
                  <a:gd name="T28" fmla="*/ 84 w 180"/>
                  <a:gd name="T29" fmla="*/ 47 h 59"/>
                  <a:gd name="T30" fmla="*/ 90 w 180"/>
                  <a:gd name="T31" fmla="*/ 53 h 59"/>
                  <a:gd name="T32" fmla="*/ 96 w 180"/>
                  <a:gd name="T33" fmla="*/ 47 h 59"/>
                  <a:gd name="T34" fmla="*/ 96 w 180"/>
                  <a:gd name="T35" fmla="*/ 30 h 59"/>
                  <a:gd name="T36" fmla="*/ 159 w 180"/>
                  <a:gd name="T37" fmla="*/ 30 h 59"/>
                  <a:gd name="T38" fmla="*/ 168 w 180"/>
                  <a:gd name="T39" fmla="*/ 38 h 59"/>
                  <a:gd name="T40" fmla="*/ 168 w 180"/>
                  <a:gd name="T41" fmla="*/ 52 h 59"/>
                  <a:gd name="T42" fmla="*/ 174 w 180"/>
                  <a:gd name="T43" fmla="*/ 59 h 59"/>
                  <a:gd name="T44" fmla="*/ 180 w 180"/>
                  <a:gd name="T45" fmla="*/ 52 h 59"/>
                  <a:gd name="T46" fmla="*/ 180 w 180"/>
                  <a:gd name="T47" fmla="*/ 38 h 59"/>
                  <a:gd name="T48" fmla="*/ 159 w 180"/>
                  <a:gd name="T49" fmla="*/ 17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59">
                    <a:moveTo>
                      <a:pt x="159" y="17"/>
                    </a:moveTo>
                    <a:cubicBezTo>
                      <a:pt x="96" y="17"/>
                      <a:pt x="96" y="17"/>
                      <a:pt x="96" y="17"/>
                    </a:cubicBezTo>
                    <a:cubicBezTo>
                      <a:pt x="96" y="7"/>
                      <a:pt x="96" y="7"/>
                      <a:pt x="96" y="7"/>
                    </a:cubicBezTo>
                    <a:cubicBezTo>
                      <a:pt x="96" y="3"/>
                      <a:pt x="94" y="0"/>
                      <a:pt x="90" y="0"/>
                    </a:cubicBezTo>
                    <a:cubicBezTo>
                      <a:pt x="87" y="0"/>
                      <a:pt x="84" y="3"/>
                      <a:pt x="84" y="7"/>
                    </a:cubicBezTo>
                    <a:cubicBezTo>
                      <a:pt x="84" y="17"/>
                      <a:pt x="84" y="17"/>
                      <a:pt x="84" y="17"/>
                    </a:cubicBezTo>
                    <a:cubicBezTo>
                      <a:pt x="21" y="17"/>
                      <a:pt x="21" y="17"/>
                      <a:pt x="21" y="17"/>
                    </a:cubicBezTo>
                    <a:cubicBezTo>
                      <a:pt x="9" y="17"/>
                      <a:pt x="0" y="27"/>
                      <a:pt x="0" y="38"/>
                    </a:cubicBezTo>
                    <a:cubicBezTo>
                      <a:pt x="0" y="52"/>
                      <a:pt x="0" y="52"/>
                      <a:pt x="0" y="52"/>
                    </a:cubicBezTo>
                    <a:cubicBezTo>
                      <a:pt x="0" y="56"/>
                      <a:pt x="3" y="59"/>
                      <a:pt x="6" y="59"/>
                    </a:cubicBezTo>
                    <a:cubicBezTo>
                      <a:pt x="10" y="59"/>
                      <a:pt x="13" y="56"/>
                      <a:pt x="13" y="52"/>
                    </a:cubicBezTo>
                    <a:cubicBezTo>
                      <a:pt x="13" y="38"/>
                      <a:pt x="13" y="38"/>
                      <a:pt x="13" y="38"/>
                    </a:cubicBezTo>
                    <a:cubicBezTo>
                      <a:pt x="13" y="34"/>
                      <a:pt x="16" y="30"/>
                      <a:pt x="21" y="30"/>
                    </a:cubicBezTo>
                    <a:cubicBezTo>
                      <a:pt x="84" y="30"/>
                      <a:pt x="84" y="30"/>
                      <a:pt x="84" y="30"/>
                    </a:cubicBezTo>
                    <a:cubicBezTo>
                      <a:pt x="84" y="47"/>
                      <a:pt x="84" y="47"/>
                      <a:pt x="84" y="47"/>
                    </a:cubicBezTo>
                    <a:cubicBezTo>
                      <a:pt x="84" y="51"/>
                      <a:pt x="87" y="53"/>
                      <a:pt x="90" y="53"/>
                    </a:cubicBezTo>
                    <a:cubicBezTo>
                      <a:pt x="94" y="53"/>
                      <a:pt x="96" y="51"/>
                      <a:pt x="96" y="47"/>
                    </a:cubicBezTo>
                    <a:cubicBezTo>
                      <a:pt x="96" y="30"/>
                      <a:pt x="96" y="30"/>
                      <a:pt x="96" y="30"/>
                    </a:cubicBezTo>
                    <a:cubicBezTo>
                      <a:pt x="159" y="30"/>
                      <a:pt x="159" y="30"/>
                      <a:pt x="159" y="30"/>
                    </a:cubicBezTo>
                    <a:cubicBezTo>
                      <a:pt x="164" y="30"/>
                      <a:pt x="168" y="34"/>
                      <a:pt x="168" y="38"/>
                    </a:cubicBezTo>
                    <a:cubicBezTo>
                      <a:pt x="168" y="52"/>
                      <a:pt x="168" y="52"/>
                      <a:pt x="168" y="52"/>
                    </a:cubicBezTo>
                    <a:cubicBezTo>
                      <a:pt x="168" y="56"/>
                      <a:pt x="170" y="59"/>
                      <a:pt x="174" y="59"/>
                    </a:cubicBezTo>
                    <a:cubicBezTo>
                      <a:pt x="177" y="59"/>
                      <a:pt x="180" y="56"/>
                      <a:pt x="180" y="52"/>
                    </a:cubicBezTo>
                    <a:cubicBezTo>
                      <a:pt x="180" y="38"/>
                      <a:pt x="180" y="38"/>
                      <a:pt x="180" y="38"/>
                    </a:cubicBezTo>
                    <a:cubicBezTo>
                      <a:pt x="180" y="27"/>
                      <a:pt x="171" y="17"/>
                      <a:pt x="159"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7"/>
              <p:cNvSpPr/>
              <p:nvPr/>
            </p:nvSpPr>
            <p:spPr bwMode="auto">
              <a:xfrm>
                <a:off x="4265839" y="-706438"/>
                <a:ext cx="209550" cy="131763"/>
              </a:xfrm>
              <a:custGeom>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8"/>
              <p:cNvSpPr/>
              <p:nvPr/>
            </p:nvSpPr>
            <p:spPr bwMode="auto">
              <a:xfrm>
                <a:off x="4576763" y="-706438"/>
                <a:ext cx="209550" cy="131763"/>
              </a:xfrm>
              <a:custGeom>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9"/>
              <p:cNvSpPr/>
              <p:nvPr/>
            </p:nvSpPr>
            <p:spPr bwMode="auto">
              <a:xfrm>
                <a:off x="4865688" y="-706438"/>
                <a:ext cx="209550" cy="131763"/>
              </a:xfrm>
              <a:custGeom>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
              <p:cNvSpPr/>
              <p:nvPr/>
            </p:nvSpPr>
            <p:spPr bwMode="auto">
              <a:xfrm>
                <a:off x="4486501" y="-1204913"/>
                <a:ext cx="390525" cy="228600"/>
              </a:xfrm>
              <a:custGeom>
                <a:gdLst>
                  <a:gd name="T0" fmla="*/ 104 w 104"/>
                  <a:gd name="T1" fmla="*/ 49 h 61"/>
                  <a:gd name="T2" fmla="*/ 90 w 104"/>
                  <a:gd name="T3" fmla="*/ 61 h 61"/>
                  <a:gd name="T4" fmla="*/ 14 w 104"/>
                  <a:gd name="T5" fmla="*/ 61 h 61"/>
                  <a:gd name="T6" fmla="*/ 0 w 104"/>
                  <a:gd name="T7" fmla="*/ 49 h 61"/>
                  <a:gd name="T8" fmla="*/ 0 w 104"/>
                  <a:gd name="T9" fmla="*/ 12 h 61"/>
                  <a:gd name="T10" fmla="*/ 14 w 104"/>
                  <a:gd name="T11" fmla="*/ 0 h 61"/>
                  <a:gd name="T12" fmla="*/ 90 w 104"/>
                  <a:gd name="T13" fmla="*/ 0 h 61"/>
                  <a:gd name="T14" fmla="*/ 104 w 104"/>
                  <a:gd name="T15" fmla="*/ 12 h 61"/>
                  <a:gd name="T16" fmla="*/ 104 w 104"/>
                  <a:gd name="T17" fmla="*/ 49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1">
                    <a:moveTo>
                      <a:pt x="104" y="49"/>
                    </a:moveTo>
                    <a:cubicBezTo>
                      <a:pt x="104" y="56"/>
                      <a:pt x="98" y="61"/>
                      <a:pt x="90" y="61"/>
                    </a:cubicBezTo>
                    <a:cubicBezTo>
                      <a:pt x="14" y="61"/>
                      <a:pt x="14" y="61"/>
                      <a:pt x="14" y="61"/>
                    </a:cubicBezTo>
                    <a:cubicBezTo>
                      <a:pt x="6" y="61"/>
                      <a:pt x="0" y="56"/>
                      <a:pt x="0" y="49"/>
                    </a:cubicBezTo>
                    <a:cubicBezTo>
                      <a:pt x="0" y="12"/>
                      <a:pt x="0" y="12"/>
                      <a:pt x="0" y="12"/>
                    </a:cubicBezTo>
                    <a:cubicBezTo>
                      <a:pt x="0" y="5"/>
                      <a:pt x="6" y="0"/>
                      <a:pt x="14" y="0"/>
                    </a:cubicBezTo>
                    <a:cubicBezTo>
                      <a:pt x="90" y="0"/>
                      <a:pt x="90" y="0"/>
                      <a:pt x="90" y="0"/>
                    </a:cubicBezTo>
                    <a:cubicBezTo>
                      <a:pt x="98" y="0"/>
                      <a:pt x="104" y="5"/>
                      <a:pt x="104" y="12"/>
                    </a:cubicBezTo>
                    <a:cubicBezTo>
                      <a:pt x="104" y="49"/>
                      <a:pt x="104" y="49"/>
                      <a:pt x="104" y="49"/>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4" name="TextBox 33"/>
          <p:cNvSpPr txBox="1"/>
          <p:nvPr/>
        </p:nvSpPr>
        <p:spPr>
          <a:xfrm>
            <a:off x="7745699" y="4833920"/>
            <a:ext cx="3746461" cy="613373"/>
          </a:xfrm>
          <a:prstGeom prst="rect">
            <a:avLst/>
          </a:prstGeom>
          <a:noFill/>
          <a:ln>
            <a:noFill/>
            <a:prstDash val="sysDash"/>
          </a:ln>
        </p:spPr>
        <p:txBody>
          <a:bodyPr wrap="square" rtlCol="0">
            <a:spAutoFit/>
          </a:bodyPr>
          <a:lstStyle/>
          <a:p>
            <a:pPr algn="r">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矩形 24"/>
          <p:cNvSpPr/>
          <p:nvPr/>
        </p:nvSpPr>
        <p:spPr>
          <a:xfrm>
            <a:off x="11529127" y="2310137"/>
            <a:ext cx="64289" cy="1230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矩形 25"/>
          <p:cNvSpPr/>
          <p:nvPr/>
        </p:nvSpPr>
        <p:spPr>
          <a:xfrm>
            <a:off x="11529127" y="4517009"/>
            <a:ext cx="64289" cy="123016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矩形 26"/>
          <p:cNvSpPr/>
          <p:nvPr/>
        </p:nvSpPr>
        <p:spPr>
          <a:xfrm>
            <a:off x="1215395" y="3615855"/>
            <a:ext cx="75611" cy="167715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矩形 27"/>
          <p:cNvSpPr/>
          <p:nvPr/>
        </p:nvSpPr>
        <p:spPr>
          <a:xfrm>
            <a:off x="1291006" y="3551422"/>
            <a:ext cx="1889444" cy="472052"/>
          </a:xfrm>
          <a:prstGeom prst="rect">
            <a:avLst/>
          </a:prstGeom>
          <a:noFill/>
          <a:ln>
            <a:noFill/>
          </a:ln>
        </p:spPr>
        <p:txBody>
          <a:bodyPr wrap="square">
            <a:spAutoFit/>
          </a:bodyPr>
          <a:lstStyle/>
          <a:p>
            <a:pPr>
              <a:lnSpc>
                <a:spcPct val="120000"/>
              </a:lnSpc>
            </a:pPr>
            <a:r>
              <a:rPr lang="zh-CN" altLang="en-US" sz="22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zh-CN" altLang="en-US" sz="22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9602716" y="2238434"/>
            <a:ext cx="1889444" cy="472052"/>
          </a:xfrm>
          <a:prstGeom prst="rect">
            <a:avLst/>
          </a:prstGeom>
          <a:noFill/>
          <a:ln>
            <a:noFill/>
          </a:ln>
        </p:spPr>
        <p:txBody>
          <a:bodyPr wrap="square">
            <a:spAutoFit/>
          </a:bodyPr>
          <a:lstStyle/>
          <a:p>
            <a:pPr algn="r">
              <a:lnSpc>
                <a:spcPct val="120000"/>
              </a:lnSpc>
            </a:pPr>
            <a:r>
              <a:rPr lang="zh-CN" altLang="en-US" sz="22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zh-CN" altLang="en-US" sz="22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29"/>
          <p:cNvSpPr/>
          <p:nvPr/>
        </p:nvSpPr>
        <p:spPr>
          <a:xfrm>
            <a:off x="9602716" y="4363012"/>
            <a:ext cx="1889444" cy="472052"/>
          </a:xfrm>
          <a:prstGeom prst="rect">
            <a:avLst/>
          </a:prstGeom>
          <a:noFill/>
          <a:ln>
            <a:noFill/>
          </a:ln>
        </p:spPr>
        <p:txBody>
          <a:bodyPr wrap="square">
            <a:spAutoFit/>
          </a:bodyPr>
          <a:lstStyle/>
          <a:p>
            <a:pPr algn="r">
              <a:lnSpc>
                <a:spcPct val="120000"/>
              </a:lnSpc>
            </a:pPr>
            <a:r>
              <a:rPr lang="zh-CN" altLang="en-US" sz="22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zh-CN" altLang="en-US" sz="22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32" name="矩形 31"/>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par>
                                <p:cTn id="11" presetID="22" presetClass="entr" presetSubtype="8" fill="hold" grpId="0"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22" presetClass="entr" presetSubtype="4" fill="hold" grpId="0" nodeType="withEffect">
                                  <p:stCondLst>
                                    <p:cond delay="200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22" presetClass="entr" presetSubtype="2" fill="hold" grpId="0" nodeType="withEffect">
                                  <p:stCondLst>
                                    <p:cond delay="150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500"/>
                                        <p:tgtEl>
                                          <p:spTgt spid="7"/>
                                        </p:tgtEl>
                                      </p:cBhvr>
                                    </p:animEffect>
                                  </p:childTnLst>
                                </p:cTn>
                              </p:par>
                              <p:par>
                                <p:cTn id="32" presetID="22" presetClass="entr" presetSubtype="4" fill="hold" grpId="0" nodeType="withEffect">
                                  <p:stCondLst>
                                    <p:cond delay="200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2" fill="hold" grpId="0" nodeType="withEffect">
                                  <p:stCondLst>
                                    <p:cond delay="150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4" grpId="0"/>
      <p:bldP spid="25" grpId="0" animBg="1"/>
      <p:bldP spid="26" grpId="0" animBg="1"/>
      <p:bldP spid="27" grpId="0" animBg="1"/>
      <p:bldP spid="28" grpId="0"/>
      <p:bldP spid="29" grpId="0"/>
      <p:bldP spid="3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4759105" y="2401257"/>
            <a:ext cx="3492873" cy="3543949"/>
            <a:chOff x="3384187" y="1491630"/>
            <a:chExt cx="2483957" cy="2520280"/>
          </a:xfrm>
        </p:grpSpPr>
        <p:sp>
          <p:nvSpPr>
            <p:cNvPr id="8" name="泪滴形 7"/>
            <p:cNvSpPr/>
            <p:nvPr/>
          </p:nvSpPr>
          <p:spPr>
            <a:xfrm>
              <a:off x="4716016" y="1491630"/>
              <a:ext cx="1152128" cy="115212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泪滴形 8"/>
            <p:cNvSpPr/>
            <p:nvPr/>
          </p:nvSpPr>
          <p:spPr>
            <a:xfrm flipH="1">
              <a:off x="3384187" y="1491630"/>
              <a:ext cx="1152128" cy="1152128"/>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泪滴形 9"/>
            <p:cNvSpPr/>
            <p:nvPr/>
          </p:nvSpPr>
          <p:spPr>
            <a:xfrm flipV="1">
              <a:off x="4716016" y="2859782"/>
              <a:ext cx="1152128" cy="1152128"/>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泪滴形 10"/>
            <p:cNvSpPr/>
            <p:nvPr/>
          </p:nvSpPr>
          <p:spPr>
            <a:xfrm flipH="1" flipV="1">
              <a:off x="3384187" y="2859782"/>
              <a:ext cx="1152128" cy="115212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3990050" y="2117998"/>
              <a:ext cx="1245840" cy="124584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椭圆 12"/>
            <p:cNvSpPr/>
            <p:nvPr/>
          </p:nvSpPr>
          <p:spPr>
            <a:xfrm>
              <a:off x="4119607" y="2247556"/>
              <a:ext cx="986726" cy="9867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组合 13"/>
          <p:cNvGrpSpPr/>
          <p:nvPr/>
        </p:nvGrpSpPr>
        <p:grpSpPr>
          <a:xfrm>
            <a:off x="5011795" y="2615394"/>
            <a:ext cx="811590" cy="814796"/>
            <a:chOff x="6470831" y="836733"/>
            <a:chExt cx="871174" cy="874617"/>
          </a:xfrm>
        </p:grpSpPr>
        <p:grpSp>
          <p:nvGrpSpPr>
            <p:cNvPr id="15" name="组合 14"/>
            <p:cNvGrpSpPr/>
            <p:nvPr/>
          </p:nvGrpSpPr>
          <p:grpSpPr>
            <a:xfrm>
              <a:off x="6676237" y="1067480"/>
              <a:ext cx="514350" cy="386733"/>
              <a:chOff x="2231238" y="1865312"/>
              <a:chExt cx="514350" cy="386733"/>
            </a:xfrm>
          </p:grpSpPr>
          <p:sp>
            <p:nvSpPr>
              <p:cNvPr id="17" name="Freeform 11">
                <a:hlinkClick r:id="rId3"/>
              </p:cNvPr>
              <p:cNvSpPr/>
              <p:nvPr/>
            </p:nvSpPr>
            <p:spPr bwMode="auto">
              <a:xfrm>
                <a:off x="2231238" y="1993281"/>
                <a:ext cx="514350" cy="258764"/>
              </a:xfrm>
              <a:custGeom>
                <a:gdLst>
                  <a:gd name="T0" fmla="*/ 324 w 324"/>
                  <a:gd name="T1" fmla="*/ 0 h 163"/>
                  <a:gd name="T2" fmla="*/ 270 w 324"/>
                  <a:gd name="T3" fmla="*/ 163 h 163"/>
                  <a:gd name="T4" fmla="*/ 0 w 324"/>
                  <a:gd name="T5" fmla="*/ 163 h 163"/>
                  <a:gd name="T6" fmla="*/ 54 w 324"/>
                  <a:gd name="T7" fmla="*/ 0 h 163"/>
                  <a:gd name="T8" fmla="*/ 324 w 324"/>
                  <a:gd name="T9" fmla="*/ 0 h 163"/>
                </a:gdLst>
                <a:cxnLst>
                  <a:cxn ang="0">
                    <a:pos x="T0" y="T1"/>
                  </a:cxn>
                  <a:cxn ang="0">
                    <a:pos x="T2" y="T3"/>
                  </a:cxn>
                  <a:cxn ang="0">
                    <a:pos x="T4" y="T5"/>
                  </a:cxn>
                  <a:cxn ang="0">
                    <a:pos x="T6" y="T7"/>
                  </a:cxn>
                  <a:cxn ang="0">
                    <a:pos x="T8" y="T9"/>
                  </a:cxn>
                </a:cxnLst>
                <a:rect l="0" t="0" r="r" b="b"/>
                <a:pathLst>
                  <a:path w="324" h="163">
                    <a:moveTo>
                      <a:pt x="324" y="0"/>
                    </a:moveTo>
                    <a:lnTo>
                      <a:pt x="270" y="163"/>
                    </a:lnTo>
                    <a:lnTo>
                      <a:pt x="0" y="163"/>
                    </a:lnTo>
                    <a:lnTo>
                      <a:pt x="54" y="0"/>
                    </a:lnTo>
                    <a:lnTo>
                      <a:pt x="324"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a:lnSpc>
                    <a:spcPct val="120000"/>
                  </a:lnSpc>
                </a:pP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2"/>
              <p:cNvSpPr/>
              <p:nvPr/>
            </p:nvSpPr>
            <p:spPr bwMode="auto">
              <a:xfrm>
                <a:off x="2236788" y="1865312"/>
                <a:ext cx="449262" cy="338138"/>
              </a:xfrm>
              <a:custGeom>
                <a:gdLst>
                  <a:gd name="T0" fmla="*/ 44 w 283"/>
                  <a:gd name="T1" fmla="*/ 81 h 213"/>
                  <a:gd name="T2" fmla="*/ 49 w 283"/>
                  <a:gd name="T3" fmla="*/ 71 h 213"/>
                  <a:gd name="T4" fmla="*/ 59 w 283"/>
                  <a:gd name="T5" fmla="*/ 71 h 213"/>
                  <a:gd name="T6" fmla="*/ 283 w 283"/>
                  <a:gd name="T7" fmla="*/ 71 h 213"/>
                  <a:gd name="T8" fmla="*/ 283 w 283"/>
                  <a:gd name="T9" fmla="*/ 43 h 213"/>
                  <a:gd name="T10" fmla="*/ 184 w 283"/>
                  <a:gd name="T11" fmla="*/ 43 h 213"/>
                  <a:gd name="T12" fmla="*/ 149 w 283"/>
                  <a:gd name="T13" fmla="*/ 0 h 213"/>
                  <a:gd name="T14" fmla="*/ 18 w 283"/>
                  <a:gd name="T15" fmla="*/ 0 h 213"/>
                  <a:gd name="T16" fmla="*/ 0 w 283"/>
                  <a:gd name="T17" fmla="*/ 43 h 213"/>
                  <a:gd name="T18" fmla="*/ 0 w 283"/>
                  <a:gd name="T19" fmla="*/ 213 h 213"/>
                  <a:gd name="T20" fmla="*/ 44 w 283"/>
                  <a:gd name="T21" fmla="*/ 81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a:lnSpc>
                    <a:spcPct val="120000"/>
                  </a:lnSpc>
                </a:pP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Oval 9"/>
            <p:cNvSpPr>
              <a:spLocks noChangeArrowheads="1"/>
            </p:cNvSpPr>
            <p:nvPr/>
          </p:nvSpPr>
          <p:spPr bwMode="auto">
            <a:xfrm>
              <a:off x="6470831" y="836733"/>
              <a:ext cx="871174" cy="874617"/>
            </a:xfrm>
            <a:prstGeom prst="ellipse">
              <a:avLst/>
            </a:prstGeom>
            <a:noFill/>
            <a:ln>
              <a:solidFill>
                <a:schemeClr val="bg1"/>
              </a:solidFill>
            </a:ln>
          </p:spPr>
          <p:txBody>
            <a:bodyPr vert="horz" wrap="square" lIns="128580" tIns="64290" rIns="128580" bIns="64290" numCol="1" anchor="t" anchorCtr="0" compatLnSpc="1"/>
            <a:lstStyle/>
            <a:p>
              <a:pPr defTabSz="964565">
                <a:lnSpc>
                  <a:spcPct val="120000"/>
                </a:lnSpc>
              </a:pP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组合 18"/>
          <p:cNvGrpSpPr/>
          <p:nvPr/>
        </p:nvGrpSpPr>
        <p:grpSpPr>
          <a:xfrm>
            <a:off x="7136621" y="4919285"/>
            <a:ext cx="811590" cy="814796"/>
            <a:chOff x="5268255" y="1947116"/>
            <a:chExt cx="871174" cy="874617"/>
          </a:xfrm>
        </p:grpSpPr>
        <p:grpSp>
          <p:nvGrpSpPr>
            <p:cNvPr id="20" name="组合 19"/>
            <p:cNvGrpSpPr/>
            <p:nvPr/>
          </p:nvGrpSpPr>
          <p:grpSpPr>
            <a:xfrm>
              <a:off x="5436439" y="2172492"/>
              <a:ext cx="577850" cy="423863"/>
              <a:chOff x="6527800" y="3987800"/>
              <a:chExt cx="577850" cy="423863"/>
            </a:xfrm>
          </p:grpSpPr>
          <p:sp>
            <p:nvSpPr>
              <p:cNvPr id="22" name="Freeform 7">
                <a:hlinkClick r:id="rId3"/>
              </p:cNvPr>
              <p:cNvSpPr/>
              <p:nvPr/>
            </p:nvSpPr>
            <p:spPr bwMode="auto">
              <a:xfrm>
                <a:off x="6527800" y="3987800"/>
                <a:ext cx="401637" cy="382588"/>
              </a:xfrm>
              <a:custGeom>
                <a:gdLst>
                  <a:gd name="T0" fmla="*/ 39 w 107"/>
                  <a:gd name="T1" fmla="*/ 75 h 102"/>
                  <a:gd name="T2" fmla="*/ 39 w 107"/>
                  <a:gd name="T3" fmla="*/ 75 h 102"/>
                  <a:gd name="T4" fmla="*/ 38 w 107"/>
                  <a:gd name="T5" fmla="*/ 75 h 102"/>
                  <a:gd name="T6" fmla="*/ 24 w 107"/>
                  <a:gd name="T7" fmla="*/ 81 h 102"/>
                  <a:gd name="T8" fmla="*/ 28 w 107"/>
                  <a:gd name="T9" fmla="*/ 71 h 102"/>
                  <a:gd name="T10" fmla="*/ 25 w 107"/>
                  <a:gd name="T11" fmla="*/ 69 h 102"/>
                  <a:gd name="T12" fmla="*/ 10 w 107"/>
                  <a:gd name="T13" fmla="*/ 44 h 102"/>
                  <a:gd name="T14" fmla="*/ 58 w 107"/>
                  <a:gd name="T15" fmla="*/ 9 h 102"/>
                  <a:gd name="T16" fmla="*/ 94 w 107"/>
                  <a:gd name="T17" fmla="*/ 21 h 102"/>
                  <a:gd name="T18" fmla="*/ 101 w 107"/>
                  <a:gd name="T19" fmla="*/ 21 h 102"/>
                  <a:gd name="T20" fmla="*/ 107 w 107"/>
                  <a:gd name="T21" fmla="*/ 21 h 102"/>
                  <a:gd name="T22" fmla="*/ 58 w 107"/>
                  <a:gd name="T23" fmla="*/ 0 h 102"/>
                  <a:gd name="T24" fmla="*/ 0 w 107"/>
                  <a:gd name="T25" fmla="*/ 44 h 102"/>
                  <a:gd name="T26" fmla="*/ 16 w 107"/>
                  <a:gd name="T27" fmla="*/ 74 h 102"/>
                  <a:gd name="T28" fmla="*/ 6 w 107"/>
                  <a:gd name="T29" fmla="*/ 102 h 102"/>
                  <a:gd name="T30" fmla="*/ 18 w 107"/>
                  <a:gd name="T31" fmla="*/ 95 h 102"/>
                  <a:gd name="T32" fmla="*/ 38 w 107"/>
                  <a:gd name="T33" fmla="*/ 85 h 102"/>
                  <a:gd name="T34" fmla="*/ 51 w 107"/>
                  <a:gd name="T35" fmla="*/ 88 h 102"/>
                  <a:gd name="T36" fmla="*/ 45 w 107"/>
                  <a:gd name="T37" fmla="*/ 77 h 102"/>
                  <a:gd name="T38" fmla="*/ 39 w 107"/>
                  <a:gd name="T39" fmla="*/ 75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02">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a:lnSpc>
                    <a:spcPct val="120000"/>
                  </a:lnSpc>
                </a:pP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8">
                <a:hlinkClick r:id="rId3"/>
              </p:cNvPr>
              <p:cNvSpPr>
                <a:spLocks noEditPoints="1"/>
              </p:cNvSpPr>
              <p:nvPr/>
            </p:nvSpPr>
            <p:spPr bwMode="auto">
              <a:xfrm>
                <a:off x="6707188" y="4084638"/>
                <a:ext cx="398462" cy="327025"/>
              </a:xfrm>
              <a:custGeom>
                <a:gdLst>
                  <a:gd name="T0" fmla="*/ 106 w 106"/>
                  <a:gd name="T1" fmla="*/ 39 h 87"/>
                  <a:gd name="T2" fmla="*/ 53 w 106"/>
                  <a:gd name="T3" fmla="*/ 0 h 87"/>
                  <a:gd name="T4" fmla="*/ 0 w 106"/>
                  <a:gd name="T5" fmla="*/ 39 h 87"/>
                  <a:gd name="T6" fmla="*/ 53 w 106"/>
                  <a:gd name="T7" fmla="*/ 78 h 87"/>
                  <a:gd name="T8" fmla="*/ 73 w 106"/>
                  <a:gd name="T9" fmla="*/ 75 h 87"/>
                  <a:gd name="T10" fmla="*/ 95 w 106"/>
                  <a:gd name="T11" fmla="*/ 87 h 87"/>
                  <a:gd name="T12" fmla="*/ 88 w 106"/>
                  <a:gd name="T13" fmla="*/ 68 h 87"/>
                  <a:gd name="T14" fmla="*/ 106 w 106"/>
                  <a:gd name="T15" fmla="*/ 39 h 87"/>
                  <a:gd name="T16" fmla="*/ 81 w 106"/>
                  <a:gd name="T17" fmla="*/ 52 h 87"/>
                  <a:gd name="T18" fmla="*/ 26 w 106"/>
                  <a:gd name="T19" fmla="*/ 52 h 87"/>
                  <a:gd name="T20" fmla="*/ 26 w 106"/>
                  <a:gd name="T21" fmla="*/ 47 h 87"/>
                  <a:gd name="T22" fmla="*/ 81 w 106"/>
                  <a:gd name="T23" fmla="*/ 47 h 87"/>
                  <a:gd name="T24" fmla="*/ 81 w 106"/>
                  <a:gd name="T25" fmla="*/ 52 h 87"/>
                  <a:gd name="T26" fmla="*/ 81 w 106"/>
                  <a:gd name="T27" fmla="*/ 41 h 87"/>
                  <a:gd name="T28" fmla="*/ 26 w 106"/>
                  <a:gd name="T29" fmla="*/ 41 h 87"/>
                  <a:gd name="T30" fmla="*/ 26 w 106"/>
                  <a:gd name="T31" fmla="*/ 36 h 87"/>
                  <a:gd name="T32" fmla="*/ 81 w 106"/>
                  <a:gd name="T33" fmla="*/ 36 h 87"/>
                  <a:gd name="T34" fmla="*/ 81 w 106"/>
                  <a:gd name="T35" fmla="*/ 41 h 87"/>
                  <a:gd name="T36" fmla="*/ 81 w 106"/>
                  <a:gd name="T37" fmla="*/ 31 h 87"/>
                  <a:gd name="T38" fmla="*/ 26 w 106"/>
                  <a:gd name="T39" fmla="*/ 31 h 87"/>
                  <a:gd name="T40" fmla="*/ 26 w 106"/>
                  <a:gd name="T41" fmla="*/ 26 h 87"/>
                  <a:gd name="T42" fmla="*/ 81 w 106"/>
                  <a:gd name="T43" fmla="*/ 26 h 87"/>
                  <a:gd name="T44" fmla="*/ 81 w 106"/>
                  <a:gd name="T45" fmla="*/ 3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7">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a:lnSpc>
                    <a:spcPct val="120000"/>
                  </a:lnSpc>
                </a:pP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Oval 9"/>
            <p:cNvSpPr>
              <a:spLocks noChangeArrowheads="1"/>
            </p:cNvSpPr>
            <p:nvPr/>
          </p:nvSpPr>
          <p:spPr bwMode="auto">
            <a:xfrm>
              <a:off x="5268255" y="1947116"/>
              <a:ext cx="871174" cy="874617"/>
            </a:xfrm>
            <a:prstGeom prst="ellipse">
              <a:avLst/>
            </a:prstGeom>
            <a:noFill/>
            <a:ln>
              <a:solidFill>
                <a:schemeClr val="bg1"/>
              </a:solidFill>
            </a:ln>
          </p:spPr>
          <p:txBody>
            <a:bodyPr vert="horz" wrap="square" lIns="128580" tIns="64290" rIns="128580" bIns="64290" numCol="1" anchor="t" anchorCtr="0" compatLnSpc="1"/>
            <a:lstStyle/>
            <a:p>
              <a:pPr defTabSz="964565">
                <a:lnSpc>
                  <a:spcPct val="120000"/>
                </a:lnSpc>
              </a:pP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组合 23"/>
          <p:cNvGrpSpPr/>
          <p:nvPr/>
        </p:nvGrpSpPr>
        <p:grpSpPr>
          <a:xfrm>
            <a:off x="5011795" y="4919286"/>
            <a:ext cx="811590" cy="814796"/>
            <a:chOff x="5280206" y="3148807"/>
            <a:chExt cx="871174" cy="874617"/>
          </a:xfrm>
        </p:grpSpPr>
        <p:sp>
          <p:nvSpPr>
            <p:cNvPr id="25" name="Freeform 6">
              <a:hlinkClick r:id="rId3"/>
            </p:cNvPr>
            <p:cNvSpPr>
              <a:spLocks noEditPoints="1"/>
            </p:cNvSpPr>
            <p:nvPr/>
          </p:nvSpPr>
          <p:spPr bwMode="auto">
            <a:xfrm>
              <a:off x="5498895" y="3317033"/>
              <a:ext cx="503237" cy="538163"/>
            </a:xfrm>
            <a:custGeom>
              <a:gdLst>
                <a:gd name="T0" fmla="*/ 134 w 134"/>
                <a:gd name="T1" fmla="*/ 130 h 143"/>
                <a:gd name="T2" fmla="*/ 130 w 134"/>
                <a:gd name="T3" fmla="*/ 125 h 143"/>
                <a:gd name="T4" fmla="*/ 119 w 134"/>
                <a:gd name="T5" fmla="*/ 132 h 143"/>
                <a:gd name="T6" fmla="*/ 118 w 134"/>
                <a:gd name="T7" fmla="*/ 134 h 143"/>
                <a:gd name="T8" fmla="*/ 114 w 134"/>
                <a:gd name="T9" fmla="*/ 134 h 143"/>
                <a:gd name="T10" fmla="*/ 109 w 134"/>
                <a:gd name="T11" fmla="*/ 130 h 143"/>
                <a:gd name="T12" fmla="*/ 113 w 134"/>
                <a:gd name="T13" fmla="*/ 129 h 143"/>
                <a:gd name="T14" fmla="*/ 123 w 134"/>
                <a:gd name="T15" fmla="*/ 119 h 143"/>
                <a:gd name="T16" fmla="*/ 116 w 134"/>
                <a:gd name="T17" fmla="*/ 117 h 143"/>
                <a:gd name="T18" fmla="*/ 106 w 134"/>
                <a:gd name="T19" fmla="*/ 126 h 143"/>
                <a:gd name="T20" fmla="*/ 98 w 134"/>
                <a:gd name="T21" fmla="*/ 120 h 143"/>
                <a:gd name="T22" fmla="*/ 106 w 134"/>
                <a:gd name="T23" fmla="*/ 115 h 143"/>
                <a:gd name="T24" fmla="*/ 105 w 134"/>
                <a:gd name="T25" fmla="*/ 91 h 143"/>
                <a:gd name="T26" fmla="*/ 76 w 134"/>
                <a:gd name="T27" fmla="*/ 83 h 143"/>
                <a:gd name="T28" fmla="*/ 74 w 134"/>
                <a:gd name="T29" fmla="*/ 86 h 143"/>
                <a:gd name="T30" fmla="*/ 97 w 134"/>
                <a:gd name="T31" fmla="*/ 93 h 143"/>
                <a:gd name="T32" fmla="*/ 99 w 134"/>
                <a:gd name="T33" fmla="*/ 97 h 143"/>
                <a:gd name="T34" fmla="*/ 97 w 134"/>
                <a:gd name="T35" fmla="*/ 95 h 143"/>
                <a:gd name="T36" fmla="*/ 71 w 134"/>
                <a:gd name="T37" fmla="*/ 89 h 143"/>
                <a:gd name="T38" fmla="*/ 67 w 134"/>
                <a:gd name="T39" fmla="*/ 90 h 143"/>
                <a:gd name="T40" fmla="*/ 49 w 134"/>
                <a:gd name="T41" fmla="*/ 73 h 143"/>
                <a:gd name="T42" fmla="*/ 36 w 134"/>
                <a:gd name="T43" fmla="*/ 52 h 143"/>
                <a:gd name="T44" fmla="*/ 46 w 134"/>
                <a:gd name="T45" fmla="*/ 46 h 143"/>
                <a:gd name="T46" fmla="*/ 29 w 134"/>
                <a:gd name="T47" fmla="*/ 1 h 143"/>
                <a:gd name="T48" fmla="*/ 24 w 134"/>
                <a:gd name="T49" fmla="*/ 1 h 143"/>
                <a:gd name="T50" fmla="*/ 20 w 134"/>
                <a:gd name="T51" fmla="*/ 4 h 143"/>
                <a:gd name="T52" fmla="*/ 38 w 134"/>
                <a:gd name="T53" fmla="*/ 32 h 143"/>
                <a:gd name="T54" fmla="*/ 16 w 134"/>
                <a:gd name="T55" fmla="*/ 7 h 143"/>
                <a:gd name="T56" fmla="*/ 6 w 134"/>
                <a:gd name="T57" fmla="*/ 22 h 143"/>
                <a:gd name="T58" fmla="*/ 23 w 134"/>
                <a:gd name="T59" fmla="*/ 78 h 143"/>
                <a:gd name="T60" fmla="*/ 32 w 134"/>
                <a:gd name="T61" fmla="*/ 90 h 143"/>
                <a:gd name="T62" fmla="*/ 34 w 134"/>
                <a:gd name="T63" fmla="*/ 92 h 143"/>
                <a:gd name="T64" fmla="*/ 87 w 134"/>
                <a:gd name="T65" fmla="*/ 123 h 143"/>
                <a:gd name="T66" fmla="*/ 95 w 134"/>
                <a:gd name="T67" fmla="*/ 121 h 143"/>
                <a:gd name="T68" fmla="*/ 106 w 134"/>
                <a:gd name="T69" fmla="*/ 130 h 143"/>
                <a:gd name="T70" fmla="*/ 114 w 134"/>
                <a:gd name="T71" fmla="*/ 137 h 143"/>
                <a:gd name="T72" fmla="*/ 116 w 134"/>
                <a:gd name="T73" fmla="*/ 137 h 143"/>
                <a:gd name="T74" fmla="*/ 117 w 134"/>
                <a:gd name="T75" fmla="*/ 140 h 143"/>
                <a:gd name="T76" fmla="*/ 124 w 134"/>
                <a:gd name="T77" fmla="*/ 143 h 143"/>
                <a:gd name="T78" fmla="*/ 131 w 134"/>
                <a:gd name="T79" fmla="*/ 141 h 143"/>
                <a:gd name="T80" fmla="*/ 132 w 134"/>
                <a:gd name="T81" fmla="*/ 141 h 143"/>
                <a:gd name="T82" fmla="*/ 133 w 134"/>
                <a:gd name="T83" fmla="*/ 139 h 143"/>
                <a:gd name="T84" fmla="*/ 131 w 134"/>
                <a:gd name="T85" fmla="*/ 138 h 143"/>
                <a:gd name="T86" fmla="*/ 130 w 134"/>
                <a:gd name="T87" fmla="*/ 138 h 143"/>
                <a:gd name="T88" fmla="*/ 124 w 134"/>
                <a:gd name="T89" fmla="*/ 140 h 143"/>
                <a:gd name="T90" fmla="*/ 120 w 134"/>
                <a:gd name="T91" fmla="*/ 138 h 143"/>
                <a:gd name="T92" fmla="*/ 120 w 134"/>
                <a:gd name="T93" fmla="*/ 137 h 143"/>
                <a:gd name="T94" fmla="*/ 134 w 134"/>
                <a:gd name="T95" fmla="*/ 130 h 143"/>
                <a:gd name="T96" fmla="*/ 116 w 134"/>
                <a:gd name="T97" fmla="*/ 120 h 143"/>
                <a:gd name="T98" fmla="*/ 117 w 134"/>
                <a:gd name="T99" fmla="*/ 120 h 143"/>
                <a:gd name="T100" fmla="*/ 119 w 134"/>
                <a:gd name="T101" fmla="*/ 120 h 143"/>
                <a:gd name="T102" fmla="*/ 112 w 134"/>
                <a:gd name="T103" fmla="*/ 126 h 143"/>
                <a:gd name="T104" fmla="*/ 109 w 134"/>
                <a:gd name="T105" fmla="*/ 127 h 143"/>
                <a:gd name="T106" fmla="*/ 116 w 134"/>
                <a:gd name="T107" fmla="*/ 120 h 143"/>
                <a:gd name="T108" fmla="*/ 121 w 134"/>
                <a:gd name="T109" fmla="*/ 134 h 143"/>
                <a:gd name="T110" fmla="*/ 121 w 134"/>
                <a:gd name="T111" fmla="*/ 134 h 143"/>
                <a:gd name="T112" fmla="*/ 129 w 134"/>
                <a:gd name="T113" fmla="*/ 128 h 143"/>
                <a:gd name="T114" fmla="*/ 129 w 134"/>
                <a:gd name="T115" fmla="*/ 128 h 143"/>
                <a:gd name="T116" fmla="*/ 131 w 134"/>
                <a:gd name="T117" fmla="*/ 129 h 143"/>
                <a:gd name="T118" fmla="*/ 121 w 134"/>
                <a:gd name="T119" fmla="*/ 134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a:lnSpc>
                  <a:spcPct val="120000"/>
                </a:lnSpc>
              </a:pP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9"/>
            <p:cNvSpPr>
              <a:spLocks noChangeArrowheads="1"/>
            </p:cNvSpPr>
            <p:nvPr/>
          </p:nvSpPr>
          <p:spPr bwMode="auto">
            <a:xfrm>
              <a:off x="5280206" y="3148807"/>
              <a:ext cx="871174" cy="874617"/>
            </a:xfrm>
            <a:prstGeom prst="ellipse">
              <a:avLst/>
            </a:prstGeom>
            <a:noFill/>
            <a:ln>
              <a:solidFill>
                <a:schemeClr val="bg1"/>
              </a:solidFill>
            </a:ln>
          </p:spPr>
          <p:txBody>
            <a:bodyPr vert="horz" wrap="square" lIns="128580" tIns="64290" rIns="128580" bIns="64290" numCol="1" anchor="t" anchorCtr="0" compatLnSpc="1"/>
            <a:lstStyle/>
            <a:p>
              <a:pPr defTabSz="964565">
                <a:lnSpc>
                  <a:spcPct val="120000"/>
                </a:lnSpc>
              </a:pP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组合 26"/>
          <p:cNvGrpSpPr/>
          <p:nvPr/>
        </p:nvGrpSpPr>
        <p:grpSpPr>
          <a:xfrm>
            <a:off x="7160040" y="2615394"/>
            <a:ext cx="811590" cy="814796"/>
            <a:chOff x="7562234" y="1947116"/>
            <a:chExt cx="871174" cy="874617"/>
          </a:xfrm>
        </p:grpSpPr>
        <p:sp>
          <p:nvSpPr>
            <p:cNvPr id="28" name="Oval 9"/>
            <p:cNvSpPr>
              <a:spLocks noChangeArrowheads="1"/>
            </p:cNvSpPr>
            <p:nvPr/>
          </p:nvSpPr>
          <p:spPr bwMode="auto">
            <a:xfrm>
              <a:off x="7562234" y="1947116"/>
              <a:ext cx="871174" cy="874617"/>
            </a:xfrm>
            <a:prstGeom prst="ellipse">
              <a:avLst/>
            </a:prstGeom>
            <a:noFill/>
            <a:ln>
              <a:solidFill>
                <a:schemeClr val="bg1"/>
              </a:solidFill>
            </a:ln>
          </p:spPr>
          <p:txBody>
            <a:bodyPr vert="horz" wrap="square" lIns="128580" tIns="64290" rIns="128580" bIns="64290" numCol="1" anchor="t" anchorCtr="0" compatLnSpc="1"/>
            <a:lstStyle/>
            <a:p>
              <a:pPr defTabSz="964565">
                <a:lnSpc>
                  <a:spcPct val="120000"/>
                </a:lnSpc>
              </a:pP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7">
              <a:hlinkClick r:id="rId3"/>
            </p:cNvPr>
            <p:cNvSpPr/>
            <p:nvPr/>
          </p:nvSpPr>
          <p:spPr bwMode="auto">
            <a:xfrm>
              <a:off x="7748583" y="2149884"/>
              <a:ext cx="500063" cy="465138"/>
            </a:xfrm>
            <a:custGeom>
              <a:gdLst>
                <a:gd name="T0" fmla="*/ 124 w 133"/>
                <a:gd name="T1" fmla="*/ 84 h 123"/>
                <a:gd name="T2" fmla="*/ 133 w 133"/>
                <a:gd name="T3" fmla="*/ 75 h 123"/>
                <a:gd name="T4" fmla="*/ 124 w 133"/>
                <a:gd name="T5" fmla="*/ 67 h 123"/>
                <a:gd name="T6" fmla="*/ 113 w 133"/>
                <a:gd name="T7" fmla="*/ 67 h 123"/>
                <a:gd name="T8" fmla="*/ 113 w 133"/>
                <a:gd name="T9" fmla="*/ 64 h 123"/>
                <a:gd name="T10" fmla="*/ 124 w 133"/>
                <a:gd name="T11" fmla="*/ 64 h 123"/>
                <a:gd name="T12" fmla="*/ 132 w 133"/>
                <a:gd name="T13" fmla="*/ 56 h 123"/>
                <a:gd name="T14" fmla="*/ 124 w 133"/>
                <a:gd name="T15" fmla="*/ 47 h 123"/>
                <a:gd name="T16" fmla="*/ 90 w 133"/>
                <a:gd name="T17" fmla="*/ 47 h 123"/>
                <a:gd name="T18" fmla="*/ 74 w 133"/>
                <a:gd name="T19" fmla="*/ 23 h 123"/>
                <a:gd name="T20" fmla="*/ 64 w 133"/>
                <a:gd name="T21" fmla="*/ 0 h 123"/>
                <a:gd name="T22" fmla="*/ 54 w 133"/>
                <a:gd name="T23" fmla="*/ 5 h 123"/>
                <a:gd name="T24" fmla="*/ 48 w 133"/>
                <a:gd name="T25" fmla="*/ 33 h 123"/>
                <a:gd name="T26" fmla="*/ 29 w 133"/>
                <a:gd name="T27" fmla="*/ 57 h 123"/>
                <a:gd name="T28" fmla="*/ 0 w 133"/>
                <a:gd name="T29" fmla="*/ 57 h 123"/>
                <a:gd name="T30" fmla="*/ 0 w 133"/>
                <a:gd name="T31" fmla="*/ 114 h 123"/>
                <a:gd name="T32" fmla="*/ 31 w 133"/>
                <a:gd name="T33" fmla="*/ 114 h 123"/>
                <a:gd name="T34" fmla="*/ 54 w 133"/>
                <a:gd name="T35" fmla="*/ 122 h 123"/>
                <a:gd name="T36" fmla="*/ 76 w 133"/>
                <a:gd name="T37" fmla="*/ 123 h 123"/>
                <a:gd name="T38" fmla="*/ 79 w 133"/>
                <a:gd name="T39" fmla="*/ 123 h 123"/>
                <a:gd name="T40" fmla="*/ 105 w 133"/>
                <a:gd name="T41" fmla="*/ 123 h 123"/>
                <a:gd name="T42" fmla="*/ 114 w 133"/>
                <a:gd name="T43" fmla="*/ 114 h 123"/>
                <a:gd name="T44" fmla="*/ 105 w 133"/>
                <a:gd name="T45" fmla="*/ 105 h 123"/>
                <a:gd name="T46" fmla="*/ 103 w 133"/>
                <a:gd name="T47" fmla="*/ 105 h 123"/>
                <a:gd name="T48" fmla="*/ 104 w 133"/>
                <a:gd name="T49" fmla="*/ 103 h 123"/>
                <a:gd name="T50" fmla="*/ 117 w 133"/>
                <a:gd name="T51" fmla="*/ 103 h 123"/>
                <a:gd name="T52" fmla="*/ 125 w 133"/>
                <a:gd name="T53" fmla="*/ 95 h 123"/>
                <a:gd name="T54" fmla="*/ 117 w 133"/>
                <a:gd name="T55" fmla="*/ 86 h 123"/>
                <a:gd name="T56" fmla="*/ 109 w 133"/>
                <a:gd name="T57" fmla="*/ 86 h 123"/>
                <a:gd name="T58" fmla="*/ 110 w 133"/>
                <a:gd name="T59" fmla="*/ 84 h 123"/>
                <a:gd name="T60" fmla="*/ 124 w 133"/>
                <a:gd name="T61" fmla="*/ 8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565">
                <a:lnSpc>
                  <a:spcPct val="120000"/>
                </a:lnSpc>
              </a:pP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32"/>
          <p:cNvSpPr txBox="1"/>
          <p:nvPr/>
        </p:nvSpPr>
        <p:spPr>
          <a:xfrm>
            <a:off x="8480038" y="2789541"/>
            <a:ext cx="2701865" cy="613373"/>
          </a:xfrm>
          <a:prstGeom prst="rect">
            <a:avLst/>
          </a:prstGeom>
          <a:noFill/>
          <a:ln>
            <a:noFill/>
            <a:prstDash val="sysDash"/>
          </a:ln>
        </p:spPr>
        <p:txBody>
          <a:bodyPr wrap="square" rtlCol="0">
            <a:spAutoFit/>
          </a:bodyPr>
          <a:lstStyle/>
          <a:p>
            <a:pPr>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3"/>
          <p:cNvSpPr txBox="1"/>
          <p:nvPr/>
        </p:nvSpPr>
        <p:spPr>
          <a:xfrm>
            <a:off x="8480038" y="5036354"/>
            <a:ext cx="2701865" cy="613373"/>
          </a:xfrm>
          <a:prstGeom prst="rect">
            <a:avLst/>
          </a:prstGeom>
          <a:noFill/>
          <a:ln>
            <a:noFill/>
            <a:prstDash val="sysDash"/>
          </a:ln>
        </p:spPr>
        <p:txBody>
          <a:bodyPr wrap="square" rtlCol="0">
            <a:spAutoFit/>
          </a:bodyPr>
          <a:lstStyle/>
          <a:p>
            <a:pPr>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4"/>
          <p:cNvSpPr txBox="1"/>
          <p:nvPr/>
        </p:nvSpPr>
        <p:spPr>
          <a:xfrm>
            <a:off x="1676846" y="2789540"/>
            <a:ext cx="2743467" cy="613373"/>
          </a:xfrm>
          <a:prstGeom prst="rect">
            <a:avLst/>
          </a:prstGeom>
          <a:noFill/>
          <a:ln>
            <a:noFill/>
            <a:prstDash val="sysDash"/>
          </a:ln>
        </p:spPr>
        <p:txBody>
          <a:bodyPr wrap="square" rtlCol="0">
            <a:spAutoFit/>
          </a:bodyPr>
          <a:lstStyle/>
          <a:p>
            <a:pPr algn="r">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5"/>
          <p:cNvSpPr txBox="1"/>
          <p:nvPr/>
        </p:nvSpPr>
        <p:spPr>
          <a:xfrm>
            <a:off x="1676846" y="5036354"/>
            <a:ext cx="2743467" cy="613373"/>
          </a:xfrm>
          <a:prstGeom prst="rect">
            <a:avLst/>
          </a:prstGeom>
          <a:noFill/>
          <a:ln>
            <a:noFill/>
            <a:prstDash val="sysDash"/>
          </a:ln>
        </p:spPr>
        <p:txBody>
          <a:bodyPr wrap="square" rtlCol="0">
            <a:spAutoFit/>
          </a:bodyPr>
          <a:lstStyle/>
          <a:p>
            <a:pPr algn="r">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p:cNvSpPr/>
          <p:nvPr/>
        </p:nvSpPr>
        <p:spPr>
          <a:xfrm>
            <a:off x="1180132" y="2444103"/>
            <a:ext cx="3138927" cy="396134"/>
          </a:xfrm>
          <a:prstGeom prst="rect">
            <a:avLst/>
          </a:prstGeom>
          <a:noFill/>
          <a:ln>
            <a:noFill/>
          </a:ln>
        </p:spPr>
        <p:txBody>
          <a:bodyPr wrap="square">
            <a:spAutoFit/>
          </a:bodyPr>
          <a:lstStyle/>
          <a:p>
            <a:pPr algn="r">
              <a:lnSpc>
                <a:spcPct val="120000"/>
              </a:lnSpc>
            </a:pP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这里添加标题</a:t>
            </a: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矩形 34"/>
          <p:cNvSpPr/>
          <p:nvPr/>
        </p:nvSpPr>
        <p:spPr>
          <a:xfrm>
            <a:off x="1180132" y="4695009"/>
            <a:ext cx="3138927" cy="424732"/>
          </a:xfrm>
          <a:prstGeom prst="rect">
            <a:avLst/>
          </a:prstGeom>
          <a:noFill/>
          <a:ln>
            <a:noFill/>
          </a:ln>
        </p:spPr>
        <p:txBody>
          <a:bodyPr wrap="square">
            <a:spAutoFit/>
          </a:bodyPr>
          <a:lstStyle/>
          <a:p>
            <a:pPr algn="r">
              <a:lnSpc>
                <a:spcPct val="120000"/>
              </a:lnSpc>
            </a:pP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这里添加标题</a:t>
            </a: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a:xfrm>
            <a:off x="8480038" y="2444103"/>
            <a:ext cx="2126370" cy="396134"/>
          </a:xfrm>
          <a:prstGeom prst="rect">
            <a:avLst/>
          </a:prstGeom>
          <a:noFill/>
          <a:ln>
            <a:noFill/>
          </a:ln>
        </p:spPr>
        <p:txBody>
          <a:bodyPr wrap="square">
            <a:spAutoFit/>
          </a:bodyPr>
          <a:lstStyle/>
          <a:p>
            <a:pPr>
              <a:lnSpc>
                <a:spcPct val="120000"/>
              </a:lnSpc>
            </a:pP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这里添加标题</a:t>
            </a: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矩形 36"/>
          <p:cNvSpPr/>
          <p:nvPr/>
        </p:nvSpPr>
        <p:spPr>
          <a:xfrm>
            <a:off x="8480038" y="4695009"/>
            <a:ext cx="2126370" cy="424732"/>
          </a:xfrm>
          <a:prstGeom prst="rect">
            <a:avLst/>
          </a:prstGeom>
          <a:noFill/>
          <a:ln>
            <a:noFill/>
          </a:ln>
        </p:spPr>
        <p:txBody>
          <a:bodyPr wrap="square">
            <a:spAutoFit/>
          </a:bodyPr>
          <a:lstStyle/>
          <a:p>
            <a:pPr>
              <a:lnSpc>
                <a:spcPct val="120000"/>
              </a:lnSpc>
            </a:pPr>
            <a:r>
              <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这里添加标题</a:t>
            </a: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0"/>
          <p:cNvSpPr txBox="1"/>
          <p:nvPr/>
        </p:nvSpPr>
        <p:spPr>
          <a:xfrm>
            <a:off x="6052533" y="3621746"/>
            <a:ext cx="906017" cy="1130951"/>
          </a:xfrm>
          <a:prstGeom prst="rect">
            <a:avLst/>
          </a:prstGeom>
          <a:noFill/>
        </p:spPr>
        <p:txBody>
          <a:bodyPr wrap="none" rtlCol="0">
            <a:spAutoFit/>
          </a:bodyPr>
          <a:lstStyle/>
          <a:p>
            <a:pPr>
              <a:lnSpc>
                <a:spcPct val="120000"/>
              </a:lnSpc>
            </a:pPr>
            <a:r>
              <a:rPr lang="zh-CN" altLang="en-US" sz="281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插入</a:t>
            </a:r>
            <a:endParaRPr lang="en-US" altLang="zh-CN" sz="281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281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标签</a:t>
            </a:r>
            <a:endParaRPr lang="zh-CN" altLang="en-US" sz="281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40" name="矩形 39"/>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53" presetClass="entr" presetSubtype="16" fill="hold" nodeType="withEffect">
                                  <p:stCondLst>
                                    <p:cond delay="10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16" fill="hold" nodeType="withEffect">
                                  <p:stCondLst>
                                    <p:cond delay="100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nodeType="withEffect">
                                  <p:stCondLst>
                                    <p:cond delay="100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53" presetClass="entr" presetSubtype="16" fill="hold" nodeType="withEffect">
                                  <p:stCondLst>
                                    <p:cond delay="100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par>
                                <p:cTn id="36" presetID="22" presetClass="entr" presetSubtype="8" fill="hold" grpId="0" nodeType="withEffect">
                                  <p:stCondLst>
                                    <p:cond delay="175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par>
                                <p:cTn id="39" presetID="22" presetClass="entr" presetSubtype="8" fill="hold" grpId="0" nodeType="withEffect">
                                  <p:stCondLst>
                                    <p:cond delay="175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22" presetClass="entr" presetSubtype="8" fill="hold" grpId="0" nodeType="withEffect">
                                  <p:stCondLst>
                                    <p:cond delay="175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par>
                                <p:cTn id="45" presetID="22" presetClass="entr" presetSubtype="8" fill="hold" grpId="0" nodeType="withEffect">
                                  <p:stCondLst>
                                    <p:cond delay="175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par>
                                <p:cTn id="48" presetID="22" presetClass="entr" presetSubtype="2" fill="hold" grpId="0" nodeType="withEffect">
                                  <p:stCondLst>
                                    <p:cond delay="175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par>
                                <p:cTn id="51" presetID="22" presetClass="entr" presetSubtype="2" fill="hold" grpId="0" nodeType="withEffect">
                                  <p:stCondLst>
                                    <p:cond delay="1750"/>
                                  </p:stCondLst>
                                  <p:childTnLst>
                                    <p:set>
                                      <p:cBhvr>
                                        <p:cTn id="52" dur="1" fill="hold">
                                          <p:stCondLst>
                                            <p:cond delay="0"/>
                                          </p:stCondLst>
                                        </p:cTn>
                                        <p:tgtEl>
                                          <p:spTgt spid="33"/>
                                        </p:tgtEl>
                                        <p:attrNameLst>
                                          <p:attrName>style.visibility</p:attrName>
                                        </p:attrNameLst>
                                      </p:cBhvr>
                                      <p:to>
                                        <p:strVal val="visible"/>
                                      </p:to>
                                    </p:set>
                                    <p:animEffect transition="in" filter="wipe(right)">
                                      <p:cBhvr>
                                        <p:cTn id="53" dur="500"/>
                                        <p:tgtEl>
                                          <p:spTgt spid="33"/>
                                        </p:tgtEl>
                                      </p:cBhvr>
                                    </p:animEffect>
                                  </p:childTnLst>
                                </p:cTn>
                              </p:par>
                              <p:par>
                                <p:cTn id="54" presetID="22" presetClass="entr" presetSubtype="2" fill="hold" grpId="0" nodeType="withEffect">
                                  <p:stCondLst>
                                    <p:cond delay="1750"/>
                                  </p:stCondLst>
                                  <p:childTnLst>
                                    <p:set>
                                      <p:cBhvr>
                                        <p:cTn id="55" dur="1" fill="hold">
                                          <p:stCondLst>
                                            <p:cond delay="0"/>
                                          </p:stCondLst>
                                        </p:cTn>
                                        <p:tgtEl>
                                          <p:spTgt spid="34"/>
                                        </p:tgtEl>
                                        <p:attrNameLst>
                                          <p:attrName>style.visibility</p:attrName>
                                        </p:attrNameLst>
                                      </p:cBhvr>
                                      <p:to>
                                        <p:strVal val="visible"/>
                                      </p:to>
                                    </p:set>
                                    <p:animEffect transition="in" filter="wipe(right)">
                                      <p:cBhvr>
                                        <p:cTn id="56" dur="500"/>
                                        <p:tgtEl>
                                          <p:spTgt spid="34"/>
                                        </p:tgtEl>
                                      </p:cBhvr>
                                    </p:animEffect>
                                  </p:childTnLst>
                                </p:cTn>
                              </p:par>
                              <p:par>
                                <p:cTn id="57" presetID="22" presetClass="entr" presetSubtype="2" fill="hold" grpId="0" nodeType="withEffect">
                                  <p:stCondLst>
                                    <p:cond delay="1750"/>
                                  </p:stCondLst>
                                  <p:childTnLst>
                                    <p:set>
                                      <p:cBhvr>
                                        <p:cTn id="58" dur="1" fill="hold">
                                          <p:stCondLst>
                                            <p:cond delay="0"/>
                                          </p:stCondLst>
                                        </p:cTn>
                                        <p:tgtEl>
                                          <p:spTgt spid="35"/>
                                        </p:tgtEl>
                                        <p:attrNameLst>
                                          <p:attrName>style.visibility</p:attrName>
                                        </p:attrNameLst>
                                      </p:cBhvr>
                                      <p:to>
                                        <p:strVal val="visible"/>
                                      </p:to>
                                    </p:set>
                                    <p:animEffect transition="in" filter="wipe(right)">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îŝḷîḓé-Rectangle 2"/>
          <p:cNvSpPr/>
          <p:nvPr/>
        </p:nvSpPr>
        <p:spPr>
          <a:xfrm>
            <a:off x="354" y="2788895"/>
            <a:ext cx="12858043" cy="1966557"/>
          </a:xfrm>
          <a:prstGeom prst="rect">
            <a:avLst/>
          </a:prstGeom>
          <a:blipFill dpi="0" rotWithShape="1">
            <a:blip r:embed="rId3">
              <a:extLst>
                <a:ext uri="{28A0092B-C50C-407E-A947-70E740481C1C}">
                  <a14:useLocalDpi xmlns:a14="http://schemas.microsoft.com/office/drawing/2010/main" val="0"/>
                </a:ext>
              </a:extLst>
            </a:blip>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51" name="组合 50"/>
          <p:cNvGrpSpPr/>
          <p:nvPr/>
        </p:nvGrpSpPr>
        <p:grpSpPr>
          <a:xfrm>
            <a:off x="2218545" y="2922215"/>
            <a:ext cx="2244221" cy="1934673"/>
            <a:chOff x="1577468" y="2078133"/>
            <a:chExt cx="1595978" cy="1375843"/>
          </a:xfrm>
        </p:grpSpPr>
        <p:sp>
          <p:nvSpPr>
            <p:cNvPr id="4" name="îŝḷîḓé-Isosceles Triangle 3"/>
            <p:cNvSpPr/>
            <p:nvPr/>
          </p:nvSpPr>
          <p:spPr bwMode="auto">
            <a:xfrm>
              <a:off x="1577468" y="2078133"/>
              <a:ext cx="1595978" cy="1375843"/>
            </a:xfrm>
            <a:prstGeom prst="triangle">
              <a:avLst/>
            </a:prstGeom>
            <a:solidFill>
              <a:schemeClr val="accent1"/>
            </a:solidFill>
            <a:ln w="57150">
              <a:solidFill>
                <a:schemeClr val="bg1">
                  <a:alpha val="64000"/>
                </a:schemeClr>
              </a:solidFill>
              <a:miter lim="800000"/>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1784728" y="2561117"/>
              <a:ext cx="1181458" cy="747541"/>
              <a:chOff x="2382309" y="3565103"/>
              <a:chExt cx="1575278" cy="996721"/>
            </a:xfrm>
          </p:grpSpPr>
          <p:sp>
            <p:nvSpPr>
              <p:cNvPr id="44" name="îŝḷîḓé-Freeform 43"/>
              <p:cNvSpPr/>
              <p:nvPr/>
            </p:nvSpPr>
            <p:spPr bwMode="auto">
              <a:xfrm>
                <a:off x="2967028" y="3565103"/>
                <a:ext cx="405841" cy="387048"/>
              </a:xfrm>
              <a:custGeom>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5" name="îŝḷîḓé-文本框 31"/>
              <p:cNvSpPr txBox="1"/>
              <p:nvPr/>
            </p:nvSpPr>
            <p:spPr>
              <a:xfrm>
                <a:off x="2382309" y="3813673"/>
                <a:ext cx="1575278" cy="748151"/>
              </a:xfrm>
              <a:prstGeom prst="rect">
                <a:avLst/>
              </a:prstGeom>
              <a:noFill/>
            </p:spPr>
            <p:txBody>
              <a:bodyPr wrap="none" lIns="0" tIns="0" rIns="0" bIns="0" anchor="ctr" anchorCtr="0">
                <a:normAutofit/>
              </a:bodyPr>
              <a:lstStyle/>
              <a:p>
                <a:pPr algn="ctr"/>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0" name="组合 49"/>
          <p:cNvGrpSpPr/>
          <p:nvPr/>
        </p:nvGrpSpPr>
        <p:grpSpPr>
          <a:xfrm>
            <a:off x="4723047" y="2922215"/>
            <a:ext cx="2244221" cy="1934673"/>
            <a:chOff x="3358545" y="2078133"/>
            <a:chExt cx="1595978" cy="1375843"/>
          </a:xfrm>
        </p:grpSpPr>
        <p:sp>
          <p:nvSpPr>
            <p:cNvPr id="6" name="îŝḷîḓé-Isosceles Triangle 5"/>
            <p:cNvSpPr/>
            <p:nvPr/>
          </p:nvSpPr>
          <p:spPr bwMode="auto">
            <a:xfrm>
              <a:off x="3358545" y="2078133"/>
              <a:ext cx="1595978" cy="1375843"/>
            </a:xfrm>
            <a:prstGeom prst="triangle">
              <a:avLst/>
            </a:prstGeom>
            <a:solidFill>
              <a:schemeClr val="accent3"/>
            </a:solidFill>
            <a:ln w="57150">
              <a:solidFill>
                <a:schemeClr val="bg1">
                  <a:alpha val="64000"/>
                </a:schemeClr>
              </a:solidFill>
              <a:miter lim="800000"/>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a:off x="3565804" y="2564867"/>
              <a:ext cx="1181458" cy="740041"/>
              <a:chOff x="2382309" y="3575103"/>
              <a:chExt cx="1575278" cy="986721"/>
            </a:xfrm>
          </p:grpSpPr>
          <p:sp>
            <p:nvSpPr>
              <p:cNvPr id="42" name="îŝḷîḓé-Freeform 41"/>
              <p:cNvSpPr/>
              <p:nvPr/>
            </p:nvSpPr>
            <p:spPr bwMode="auto">
              <a:xfrm>
                <a:off x="2967028" y="3575103"/>
                <a:ext cx="405841" cy="367048"/>
              </a:xfrm>
              <a:custGeom>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bg1"/>
              </a:solidFill>
              <a:ln>
                <a:noFill/>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3" name="îŝḷîḓé-文本框 37"/>
              <p:cNvSpPr txBox="1"/>
              <p:nvPr/>
            </p:nvSpPr>
            <p:spPr>
              <a:xfrm>
                <a:off x="2382309" y="3813673"/>
                <a:ext cx="1575278" cy="748151"/>
              </a:xfrm>
              <a:prstGeom prst="rect">
                <a:avLst/>
              </a:prstGeom>
              <a:noFill/>
            </p:spPr>
            <p:txBody>
              <a:bodyPr wrap="none" lIns="0" tIns="0" rIns="0" bIns="0" anchor="ctr" anchorCtr="0">
                <a:normAutofit/>
              </a:bodyPr>
              <a:lstStyle/>
              <a:p>
                <a:pPr algn="ctr"/>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9" name="组合 48"/>
          <p:cNvGrpSpPr/>
          <p:nvPr/>
        </p:nvGrpSpPr>
        <p:grpSpPr>
          <a:xfrm>
            <a:off x="7227550" y="2922215"/>
            <a:ext cx="2244221" cy="1934673"/>
            <a:chOff x="5139622" y="2078133"/>
            <a:chExt cx="1595978" cy="1375843"/>
          </a:xfrm>
        </p:grpSpPr>
        <p:sp>
          <p:nvSpPr>
            <p:cNvPr id="8" name="îŝḷîḓé-Isosceles Triangle 7"/>
            <p:cNvSpPr/>
            <p:nvPr/>
          </p:nvSpPr>
          <p:spPr bwMode="auto">
            <a:xfrm>
              <a:off x="5139622" y="2078133"/>
              <a:ext cx="1595978" cy="1375843"/>
            </a:xfrm>
            <a:prstGeom prst="triangle">
              <a:avLst/>
            </a:prstGeom>
            <a:solidFill>
              <a:schemeClr val="accent5"/>
            </a:solidFill>
            <a:ln w="57150">
              <a:solidFill>
                <a:schemeClr val="bg1">
                  <a:alpha val="64000"/>
                </a:schemeClr>
              </a:solidFill>
              <a:miter lim="800000"/>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5346883" y="2557714"/>
              <a:ext cx="1181458" cy="754348"/>
              <a:chOff x="2382309" y="3556027"/>
              <a:chExt cx="1575278" cy="1005797"/>
            </a:xfrm>
          </p:grpSpPr>
          <p:sp>
            <p:nvSpPr>
              <p:cNvPr id="40" name="îŝḷîḓé-Freeform 39"/>
              <p:cNvSpPr/>
              <p:nvPr/>
            </p:nvSpPr>
            <p:spPr bwMode="auto">
              <a:xfrm>
                <a:off x="2967028" y="3556027"/>
                <a:ext cx="405841" cy="405200"/>
              </a:xfrm>
              <a:custGeom>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1459" h="580542">
                    <a:moveTo>
                      <a:pt x="213875" y="146706"/>
                    </a:moveTo>
                    <a:cubicBezTo>
                      <a:pt x="227226" y="146706"/>
                      <a:pt x="238084" y="157547"/>
                      <a:pt x="238084" y="171055"/>
                    </a:cubicBezTo>
                    <a:cubicBezTo>
                      <a:pt x="238084" y="184562"/>
                      <a:pt x="227226" y="195493"/>
                      <a:pt x="213875" y="195493"/>
                    </a:cubicBezTo>
                    <a:cubicBezTo>
                      <a:pt x="161630" y="195493"/>
                      <a:pt x="118998" y="238236"/>
                      <a:pt x="118998" y="290755"/>
                    </a:cubicBezTo>
                    <a:cubicBezTo>
                      <a:pt x="118998" y="300086"/>
                      <a:pt x="120422" y="309328"/>
                      <a:pt x="123092" y="318214"/>
                    </a:cubicBezTo>
                    <a:cubicBezTo>
                      <a:pt x="126741" y="330300"/>
                      <a:pt x="120422" y="343274"/>
                      <a:pt x="108673" y="347895"/>
                    </a:cubicBezTo>
                    <a:cubicBezTo>
                      <a:pt x="72182" y="362291"/>
                      <a:pt x="48507" y="397126"/>
                      <a:pt x="48507" y="436582"/>
                    </a:cubicBezTo>
                    <a:cubicBezTo>
                      <a:pt x="48507" y="489101"/>
                      <a:pt x="91050" y="531844"/>
                      <a:pt x="143384" y="531844"/>
                    </a:cubicBezTo>
                    <a:lnTo>
                      <a:pt x="438164" y="531844"/>
                    </a:lnTo>
                    <a:cubicBezTo>
                      <a:pt x="490320" y="531844"/>
                      <a:pt x="532952" y="489101"/>
                      <a:pt x="532952" y="436582"/>
                    </a:cubicBezTo>
                    <a:cubicBezTo>
                      <a:pt x="532952" y="408678"/>
                      <a:pt x="520759" y="382108"/>
                      <a:pt x="499398" y="363979"/>
                    </a:cubicBezTo>
                    <a:cubicBezTo>
                      <a:pt x="494147" y="359625"/>
                      <a:pt x="491032" y="353049"/>
                      <a:pt x="490854" y="346207"/>
                    </a:cubicBezTo>
                    <a:cubicBezTo>
                      <a:pt x="489252" y="294399"/>
                      <a:pt x="447598" y="253876"/>
                      <a:pt x="395976" y="253876"/>
                    </a:cubicBezTo>
                    <a:cubicBezTo>
                      <a:pt x="382625" y="253876"/>
                      <a:pt x="371767" y="243035"/>
                      <a:pt x="371767" y="229528"/>
                    </a:cubicBezTo>
                    <a:cubicBezTo>
                      <a:pt x="371767" y="216020"/>
                      <a:pt x="382625" y="205090"/>
                      <a:pt x="395976" y="205090"/>
                    </a:cubicBezTo>
                    <a:cubicBezTo>
                      <a:pt x="433535" y="205090"/>
                      <a:pt x="468959" y="219575"/>
                      <a:pt x="495927" y="245879"/>
                    </a:cubicBezTo>
                    <a:cubicBezTo>
                      <a:pt x="520225" y="269517"/>
                      <a:pt x="535177" y="300441"/>
                      <a:pt x="538648" y="334032"/>
                    </a:cubicBezTo>
                    <a:cubicBezTo>
                      <a:pt x="565972" y="361047"/>
                      <a:pt x="581459" y="397748"/>
                      <a:pt x="581459" y="436582"/>
                    </a:cubicBezTo>
                    <a:cubicBezTo>
                      <a:pt x="581459" y="516026"/>
                      <a:pt x="517199" y="580542"/>
                      <a:pt x="438164" y="580542"/>
                    </a:cubicBezTo>
                    <a:lnTo>
                      <a:pt x="143384" y="580542"/>
                    </a:lnTo>
                    <a:cubicBezTo>
                      <a:pt x="64349" y="580542"/>
                      <a:pt x="0" y="516026"/>
                      <a:pt x="0" y="436582"/>
                    </a:cubicBezTo>
                    <a:cubicBezTo>
                      <a:pt x="0" y="407079"/>
                      <a:pt x="8811" y="378820"/>
                      <a:pt x="25544" y="354471"/>
                    </a:cubicBezTo>
                    <a:cubicBezTo>
                      <a:pt x="37737" y="336698"/>
                      <a:pt x="53669" y="322124"/>
                      <a:pt x="72004" y="311638"/>
                    </a:cubicBezTo>
                    <a:cubicBezTo>
                      <a:pt x="70936" y="304618"/>
                      <a:pt x="70491" y="297598"/>
                      <a:pt x="70491" y="290666"/>
                    </a:cubicBezTo>
                    <a:cubicBezTo>
                      <a:pt x="70491" y="211222"/>
                      <a:pt x="134840" y="146706"/>
                      <a:pt x="213875" y="146706"/>
                    </a:cubicBezTo>
                    <a:close/>
                    <a:moveTo>
                      <a:pt x="301555" y="0"/>
                    </a:moveTo>
                    <a:cubicBezTo>
                      <a:pt x="314815" y="0"/>
                      <a:pt x="325673" y="10930"/>
                      <a:pt x="325673" y="24259"/>
                    </a:cubicBezTo>
                    <a:lnTo>
                      <a:pt x="325673" y="369392"/>
                    </a:lnTo>
                    <a:lnTo>
                      <a:pt x="379960" y="313055"/>
                    </a:lnTo>
                    <a:cubicBezTo>
                      <a:pt x="389215" y="303458"/>
                      <a:pt x="404433" y="303191"/>
                      <a:pt x="414045" y="312522"/>
                    </a:cubicBezTo>
                    <a:cubicBezTo>
                      <a:pt x="423567" y="321763"/>
                      <a:pt x="423745" y="337225"/>
                      <a:pt x="414490" y="346822"/>
                    </a:cubicBezTo>
                    <a:lnTo>
                      <a:pt x="318642" y="446079"/>
                    </a:lnTo>
                    <a:cubicBezTo>
                      <a:pt x="314103" y="450788"/>
                      <a:pt x="307874" y="453454"/>
                      <a:pt x="301288" y="453454"/>
                    </a:cubicBezTo>
                    <a:cubicBezTo>
                      <a:pt x="294791" y="453454"/>
                      <a:pt x="288473" y="450788"/>
                      <a:pt x="284023" y="446079"/>
                    </a:cubicBezTo>
                    <a:lnTo>
                      <a:pt x="188086" y="346822"/>
                    </a:lnTo>
                    <a:cubicBezTo>
                      <a:pt x="178742" y="337225"/>
                      <a:pt x="179009" y="321941"/>
                      <a:pt x="188620" y="312522"/>
                    </a:cubicBezTo>
                    <a:cubicBezTo>
                      <a:pt x="198054" y="303191"/>
                      <a:pt x="213361" y="303458"/>
                      <a:pt x="222617" y="313055"/>
                    </a:cubicBezTo>
                    <a:lnTo>
                      <a:pt x="277437" y="369392"/>
                    </a:lnTo>
                    <a:lnTo>
                      <a:pt x="277437" y="24259"/>
                    </a:lnTo>
                    <a:cubicBezTo>
                      <a:pt x="277437" y="10930"/>
                      <a:pt x="288295" y="0"/>
                      <a:pt x="301555" y="0"/>
                    </a:cubicBezTo>
                    <a:close/>
                  </a:path>
                </a:pathLst>
              </a:custGeom>
              <a:solidFill>
                <a:schemeClr val="bg1"/>
              </a:solidFill>
              <a:ln>
                <a:noFill/>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îŝḷîḓé-文本框 43"/>
              <p:cNvSpPr txBox="1"/>
              <p:nvPr/>
            </p:nvSpPr>
            <p:spPr>
              <a:xfrm>
                <a:off x="2382309" y="3813673"/>
                <a:ext cx="1575278" cy="748151"/>
              </a:xfrm>
              <a:prstGeom prst="rect">
                <a:avLst/>
              </a:prstGeom>
              <a:noFill/>
            </p:spPr>
            <p:txBody>
              <a:bodyPr wrap="none" lIns="0" tIns="0" rIns="0" bIns="0" anchor="ctr" anchorCtr="0">
                <a:normAutofit/>
              </a:bodyPr>
              <a:lstStyle/>
              <a:p>
                <a:pPr algn="ctr"/>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6" name="组合 45"/>
          <p:cNvGrpSpPr/>
          <p:nvPr/>
        </p:nvGrpSpPr>
        <p:grpSpPr>
          <a:xfrm>
            <a:off x="3470797" y="2629083"/>
            <a:ext cx="2244221" cy="1934673"/>
            <a:chOff x="2468007" y="1869672"/>
            <a:chExt cx="1595978" cy="1375843"/>
          </a:xfrm>
        </p:grpSpPr>
        <p:sp>
          <p:nvSpPr>
            <p:cNvPr id="5" name="îŝḷîḓé-Isosceles Triangle 4"/>
            <p:cNvSpPr/>
            <p:nvPr/>
          </p:nvSpPr>
          <p:spPr bwMode="auto">
            <a:xfrm flipV="1">
              <a:off x="2468007" y="1869672"/>
              <a:ext cx="1595978" cy="1375843"/>
            </a:xfrm>
            <a:prstGeom prst="triangle">
              <a:avLst/>
            </a:prstGeom>
            <a:solidFill>
              <a:schemeClr val="accent2"/>
            </a:solidFill>
            <a:ln w="57150">
              <a:solidFill>
                <a:schemeClr val="bg1">
                  <a:alpha val="64000"/>
                </a:schemeClr>
              </a:solidFill>
              <a:miter lim="800000"/>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2675266" y="2011573"/>
              <a:ext cx="1181458" cy="754375"/>
              <a:chOff x="2382309" y="3555990"/>
              <a:chExt cx="1575278" cy="1005834"/>
            </a:xfrm>
          </p:grpSpPr>
          <p:sp>
            <p:nvSpPr>
              <p:cNvPr id="38" name="îŝḷîḓé-Freeform 37"/>
              <p:cNvSpPr/>
              <p:nvPr/>
            </p:nvSpPr>
            <p:spPr bwMode="auto">
              <a:xfrm>
                <a:off x="2967028" y="3555990"/>
                <a:ext cx="405841" cy="405275"/>
              </a:xfrm>
              <a:custGeom>
                <a:gdLst>
                  <a:gd name="connsiteX0" fmla="*/ 126452 w 606933"/>
                  <a:gd name="connsiteY0" fmla="*/ 239923 h 606087"/>
                  <a:gd name="connsiteX1" fmla="*/ 191364 w 606933"/>
                  <a:gd name="connsiteY1" fmla="*/ 239923 h 606087"/>
                  <a:gd name="connsiteX2" fmla="*/ 289791 w 606933"/>
                  <a:gd name="connsiteY2" fmla="*/ 336874 h 606087"/>
                  <a:gd name="connsiteX3" fmla="*/ 303467 w 606933"/>
                  <a:gd name="connsiteY3" fmla="*/ 345627 h 606087"/>
                  <a:gd name="connsiteX4" fmla="*/ 317142 w 606933"/>
                  <a:gd name="connsiteY4" fmla="*/ 336874 h 606087"/>
                  <a:gd name="connsiteX5" fmla="*/ 415569 w 606933"/>
                  <a:gd name="connsiteY5" fmla="*/ 239923 h 606087"/>
                  <a:gd name="connsiteX6" fmla="*/ 480481 w 606933"/>
                  <a:gd name="connsiteY6" fmla="*/ 239923 h 606087"/>
                  <a:gd name="connsiteX7" fmla="*/ 480481 w 606933"/>
                  <a:gd name="connsiteY7" fmla="*/ 404009 h 606087"/>
                  <a:gd name="connsiteX8" fmla="*/ 316083 w 606933"/>
                  <a:gd name="connsiteY8" fmla="*/ 404009 h 606087"/>
                  <a:gd name="connsiteX9" fmla="*/ 316083 w 606933"/>
                  <a:gd name="connsiteY9" fmla="*/ 441905 h 606087"/>
                  <a:gd name="connsiteX10" fmla="*/ 568988 w 606933"/>
                  <a:gd name="connsiteY10" fmla="*/ 441905 h 606087"/>
                  <a:gd name="connsiteX11" fmla="*/ 568988 w 606933"/>
                  <a:gd name="connsiteY11" fmla="*/ 505096 h 606087"/>
                  <a:gd name="connsiteX12" fmla="*/ 606933 w 606933"/>
                  <a:gd name="connsiteY12" fmla="*/ 505096 h 606087"/>
                  <a:gd name="connsiteX13" fmla="*/ 606933 w 606933"/>
                  <a:gd name="connsiteY13" fmla="*/ 606087 h 606087"/>
                  <a:gd name="connsiteX14" fmla="*/ 505714 w 606933"/>
                  <a:gd name="connsiteY14" fmla="*/ 606087 h 606087"/>
                  <a:gd name="connsiteX15" fmla="*/ 505714 w 606933"/>
                  <a:gd name="connsiteY15" fmla="*/ 505096 h 606087"/>
                  <a:gd name="connsiteX16" fmla="*/ 543659 w 606933"/>
                  <a:gd name="connsiteY16" fmla="*/ 505096 h 606087"/>
                  <a:gd name="connsiteX17" fmla="*/ 543659 w 606933"/>
                  <a:gd name="connsiteY17" fmla="*/ 467105 h 606087"/>
                  <a:gd name="connsiteX18" fmla="*/ 316083 w 606933"/>
                  <a:gd name="connsiteY18" fmla="*/ 467105 h 606087"/>
                  <a:gd name="connsiteX19" fmla="*/ 316083 w 606933"/>
                  <a:gd name="connsiteY19" fmla="*/ 505096 h 606087"/>
                  <a:gd name="connsiteX20" fmla="*/ 354028 w 606933"/>
                  <a:gd name="connsiteY20" fmla="*/ 505096 h 606087"/>
                  <a:gd name="connsiteX21" fmla="*/ 354028 w 606933"/>
                  <a:gd name="connsiteY21" fmla="*/ 606087 h 606087"/>
                  <a:gd name="connsiteX22" fmla="*/ 252905 w 606933"/>
                  <a:gd name="connsiteY22" fmla="*/ 606087 h 606087"/>
                  <a:gd name="connsiteX23" fmla="*/ 252905 w 606933"/>
                  <a:gd name="connsiteY23" fmla="*/ 505096 h 606087"/>
                  <a:gd name="connsiteX24" fmla="*/ 290850 w 606933"/>
                  <a:gd name="connsiteY24" fmla="*/ 505096 h 606087"/>
                  <a:gd name="connsiteX25" fmla="*/ 290850 w 606933"/>
                  <a:gd name="connsiteY25" fmla="*/ 467105 h 606087"/>
                  <a:gd name="connsiteX26" fmla="*/ 63274 w 606933"/>
                  <a:gd name="connsiteY26" fmla="*/ 467105 h 606087"/>
                  <a:gd name="connsiteX27" fmla="*/ 63274 w 606933"/>
                  <a:gd name="connsiteY27" fmla="*/ 505096 h 606087"/>
                  <a:gd name="connsiteX28" fmla="*/ 101123 w 606933"/>
                  <a:gd name="connsiteY28" fmla="*/ 505096 h 606087"/>
                  <a:gd name="connsiteX29" fmla="*/ 101123 w 606933"/>
                  <a:gd name="connsiteY29" fmla="*/ 606087 h 606087"/>
                  <a:gd name="connsiteX30" fmla="*/ 0 w 606933"/>
                  <a:gd name="connsiteY30" fmla="*/ 606087 h 606087"/>
                  <a:gd name="connsiteX31" fmla="*/ 0 w 606933"/>
                  <a:gd name="connsiteY31" fmla="*/ 505096 h 606087"/>
                  <a:gd name="connsiteX32" fmla="*/ 37945 w 606933"/>
                  <a:gd name="connsiteY32" fmla="*/ 505096 h 606087"/>
                  <a:gd name="connsiteX33" fmla="*/ 37945 w 606933"/>
                  <a:gd name="connsiteY33" fmla="*/ 441905 h 606087"/>
                  <a:gd name="connsiteX34" fmla="*/ 290850 w 606933"/>
                  <a:gd name="connsiteY34" fmla="*/ 441905 h 606087"/>
                  <a:gd name="connsiteX35" fmla="*/ 290850 w 606933"/>
                  <a:gd name="connsiteY35" fmla="*/ 404009 h 606087"/>
                  <a:gd name="connsiteX36" fmla="*/ 126452 w 606933"/>
                  <a:gd name="connsiteY36" fmla="*/ 404009 h 606087"/>
                  <a:gd name="connsiteX37" fmla="*/ 303502 w 606933"/>
                  <a:gd name="connsiteY37" fmla="*/ 71264 h 606087"/>
                  <a:gd name="connsiteX38" fmla="*/ 250822 w 606933"/>
                  <a:gd name="connsiteY38" fmla="*/ 122140 h 606087"/>
                  <a:gd name="connsiteX39" fmla="*/ 303502 w 606933"/>
                  <a:gd name="connsiteY39" fmla="*/ 173111 h 606087"/>
                  <a:gd name="connsiteX40" fmla="*/ 356183 w 606933"/>
                  <a:gd name="connsiteY40" fmla="*/ 122140 h 606087"/>
                  <a:gd name="connsiteX41" fmla="*/ 303502 w 606933"/>
                  <a:gd name="connsiteY41" fmla="*/ 71264 h 606087"/>
                  <a:gd name="connsiteX42" fmla="*/ 303502 w 606933"/>
                  <a:gd name="connsiteY42" fmla="*/ 0 h 606087"/>
                  <a:gd name="connsiteX43" fmla="*/ 429955 w 606933"/>
                  <a:gd name="connsiteY43" fmla="*/ 122140 h 606087"/>
                  <a:gd name="connsiteX44" fmla="*/ 303502 w 606933"/>
                  <a:gd name="connsiteY44" fmla="*/ 315639 h 606087"/>
                  <a:gd name="connsiteX45" fmla="*/ 177049 w 606933"/>
                  <a:gd name="connsiteY45" fmla="*/ 122140 h 606087"/>
                  <a:gd name="connsiteX46" fmla="*/ 303502 w 606933"/>
                  <a:gd name="connsiteY46" fmla="*/ 0 h 6060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7">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chemeClr val="bg1"/>
              </a:solidFill>
              <a:ln>
                <a:noFill/>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9" name="îŝḷîḓé-文本框 34"/>
              <p:cNvSpPr txBox="1"/>
              <p:nvPr/>
            </p:nvSpPr>
            <p:spPr>
              <a:xfrm>
                <a:off x="2382309" y="3813673"/>
                <a:ext cx="1575278" cy="748151"/>
              </a:xfrm>
              <a:prstGeom prst="rect">
                <a:avLst/>
              </a:prstGeom>
              <a:noFill/>
            </p:spPr>
            <p:txBody>
              <a:bodyPr wrap="none" lIns="0" tIns="0" rIns="0" bIns="0" anchor="ctr" anchorCtr="0">
                <a:normAutofit/>
              </a:bodyPr>
              <a:lstStyle/>
              <a:p>
                <a:pPr algn="ctr"/>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7" name="组合 46"/>
          <p:cNvGrpSpPr/>
          <p:nvPr/>
        </p:nvGrpSpPr>
        <p:grpSpPr>
          <a:xfrm>
            <a:off x="5975299" y="2629083"/>
            <a:ext cx="2244221" cy="1934673"/>
            <a:chOff x="4249084" y="1869672"/>
            <a:chExt cx="1595978" cy="1375843"/>
          </a:xfrm>
        </p:grpSpPr>
        <p:sp>
          <p:nvSpPr>
            <p:cNvPr id="7" name="îŝḷîḓé-Isosceles Triangle 6"/>
            <p:cNvSpPr/>
            <p:nvPr/>
          </p:nvSpPr>
          <p:spPr bwMode="auto">
            <a:xfrm flipV="1">
              <a:off x="4249084" y="1869672"/>
              <a:ext cx="1595978" cy="1375843"/>
            </a:xfrm>
            <a:prstGeom prst="triangle">
              <a:avLst/>
            </a:prstGeom>
            <a:solidFill>
              <a:schemeClr val="accent4"/>
            </a:solidFill>
            <a:ln w="57150">
              <a:solidFill>
                <a:schemeClr val="bg1">
                  <a:alpha val="64000"/>
                </a:schemeClr>
              </a:solidFill>
              <a:miter lim="800000"/>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4456342" y="2011467"/>
              <a:ext cx="1181458" cy="754588"/>
              <a:chOff x="2382309" y="3555707"/>
              <a:chExt cx="1575278" cy="1006117"/>
            </a:xfrm>
          </p:grpSpPr>
          <p:sp>
            <p:nvSpPr>
              <p:cNvPr id="36" name="îŝḷîḓé-Freeform 35"/>
              <p:cNvSpPr/>
              <p:nvPr/>
            </p:nvSpPr>
            <p:spPr bwMode="auto">
              <a:xfrm>
                <a:off x="2990976" y="3555707"/>
                <a:ext cx="357945" cy="405841"/>
              </a:xfrm>
              <a:custGeom>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bg1"/>
              </a:solidFill>
              <a:ln>
                <a:noFill/>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7" name="îŝḷîḓé-文本框 40"/>
              <p:cNvSpPr txBox="1"/>
              <p:nvPr/>
            </p:nvSpPr>
            <p:spPr>
              <a:xfrm>
                <a:off x="2382309" y="3813673"/>
                <a:ext cx="1575278" cy="748151"/>
              </a:xfrm>
              <a:prstGeom prst="rect">
                <a:avLst/>
              </a:prstGeom>
              <a:noFill/>
            </p:spPr>
            <p:txBody>
              <a:bodyPr wrap="none" lIns="0" tIns="0" rIns="0" bIns="0" anchor="ctr" anchorCtr="0">
                <a:normAutofit/>
              </a:bodyPr>
              <a:lstStyle/>
              <a:p>
                <a:pPr algn="ctr"/>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组合 47"/>
          <p:cNvGrpSpPr/>
          <p:nvPr/>
        </p:nvGrpSpPr>
        <p:grpSpPr>
          <a:xfrm>
            <a:off x="8479803" y="2629083"/>
            <a:ext cx="2244221" cy="1934673"/>
            <a:chOff x="6030162" y="1869672"/>
            <a:chExt cx="1595978" cy="1375843"/>
          </a:xfrm>
        </p:grpSpPr>
        <p:sp>
          <p:nvSpPr>
            <p:cNvPr id="9" name="îŝḷîḓé-Isosceles Triangle 8"/>
            <p:cNvSpPr/>
            <p:nvPr/>
          </p:nvSpPr>
          <p:spPr bwMode="auto">
            <a:xfrm flipV="1">
              <a:off x="6030162" y="1869672"/>
              <a:ext cx="1595978" cy="1375843"/>
            </a:xfrm>
            <a:prstGeom prst="triangle">
              <a:avLst/>
            </a:prstGeom>
            <a:solidFill>
              <a:schemeClr val="accent6"/>
            </a:solidFill>
            <a:ln w="57150">
              <a:solidFill>
                <a:schemeClr val="bg1">
                  <a:alpha val="64000"/>
                </a:schemeClr>
              </a:solidFill>
              <a:miter lim="800000"/>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6237421" y="2040406"/>
              <a:ext cx="1181458" cy="696710"/>
              <a:chOff x="2382309" y="3632877"/>
              <a:chExt cx="1575278" cy="928947"/>
            </a:xfrm>
          </p:grpSpPr>
          <p:sp>
            <p:nvSpPr>
              <p:cNvPr id="34" name="îŝḷîḓé-Freeform 33"/>
              <p:cNvSpPr/>
              <p:nvPr/>
            </p:nvSpPr>
            <p:spPr bwMode="auto">
              <a:xfrm>
                <a:off x="2967028" y="3632877"/>
                <a:ext cx="405841" cy="251501"/>
              </a:xfrm>
              <a:custGeom>
                <a:gdLst>
                  <a:gd name="T0" fmla="*/ 1842 w 2014"/>
                  <a:gd name="T1" fmla="*/ 486 h 1250"/>
                  <a:gd name="T2" fmla="*/ 1667 w 2014"/>
                  <a:gd name="T3" fmla="*/ 223 h 1250"/>
                  <a:gd name="T4" fmla="*/ 1389 w 2014"/>
                  <a:gd name="T5" fmla="*/ 483 h 1250"/>
                  <a:gd name="T6" fmla="*/ 1178 w 2014"/>
                  <a:gd name="T7" fmla="*/ 786 h 1250"/>
                  <a:gd name="T8" fmla="*/ 1194 w 2014"/>
                  <a:gd name="T9" fmla="*/ 158 h 1250"/>
                  <a:gd name="T10" fmla="*/ 901 w 2014"/>
                  <a:gd name="T11" fmla="*/ 128 h 1250"/>
                  <a:gd name="T12" fmla="*/ 752 w 2014"/>
                  <a:gd name="T13" fmla="*/ 644 h 1250"/>
                  <a:gd name="T14" fmla="*/ 634 w 2014"/>
                  <a:gd name="T15" fmla="*/ 589 h 1250"/>
                  <a:gd name="T16" fmla="*/ 530 w 2014"/>
                  <a:gd name="T17" fmla="*/ 148 h 1250"/>
                  <a:gd name="T18" fmla="*/ 172 w 2014"/>
                  <a:gd name="T19" fmla="*/ 462 h 1250"/>
                  <a:gd name="T20" fmla="*/ 0 w 2014"/>
                  <a:gd name="T21" fmla="*/ 1078 h 1250"/>
                  <a:gd name="T22" fmla="*/ 1532 w 2014"/>
                  <a:gd name="T23" fmla="*/ 1250 h 1250"/>
                  <a:gd name="T24" fmla="*/ 2014 w 2014"/>
                  <a:gd name="T25" fmla="*/ 1078 h 1250"/>
                  <a:gd name="T26" fmla="*/ 1777 w 2014"/>
                  <a:gd name="T27" fmla="*/ 1054 h 1250"/>
                  <a:gd name="T28" fmla="*/ 1428 w 2014"/>
                  <a:gd name="T29" fmla="*/ 819 h 1250"/>
                  <a:gd name="T30" fmla="*/ 1965 w 2014"/>
                  <a:gd name="T31" fmla="*/ 1054 h 1250"/>
                  <a:gd name="T32" fmla="*/ 1279 w 2014"/>
                  <a:gd name="T33" fmla="*/ 1105 h 1250"/>
                  <a:gd name="T34" fmla="*/ 1231 w 2014"/>
                  <a:gd name="T35" fmla="*/ 1203 h 1250"/>
                  <a:gd name="T36" fmla="*/ 735 w 2014"/>
                  <a:gd name="T37" fmla="*/ 1102 h 1250"/>
                  <a:gd name="T38" fmla="*/ 561 w 2014"/>
                  <a:gd name="T39" fmla="*/ 1078 h 1250"/>
                  <a:gd name="T40" fmla="*/ 693 w 2014"/>
                  <a:gd name="T41" fmla="*/ 912 h 1250"/>
                  <a:gd name="T42" fmla="*/ 1007 w 2014"/>
                  <a:gd name="T43" fmla="*/ 1140 h 1250"/>
                  <a:gd name="T44" fmla="*/ 1302 w 2014"/>
                  <a:gd name="T45" fmla="*/ 898 h 1250"/>
                  <a:gd name="T46" fmla="*/ 1452 w 2014"/>
                  <a:gd name="T47" fmla="*/ 1078 h 1250"/>
                  <a:gd name="T48" fmla="*/ 189 w 2014"/>
                  <a:gd name="T49" fmla="*/ 987 h 1250"/>
                  <a:gd name="T50" fmla="*/ 399 w 2014"/>
                  <a:gd name="T51" fmla="*/ 1019 h 1250"/>
                  <a:gd name="T52" fmla="*/ 562 w 2014"/>
                  <a:gd name="T53" fmla="*/ 980 h 1250"/>
                  <a:gd name="T54" fmla="*/ 240 w 2014"/>
                  <a:gd name="T55" fmla="*/ 610 h 1250"/>
                  <a:gd name="T56" fmla="*/ 219 w 2014"/>
                  <a:gd name="T57" fmla="*/ 461 h 1250"/>
                  <a:gd name="T58" fmla="*/ 492 w 2014"/>
                  <a:gd name="T59" fmla="*/ 250 h 1250"/>
                  <a:gd name="T60" fmla="*/ 578 w 2014"/>
                  <a:gd name="T61" fmla="*/ 462 h 1250"/>
                  <a:gd name="T62" fmla="*/ 552 w 2014"/>
                  <a:gd name="T63" fmla="*/ 615 h 1250"/>
                  <a:gd name="T64" fmla="*/ 400 w 2014"/>
                  <a:gd name="T65" fmla="*/ 771 h 1250"/>
                  <a:gd name="T66" fmla="*/ 312 w 2014"/>
                  <a:gd name="T67" fmla="*/ 732 h 1250"/>
                  <a:gd name="T68" fmla="*/ 438 w 2014"/>
                  <a:gd name="T69" fmla="*/ 813 h 1250"/>
                  <a:gd name="T70" fmla="*/ 380 w 2014"/>
                  <a:gd name="T71" fmla="*/ 835 h 1250"/>
                  <a:gd name="T72" fmla="*/ 789 w 2014"/>
                  <a:gd name="T73" fmla="*/ 607 h 1250"/>
                  <a:gd name="T74" fmla="*/ 759 w 2014"/>
                  <a:gd name="T75" fmla="*/ 402 h 1250"/>
                  <a:gd name="T76" fmla="*/ 1138 w 2014"/>
                  <a:gd name="T77" fmla="*/ 101 h 1250"/>
                  <a:gd name="T78" fmla="*/ 1255 w 2014"/>
                  <a:gd name="T79" fmla="*/ 403 h 1250"/>
                  <a:gd name="T80" fmla="*/ 1219 w 2014"/>
                  <a:gd name="T81" fmla="*/ 614 h 1250"/>
                  <a:gd name="T82" fmla="*/ 1020 w 2014"/>
                  <a:gd name="T83" fmla="*/ 823 h 1250"/>
                  <a:gd name="T84" fmla="*/ 888 w 2014"/>
                  <a:gd name="T85" fmla="*/ 773 h 1250"/>
                  <a:gd name="T86" fmla="*/ 1069 w 2014"/>
                  <a:gd name="T87" fmla="*/ 865 h 1250"/>
                  <a:gd name="T88" fmla="*/ 943 w 2014"/>
                  <a:gd name="T89" fmla="*/ 862 h 1250"/>
                  <a:gd name="T90" fmla="*/ 875 w 2014"/>
                  <a:gd name="T91" fmla="*/ 824 h 1250"/>
                  <a:gd name="T92" fmla="*/ 1426 w 2014"/>
                  <a:gd name="T93" fmla="*/ 513 h 1250"/>
                  <a:gd name="T94" fmla="*/ 1561 w 2014"/>
                  <a:gd name="T95" fmla="*/ 295 h 1250"/>
                  <a:gd name="T96" fmla="*/ 1722 w 2014"/>
                  <a:gd name="T97" fmla="*/ 310 h 1250"/>
                  <a:gd name="T98" fmla="*/ 1804 w 2014"/>
                  <a:gd name="T99" fmla="*/ 578 h 1250"/>
                  <a:gd name="T100" fmla="*/ 1676 w 2014"/>
                  <a:gd name="T101" fmla="*/ 752 h 1250"/>
                  <a:gd name="T102" fmla="*/ 1613 w 2014"/>
                  <a:gd name="T103" fmla="*/ 771 h 1250"/>
                  <a:gd name="T104" fmla="*/ 1457 w 2014"/>
                  <a:gd name="T105" fmla="*/ 610 h 1250"/>
                  <a:gd name="T106" fmla="*/ 1754 w 2014"/>
                  <a:gd name="T107" fmla="*/ 797 h 1250"/>
                  <a:gd name="T108" fmla="*/ 1473 w 2014"/>
                  <a:gd name="T109" fmla="*/ 798 h 1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3" h="1250">
                    <a:moveTo>
                      <a:pt x="2014" y="1078"/>
                    </a:moveTo>
                    <a:cubicBezTo>
                      <a:pt x="2014" y="926"/>
                      <a:pt x="1905" y="796"/>
                      <a:pt x="1753" y="746"/>
                    </a:cubicBezTo>
                    <a:cubicBezTo>
                      <a:pt x="1777" y="717"/>
                      <a:pt x="1796" y="683"/>
                      <a:pt x="1808" y="650"/>
                    </a:cubicBezTo>
                    <a:cubicBezTo>
                      <a:pt x="1828" y="638"/>
                      <a:pt x="1844" y="615"/>
                      <a:pt x="1851" y="589"/>
                    </a:cubicBezTo>
                    <a:cubicBezTo>
                      <a:pt x="1857" y="566"/>
                      <a:pt x="1870" y="514"/>
                      <a:pt x="1842" y="486"/>
                    </a:cubicBezTo>
                    <a:lnTo>
                      <a:pt x="1842" y="463"/>
                    </a:lnTo>
                    <a:cubicBezTo>
                      <a:pt x="1843" y="423"/>
                      <a:pt x="1846" y="320"/>
                      <a:pt x="1760" y="275"/>
                    </a:cubicBezTo>
                    <a:cubicBezTo>
                      <a:pt x="1758" y="267"/>
                      <a:pt x="1757" y="260"/>
                      <a:pt x="1757" y="259"/>
                    </a:cubicBezTo>
                    <a:lnTo>
                      <a:pt x="1746" y="148"/>
                    </a:lnTo>
                    <a:lnTo>
                      <a:pt x="1667" y="223"/>
                    </a:lnTo>
                    <a:cubicBezTo>
                      <a:pt x="1658" y="230"/>
                      <a:pt x="1605" y="243"/>
                      <a:pt x="1555" y="248"/>
                    </a:cubicBezTo>
                    <a:lnTo>
                      <a:pt x="1535" y="251"/>
                    </a:lnTo>
                    <a:cubicBezTo>
                      <a:pt x="1383" y="275"/>
                      <a:pt x="1386" y="363"/>
                      <a:pt x="1388" y="433"/>
                    </a:cubicBezTo>
                    <a:cubicBezTo>
                      <a:pt x="1388" y="442"/>
                      <a:pt x="1388" y="452"/>
                      <a:pt x="1388" y="462"/>
                    </a:cubicBezTo>
                    <a:lnTo>
                      <a:pt x="1389" y="483"/>
                    </a:lnTo>
                    <a:cubicBezTo>
                      <a:pt x="1374" y="500"/>
                      <a:pt x="1363" y="531"/>
                      <a:pt x="1377" y="588"/>
                    </a:cubicBezTo>
                    <a:cubicBezTo>
                      <a:pt x="1383" y="614"/>
                      <a:pt x="1400" y="636"/>
                      <a:pt x="1420" y="647"/>
                    </a:cubicBezTo>
                    <a:cubicBezTo>
                      <a:pt x="1429" y="671"/>
                      <a:pt x="1448" y="711"/>
                      <a:pt x="1477" y="746"/>
                    </a:cubicBezTo>
                    <a:cubicBezTo>
                      <a:pt x="1412" y="767"/>
                      <a:pt x="1356" y="803"/>
                      <a:pt x="1312" y="848"/>
                    </a:cubicBezTo>
                    <a:cubicBezTo>
                      <a:pt x="1271" y="822"/>
                      <a:pt x="1226" y="801"/>
                      <a:pt x="1178" y="786"/>
                    </a:cubicBezTo>
                    <a:cubicBezTo>
                      <a:pt x="1214" y="746"/>
                      <a:pt x="1241" y="696"/>
                      <a:pt x="1258" y="649"/>
                    </a:cubicBezTo>
                    <a:cubicBezTo>
                      <a:pt x="1285" y="633"/>
                      <a:pt x="1306" y="605"/>
                      <a:pt x="1315" y="571"/>
                    </a:cubicBezTo>
                    <a:cubicBezTo>
                      <a:pt x="1322" y="540"/>
                      <a:pt x="1339" y="472"/>
                      <a:pt x="1302" y="438"/>
                    </a:cubicBezTo>
                    <a:lnTo>
                      <a:pt x="1302" y="403"/>
                    </a:lnTo>
                    <a:cubicBezTo>
                      <a:pt x="1305" y="322"/>
                      <a:pt x="1296" y="208"/>
                      <a:pt x="1194" y="158"/>
                    </a:cubicBezTo>
                    <a:cubicBezTo>
                      <a:pt x="1190" y="144"/>
                      <a:pt x="1189" y="132"/>
                      <a:pt x="1189" y="131"/>
                    </a:cubicBezTo>
                    <a:lnTo>
                      <a:pt x="1176" y="0"/>
                    </a:lnTo>
                    <a:lnTo>
                      <a:pt x="1082" y="89"/>
                    </a:lnTo>
                    <a:cubicBezTo>
                      <a:pt x="1070" y="99"/>
                      <a:pt x="998" y="117"/>
                      <a:pt x="928" y="124"/>
                    </a:cubicBezTo>
                    <a:lnTo>
                      <a:pt x="901" y="128"/>
                    </a:lnTo>
                    <a:cubicBezTo>
                      <a:pt x="705" y="159"/>
                      <a:pt x="708" y="268"/>
                      <a:pt x="711" y="367"/>
                    </a:cubicBezTo>
                    <a:cubicBezTo>
                      <a:pt x="711" y="378"/>
                      <a:pt x="711" y="390"/>
                      <a:pt x="711" y="402"/>
                    </a:cubicBezTo>
                    <a:lnTo>
                      <a:pt x="712" y="433"/>
                    </a:lnTo>
                    <a:cubicBezTo>
                      <a:pt x="692" y="454"/>
                      <a:pt x="677" y="493"/>
                      <a:pt x="696" y="569"/>
                    </a:cubicBezTo>
                    <a:cubicBezTo>
                      <a:pt x="704" y="603"/>
                      <a:pt x="726" y="631"/>
                      <a:pt x="752" y="644"/>
                    </a:cubicBezTo>
                    <a:cubicBezTo>
                      <a:pt x="765" y="678"/>
                      <a:pt x="792" y="737"/>
                      <a:pt x="836" y="786"/>
                    </a:cubicBezTo>
                    <a:cubicBezTo>
                      <a:pt x="787" y="801"/>
                      <a:pt x="742" y="822"/>
                      <a:pt x="702" y="848"/>
                    </a:cubicBezTo>
                    <a:cubicBezTo>
                      <a:pt x="658" y="802"/>
                      <a:pt x="601" y="767"/>
                      <a:pt x="536" y="746"/>
                    </a:cubicBezTo>
                    <a:cubicBezTo>
                      <a:pt x="560" y="717"/>
                      <a:pt x="579" y="683"/>
                      <a:pt x="591" y="650"/>
                    </a:cubicBezTo>
                    <a:cubicBezTo>
                      <a:pt x="612" y="638"/>
                      <a:pt x="628" y="616"/>
                      <a:pt x="634" y="589"/>
                    </a:cubicBezTo>
                    <a:cubicBezTo>
                      <a:pt x="640" y="566"/>
                      <a:pt x="653" y="514"/>
                      <a:pt x="626" y="486"/>
                    </a:cubicBezTo>
                    <a:lnTo>
                      <a:pt x="626" y="463"/>
                    </a:lnTo>
                    <a:cubicBezTo>
                      <a:pt x="627" y="423"/>
                      <a:pt x="630" y="320"/>
                      <a:pt x="544" y="275"/>
                    </a:cubicBezTo>
                    <a:cubicBezTo>
                      <a:pt x="541" y="267"/>
                      <a:pt x="541" y="260"/>
                      <a:pt x="541" y="259"/>
                    </a:cubicBezTo>
                    <a:lnTo>
                      <a:pt x="530" y="148"/>
                    </a:lnTo>
                    <a:lnTo>
                      <a:pt x="451" y="223"/>
                    </a:lnTo>
                    <a:cubicBezTo>
                      <a:pt x="441" y="230"/>
                      <a:pt x="388" y="243"/>
                      <a:pt x="339" y="248"/>
                    </a:cubicBezTo>
                    <a:lnTo>
                      <a:pt x="318" y="251"/>
                    </a:lnTo>
                    <a:cubicBezTo>
                      <a:pt x="167" y="275"/>
                      <a:pt x="169" y="363"/>
                      <a:pt x="171" y="433"/>
                    </a:cubicBezTo>
                    <a:cubicBezTo>
                      <a:pt x="171" y="442"/>
                      <a:pt x="172" y="451"/>
                      <a:pt x="172" y="462"/>
                    </a:cubicBezTo>
                    <a:lnTo>
                      <a:pt x="172" y="483"/>
                    </a:lnTo>
                    <a:cubicBezTo>
                      <a:pt x="157" y="500"/>
                      <a:pt x="146" y="531"/>
                      <a:pt x="160" y="588"/>
                    </a:cubicBezTo>
                    <a:cubicBezTo>
                      <a:pt x="167" y="614"/>
                      <a:pt x="183" y="636"/>
                      <a:pt x="204" y="647"/>
                    </a:cubicBezTo>
                    <a:cubicBezTo>
                      <a:pt x="213" y="671"/>
                      <a:pt x="231" y="711"/>
                      <a:pt x="260" y="746"/>
                    </a:cubicBezTo>
                    <a:cubicBezTo>
                      <a:pt x="109" y="796"/>
                      <a:pt x="0" y="926"/>
                      <a:pt x="0" y="1078"/>
                    </a:cubicBezTo>
                    <a:lnTo>
                      <a:pt x="0" y="1102"/>
                    </a:lnTo>
                    <a:lnTo>
                      <a:pt x="501" y="1102"/>
                    </a:lnTo>
                    <a:cubicBezTo>
                      <a:pt x="489" y="1142"/>
                      <a:pt x="482" y="1183"/>
                      <a:pt x="482" y="1227"/>
                    </a:cubicBezTo>
                    <a:lnTo>
                      <a:pt x="482" y="1250"/>
                    </a:lnTo>
                    <a:lnTo>
                      <a:pt x="1532" y="1250"/>
                    </a:lnTo>
                    <a:lnTo>
                      <a:pt x="1532" y="1227"/>
                    </a:lnTo>
                    <a:cubicBezTo>
                      <a:pt x="1532" y="1183"/>
                      <a:pt x="1525" y="1142"/>
                      <a:pt x="1513" y="1102"/>
                    </a:cubicBezTo>
                    <a:lnTo>
                      <a:pt x="2014" y="1102"/>
                    </a:lnTo>
                    <a:lnTo>
                      <a:pt x="2014" y="1078"/>
                    </a:lnTo>
                    <a:lnTo>
                      <a:pt x="2014" y="1078"/>
                    </a:lnTo>
                    <a:close/>
                    <a:moveTo>
                      <a:pt x="1825" y="1054"/>
                    </a:moveTo>
                    <a:lnTo>
                      <a:pt x="1825" y="987"/>
                    </a:lnTo>
                    <a:cubicBezTo>
                      <a:pt x="1825" y="974"/>
                      <a:pt x="1814" y="963"/>
                      <a:pt x="1801" y="963"/>
                    </a:cubicBezTo>
                    <a:cubicBezTo>
                      <a:pt x="1788" y="963"/>
                      <a:pt x="1777" y="974"/>
                      <a:pt x="1777" y="987"/>
                    </a:cubicBezTo>
                    <a:lnTo>
                      <a:pt x="1777" y="1054"/>
                    </a:lnTo>
                    <a:lnTo>
                      <a:pt x="1494" y="1054"/>
                    </a:lnTo>
                    <a:cubicBezTo>
                      <a:pt x="1483" y="1028"/>
                      <a:pt x="1468" y="1003"/>
                      <a:pt x="1452" y="980"/>
                    </a:cubicBezTo>
                    <a:cubicBezTo>
                      <a:pt x="1449" y="976"/>
                      <a:pt x="1447" y="973"/>
                      <a:pt x="1444" y="969"/>
                    </a:cubicBezTo>
                    <a:cubicBezTo>
                      <a:pt x="1418" y="934"/>
                      <a:pt x="1387" y="903"/>
                      <a:pt x="1352" y="876"/>
                    </a:cubicBezTo>
                    <a:cubicBezTo>
                      <a:pt x="1374" y="854"/>
                      <a:pt x="1400" y="834"/>
                      <a:pt x="1428" y="819"/>
                    </a:cubicBezTo>
                    <a:lnTo>
                      <a:pt x="1598" y="1011"/>
                    </a:lnTo>
                    <a:cubicBezTo>
                      <a:pt x="1602" y="1016"/>
                      <a:pt x="1609" y="1019"/>
                      <a:pt x="1615" y="1019"/>
                    </a:cubicBezTo>
                    <a:cubicBezTo>
                      <a:pt x="1623" y="1019"/>
                      <a:pt x="1629" y="1016"/>
                      <a:pt x="1634" y="1011"/>
                    </a:cubicBezTo>
                    <a:lnTo>
                      <a:pt x="1799" y="817"/>
                    </a:lnTo>
                    <a:cubicBezTo>
                      <a:pt x="1892" y="867"/>
                      <a:pt x="1956" y="954"/>
                      <a:pt x="1965" y="1054"/>
                    </a:cubicBezTo>
                    <a:lnTo>
                      <a:pt x="1825" y="1054"/>
                    </a:lnTo>
                    <a:lnTo>
                      <a:pt x="1825" y="1054"/>
                    </a:lnTo>
                    <a:close/>
                    <a:moveTo>
                      <a:pt x="1484" y="1203"/>
                    </a:moveTo>
                    <a:lnTo>
                      <a:pt x="1279" y="1203"/>
                    </a:lnTo>
                    <a:lnTo>
                      <a:pt x="1279" y="1105"/>
                    </a:lnTo>
                    <a:cubicBezTo>
                      <a:pt x="1279" y="1104"/>
                      <a:pt x="1279" y="1103"/>
                      <a:pt x="1279" y="1102"/>
                    </a:cubicBezTo>
                    <a:cubicBezTo>
                      <a:pt x="1277" y="1090"/>
                      <a:pt x="1267" y="1081"/>
                      <a:pt x="1255" y="1081"/>
                    </a:cubicBezTo>
                    <a:cubicBezTo>
                      <a:pt x="1243" y="1081"/>
                      <a:pt x="1234" y="1090"/>
                      <a:pt x="1232" y="1102"/>
                    </a:cubicBezTo>
                    <a:cubicBezTo>
                      <a:pt x="1232" y="1103"/>
                      <a:pt x="1231" y="1104"/>
                      <a:pt x="1231" y="1105"/>
                    </a:cubicBezTo>
                    <a:lnTo>
                      <a:pt x="1231" y="1203"/>
                    </a:lnTo>
                    <a:lnTo>
                      <a:pt x="782" y="1203"/>
                    </a:lnTo>
                    <a:lnTo>
                      <a:pt x="782" y="1105"/>
                    </a:lnTo>
                    <a:cubicBezTo>
                      <a:pt x="782" y="1104"/>
                      <a:pt x="782" y="1103"/>
                      <a:pt x="781" y="1102"/>
                    </a:cubicBezTo>
                    <a:cubicBezTo>
                      <a:pt x="780" y="1090"/>
                      <a:pt x="770" y="1081"/>
                      <a:pt x="758" y="1081"/>
                    </a:cubicBezTo>
                    <a:cubicBezTo>
                      <a:pt x="746" y="1081"/>
                      <a:pt x="737" y="1090"/>
                      <a:pt x="735" y="1102"/>
                    </a:cubicBezTo>
                    <a:cubicBezTo>
                      <a:pt x="735" y="1103"/>
                      <a:pt x="734" y="1104"/>
                      <a:pt x="734" y="1105"/>
                    </a:cubicBezTo>
                    <a:lnTo>
                      <a:pt x="734" y="1203"/>
                    </a:lnTo>
                    <a:lnTo>
                      <a:pt x="530" y="1203"/>
                    </a:lnTo>
                    <a:cubicBezTo>
                      <a:pt x="532" y="1168"/>
                      <a:pt x="540" y="1134"/>
                      <a:pt x="551" y="1102"/>
                    </a:cubicBezTo>
                    <a:cubicBezTo>
                      <a:pt x="554" y="1094"/>
                      <a:pt x="557" y="1086"/>
                      <a:pt x="561" y="1078"/>
                    </a:cubicBezTo>
                    <a:lnTo>
                      <a:pt x="561" y="1078"/>
                    </a:lnTo>
                    <a:cubicBezTo>
                      <a:pt x="561" y="1078"/>
                      <a:pt x="561" y="1077"/>
                      <a:pt x="561" y="1077"/>
                    </a:cubicBezTo>
                    <a:cubicBezTo>
                      <a:pt x="565" y="1069"/>
                      <a:pt x="568" y="1062"/>
                      <a:pt x="572" y="1054"/>
                    </a:cubicBezTo>
                    <a:cubicBezTo>
                      <a:pt x="582" y="1034"/>
                      <a:pt x="595" y="1015"/>
                      <a:pt x="608" y="997"/>
                    </a:cubicBezTo>
                    <a:cubicBezTo>
                      <a:pt x="632" y="966"/>
                      <a:pt x="661" y="937"/>
                      <a:pt x="693" y="912"/>
                    </a:cubicBezTo>
                    <a:cubicBezTo>
                      <a:pt x="699" y="907"/>
                      <a:pt x="706" y="902"/>
                      <a:pt x="712" y="898"/>
                    </a:cubicBezTo>
                    <a:cubicBezTo>
                      <a:pt x="719" y="893"/>
                      <a:pt x="726" y="889"/>
                      <a:pt x="732" y="885"/>
                    </a:cubicBezTo>
                    <a:cubicBezTo>
                      <a:pt x="741" y="880"/>
                      <a:pt x="750" y="874"/>
                      <a:pt x="758" y="870"/>
                    </a:cubicBezTo>
                    <a:lnTo>
                      <a:pt x="989" y="1132"/>
                    </a:lnTo>
                    <a:cubicBezTo>
                      <a:pt x="994" y="1137"/>
                      <a:pt x="1000" y="1140"/>
                      <a:pt x="1007" y="1140"/>
                    </a:cubicBezTo>
                    <a:lnTo>
                      <a:pt x="1007" y="1140"/>
                    </a:lnTo>
                    <a:cubicBezTo>
                      <a:pt x="1014" y="1140"/>
                      <a:pt x="1021" y="1137"/>
                      <a:pt x="1025" y="1131"/>
                    </a:cubicBezTo>
                    <a:lnTo>
                      <a:pt x="1251" y="868"/>
                    </a:lnTo>
                    <a:cubicBezTo>
                      <a:pt x="1261" y="873"/>
                      <a:pt x="1272" y="879"/>
                      <a:pt x="1281" y="885"/>
                    </a:cubicBezTo>
                    <a:cubicBezTo>
                      <a:pt x="1288" y="889"/>
                      <a:pt x="1295" y="893"/>
                      <a:pt x="1302" y="898"/>
                    </a:cubicBezTo>
                    <a:cubicBezTo>
                      <a:pt x="1308" y="902"/>
                      <a:pt x="1314" y="907"/>
                      <a:pt x="1321" y="912"/>
                    </a:cubicBezTo>
                    <a:cubicBezTo>
                      <a:pt x="1353" y="937"/>
                      <a:pt x="1382" y="966"/>
                      <a:pt x="1406" y="997"/>
                    </a:cubicBezTo>
                    <a:cubicBezTo>
                      <a:pt x="1419" y="1016"/>
                      <a:pt x="1431" y="1034"/>
                      <a:pt x="1442" y="1054"/>
                    </a:cubicBezTo>
                    <a:cubicBezTo>
                      <a:pt x="1446" y="1062"/>
                      <a:pt x="1449" y="1069"/>
                      <a:pt x="1453" y="1077"/>
                    </a:cubicBezTo>
                    <a:cubicBezTo>
                      <a:pt x="1452" y="1077"/>
                      <a:pt x="1452" y="1078"/>
                      <a:pt x="1452" y="1078"/>
                    </a:cubicBezTo>
                    <a:lnTo>
                      <a:pt x="1453" y="1078"/>
                    </a:lnTo>
                    <a:cubicBezTo>
                      <a:pt x="1456" y="1086"/>
                      <a:pt x="1459" y="1094"/>
                      <a:pt x="1462" y="1102"/>
                    </a:cubicBezTo>
                    <a:cubicBezTo>
                      <a:pt x="1474" y="1134"/>
                      <a:pt x="1481" y="1168"/>
                      <a:pt x="1484" y="1203"/>
                    </a:cubicBezTo>
                    <a:close/>
                    <a:moveTo>
                      <a:pt x="213" y="963"/>
                    </a:moveTo>
                    <a:cubicBezTo>
                      <a:pt x="199" y="963"/>
                      <a:pt x="189" y="974"/>
                      <a:pt x="189" y="987"/>
                    </a:cubicBezTo>
                    <a:lnTo>
                      <a:pt x="189" y="1054"/>
                    </a:lnTo>
                    <a:lnTo>
                      <a:pt x="49" y="1054"/>
                    </a:lnTo>
                    <a:cubicBezTo>
                      <a:pt x="57" y="955"/>
                      <a:pt x="120" y="869"/>
                      <a:pt x="211" y="819"/>
                    </a:cubicBezTo>
                    <a:lnTo>
                      <a:pt x="381" y="1011"/>
                    </a:lnTo>
                    <a:cubicBezTo>
                      <a:pt x="385" y="1016"/>
                      <a:pt x="392" y="1019"/>
                      <a:pt x="399" y="1019"/>
                    </a:cubicBezTo>
                    <a:cubicBezTo>
                      <a:pt x="404" y="1019"/>
                      <a:pt x="412" y="1016"/>
                      <a:pt x="417" y="1011"/>
                    </a:cubicBezTo>
                    <a:lnTo>
                      <a:pt x="582" y="817"/>
                    </a:lnTo>
                    <a:cubicBezTo>
                      <a:pt x="612" y="833"/>
                      <a:pt x="639" y="853"/>
                      <a:pt x="662" y="876"/>
                    </a:cubicBezTo>
                    <a:cubicBezTo>
                      <a:pt x="627" y="903"/>
                      <a:pt x="595" y="934"/>
                      <a:pt x="569" y="969"/>
                    </a:cubicBezTo>
                    <a:cubicBezTo>
                      <a:pt x="567" y="972"/>
                      <a:pt x="564" y="976"/>
                      <a:pt x="562" y="980"/>
                    </a:cubicBezTo>
                    <a:cubicBezTo>
                      <a:pt x="545" y="1003"/>
                      <a:pt x="531" y="1028"/>
                      <a:pt x="519" y="1054"/>
                    </a:cubicBezTo>
                    <a:lnTo>
                      <a:pt x="237" y="1054"/>
                    </a:lnTo>
                    <a:lnTo>
                      <a:pt x="237" y="987"/>
                    </a:lnTo>
                    <a:cubicBezTo>
                      <a:pt x="236" y="974"/>
                      <a:pt x="226" y="963"/>
                      <a:pt x="213" y="963"/>
                    </a:cubicBezTo>
                    <a:close/>
                    <a:moveTo>
                      <a:pt x="240" y="610"/>
                    </a:moveTo>
                    <a:lnTo>
                      <a:pt x="229" y="606"/>
                    </a:lnTo>
                    <a:cubicBezTo>
                      <a:pt x="221" y="604"/>
                      <a:pt x="210" y="592"/>
                      <a:pt x="206" y="577"/>
                    </a:cubicBezTo>
                    <a:cubicBezTo>
                      <a:pt x="197" y="538"/>
                      <a:pt x="202" y="518"/>
                      <a:pt x="209" y="513"/>
                    </a:cubicBezTo>
                    <a:lnTo>
                      <a:pt x="221" y="506"/>
                    </a:lnTo>
                    <a:lnTo>
                      <a:pt x="219" y="461"/>
                    </a:lnTo>
                    <a:cubicBezTo>
                      <a:pt x="219" y="451"/>
                      <a:pt x="219" y="441"/>
                      <a:pt x="219" y="432"/>
                    </a:cubicBezTo>
                    <a:cubicBezTo>
                      <a:pt x="217" y="362"/>
                      <a:pt x="215" y="316"/>
                      <a:pt x="326" y="298"/>
                    </a:cubicBezTo>
                    <a:lnTo>
                      <a:pt x="345" y="295"/>
                    </a:lnTo>
                    <a:cubicBezTo>
                      <a:pt x="346" y="295"/>
                      <a:pt x="455" y="284"/>
                      <a:pt x="483" y="258"/>
                    </a:cubicBezTo>
                    <a:lnTo>
                      <a:pt x="492" y="250"/>
                    </a:lnTo>
                    <a:lnTo>
                      <a:pt x="493" y="263"/>
                    </a:lnTo>
                    <a:cubicBezTo>
                      <a:pt x="493" y="267"/>
                      <a:pt x="495" y="283"/>
                      <a:pt x="502" y="301"/>
                    </a:cubicBezTo>
                    <a:lnTo>
                      <a:pt x="505" y="310"/>
                    </a:lnTo>
                    <a:lnTo>
                      <a:pt x="514" y="314"/>
                    </a:lnTo>
                    <a:cubicBezTo>
                      <a:pt x="561" y="334"/>
                      <a:pt x="580" y="378"/>
                      <a:pt x="578" y="462"/>
                    </a:cubicBezTo>
                    <a:lnTo>
                      <a:pt x="578" y="512"/>
                    </a:lnTo>
                    <a:lnTo>
                      <a:pt x="590" y="518"/>
                    </a:lnTo>
                    <a:cubicBezTo>
                      <a:pt x="592" y="520"/>
                      <a:pt x="600" y="529"/>
                      <a:pt x="588" y="578"/>
                    </a:cubicBezTo>
                    <a:cubicBezTo>
                      <a:pt x="584" y="593"/>
                      <a:pt x="574" y="606"/>
                      <a:pt x="562" y="611"/>
                    </a:cubicBezTo>
                    <a:lnTo>
                      <a:pt x="552" y="615"/>
                    </a:lnTo>
                    <a:lnTo>
                      <a:pt x="549" y="626"/>
                    </a:lnTo>
                    <a:cubicBezTo>
                      <a:pt x="536" y="663"/>
                      <a:pt x="514" y="703"/>
                      <a:pt x="484" y="732"/>
                    </a:cubicBezTo>
                    <a:cubicBezTo>
                      <a:pt x="477" y="740"/>
                      <a:pt x="468" y="746"/>
                      <a:pt x="459" y="752"/>
                    </a:cubicBezTo>
                    <a:cubicBezTo>
                      <a:pt x="442" y="763"/>
                      <a:pt x="423" y="770"/>
                      <a:pt x="402" y="771"/>
                    </a:cubicBezTo>
                    <a:cubicBezTo>
                      <a:pt x="401" y="771"/>
                      <a:pt x="401" y="771"/>
                      <a:pt x="400" y="771"/>
                    </a:cubicBezTo>
                    <a:cubicBezTo>
                      <a:pt x="400" y="771"/>
                      <a:pt x="399" y="771"/>
                      <a:pt x="398" y="771"/>
                    </a:cubicBezTo>
                    <a:cubicBezTo>
                      <a:pt x="398" y="771"/>
                      <a:pt x="397" y="771"/>
                      <a:pt x="397" y="771"/>
                    </a:cubicBezTo>
                    <a:cubicBezTo>
                      <a:pt x="395" y="771"/>
                      <a:pt x="393" y="770"/>
                      <a:pt x="392" y="770"/>
                    </a:cubicBezTo>
                    <a:cubicBezTo>
                      <a:pt x="371" y="769"/>
                      <a:pt x="352" y="763"/>
                      <a:pt x="336" y="752"/>
                    </a:cubicBezTo>
                    <a:cubicBezTo>
                      <a:pt x="327" y="746"/>
                      <a:pt x="319" y="740"/>
                      <a:pt x="312" y="732"/>
                    </a:cubicBezTo>
                    <a:cubicBezTo>
                      <a:pt x="274" y="695"/>
                      <a:pt x="252" y="643"/>
                      <a:pt x="245" y="621"/>
                    </a:cubicBezTo>
                    <a:lnTo>
                      <a:pt x="240" y="610"/>
                    </a:lnTo>
                    <a:close/>
                    <a:moveTo>
                      <a:pt x="434" y="917"/>
                    </a:moveTo>
                    <a:lnTo>
                      <a:pt x="413" y="835"/>
                    </a:lnTo>
                    <a:lnTo>
                      <a:pt x="438" y="813"/>
                    </a:lnTo>
                    <a:cubicBezTo>
                      <a:pt x="460" y="808"/>
                      <a:pt x="480" y="797"/>
                      <a:pt x="497" y="784"/>
                    </a:cubicBezTo>
                    <a:cubicBezTo>
                      <a:pt x="511" y="787"/>
                      <a:pt x="524" y="792"/>
                      <a:pt x="537" y="797"/>
                    </a:cubicBezTo>
                    <a:lnTo>
                      <a:pt x="434" y="917"/>
                    </a:lnTo>
                    <a:close/>
                    <a:moveTo>
                      <a:pt x="353" y="813"/>
                    </a:moveTo>
                    <a:lnTo>
                      <a:pt x="380" y="835"/>
                    </a:lnTo>
                    <a:lnTo>
                      <a:pt x="359" y="914"/>
                    </a:lnTo>
                    <a:lnTo>
                      <a:pt x="257" y="798"/>
                    </a:lnTo>
                    <a:cubicBezTo>
                      <a:pt x="270" y="793"/>
                      <a:pt x="284" y="788"/>
                      <a:pt x="299" y="784"/>
                    </a:cubicBezTo>
                    <a:cubicBezTo>
                      <a:pt x="315" y="796"/>
                      <a:pt x="333" y="806"/>
                      <a:pt x="353" y="813"/>
                    </a:cubicBezTo>
                    <a:close/>
                    <a:moveTo>
                      <a:pt x="789" y="607"/>
                    </a:moveTo>
                    <a:lnTo>
                      <a:pt x="778" y="603"/>
                    </a:lnTo>
                    <a:cubicBezTo>
                      <a:pt x="765" y="600"/>
                      <a:pt x="748" y="582"/>
                      <a:pt x="742" y="558"/>
                    </a:cubicBezTo>
                    <a:cubicBezTo>
                      <a:pt x="730" y="509"/>
                      <a:pt x="733" y="475"/>
                      <a:pt x="750" y="464"/>
                    </a:cubicBezTo>
                    <a:lnTo>
                      <a:pt x="761" y="457"/>
                    </a:lnTo>
                    <a:lnTo>
                      <a:pt x="759" y="402"/>
                    </a:lnTo>
                    <a:cubicBezTo>
                      <a:pt x="759" y="389"/>
                      <a:pt x="759" y="377"/>
                      <a:pt x="758" y="362"/>
                    </a:cubicBezTo>
                    <a:cubicBezTo>
                      <a:pt x="756" y="268"/>
                      <a:pt x="754" y="200"/>
                      <a:pt x="908" y="176"/>
                    </a:cubicBezTo>
                    <a:lnTo>
                      <a:pt x="934" y="172"/>
                    </a:lnTo>
                    <a:cubicBezTo>
                      <a:pt x="936" y="171"/>
                      <a:pt x="1079" y="156"/>
                      <a:pt x="1114" y="124"/>
                    </a:cubicBezTo>
                    <a:lnTo>
                      <a:pt x="1138" y="101"/>
                    </a:lnTo>
                    <a:lnTo>
                      <a:pt x="1141" y="135"/>
                    </a:lnTo>
                    <a:cubicBezTo>
                      <a:pt x="1142" y="139"/>
                      <a:pt x="1143" y="160"/>
                      <a:pt x="1152" y="184"/>
                    </a:cubicBezTo>
                    <a:lnTo>
                      <a:pt x="1156" y="193"/>
                    </a:lnTo>
                    <a:lnTo>
                      <a:pt x="1165" y="197"/>
                    </a:lnTo>
                    <a:cubicBezTo>
                      <a:pt x="1248" y="233"/>
                      <a:pt x="1257" y="321"/>
                      <a:pt x="1255" y="403"/>
                    </a:cubicBezTo>
                    <a:lnTo>
                      <a:pt x="1255" y="464"/>
                    </a:lnTo>
                    <a:lnTo>
                      <a:pt x="1267" y="471"/>
                    </a:lnTo>
                    <a:cubicBezTo>
                      <a:pt x="1280" y="479"/>
                      <a:pt x="1281" y="508"/>
                      <a:pt x="1268" y="560"/>
                    </a:cubicBezTo>
                    <a:cubicBezTo>
                      <a:pt x="1262" y="583"/>
                      <a:pt x="1247" y="602"/>
                      <a:pt x="1229" y="610"/>
                    </a:cubicBezTo>
                    <a:lnTo>
                      <a:pt x="1219" y="614"/>
                    </a:lnTo>
                    <a:lnTo>
                      <a:pt x="1216" y="624"/>
                    </a:lnTo>
                    <a:cubicBezTo>
                      <a:pt x="1198" y="676"/>
                      <a:pt x="1167" y="733"/>
                      <a:pt x="1124" y="773"/>
                    </a:cubicBezTo>
                    <a:cubicBezTo>
                      <a:pt x="1116" y="780"/>
                      <a:pt x="1109" y="787"/>
                      <a:pt x="1100" y="793"/>
                    </a:cubicBezTo>
                    <a:cubicBezTo>
                      <a:pt x="1089" y="800"/>
                      <a:pt x="1077" y="807"/>
                      <a:pt x="1065" y="812"/>
                    </a:cubicBezTo>
                    <a:cubicBezTo>
                      <a:pt x="1051" y="818"/>
                      <a:pt x="1036" y="822"/>
                      <a:pt x="1020" y="823"/>
                    </a:cubicBezTo>
                    <a:cubicBezTo>
                      <a:pt x="1015" y="824"/>
                      <a:pt x="1011" y="825"/>
                      <a:pt x="1007" y="825"/>
                    </a:cubicBezTo>
                    <a:cubicBezTo>
                      <a:pt x="1000" y="825"/>
                      <a:pt x="994" y="824"/>
                      <a:pt x="988" y="824"/>
                    </a:cubicBezTo>
                    <a:cubicBezTo>
                      <a:pt x="973" y="822"/>
                      <a:pt x="959" y="818"/>
                      <a:pt x="946" y="812"/>
                    </a:cubicBezTo>
                    <a:cubicBezTo>
                      <a:pt x="934" y="807"/>
                      <a:pt x="922" y="800"/>
                      <a:pt x="912" y="793"/>
                    </a:cubicBezTo>
                    <a:cubicBezTo>
                      <a:pt x="903" y="787"/>
                      <a:pt x="895" y="780"/>
                      <a:pt x="888" y="773"/>
                    </a:cubicBezTo>
                    <a:cubicBezTo>
                      <a:pt x="835" y="723"/>
                      <a:pt x="804" y="649"/>
                      <a:pt x="793" y="618"/>
                    </a:cubicBezTo>
                    <a:lnTo>
                      <a:pt x="789" y="607"/>
                    </a:lnTo>
                    <a:close/>
                    <a:moveTo>
                      <a:pt x="1057" y="1021"/>
                    </a:moveTo>
                    <a:lnTo>
                      <a:pt x="1027" y="902"/>
                    </a:lnTo>
                    <a:lnTo>
                      <a:pt x="1069" y="865"/>
                    </a:lnTo>
                    <a:lnTo>
                      <a:pt x="1066" y="863"/>
                    </a:lnTo>
                    <a:cubicBezTo>
                      <a:pt x="1092" y="855"/>
                      <a:pt x="1116" y="841"/>
                      <a:pt x="1138" y="824"/>
                    </a:cubicBezTo>
                    <a:cubicBezTo>
                      <a:pt x="1161" y="830"/>
                      <a:pt x="1184" y="838"/>
                      <a:pt x="1206" y="847"/>
                    </a:cubicBezTo>
                    <a:lnTo>
                      <a:pt x="1057" y="1021"/>
                    </a:lnTo>
                    <a:close/>
                    <a:moveTo>
                      <a:pt x="943" y="862"/>
                    </a:moveTo>
                    <a:lnTo>
                      <a:pt x="939" y="865"/>
                    </a:lnTo>
                    <a:lnTo>
                      <a:pt x="981" y="902"/>
                    </a:lnTo>
                    <a:lnTo>
                      <a:pt x="952" y="1017"/>
                    </a:lnTo>
                    <a:lnTo>
                      <a:pt x="803" y="849"/>
                    </a:lnTo>
                    <a:cubicBezTo>
                      <a:pt x="826" y="839"/>
                      <a:pt x="850" y="831"/>
                      <a:pt x="875" y="824"/>
                    </a:cubicBezTo>
                    <a:cubicBezTo>
                      <a:pt x="896" y="840"/>
                      <a:pt x="918" y="853"/>
                      <a:pt x="943" y="862"/>
                    </a:cubicBezTo>
                    <a:close/>
                    <a:moveTo>
                      <a:pt x="1457" y="610"/>
                    </a:moveTo>
                    <a:lnTo>
                      <a:pt x="1446" y="606"/>
                    </a:lnTo>
                    <a:cubicBezTo>
                      <a:pt x="1438" y="604"/>
                      <a:pt x="1427" y="592"/>
                      <a:pt x="1423" y="577"/>
                    </a:cubicBezTo>
                    <a:cubicBezTo>
                      <a:pt x="1414" y="538"/>
                      <a:pt x="1419" y="518"/>
                      <a:pt x="1426" y="513"/>
                    </a:cubicBezTo>
                    <a:lnTo>
                      <a:pt x="1437" y="506"/>
                    </a:lnTo>
                    <a:lnTo>
                      <a:pt x="1436" y="461"/>
                    </a:lnTo>
                    <a:cubicBezTo>
                      <a:pt x="1436" y="451"/>
                      <a:pt x="1436" y="441"/>
                      <a:pt x="1435" y="432"/>
                    </a:cubicBezTo>
                    <a:cubicBezTo>
                      <a:pt x="1433" y="362"/>
                      <a:pt x="1432" y="316"/>
                      <a:pt x="1542" y="298"/>
                    </a:cubicBezTo>
                    <a:lnTo>
                      <a:pt x="1561" y="295"/>
                    </a:lnTo>
                    <a:cubicBezTo>
                      <a:pt x="1562" y="295"/>
                      <a:pt x="1672" y="284"/>
                      <a:pt x="1699" y="258"/>
                    </a:cubicBezTo>
                    <a:lnTo>
                      <a:pt x="1708" y="250"/>
                    </a:lnTo>
                    <a:lnTo>
                      <a:pt x="1710" y="263"/>
                    </a:lnTo>
                    <a:cubicBezTo>
                      <a:pt x="1710" y="267"/>
                      <a:pt x="1712" y="283"/>
                      <a:pt x="1718" y="301"/>
                    </a:cubicBezTo>
                    <a:lnTo>
                      <a:pt x="1722" y="310"/>
                    </a:lnTo>
                    <a:lnTo>
                      <a:pt x="1731" y="314"/>
                    </a:lnTo>
                    <a:cubicBezTo>
                      <a:pt x="1778" y="334"/>
                      <a:pt x="1797" y="378"/>
                      <a:pt x="1794" y="462"/>
                    </a:cubicBezTo>
                    <a:lnTo>
                      <a:pt x="1794" y="512"/>
                    </a:lnTo>
                    <a:lnTo>
                      <a:pt x="1806" y="518"/>
                    </a:lnTo>
                    <a:cubicBezTo>
                      <a:pt x="1809" y="520"/>
                      <a:pt x="1817" y="529"/>
                      <a:pt x="1804" y="578"/>
                    </a:cubicBezTo>
                    <a:cubicBezTo>
                      <a:pt x="1800" y="593"/>
                      <a:pt x="1791" y="606"/>
                      <a:pt x="1779" y="611"/>
                    </a:cubicBezTo>
                    <a:lnTo>
                      <a:pt x="1769" y="615"/>
                    </a:lnTo>
                    <a:lnTo>
                      <a:pt x="1766" y="626"/>
                    </a:lnTo>
                    <a:cubicBezTo>
                      <a:pt x="1753" y="663"/>
                      <a:pt x="1731" y="703"/>
                      <a:pt x="1701" y="732"/>
                    </a:cubicBezTo>
                    <a:cubicBezTo>
                      <a:pt x="1693" y="740"/>
                      <a:pt x="1685" y="746"/>
                      <a:pt x="1676" y="752"/>
                    </a:cubicBezTo>
                    <a:cubicBezTo>
                      <a:pt x="1659" y="763"/>
                      <a:pt x="1639" y="770"/>
                      <a:pt x="1618" y="771"/>
                    </a:cubicBezTo>
                    <a:lnTo>
                      <a:pt x="1619" y="771"/>
                    </a:lnTo>
                    <a:cubicBezTo>
                      <a:pt x="1618" y="771"/>
                      <a:pt x="1618" y="771"/>
                      <a:pt x="1617" y="771"/>
                    </a:cubicBezTo>
                    <a:cubicBezTo>
                      <a:pt x="1616" y="771"/>
                      <a:pt x="1616" y="771"/>
                      <a:pt x="1615" y="771"/>
                    </a:cubicBezTo>
                    <a:cubicBezTo>
                      <a:pt x="1614" y="771"/>
                      <a:pt x="1614" y="771"/>
                      <a:pt x="1613" y="771"/>
                    </a:cubicBezTo>
                    <a:cubicBezTo>
                      <a:pt x="1612" y="771"/>
                      <a:pt x="1610" y="770"/>
                      <a:pt x="1608" y="770"/>
                    </a:cubicBezTo>
                    <a:cubicBezTo>
                      <a:pt x="1588" y="769"/>
                      <a:pt x="1569" y="763"/>
                      <a:pt x="1553" y="752"/>
                    </a:cubicBezTo>
                    <a:cubicBezTo>
                      <a:pt x="1544" y="746"/>
                      <a:pt x="1536" y="740"/>
                      <a:pt x="1528" y="732"/>
                    </a:cubicBezTo>
                    <a:cubicBezTo>
                      <a:pt x="1491" y="695"/>
                      <a:pt x="1469" y="643"/>
                      <a:pt x="1461" y="621"/>
                    </a:cubicBezTo>
                    <a:lnTo>
                      <a:pt x="1457" y="610"/>
                    </a:lnTo>
                    <a:close/>
                    <a:moveTo>
                      <a:pt x="1651" y="917"/>
                    </a:moveTo>
                    <a:lnTo>
                      <a:pt x="1630" y="835"/>
                    </a:lnTo>
                    <a:lnTo>
                      <a:pt x="1655" y="813"/>
                    </a:lnTo>
                    <a:cubicBezTo>
                      <a:pt x="1677" y="807"/>
                      <a:pt x="1696" y="797"/>
                      <a:pt x="1714" y="784"/>
                    </a:cubicBezTo>
                    <a:cubicBezTo>
                      <a:pt x="1728" y="787"/>
                      <a:pt x="1741" y="792"/>
                      <a:pt x="1754" y="797"/>
                    </a:cubicBezTo>
                    <a:lnTo>
                      <a:pt x="1651" y="917"/>
                    </a:lnTo>
                    <a:close/>
                    <a:moveTo>
                      <a:pt x="1570" y="813"/>
                    </a:moveTo>
                    <a:lnTo>
                      <a:pt x="1596" y="835"/>
                    </a:lnTo>
                    <a:lnTo>
                      <a:pt x="1576" y="914"/>
                    </a:lnTo>
                    <a:lnTo>
                      <a:pt x="1473" y="798"/>
                    </a:lnTo>
                    <a:cubicBezTo>
                      <a:pt x="1487" y="793"/>
                      <a:pt x="1501" y="788"/>
                      <a:pt x="1516" y="784"/>
                    </a:cubicBezTo>
                    <a:cubicBezTo>
                      <a:pt x="1532" y="796"/>
                      <a:pt x="1550" y="806"/>
                      <a:pt x="1570" y="813"/>
                    </a:cubicBezTo>
                    <a:close/>
                  </a:path>
                </a:pathLst>
              </a:custGeom>
              <a:solidFill>
                <a:schemeClr val="bg1"/>
              </a:solidFill>
              <a:ln>
                <a:noFill/>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îŝḷîḓé-文本框 49"/>
              <p:cNvSpPr txBox="1"/>
              <p:nvPr/>
            </p:nvSpPr>
            <p:spPr>
              <a:xfrm>
                <a:off x="2382309" y="3813673"/>
                <a:ext cx="1575278" cy="748151"/>
              </a:xfrm>
              <a:prstGeom prst="rect">
                <a:avLst/>
              </a:prstGeom>
              <a:noFill/>
            </p:spPr>
            <p:txBody>
              <a:bodyPr wrap="none" lIns="0" tIns="0" rIns="0" bIns="0" anchor="ctr" anchorCtr="0">
                <a:normAutofit/>
              </a:bodyPr>
              <a:lstStyle/>
              <a:p>
                <a:pPr algn="ctr"/>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 name="组合 15"/>
          <p:cNvGrpSpPr/>
          <p:nvPr/>
        </p:nvGrpSpPr>
        <p:grpSpPr>
          <a:xfrm>
            <a:off x="2068553" y="5157276"/>
            <a:ext cx="2544205" cy="872613"/>
            <a:chOff x="8172534" y="1804876"/>
            <a:chExt cx="2412416" cy="827412"/>
          </a:xfrm>
        </p:grpSpPr>
        <p:sp>
          <p:nvSpPr>
            <p:cNvPr id="32" name="îŝḷîḓé-Rectangle 31"/>
            <p:cNvSpPr/>
            <p:nvPr/>
          </p:nvSpPr>
          <p:spPr bwMode="auto">
            <a:xfrm>
              <a:off x="8172534" y="2144342"/>
              <a:ext cx="2412416" cy="4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92500"/>
            </a:bodyPr>
            <a:lstStyle/>
            <a:p>
              <a:pPr algn="ctr" eaLnBrk="1" hangingPunct="1">
                <a:lnSpc>
                  <a:spcPct val="120000"/>
                </a:lnSpc>
                <a:spcBef>
                  <a:spcPct val="0"/>
                </a:spcBef>
                <a:buFontTx/>
                <a:buNone/>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 （建议使用主题字体）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33" name="îŝḷîḓé-文本框 52"/>
            <p:cNvSpPr txBox="1"/>
            <p:nvPr/>
          </p:nvSpPr>
          <p:spPr bwMode="auto">
            <a:xfrm>
              <a:off x="8172534" y="1804876"/>
              <a:ext cx="2412416" cy="3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92500" lnSpcReduction="10000"/>
            </a:bodyPr>
            <a:lstStyle/>
            <a:p>
              <a:pPr algn="ctr">
                <a:lnSpc>
                  <a:spcPct val="110000"/>
                </a:lnSpc>
                <a:spcBef>
                  <a:spcPct val="0"/>
                </a:spcBef>
                <a:buNone/>
              </a:pPr>
              <a:r>
                <a:rPr lang="zh-CN" altLang="en-US" sz="2530" b="1">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53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3311725" y="1494850"/>
            <a:ext cx="2544205" cy="872613"/>
            <a:chOff x="8172534" y="1804876"/>
            <a:chExt cx="2412416" cy="827412"/>
          </a:xfrm>
        </p:grpSpPr>
        <p:sp>
          <p:nvSpPr>
            <p:cNvPr id="30" name="îŝḷîḓé-Rectangle 29"/>
            <p:cNvSpPr/>
            <p:nvPr/>
          </p:nvSpPr>
          <p:spPr bwMode="auto">
            <a:xfrm>
              <a:off x="8172534" y="2144342"/>
              <a:ext cx="2412416" cy="4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92500"/>
            </a:bodyPr>
            <a:lstStyle/>
            <a:p>
              <a:pPr algn="ctr" eaLnBrk="1" hangingPunct="1">
                <a:lnSpc>
                  <a:spcPct val="120000"/>
                </a:lnSpc>
                <a:spcBef>
                  <a:spcPct val="0"/>
                </a:spcBef>
                <a:buFontTx/>
                <a:buNone/>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 （建议使用主题字体）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31" name="îŝḷîḓé-文本框 55"/>
            <p:cNvSpPr txBox="1"/>
            <p:nvPr/>
          </p:nvSpPr>
          <p:spPr bwMode="auto">
            <a:xfrm>
              <a:off x="8172534" y="1804876"/>
              <a:ext cx="2412416" cy="3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92500" lnSpcReduction="10000"/>
            </a:bodyPr>
            <a:lstStyle/>
            <a:p>
              <a:pPr algn="ctr">
                <a:lnSpc>
                  <a:spcPct val="110000"/>
                </a:lnSpc>
                <a:spcBef>
                  <a:spcPct val="0"/>
                </a:spcBef>
                <a:buNone/>
              </a:pPr>
              <a:r>
                <a:rPr lang="zh-CN" altLang="en-US" sz="2530" b="1">
                  <a:solidFill>
                    <a:schemeClr val="accent2"/>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53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4573055" y="5157276"/>
            <a:ext cx="2544205" cy="872613"/>
            <a:chOff x="8172534" y="1804876"/>
            <a:chExt cx="2412416" cy="827412"/>
          </a:xfrm>
        </p:grpSpPr>
        <p:sp>
          <p:nvSpPr>
            <p:cNvPr id="28" name="îŝḷîḓé-Rectangle 27"/>
            <p:cNvSpPr/>
            <p:nvPr/>
          </p:nvSpPr>
          <p:spPr bwMode="auto">
            <a:xfrm>
              <a:off x="8172534" y="2144342"/>
              <a:ext cx="2412416" cy="4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92500"/>
            </a:bodyPr>
            <a:lstStyle/>
            <a:p>
              <a:pPr algn="ctr" eaLnBrk="1" hangingPunct="1">
                <a:lnSpc>
                  <a:spcPct val="120000"/>
                </a:lnSpc>
                <a:spcBef>
                  <a:spcPct val="0"/>
                </a:spcBef>
                <a:buFontTx/>
                <a:buNone/>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 （建议使用主题字体）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29" name="îŝḷîḓé-文本框 61"/>
            <p:cNvSpPr txBox="1"/>
            <p:nvPr/>
          </p:nvSpPr>
          <p:spPr bwMode="auto">
            <a:xfrm>
              <a:off x="8172534" y="1804876"/>
              <a:ext cx="2412416" cy="3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92500" lnSpcReduction="10000"/>
            </a:bodyPr>
            <a:lstStyle/>
            <a:p>
              <a:pPr algn="ctr">
                <a:lnSpc>
                  <a:spcPct val="110000"/>
                </a:lnSpc>
                <a:spcBef>
                  <a:spcPct val="0"/>
                </a:spcBef>
                <a:buNone/>
              </a:pPr>
              <a:r>
                <a:rPr lang="zh-CN" altLang="en-US" sz="2530" b="1">
                  <a:solidFill>
                    <a:schemeClr val="accent3"/>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530" b="1">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5825306" y="1494850"/>
            <a:ext cx="2544205" cy="872613"/>
            <a:chOff x="8172534" y="1804876"/>
            <a:chExt cx="2412416" cy="827412"/>
          </a:xfrm>
        </p:grpSpPr>
        <p:sp>
          <p:nvSpPr>
            <p:cNvPr id="26" name="îŝḷîḓé-Rectangle 25"/>
            <p:cNvSpPr/>
            <p:nvPr/>
          </p:nvSpPr>
          <p:spPr bwMode="auto">
            <a:xfrm>
              <a:off x="8172534" y="2144342"/>
              <a:ext cx="2412416" cy="4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92500"/>
            </a:bodyPr>
            <a:lstStyle/>
            <a:p>
              <a:pPr algn="ctr" eaLnBrk="1" hangingPunct="1">
                <a:lnSpc>
                  <a:spcPct val="120000"/>
                </a:lnSpc>
                <a:spcBef>
                  <a:spcPct val="0"/>
                </a:spcBef>
                <a:buFontTx/>
                <a:buNone/>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 （建议使用主题字体）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27" name="îŝḷîḓé-文本框 64"/>
            <p:cNvSpPr txBox="1"/>
            <p:nvPr/>
          </p:nvSpPr>
          <p:spPr bwMode="auto">
            <a:xfrm>
              <a:off x="8172534" y="1804876"/>
              <a:ext cx="2412416" cy="3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92500" lnSpcReduction="10000"/>
            </a:bodyPr>
            <a:lstStyle/>
            <a:p>
              <a:pPr algn="ctr">
                <a:lnSpc>
                  <a:spcPct val="110000"/>
                </a:lnSpc>
                <a:spcBef>
                  <a:spcPct val="0"/>
                </a:spcBef>
                <a:buNone/>
              </a:pPr>
              <a:r>
                <a:rPr lang="zh-CN" altLang="en-US" sz="2530" b="1">
                  <a:solidFill>
                    <a:schemeClr val="accent4"/>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530" b="1">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7077558" y="5157276"/>
            <a:ext cx="2544205" cy="872613"/>
            <a:chOff x="8172534" y="1804876"/>
            <a:chExt cx="2412416" cy="827412"/>
          </a:xfrm>
        </p:grpSpPr>
        <p:sp>
          <p:nvSpPr>
            <p:cNvPr id="24" name="îŝḷîḓé-Rectangle 23"/>
            <p:cNvSpPr/>
            <p:nvPr/>
          </p:nvSpPr>
          <p:spPr bwMode="auto">
            <a:xfrm>
              <a:off x="8172534" y="2144342"/>
              <a:ext cx="2412416" cy="4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92500"/>
            </a:bodyPr>
            <a:lstStyle/>
            <a:p>
              <a:pPr algn="ctr" eaLnBrk="1" hangingPunct="1">
                <a:lnSpc>
                  <a:spcPct val="120000"/>
                </a:lnSpc>
                <a:spcBef>
                  <a:spcPct val="0"/>
                </a:spcBef>
                <a:buFontTx/>
                <a:buNone/>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 （建议使用主题字体）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25" name="îŝḷîḓé-文本框 67"/>
            <p:cNvSpPr txBox="1"/>
            <p:nvPr/>
          </p:nvSpPr>
          <p:spPr bwMode="auto">
            <a:xfrm>
              <a:off x="8172534" y="1804876"/>
              <a:ext cx="2412416" cy="3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92500" lnSpcReduction="10000"/>
            </a:bodyPr>
            <a:lstStyle/>
            <a:p>
              <a:pPr algn="ctr">
                <a:lnSpc>
                  <a:spcPct val="110000"/>
                </a:lnSpc>
                <a:spcBef>
                  <a:spcPct val="0"/>
                </a:spcBef>
                <a:buNone/>
              </a:pPr>
              <a:r>
                <a:rPr lang="zh-CN" altLang="en-US" sz="2530" b="1">
                  <a:solidFill>
                    <a:schemeClr val="accent5"/>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530" b="1">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8329811" y="1494850"/>
            <a:ext cx="2544205" cy="872613"/>
            <a:chOff x="8172534" y="1804876"/>
            <a:chExt cx="2412416" cy="827412"/>
          </a:xfrm>
        </p:grpSpPr>
        <p:sp>
          <p:nvSpPr>
            <p:cNvPr id="22" name="îŝḷîḓé-Rectangle 21"/>
            <p:cNvSpPr/>
            <p:nvPr/>
          </p:nvSpPr>
          <p:spPr bwMode="auto">
            <a:xfrm>
              <a:off x="8172534" y="2144342"/>
              <a:ext cx="2412416" cy="4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92500"/>
            </a:bodyPr>
            <a:lstStyle/>
            <a:p>
              <a:pPr algn="ctr" eaLnBrk="1" hangingPunct="1">
                <a:lnSpc>
                  <a:spcPct val="120000"/>
                </a:lnSpc>
                <a:spcBef>
                  <a:spcPct val="0"/>
                </a:spcBef>
                <a:buFontTx/>
                <a:buNone/>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 （建议使用主题字体）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23" name="îŝḷîḓé-文本框 70"/>
            <p:cNvSpPr txBox="1"/>
            <p:nvPr/>
          </p:nvSpPr>
          <p:spPr bwMode="auto">
            <a:xfrm>
              <a:off x="8172534" y="1804876"/>
              <a:ext cx="2412416" cy="3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92500" lnSpcReduction="10000"/>
            </a:bodyPr>
            <a:lstStyle/>
            <a:p>
              <a:pPr algn="ctr">
                <a:lnSpc>
                  <a:spcPct val="110000"/>
                </a:lnSpc>
                <a:spcBef>
                  <a:spcPct val="0"/>
                </a:spcBef>
                <a:buNone/>
              </a:pPr>
              <a:r>
                <a:rPr lang="zh-CN" altLang="en-US" sz="2530" b="1">
                  <a:solidFill>
                    <a:schemeClr val="accent6"/>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530" b="1">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53" name="矩形 52"/>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ppt_x"/>
                                          </p:val>
                                        </p:tav>
                                        <p:tav tm="100000">
                                          <p:val>
                                            <p:strVal val="#ppt_x"/>
                                          </p:val>
                                        </p:tav>
                                      </p:tavLst>
                                    </p:anim>
                                    <p:anim calcmode="lin" valueType="num">
                                      <p:cBhvr additive="base">
                                        <p:cTn id="21"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ppt_x"/>
                                          </p:val>
                                        </p:tav>
                                        <p:tav tm="100000">
                                          <p:val>
                                            <p:strVal val="#ppt_x"/>
                                          </p:val>
                                        </p:tav>
                                      </p:tavLst>
                                    </p:anim>
                                    <p:anim calcmode="lin" valueType="num">
                                      <p:cBhvr additive="base">
                                        <p:cTn id="31" dur="500" fill="hold"/>
                                        <p:tgtEl>
                                          <p:spTgt spid="5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ppt_x"/>
                                          </p:val>
                                        </p:tav>
                                        <p:tav tm="100000">
                                          <p:val>
                                            <p:strVal val="#ppt_x"/>
                                          </p:val>
                                        </p:tav>
                                      </p:tavLst>
                                    </p:anim>
                                    <p:anim calcmode="lin" valueType="num">
                                      <p:cBhvr additive="base">
                                        <p:cTn id="3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53" presetClass="entr" presetSubtype="16"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par>
                                <p:cTn id="48" presetID="53" presetClass="entr" presetSubtype="16"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par>
                                <p:cTn id="58" presetID="53" presetClass="entr" presetSubtype="16"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53" presetClass="entr" presetSubtype="16"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4" name="组合 43"/>
          <p:cNvGrpSpPr/>
          <p:nvPr/>
        </p:nvGrpSpPr>
        <p:grpSpPr>
          <a:xfrm>
            <a:off x="2288290" y="1700969"/>
            <a:ext cx="2679877" cy="3926906"/>
            <a:chOff x="625502" y="1209644"/>
            <a:chExt cx="1905795" cy="2792620"/>
          </a:xfrm>
        </p:grpSpPr>
        <p:grpSp>
          <p:nvGrpSpPr>
            <p:cNvPr id="4" name="Group 3"/>
            <p:cNvGrpSpPr/>
            <p:nvPr/>
          </p:nvGrpSpPr>
          <p:grpSpPr>
            <a:xfrm>
              <a:off x="625502" y="3381841"/>
              <a:ext cx="1905795" cy="620423"/>
              <a:chOff x="834003" y="4345042"/>
              <a:chExt cx="2541060" cy="827230"/>
            </a:xfrm>
          </p:grpSpPr>
          <p:sp>
            <p:nvSpPr>
              <p:cNvPr id="42" name="TextBox 30"/>
              <p:cNvSpPr txBox="1"/>
              <p:nvPr/>
            </p:nvSpPr>
            <p:spPr>
              <a:xfrm>
                <a:off x="834003" y="4618274"/>
                <a:ext cx="2541060" cy="553998"/>
              </a:xfrm>
              <a:prstGeom prst="rect">
                <a:avLst/>
              </a:prstGeom>
              <a:noFill/>
            </p:spPr>
            <p:txBody>
              <a:bodyPr wrap="square">
                <a:normAutofit fontScale="92500"/>
              </a:bodyPr>
              <a:lstStyle/>
              <a:p>
                <a:pPr algn="ctr" defTabSz="1285875">
                  <a:lnSpc>
                    <a:spcPct val="120000"/>
                  </a:lnSpc>
                  <a:defRPr/>
                </a:pPr>
                <a: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31"/>
              <p:cNvSpPr/>
              <p:nvPr/>
            </p:nvSpPr>
            <p:spPr>
              <a:xfrm>
                <a:off x="1550535" y="4345042"/>
                <a:ext cx="1107996" cy="276999"/>
              </a:xfrm>
              <a:prstGeom prst="rect">
                <a:avLst/>
              </a:prstGeom>
            </p:spPr>
            <p:txBody>
              <a:bodyPr wrap="none">
                <a:normAutofit fontScale="92500" lnSpcReduction="20000"/>
              </a:bodyPr>
              <a:lstStyle/>
              <a:p>
                <a:pPr algn="ctr">
                  <a:spcBef>
                    <a:spcPct val="0"/>
                  </a:spcBef>
                  <a:defRPr/>
                </a:pPr>
                <a:r>
                  <a:rPr lang="zh-CN" altLang="en-US" sz="1685" b="1">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685"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5"/>
            <p:cNvGrpSpPr/>
            <p:nvPr/>
          </p:nvGrpSpPr>
          <p:grpSpPr>
            <a:xfrm>
              <a:off x="1004611" y="1209644"/>
              <a:ext cx="1147575" cy="1907163"/>
              <a:chOff x="1339482" y="1448780"/>
              <a:chExt cx="1530100" cy="2542884"/>
            </a:xfrm>
          </p:grpSpPr>
          <p:grpSp>
            <p:nvGrpSpPr>
              <p:cNvPr id="36" name="Group 24"/>
              <p:cNvGrpSpPr/>
              <p:nvPr/>
            </p:nvGrpSpPr>
            <p:grpSpPr>
              <a:xfrm>
                <a:off x="1339482" y="1448780"/>
                <a:ext cx="1530100" cy="2542884"/>
                <a:chOff x="1143000" y="1352550"/>
                <a:chExt cx="1066800" cy="1772921"/>
              </a:xfrm>
            </p:grpSpPr>
            <p:grpSp>
              <p:nvGrpSpPr>
                <p:cNvPr id="38" name="Group 25"/>
                <p:cNvGrpSpPr/>
                <p:nvPr/>
              </p:nvGrpSpPr>
              <p:grpSpPr>
                <a:xfrm>
                  <a:off x="1220656" y="1995170"/>
                  <a:ext cx="911488" cy="1130301"/>
                  <a:chOff x="1147877" y="1942143"/>
                  <a:chExt cx="911488" cy="1130301"/>
                </a:xfrm>
              </p:grpSpPr>
              <p:sp>
                <p:nvSpPr>
                  <p:cNvPr id="40" name="Arrow: Notched Right 27"/>
                  <p:cNvSpPr/>
                  <p:nvPr/>
                </p:nvSpPr>
                <p:spPr bwMode="auto">
                  <a:xfrm rot="3952631" flipH="1">
                    <a:off x="1271327" y="2284405"/>
                    <a:ext cx="1130300" cy="445776"/>
                  </a:xfrm>
                  <a:prstGeom prst="notchedRightArrow">
                    <a:avLst>
                      <a:gd name="adj1" fmla="val 100000"/>
                      <a:gd name="adj2" fmla="val 58021"/>
                    </a:avLst>
                  </a:prstGeom>
                  <a:solidFill>
                    <a:schemeClr val="accent1"/>
                  </a:solidFill>
                  <a:ln w="19050">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Arrow: Notched Right 28"/>
                  <p:cNvSpPr/>
                  <p:nvPr/>
                </p:nvSpPr>
                <p:spPr bwMode="auto">
                  <a:xfrm rot="17647368">
                    <a:off x="805615" y="2284406"/>
                    <a:ext cx="1130300" cy="445776"/>
                  </a:xfrm>
                  <a:prstGeom prst="notchedRightArrow">
                    <a:avLst>
                      <a:gd name="adj1" fmla="val 100000"/>
                      <a:gd name="adj2" fmla="val 58021"/>
                    </a:avLst>
                  </a:prstGeom>
                  <a:solidFill>
                    <a:schemeClr val="accent1"/>
                  </a:solidFill>
                  <a:ln w="19050">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Oval 26"/>
                <p:cNvSpPr/>
                <p:nvPr/>
              </p:nvSpPr>
              <p:spPr bwMode="auto">
                <a:xfrm>
                  <a:off x="1143000" y="1352550"/>
                  <a:ext cx="1066800" cy="1066800"/>
                </a:xfrm>
                <a:prstGeom prst="ellipse">
                  <a:avLst/>
                </a:prstGeom>
                <a:solidFill>
                  <a:schemeClr val="bg1"/>
                </a:solidFill>
                <a:ln w="57150">
                  <a:solidFill>
                    <a:schemeClr val="accent1"/>
                  </a:solid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Freeform: Shape 32"/>
              <p:cNvSpPr/>
              <p:nvPr/>
            </p:nvSpPr>
            <p:spPr bwMode="auto">
              <a:xfrm>
                <a:off x="1700754" y="1877630"/>
                <a:ext cx="807557" cy="692188"/>
              </a:xfrm>
              <a:custGeom>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7">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accent1"/>
              </a:solid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5" name="组合 44"/>
          <p:cNvGrpSpPr/>
          <p:nvPr/>
        </p:nvGrpSpPr>
        <p:grpSpPr>
          <a:xfrm>
            <a:off x="5094637" y="1700969"/>
            <a:ext cx="2679877" cy="3926906"/>
            <a:chOff x="2621236" y="1209644"/>
            <a:chExt cx="1905795" cy="2792620"/>
          </a:xfrm>
        </p:grpSpPr>
        <p:grpSp>
          <p:nvGrpSpPr>
            <p:cNvPr id="6" name="Group 4"/>
            <p:cNvGrpSpPr/>
            <p:nvPr/>
          </p:nvGrpSpPr>
          <p:grpSpPr>
            <a:xfrm>
              <a:off x="2621236" y="3381841"/>
              <a:ext cx="1905795" cy="620423"/>
              <a:chOff x="3494981" y="4345042"/>
              <a:chExt cx="2541060" cy="827230"/>
            </a:xfrm>
          </p:grpSpPr>
          <p:sp>
            <p:nvSpPr>
              <p:cNvPr id="34" name="TextBox 39"/>
              <p:cNvSpPr txBox="1"/>
              <p:nvPr/>
            </p:nvSpPr>
            <p:spPr>
              <a:xfrm>
                <a:off x="3494981" y="4618274"/>
                <a:ext cx="2541060" cy="553998"/>
              </a:xfrm>
              <a:prstGeom prst="rect">
                <a:avLst/>
              </a:prstGeom>
              <a:noFill/>
            </p:spPr>
            <p:txBody>
              <a:bodyPr wrap="square">
                <a:normAutofit fontScale="92500"/>
              </a:bodyPr>
              <a:lstStyle/>
              <a:p>
                <a:pPr algn="ctr" defTabSz="1285875">
                  <a:lnSpc>
                    <a:spcPct val="120000"/>
                  </a:lnSpc>
                  <a:defRPr/>
                </a:pPr>
                <a: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40"/>
              <p:cNvSpPr/>
              <p:nvPr/>
            </p:nvSpPr>
            <p:spPr>
              <a:xfrm>
                <a:off x="4211513" y="4345042"/>
                <a:ext cx="1107996" cy="276999"/>
              </a:xfrm>
              <a:prstGeom prst="rect">
                <a:avLst/>
              </a:prstGeom>
            </p:spPr>
            <p:txBody>
              <a:bodyPr wrap="none">
                <a:normAutofit fontScale="92500" lnSpcReduction="20000"/>
              </a:bodyPr>
              <a:lstStyle/>
              <a:p>
                <a:pPr algn="ctr">
                  <a:spcBef>
                    <a:spcPct val="0"/>
                  </a:spcBef>
                  <a:defRPr/>
                </a:pPr>
                <a:r>
                  <a:rPr lang="zh-CN" altLang="en-US" sz="1685" b="1">
                    <a:solidFill>
                      <a:schemeClr val="accent2"/>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685"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6"/>
            <p:cNvGrpSpPr/>
            <p:nvPr/>
          </p:nvGrpSpPr>
          <p:grpSpPr>
            <a:xfrm>
              <a:off x="3000345" y="1209644"/>
              <a:ext cx="1147575" cy="1907163"/>
              <a:chOff x="4000460" y="1448780"/>
              <a:chExt cx="1530100" cy="2542884"/>
            </a:xfrm>
          </p:grpSpPr>
          <p:grpSp>
            <p:nvGrpSpPr>
              <p:cNvPr id="24" name="Group 33"/>
              <p:cNvGrpSpPr/>
              <p:nvPr/>
            </p:nvGrpSpPr>
            <p:grpSpPr>
              <a:xfrm>
                <a:off x="4000460" y="1448780"/>
                <a:ext cx="1530100" cy="2542884"/>
                <a:chOff x="1143000" y="1352550"/>
                <a:chExt cx="1066800" cy="1772921"/>
              </a:xfrm>
            </p:grpSpPr>
            <p:grpSp>
              <p:nvGrpSpPr>
                <p:cNvPr id="26" name="Group 34"/>
                <p:cNvGrpSpPr/>
                <p:nvPr/>
              </p:nvGrpSpPr>
              <p:grpSpPr>
                <a:xfrm>
                  <a:off x="1220656" y="1995170"/>
                  <a:ext cx="911488" cy="1130301"/>
                  <a:chOff x="1147877" y="1942143"/>
                  <a:chExt cx="911488" cy="1130301"/>
                </a:xfrm>
              </p:grpSpPr>
              <p:sp>
                <p:nvSpPr>
                  <p:cNvPr id="28" name="Arrow: Notched Right 36"/>
                  <p:cNvSpPr/>
                  <p:nvPr/>
                </p:nvSpPr>
                <p:spPr bwMode="auto">
                  <a:xfrm rot="3952631" flipH="1">
                    <a:off x="1271327" y="2284405"/>
                    <a:ext cx="1130300" cy="445776"/>
                  </a:xfrm>
                  <a:prstGeom prst="notchedRightArrow">
                    <a:avLst>
                      <a:gd name="adj1" fmla="val 100000"/>
                      <a:gd name="adj2" fmla="val 58021"/>
                    </a:avLst>
                  </a:prstGeom>
                  <a:solidFill>
                    <a:schemeClr val="accent2"/>
                  </a:solidFill>
                  <a:ln w="19050">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9" name="Arrow: Notched Right 37"/>
                  <p:cNvSpPr/>
                  <p:nvPr/>
                </p:nvSpPr>
                <p:spPr bwMode="auto">
                  <a:xfrm rot="17647368">
                    <a:off x="805615" y="2284406"/>
                    <a:ext cx="1130300" cy="445776"/>
                  </a:xfrm>
                  <a:prstGeom prst="notchedRightArrow">
                    <a:avLst>
                      <a:gd name="adj1" fmla="val 100000"/>
                      <a:gd name="adj2" fmla="val 58021"/>
                    </a:avLst>
                  </a:prstGeom>
                  <a:solidFill>
                    <a:schemeClr val="accent2"/>
                  </a:solidFill>
                  <a:ln w="19050">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Oval 35"/>
                <p:cNvSpPr/>
                <p:nvPr/>
              </p:nvSpPr>
              <p:spPr bwMode="auto">
                <a:xfrm>
                  <a:off x="1143000" y="1352550"/>
                  <a:ext cx="1066800" cy="1066800"/>
                </a:xfrm>
                <a:prstGeom prst="ellipse">
                  <a:avLst/>
                </a:prstGeom>
                <a:solidFill>
                  <a:schemeClr val="bg1"/>
                </a:solidFill>
                <a:ln w="57150">
                  <a:solidFill>
                    <a:schemeClr val="accent2"/>
                  </a:solid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Freeform: Shape 77"/>
              <p:cNvSpPr>
                <a:spLocks noChangeAspect="1"/>
              </p:cNvSpPr>
              <p:nvPr/>
            </p:nvSpPr>
            <p:spPr bwMode="auto">
              <a:xfrm>
                <a:off x="4379949" y="1838162"/>
                <a:ext cx="771123" cy="771123"/>
              </a:xfrm>
              <a:custGeom>
                <a:cxnLst>
                  <a:cxn ang="0">
                    <a:pos x="68" y="34"/>
                  </a:cxn>
                  <a:cxn ang="0">
                    <a:pos x="34" y="68"/>
                  </a:cxn>
                  <a:cxn ang="0">
                    <a:pos x="0" y="34"/>
                  </a:cxn>
                  <a:cxn ang="0">
                    <a:pos x="34" y="0"/>
                  </a:cxn>
                  <a:cxn ang="0">
                    <a:pos x="68" y="34"/>
                  </a:cxn>
                  <a:cxn ang="0">
                    <a:pos x="66" y="34"/>
                  </a:cxn>
                  <a:cxn ang="0">
                    <a:pos x="34" y="1"/>
                  </a:cxn>
                  <a:cxn ang="0">
                    <a:pos x="1" y="34"/>
                  </a:cxn>
                  <a:cxn ang="0">
                    <a:pos x="34" y="66"/>
                  </a:cxn>
                  <a:cxn ang="0">
                    <a:pos x="66" y="34"/>
                  </a:cxn>
                  <a:cxn ang="0">
                    <a:pos x="7" y="22"/>
                  </a:cxn>
                  <a:cxn ang="0">
                    <a:pos x="21" y="60"/>
                  </a:cxn>
                  <a:cxn ang="0">
                    <a:pos x="5" y="34"/>
                  </a:cxn>
                  <a:cxn ang="0">
                    <a:pos x="7" y="22"/>
                  </a:cxn>
                  <a:cxn ang="0">
                    <a:pos x="51" y="42"/>
                  </a:cxn>
                  <a:cxn ang="0">
                    <a:pos x="48" y="51"/>
                  </a:cxn>
                  <a:cxn ang="0">
                    <a:pos x="38" y="20"/>
                  </a:cxn>
                  <a:cxn ang="0">
                    <a:pos x="41" y="20"/>
                  </a:cxn>
                  <a:cxn ang="0">
                    <a:pos x="41" y="17"/>
                  </a:cxn>
                  <a:cxn ang="0">
                    <a:pos x="33" y="18"/>
                  </a:cxn>
                  <a:cxn ang="0">
                    <a:pos x="25" y="17"/>
                  </a:cxn>
                  <a:cxn ang="0">
                    <a:pos x="25" y="20"/>
                  </a:cxn>
                  <a:cxn ang="0">
                    <a:pos x="28" y="20"/>
                  </a:cxn>
                  <a:cxn ang="0">
                    <a:pos x="33" y="32"/>
                  </a:cxn>
                  <a:cxn ang="0">
                    <a:pos x="27" y="52"/>
                  </a:cxn>
                  <a:cxn ang="0">
                    <a:pos x="16" y="20"/>
                  </a:cxn>
                  <a:cxn ang="0">
                    <a:pos x="19" y="20"/>
                  </a:cxn>
                  <a:cxn ang="0">
                    <a:pos x="19" y="17"/>
                  </a:cxn>
                  <a:cxn ang="0">
                    <a:pos x="11" y="18"/>
                  </a:cxn>
                  <a:cxn ang="0">
                    <a:pos x="9" y="18"/>
                  </a:cxn>
                  <a:cxn ang="0">
                    <a:pos x="34" y="5"/>
                  </a:cxn>
                  <a:cxn ang="0">
                    <a:pos x="53" y="12"/>
                  </a:cxn>
                  <a:cxn ang="0">
                    <a:pos x="53" y="12"/>
                  </a:cxn>
                  <a:cxn ang="0">
                    <a:pos x="48" y="17"/>
                  </a:cxn>
                  <a:cxn ang="0">
                    <a:pos x="51" y="24"/>
                  </a:cxn>
                  <a:cxn ang="0">
                    <a:pos x="53" y="32"/>
                  </a:cxn>
                  <a:cxn ang="0">
                    <a:pos x="51" y="42"/>
                  </a:cxn>
                  <a:cxn ang="0">
                    <a:pos x="43" y="61"/>
                  </a:cxn>
                  <a:cxn ang="0">
                    <a:pos x="43" y="61"/>
                  </a:cxn>
                  <a:cxn ang="0">
                    <a:pos x="34" y="63"/>
                  </a:cxn>
                  <a:cxn ang="0">
                    <a:pos x="26" y="62"/>
                  </a:cxn>
                  <a:cxn ang="0">
                    <a:pos x="34" y="36"/>
                  </a:cxn>
                  <a:cxn ang="0">
                    <a:pos x="43" y="61"/>
                  </a:cxn>
                  <a:cxn ang="0">
                    <a:pos x="63" y="34"/>
                  </a:cxn>
                  <a:cxn ang="0">
                    <a:pos x="48" y="59"/>
                  </a:cxn>
                  <a:cxn ang="0">
                    <a:pos x="57" y="33"/>
                  </a:cxn>
                  <a:cxn ang="0">
                    <a:pos x="60" y="23"/>
                  </a:cxn>
                  <a:cxn ang="0">
                    <a:pos x="59" y="20"/>
                  </a:cxn>
                  <a:cxn ang="0">
                    <a:pos x="63" y="34"/>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6" y="34"/>
                    </a:moveTo>
                    <a:cubicBezTo>
                      <a:pt x="66" y="16"/>
                      <a:pt x="52" y="1"/>
                      <a:pt x="34" y="1"/>
                    </a:cubicBezTo>
                    <a:cubicBezTo>
                      <a:pt x="16" y="1"/>
                      <a:pt x="1" y="16"/>
                      <a:pt x="1" y="34"/>
                    </a:cubicBezTo>
                    <a:cubicBezTo>
                      <a:pt x="1" y="52"/>
                      <a:pt x="16" y="66"/>
                      <a:pt x="34" y="66"/>
                    </a:cubicBezTo>
                    <a:cubicBezTo>
                      <a:pt x="52" y="66"/>
                      <a:pt x="66" y="52"/>
                      <a:pt x="66" y="34"/>
                    </a:cubicBezTo>
                    <a:close/>
                    <a:moveTo>
                      <a:pt x="7" y="22"/>
                    </a:moveTo>
                    <a:cubicBezTo>
                      <a:pt x="21" y="60"/>
                      <a:pt x="21" y="60"/>
                      <a:pt x="21" y="60"/>
                    </a:cubicBezTo>
                    <a:cubicBezTo>
                      <a:pt x="11" y="55"/>
                      <a:pt x="5" y="45"/>
                      <a:pt x="5" y="34"/>
                    </a:cubicBezTo>
                    <a:cubicBezTo>
                      <a:pt x="5" y="29"/>
                      <a:pt x="5" y="25"/>
                      <a:pt x="7" y="22"/>
                    </a:cubicBezTo>
                    <a:close/>
                    <a:moveTo>
                      <a:pt x="51" y="42"/>
                    </a:moveTo>
                    <a:cubicBezTo>
                      <a:pt x="48" y="51"/>
                      <a:pt x="48" y="51"/>
                      <a:pt x="48" y="51"/>
                    </a:cubicBezTo>
                    <a:cubicBezTo>
                      <a:pt x="38" y="20"/>
                      <a:pt x="38" y="20"/>
                      <a:pt x="38" y="20"/>
                    </a:cubicBezTo>
                    <a:cubicBezTo>
                      <a:pt x="38" y="20"/>
                      <a:pt x="40" y="20"/>
                      <a:pt x="41" y="20"/>
                    </a:cubicBezTo>
                    <a:cubicBezTo>
                      <a:pt x="43" y="20"/>
                      <a:pt x="43" y="17"/>
                      <a:pt x="41" y="17"/>
                    </a:cubicBezTo>
                    <a:cubicBezTo>
                      <a:pt x="36" y="18"/>
                      <a:pt x="33" y="18"/>
                      <a:pt x="33" y="18"/>
                    </a:cubicBezTo>
                    <a:cubicBezTo>
                      <a:pt x="33" y="18"/>
                      <a:pt x="30" y="18"/>
                      <a:pt x="25" y="17"/>
                    </a:cubicBezTo>
                    <a:cubicBezTo>
                      <a:pt x="24" y="17"/>
                      <a:pt x="24" y="20"/>
                      <a:pt x="25" y="20"/>
                    </a:cubicBezTo>
                    <a:cubicBezTo>
                      <a:pt x="27" y="20"/>
                      <a:pt x="28" y="20"/>
                      <a:pt x="28" y="20"/>
                    </a:cubicBezTo>
                    <a:cubicBezTo>
                      <a:pt x="33" y="32"/>
                      <a:pt x="33" y="32"/>
                      <a:pt x="33" y="32"/>
                    </a:cubicBezTo>
                    <a:cubicBezTo>
                      <a:pt x="27" y="52"/>
                      <a:pt x="27" y="52"/>
                      <a:pt x="27" y="52"/>
                    </a:cubicBezTo>
                    <a:cubicBezTo>
                      <a:pt x="16" y="20"/>
                      <a:pt x="16" y="20"/>
                      <a:pt x="16" y="20"/>
                    </a:cubicBezTo>
                    <a:cubicBezTo>
                      <a:pt x="16" y="20"/>
                      <a:pt x="18" y="20"/>
                      <a:pt x="19" y="20"/>
                    </a:cubicBezTo>
                    <a:cubicBezTo>
                      <a:pt x="21" y="20"/>
                      <a:pt x="21" y="17"/>
                      <a:pt x="19" y="17"/>
                    </a:cubicBezTo>
                    <a:cubicBezTo>
                      <a:pt x="14" y="18"/>
                      <a:pt x="11" y="18"/>
                      <a:pt x="11" y="18"/>
                    </a:cubicBezTo>
                    <a:cubicBezTo>
                      <a:pt x="11" y="18"/>
                      <a:pt x="10" y="18"/>
                      <a:pt x="9" y="18"/>
                    </a:cubicBezTo>
                    <a:cubicBezTo>
                      <a:pt x="15" y="10"/>
                      <a:pt x="24" y="5"/>
                      <a:pt x="34" y="5"/>
                    </a:cubicBezTo>
                    <a:cubicBezTo>
                      <a:pt x="41" y="5"/>
                      <a:pt x="48" y="7"/>
                      <a:pt x="53" y="12"/>
                    </a:cubicBezTo>
                    <a:cubicBezTo>
                      <a:pt x="53" y="12"/>
                      <a:pt x="53" y="12"/>
                      <a:pt x="53" y="12"/>
                    </a:cubicBezTo>
                    <a:cubicBezTo>
                      <a:pt x="50" y="12"/>
                      <a:pt x="48" y="15"/>
                      <a:pt x="48" y="17"/>
                    </a:cubicBezTo>
                    <a:cubicBezTo>
                      <a:pt x="48" y="20"/>
                      <a:pt x="50" y="22"/>
                      <a:pt x="51" y="24"/>
                    </a:cubicBezTo>
                    <a:cubicBezTo>
                      <a:pt x="52" y="26"/>
                      <a:pt x="53" y="29"/>
                      <a:pt x="53" y="32"/>
                    </a:cubicBezTo>
                    <a:cubicBezTo>
                      <a:pt x="53" y="35"/>
                      <a:pt x="52" y="38"/>
                      <a:pt x="51" y="42"/>
                    </a:cubicBezTo>
                    <a:close/>
                    <a:moveTo>
                      <a:pt x="43" y="61"/>
                    </a:moveTo>
                    <a:cubicBezTo>
                      <a:pt x="43" y="61"/>
                      <a:pt x="43" y="61"/>
                      <a:pt x="43" y="61"/>
                    </a:cubicBezTo>
                    <a:cubicBezTo>
                      <a:pt x="40" y="62"/>
                      <a:pt x="37" y="63"/>
                      <a:pt x="34" y="63"/>
                    </a:cubicBezTo>
                    <a:cubicBezTo>
                      <a:pt x="31" y="63"/>
                      <a:pt x="28" y="62"/>
                      <a:pt x="26" y="62"/>
                    </a:cubicBezTo>
                    <a:cubicBezTo>
                      <a:pt x="34" y="36"/>
                      <a:pt x="34" y="36"/>
                      <a:pt x="34" y="36"/>
                    </a:cubicBezTo>
                    <a:lnTo>
                      <a:pt x="43" y="61"/>
                    </a:lnTo>
                    <a:close/>
                    <a:moveTo>
                      <a:pt x="63" y="34"/>
                    </a:moveTo>
                    <a:cubicBezTo>
                      <a:pt x="63" y="44"/>
                      <a:pt x="57" y="54"/>
                      <a:pt x="48" y="59"/>
                    </a:cubicBezTo>
                    <a:cubicBezTo>
                      <a:pt x="57" y="33"/>
                      <a:pt x="57" y="33"/>
                      <a:pt x="57" y="33"/>
                    </a:cubicBezTo>
                    <a:cubicBezTo>
                      <a:pt x="59" y="29"/>
                      <a:pt x="60" y="26"/>
                      <a:pt x="60" y="23"/>
                    </a:cubicBezTo>
                    <a:cubicBezTo>
                      <a:pt x="60" y="22"/>
                      <a:pt x="60" y="21"/>
                      <a:pt x="59" y="20"/>
                    </a:cubicBezTo>
                    <a:cubicBezTo>
                      <a:pt x="62" y="24"/>
                      <a:pt x="63" y="29"/>
                      <a:pt x="63" y="34"/>
                    </a:cubicBezTo>
                    <a:close/>
                  </a:path>
                </a:pathLst>
              </a:custGeom>
              <a:solidFill>
                <a:schemeClr val="accent2"/>
              </a:solid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6" name="组合 45"/>
          <p:cNvGrpSpPr/>
          <p:nvPr/>
        </p:nvGrpSpPr>
        <p:grpSpPr>
          <a:xfrm>
            <a:off x="7900982" y="1700969"/>
            <a:ext cx="2679877" cy="3926906"/>
            <a:chOff x="4616969" y="1209644"/>
            <a:chExt cx="1905795" cy="2792620"/>
          </a:xfrm>
        </p:grpSpPr>
        <p:grpSp>
          <p:nvGrpSpPr>
            <p:cNvPr id="7" name="Group 9"/>
            <p:cNvGrpSpPr/>
            <p:nvPr/>
          </p:nvGrpSpPr>
          <p:grpSpPr>
            <a:xfrm>
              <a:off x="4616969" y="3381841"/>
              <a:ext cx="1905795" cy="620423"/>
              <a:chOff x="6155959" y="4345042"/>
              <a:chExt cx="2541060" cy="827230"/>
            </a:xfrm>
          </p:grpSpPr>
          <p:sp>
            <p:nvSpPr>
              <p:cNvPr id="32" name="TextBox 50"/>
              <p:cNvSpPr txBox="1"/>
              <p:nvPr/>
            </p:nvSpPr>
            <p:spPr>
              <a:xfrm>
                <a:off x="6155959" y="4618274"/>
                <a:ext cx="2541060" cy="553998"/>
              </a:xfrm>
              <a:prstGeom prst="rect">
                <a:avLst/>
              </a:prstGeom>
              <a:noFill/>
            </p:spPr>
            <p:txBody>
              <a:bodyPr wrap="square">
                <a:normAutofit fontScale="92500"/>
              </a:bodyPr>
              <a:lstStyle/>
              <a:p>
                <a:pPr algn="ctr" defTabSz="1285875">
                  <a:lnSpc>
                    <a:spcPct val="120000"/>
                  </a:lnSpc>
                  <a:defRPr/>
                </a:pPr>
                <a: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51"/>
              <p:cNvSpPr/>
              <p:nvPr/>
            </p:nvSpPr>
            <p:spPr>
              <a:xfrm>
                <a:off x="6872491" y="4345042"/>
                <a:ext cx="1107996" cy="276999"/>
              </a:xfrm>
              <a:prstGeom prst="rect">
                <a:avLst/>
              </a:prstGeom>
            </p:spPr>
            <p:txBody>
              <a:bodyPr wrap="none">
                <a:normAutofit fontScale="92500" lnSpcReduction="20000"/>
              </a:bodyPr>
              <a:lstStyle/>
              <a:p>
                <a:pPr algn="ctr">
                  <a:spcBef>
                    <a:spcPct val="0"/>
                  </a:spcBef>
                  <a:defRPr/>
                </a:pPr>
                <a:r>
                  <a:rPr lang="zh-CN" altLang="en-US" sz="1685" b="1">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685"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7"/>
            <p:cNvGrpSpPr/>
            <p:nvPr/>
          </p:nvGrpSpPr>
          <p:grpSpPr>
            <a:xfrm>
              <a:off x="4996079" y="1209644"/>
              <a:ext cx="1147575" cy="1907163"/>
              <a:chOff x="6661437" y="1448780"/>
              <a:chExt cx="1530100" cy="2542884"/>
            </a:xfrm>
          </p:grpSpPr>
          <p:grpSp>
            <p:nvGrpSpPr>
              <p:cNvPr id="18" name="Group 41"/>
              <p:cNvGrpSpPr/>
              <p:nvPr/>
            </p:nvGrpSpPr>
            <p:grpSpPr>
              <a:xfrm>
                <a:off x="6661437" y="1448780"/>
                <a:ext cx="1530100" cy="2542884"/>
                <a:chOff x="1143000" y="1352550"/>
                <a:chExt cx="1066800" cy="1772921"/>
              </a:xfrm>
            </p:grpSpPr>
            <p:grpSp>
              <p:nvGrpSpPr>
                <p:cNvPr id="20" name="Group 42"/>
                <p:cNvGrpSpPr/>
                <p:nvPr/>
              </p:nvGrpSpPr>
              <p:grpSpPr>
                <a:xfrm>
                  <a:off x="1220656" y="1995170"/>
                  <a:ext cx="911488" cy="1130301"/>
                  <a:chOff x="1147877" y="1942143"/>
                  <a:chExt cx="911488" cy="1130301"/>
                </a:xfrm>
              </p:grpSpPr>
              <p:sp>
                <p:nvSpPr>
                  <p:cNvPr id="22" name="Arrow: Notched Right 44"/>
                  <p:cNvSpPr/>
                  <p:nvPr/>
                </p:nvSpPr>
                <p:spPr bwMode="auto">
                  <a:xfrm rot="3952631" flipH="1">
                    <a:off x="1271327" y="2284405"/>
                    <a:ext cx="1130300" cy="445776"/>
                  </a:xfrm>
                  <a:prstGeom prst="notchedRightArrow">
                    <a:avLst>
                      <a:gd name="adj1" fmla="val 100000"/>
                      <a:gd name="adj2" fmla="val 58021"/>
                    </a:avLst>
                  </a:prstGeom>
                  <a:solidFill>
                    <a:schemeClr val="accent3"/>
                  </a:solidFill>
                  <a:ln w="19050">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Arrow: Notched Right 47"/>
                  <p:cNvSpPr/>
                  <p:nvPr/>
                </p:nvSpPr>
                <p:spPr bwMode="auto">
                  <a:xfrm rot="17647368">
                    <a:off x="805615" y="2284406"/>
                    <a:ext cx="1130300" cy="445776"/>
                  </a:xfrm>
                  <a:prstGeom prst="notchedRightArrow">
                    <a:avLst>
                      <a:gd name="adj1" fmla="val 100000"/>
                      <a:gd name="adj2" fmla="val 58021"/>
                    </a:avLst>
                  </a:prstGeom>
                  <a:solidFill>
                    <a:schemeClr val="accent3"/>
                  </a:solidFill>
                  <a:ln w="19050">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Oval 43"/>
                <p:cNvSpPr/>
                <p:nvPr/>
              </p:nvSpPr>
              <p:spPr bwMode="auto">
                <a:xfrm>
                  <a:off x="1143000" y="1352550"/>
                  <a:ext cx="1066800" cy="1066800"/>
                </a:xfrm>
                <a:prstGeom prst="ellipse">
                  <a:avLst/>
                </a:prstGeom>
                <a:solidFill>
                  <a:schemeClr val="bg1"/>
                </a:solidFill>
                <a:ln w="57150">
                  <a:solidFill>
                    <a:schemeClr val="accent3"/>
                  </a:solid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Freeform: Shape 78"/>
              <p:cNvSpPr/>
              <p:nvPr/>
            </p:nvSpPr>
            <p:spPr bwMode="auto">
              <a:xfrm>
                <a:off x="7140179" y="1873076"/>
                <a:ext cx="572622" cy="701296"/>
              </a:xfrm>
              <a:custGeom>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accent3"/>
              </a:solid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7"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48" name="矩形 47"/>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0" y="0"/>
            <a:ext cx="12858750" cy="7232650"/>
          </a:xfrm>
          <a:prstGeom prst="rect">
            <a:avLst/>
          </a:prstGeom>
          <a:blipFill dpi="0" rotWithShape="1">
            <a:blip r:embed="rId3">
              <a:extLst>
                <a:ext uri="{28A0092B-C50C-407E-A947-70E740481C1C}">
                  <a14:useLocalDpi xmlns:a14="http://schemas.microsoft.com/office/drawing/2010/main" val="0"/>
                </a:ext>
              </a:extLst>
            </a:blip>
            <a:stretch>
              <a:fillRect t="220" b="-97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11"/>
          <p:cNvSpPr/>
          <p:nvPr/>
        </p:nvSpPr>
        <p:spPr>
          <a:xfrm>
            <a:off x="-9093" y="1"/>
            <a:ext cx="10398816" cy="7239639"/>
          </a:xfrm>
          <a:custGeom>
            <a:gdLst>
              <a:gd name="connsiteX0" fmla="*/ 0 w 9422296"/>
              <a:gd name="connsiteY0" fmla="*/ 2729948 h 5459896"/>
              <a:gd name="connsiteX1" fmla="*/ 1364974 w 9422296"/>
              <a:gd name="connsiteY1" fmla="*/ 1 h 5459896"/>
              <a:gd name="connsiteX2" fmla="*/ 8057322 w 9422296"/>
              <a:gd name="connsiteY2" fmla="*/ 1 h 5459896"/>
              <a:gd name="connsiteX3" fmla="*/ 9422296 w 9422296"/>
              <a:gd name="connsiteY3" fmla="*/ 2729948 h 5459896"/>
              <a:gd name="connsiteX4" fmla="*/ 8057322 w 9422296"/>
              <a:gd name="connsiteY4" fmla="*/ 5459895 h 5459896"/>
              <a:gd name="connsiteX5" fmla="*/ 1364974 w 9422296"/>
              <a:gd name="connsiteY5" fmla="*/ 5459895 h 5459896"/>
              <a:gd name="connsiteX6" fmla="*/ 0 w 9422296"/>
              <a:gd name="connsiteY6" fmla="*/ 2729948 h 5459896"/>
              <a:gd name="connsiteX0-1" fmla="*/ 79513 w 8057322"/>
              <a:gd name="connsiteY0-2" fmla="*/ 2716695 h 5459894"/>
              <a:gd name="connsiteX1-3" fmla="*/ 0 w 8057322"/>
              <a:gd name="connsiteY1-4" fmla="*/ 0 h 5459894"/>
              <a:gd name="connsiteX2-5" fmla="*/ 6692348 w 8057322"/>
              <a:gd name="connsiteY2-6" fmla="*/ 0 h 5459894"/>
              <a:gd name="connsiteX3-7" fmla="*/ 8057322 w 8057322"/>
              <a:gd name="connsiteY3-8" fmla="*/ 2729947 h 5459894"/>
              <a:gd name="connsiteX4-9" fmla="*/ 6692348 w 8057322"/>
              <a:gd name="connsiteY4-10" fmla="*/ 5459894 h 5459894"/>
              <a:gd name="connsiteX5-11" fmla="*/ 0 w 8057322"/>
              <a:gd name="connsiteY5-12" fmla="*/ 5459894 h 5459894"/>
              <a:gd name="connsiteX6-13" fmla="*/ 79513 w 8057322"/>
              <a:gd name="connsiteY6-14" fmla="*/ 2716695 h 5459894"/>
              <a:gd name="connsiteX0-15" fmla="*/ 0 w 8070575"/>
              <a:gd name="connsiteY0-16" fmla="*/ 2716695 h 5459894"/>
              <a:gd name="connsiteX1-17" fmla="*/ 13253 w 8070575"/>
              <a:gd name="connsiteY1-18" fmla="*/ 0 h 5459894"/>
              <a:gd name="connsiteX2-19" fmla="*/ 6705601 w 8070575"/>
              <a:gd name="connsiteY2-20" fmla="*/ 0 h 5459894"/>
              <a:gd name="connsiteX3-21" fmla="*/ 8070575 w 8070575"/>
              <a:gd name="connsiteY3-22" fmla="*/ 2729947 h 5459894"/>
              <a:gd name="connsiteX4-23" fmla="*/ 6705601 w 8070575"/>
              <a:gd name="connsiteY4-24" fmla="*/ 5459894 h 5459894"/>
              <a:gd name="connsiteX5-25" fmla="*/ 13253 w 8070575"/>
              <a:gd name="connsiteY5-26" fmla="*/ 5459894 h 5459894"/>
              <a:gd name="connsiteX6-27" fmla="*/ 0 w 8070575"/>
              <a:gd name="connsiteY6-28" fmla="*/ 2716695 h 5459894"/>
              <a:gd name="connsiteX0-29" fmla="*/ 0 w 8070575"/>
              <a:gd name="connsiteY0-30" fmla="*/ 2716695 h 6680341"/>
              <a:gd name="connsiteX1-31" fmla="*/ 13253 w 8070575"/>
              <a:gd name="connsiteY1-32" fmla="*/ 0 h 6680341"/>
              <a:gd name="connsiteX2-33" fmla="*/ 6705601 w 8070575"/>
              <a:gd name="connsiteY2-34" fmla="*/ 0 h 6680341"/>
              <a:gd name="connsiteX3-35" fmla="*/ 8070575 w 8070575"/>
              <a:gd name="connsiteY3-36" fmla="*/ 2729947 h 6680341"/>
              <a:gd name="connsiteX4-37" fmla="*/ 5143555 w 8070575"/>
              <a:gd name="connsiteY4-38" fmla="*/ 6680341 h 6680341"/>
              <a:gd name="connsiteX5-39" fmla="*/ 13253 w 8070575"/>
              <a:gd name="connsiteY5-40" fmla="*/ 5459894 h 6680341"/>
              <a:gd name="connsiteX6-41" fmla="*/ 0 w 8070575"/>
              <a:gd name="connsiteY6-42" fmla="*/ 2716695 h 6680341"/>
              <a:gd name="connsiteX0-43" fmla="*/ 0 w 8070575"/>
              <a:gd name="connsiteY0-44" fmla="*/ 2716695 h 6654648"/>
              <a:gd name="connsiteX1-45" fmla="*/ 13253 w 8070575"/>
              <a:gd name="connsiteY1-46" fmla="*/ 0 h 6654648"/>
              <a:gd name="connsiteX2-47" fmla="*/ 6705601 w 8070575"/>
              <a:gd name="connsiteY2-48" fmla="*/ 0 h 6654648"/>
              <a:gd name="connsiteX3-49" fmla="*/ 8070575 w 8070575"/>
              <a:gd name="connsiteY3-50" fmla="*/ 2729947 h 6654648"/>
              <a:gd name="connsiteX4-51" fmla="*/ 4959147 w 8070575"/>
              <a:gd name="connsiteY4-52" fmla="*/ 6654648 h 6654648"/>
              <a:gd name="connsiteX5-53" fmla="*/ 13253 w 8070575"/>
              <a:gd name="connsiteY5-54" fmla="*/ 5459894 h 6654648"/>
              <a:gd name="connsiteX6-55" fmla="*/ 0 w 8070575"/>
              <a:gd name="connsiteY6-56" fmla="*/ 2716695 h 6654648"/>
              <a:gd name="connsiteX0-57" fmla="*/ 0 w 8070575"/>
              <a:gd name="connsiteY0-58" fmla="*/ 2716695 h 6654648"/>
              <a:gd name="connsiteX1-59" fmla="*/ 13253 w 8070575"/>
              <a:gd name="connsiteY1-60" fmla="*/ 0 h 6654648"/>
              <a:gd name="connsiteX2-61" fmla="*/ 6705601 w 8070575"/>
              <a:gd name="connsiteY2-62" fmla="*/ 0 h 6654648"/>
              <a:gd name="connsiteX3-63" fmla="*/ 8070575 w 8070575"/>
              <a:gd name="connsiteY3-64" fmla="*/ 2729947 h 6654648"/>
              <a:gd name="connsiteX4-65" fmla="*/ 4959147 w 8070575"/>
              <a:gd name="connsiteY4-66" fmla="*/ 6654648 h 6654648"/>
              <a:gd name="connsiteX5-67" fmla="*/ 13253 w 8070575"/>
              <a:gd name="connsiteY5-68" fmla="*/ 4175212 h 6654648"/>
              <a:gd name="connsiteX6-69" fmla="*/ 0 w 8070575"/>
              <a:gd name="connsiteY6-70" fmla="*/ 2716695 h 6654648"/>
              <a:gd name="connsiteX0-71" fmla="*/ 0 w 8070575"/>
              <a:gd name="connsiteY0-72" fmla="*/ 2716695 h 6654648"/>
              <a:gd name="connsiteX1-73" fmla="*/ 13253 w 8070575"/>
              <a:gd name="connsiteY1-74" fmla="*/ 0 h 6654648"/>
              <a:gd name="connsiteX2-75" fmla="*/ 6705601 w 8070575"/>
              <a:gd name="connsiteY2-76" fmla="*/ 0 h 6654648"/>
              <a:gd name="connsiteX3-77" fmla="*/ 8070575 w 8070575"/>
              <a:gd name="connsiteY3-78" fmla="*/ 2729947 h 6654648"/>
              <a:gd name="connsiteX4-79" fmla="*/ 4959147 w 8070575"/>
              <a:gd name="connsiteY4-80" fmla="*/ 6654648 h 6654648"/>
              <a:gd name="connsiteX5-81" fmla="*/ 13253 w 8070575"/>
              <a:gd name="connsiteY5-82" fmla="*/ 4779012 h 6654648"/>
              <a:gd name="connsiteX6-83" fmla="*/ 0 w 8070575"/>
              <a:gd name="connsiteY6-84" fmla="*/ 2716695 h 665464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070574" h="6654647">
                <a:moveTo>
                  <a:pt x="0" y="2716695"/>
                </a:moveTo>
                <a:cubicBezTo>
                  <a:pt x="4418" y="1811130"/>
                  <a:pt x="8835" y="905565"/>
                  <a:pt x="13253" y="0"/>
                </a:cubicBezTo>
                <a:lnTo>
                  <a:pt x="6705601" y="0"/>
                </a:lnTo>
                <a:lnTo>
                  <a:pt x="8070575" y="2729947"/>
                </a:lnTo>
                <a:lnTo>
                  <a:pt x="4959147" y="6654648"/>
                </a:lnTo>
                <a:lnTo>
                  <a:pt x="13253" y="4779012"/>
                </a:lnTo>
                <a:cubicBezTo>
                  <a:pt x="8835" y="3864612"/>
                  <a:pt x="4418" y="3631095"/>
                  <a:pt x="0" y="2716695"/>
                </a:cubicBezTo>
                <a:close/>
              </a:path>
            </a:pathLst>
          </a:custGeom>
          <a:solidFill>
            <a:schemeClr val="accent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996485" y="4944212"/>
            <a:ext cx="3913059" cy="377919"/>
            <a:chOff x="4436592" y="4602525"/>
            <a:chExt cx="3710363" cy="358343"/>
          </a:xfrm>
          <a:solidFill>
            <a:schemeClr val="bg1"/>
          </a:solidFill>
        </p:grpSpPr>
        <p:sp>
          <p:nvSpPr>
            <p:cNvPr id="12" name="KSO_Shape"/>
            <p:cNvSpPr/>
            <p:nvPr/>
          </p:nvSpPr>
          <p:spPr>
            <a:xfrm>
              <a:off x="6595114" y="4619477"/>
              <a:ext cx="419741" cy="341391"/>
            </a:xfrm>
            <a:custGeom>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ct val="0"/>
                </a:spcBef>
                <a:spcAft>
                  <a:spcPct val="0"/>
                </a:spcAft>
                <a:defRPr/>
              </a:pPr>
              <a:endParaRPr lang="zh-CN" altLang="en-US" sz="1395">
                <a:solidFill>
                  <a:srgbClr val="FFFFFF"/>
                </a:solidFill>
              </a:endParaRPr>
            </a:p>
          </p:txBody>
        </p:sp>
        <p:sp>
          <p:nvSpPr>
            <p:cNvPr id="20" name="KSO_Shape"/>
            <p:cNvSpPr/>
            <p:nvPr/>
          </p:nvSpPr>
          <p:spPr bwMode="auto">
            <a:xfrm>
              <a:off x="7727215" y="4646764"/>
              <a:ext cx="419740" cy="314104"/>
            </a:xfrm>
            <a:custGeom>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grpFill/>
            <a:ln>
              <a:noFill/>
            </a:ln>
          </p:spPr>
          <p:txBody>
            <a:bodyPr bIns="378021"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sz="1395">
                <a:solidFill>
                  <a:srgbClr val="FFFFFF"/>
                </a:solidFill>
              </a:endParaRPr>
            </a:p>
          </p:txBody>
        </p:sp>
        <p:sp>
          <p:nvSpPr>
            <p:cNvPr id="21" name="KSO_Shape"/>
            <p:cNvSpPr/>
            <p:nvPr/>
          </p:nvSpPr>
          <p:spPr>
            <a:xfrm>
              <a:off x="4436592" y="4649612"/>
              <a:ext cx="366903" cy="311256"/>
            </a:xfrm>
            <a:custGeom>
              <a:gdLst>
                <a:gd name="connsiteX0" fmla="*/ 3261356 w 3261356"/>
                <a:gd name="connsiteY0" fmla="*/ 1385789 h 2766950"/>
                <a:gd name="connsiteX1" fmla="*/ 3261356 w 3261356"/>
                <a:gd name="connsiteY1" fmla="*/ 2634211 h 2766950"/>
                <a:gd name="connsiteX2" fmla="*/ 3259675 w 3261356"/>
                <a:gd name="connsiteY2" fmla="*/ 2649333 h 2766950"/>
                <a:gd name="connsiteX3" fmla="*/ 3256313 w 3261356"/>
                <a:gd name="connsiteY3" fmla="*/ 2662775 h 2766950"/>
                <a:gd name="connsiteX4" fmla="*/ 3252951 w 3261356"/>
                <a:gd name="connsiteY4" fmla="*/ 2674537 h 2766950"/>
                <a:gd name="connsiteX5" fmla="*/ 3244545 w 3261356"/>
                <a:gd name="connsiteY5" fmla="*/ 2686298 h 2766950"/>
                <a:gd name="connsiteX6" fmla="*/ 3237821 w 3261356"/>
                <a:gd name="connsiteY6" fmla="*/ 2698060 h 2766950"/>
                <a:gd name="connsiteX7" fmla="*/ 3229415 w 3261356"/>
                <a:gd name="connsiteY7" fmla="*/ 2709822 h 2766950"/>
                <a:gd name="connsiteX8" fmla="*/ 3217647 w 3261356"/>
                <a:gd name="connsiteY8" fmla="*/ 2719903 h 2766950"/>
                <a:gd name="connsiteX9" fmla="*/ 3202517 w 3261356"/>
                <a:gd name="connsiteY9" fmla="*/ 2729985 h 2766950"/>
                <a:gd name="connsiteX10" fmla="*/ 3175619 w 3261356"/>
                <a:gd name="connsiteY10" fmla="*/ 2746787 h 2766950"/>
                <a:gd name="connsiteX11" fmla="*/ 3141997 w 3261356"/>
                <a:gd name="connsiteY11" fmla="*/ 2758549 h 2766950"/>
                <a:gd name="connsiteX12" fmla="*/ 3105013 w 3261356"/>
                <a:gd name="connsiteY12" fmla="*/ 2765270 h 2766950"/>
                <a:gd name="connsiteX13" fmla="*/ 3066347 w 3261356"/>
                <a:gd name="connsiteY13" fmla="*/ 2766950 h 2766950"/>
                <a:gd name="connsiteX14" fmla="*/ 196690 w 3261356"/>
                <a:gd name="connsiteY14" fmla="*/ 2766950 h 2766950"/>
                <a:gd name="connsiteX15" fmla="*/ 158024 w 3261356"/>
                <a:gd name="connsiteY15" fmla="*/ 2765270 h 2766950"/>
                <a:gd name="connsiteX16" fmla="*/ 121040 w 3261356"/>
                <a:gd name="connsiteY16" fmla="*/ 2758549 h 2766950"/>
                <a:gd name="connsiteX17" fmla="*/ 87418 w 3261356"/>
                <a:gd name="connsiteY17" fmla="*/ 2746787 h 2766950"/>
                <a:gd name="connsiteX18" fmla="*/ 57158 w 3261356"/>
                <a:gd name="connsiteY18" fmla="*/ 2729985 h 2766950"/>
                <a:gd name="connsiteX19" fmla="*/ 47071 w 3261356"/>
                <a:gd name="connsiteY19" fmla="*/ 2719903 h 2766950"/>
                <a:gd name="connsiteX20" fmla="*/ 35303 w 3261356"/>
                <a:gd name="connsiteY20" fmla="*/ 2709822 h 2766950"/>
                <a:gd name="connsiteX21" fmla="*/ 25217 w 3261356"/>
                <a:gd name="connsiteY21" fmla="*/ 2698060 h 2766950"/>
                <a:gd name="connsiteX22" fmla="*/ 16811 w 3261356"/>
                <a:gd name="connsiteY22" fmla="*/ 2686298 h 2766950"/>
                <a:gd name="connsiteX23" fmla="*/ 8405 w 3261356"/>
                <a:gd name="connsiteY23" fmla="*/ 2674537 h 2766950"/>
                <a:gd name="connsiteX24" fmla="*/ 5043 w 3261356"/>
                <a:gd name="connsiteY24" fmla="*/ 2662775 h 2766950"/>
                <a:gd name="connsiteX25" fmla="*/ 1681 w 3261356"/>
                <a:gd name="connsiteY25" fmla="*/ 2649333 h 2766950"/>
                <a:gd name="connsiteX26" fmla="*/ 0 w 3261356"/>
                <a:gd name="connsiteY26" fmla="*/ 2634211 h 2766950"/>
                <a:gd name="connsiteX27" fmla="*/ 0 w 3261356"/>
                <a:gd name="connsiteY27" fmla="*/ 1389150 h 2766950"/>
                <a:gd name="connsiteX28" fmla="*/ 196690 w 3261356"/>
                <a:gd name="connsiteY28" fmla="*/ 1441237 h 2766950"/>
                <a:gd name="connsiteX29" fmla="*/ 406829 w 3261356"/>
                <a:gd name="connsiteY29" fmla="*/ 1495005 h 2766950"/>
                <a:gd name="connsiteX30" fmla="*/ 660677 w 3261356"/>
                <a:gd name="connsiteY30" fmla="*/ 1555494 h 2766950"/>
                <a:gd name="connsiteX31" fmla="*/ 795165 w 3261356"/>
                <a:gd name="connsiteY31" fmla="*/ 1589099 h 2766950"/>
                <a:gd name="connsiteX32" fmla="*/ 933017 w 3261356"/>
                <a:gd name="connsiteY32" fmla="*/ 1619343 h 2766950"/>
                <a:gd name="connsiteX33" fmla="*/ 1067506 w 3261356"/>
                <a:gd name="connsiteY33" fmla="*/ 1646227 h 2766950"/>
                <a:gd name="connsiteX34" fmla="*/ 1200314 w 3261356"/>
                <a:gd name="connsiteY34" fmla="*/ 1671431 h 2766950"/>
                <a:gd name="connsiteX35" fmla="*/ 1326397 w 3261356"/>
                <a:gd name="connsiteY35" fmla="*/ 1693274 h 2766950"/>
                <a:gd name="connsiteX36" fmla="*/ 1442394 w 3261356"/>
                <a:gd name="connsiteY36" fmla="*/ 1708396 h 2766950"/>
                <a:gd name="connsiteX37" fmla="*/ 1544942 w 3261356"/>
                <a:gd name="connsiteY37" fmla="*/ 1720158 h 2766950"/>
                <a:gd name="connsiteX38" fmla="*/ 1588650 w 3261356"/>
                <a:gd name="connsiteY38" fmla="*/ 1723518 h 2766950"/>
                <a:gd name="connsiteX39" fmla="*/ 1630678 w 3261356"/>
                <a:gd name="connsiteY39" fmla="*/ 1725199 h 2766950"/>
                <a:gd name="connsiteX40" fmla="*/ 1672706 w 3261356"/>
                <a:gd name="connsiteY40" fmla="*/ 1723518 h 2766950"/>
                <a:gd name="connsiteX41" fmla="*/ 1719777 w 3261356"/>
                <a:gd name="connsiteY41" fmla="*/ 1720158 h 2766950"/>
                <a:gd name="connsiteX42" fmla="*/ 1820644 w 3261356"/>
                <a:gd name="connsiteY42" fmla="*/ 1708396 h 2766950"/>
                <a:gd name="connsiteX43" fmla="*/ 1934959 w 3261356"/>
                <a:gd name="connsiteY43" fmla="*/ 1693274 h 2766950"/>
                <a:gd name="connsiteX44" fmla="*/ 2061043 w 3261356"/>
                <a:gd name="connsiteY44" fmla="*/ 1671431 h 2766950"/>
                <a:gd name="connsiteX45" fmla="*/ 2193850 w 3261356"/>
                <a:gd name="connsiteY45" fmla="*/ 1646227 h 2766950"/>
                <a:gd name="connsiteX46" fmla="*/ 2330020 w 3261356"/>
                <a:gd name="connsiteY46" fmla="*/ 1615983 h 2766950"/>
                <a:gd name="connsiteX47" fmla="*/ 2466190 w 3261356"/>
                <a:gd name="connsiteY47" fmla="*/ 1585738 h 2766950"/>
                <a:gd name="connsiteX48" fmla="*/ 2602360 w 3261356"/>
                <a:gd name="connsiteY48" fmla="*/ 1553814 h 2766950"/>
                <a:gd name="connsiteX49" fmla="*/ 2854527 w 3261356"/>
                <a:gd name="connsiteY49" fmla="*/ 1493325 h 2766950"/>
                <a:gd name="connsiteX50" fmla="*/ 3066347 w 3261356"/>
                <a:gd name="connsiteY50" fmla="*/ 1437877 h 2766950"/>
                <a:gd name="connsiteX51" fmla="*/ 1508607 w 3261356"/>
                <a:gd name="connsiteY51" fmla="*/ 1206475 h 2766950"/>
                <a:gd name="connsiteX52" fmla="*/ 1417230 w 3261356"/>
                <a:gd name="connsiteY52" fmla="*/ 1297852 h 2766950"/>
                <a:gd name="connsiteX53" fmla="*/ 1417230 w 3261356"/>
                <a:gd name="connsiteY53" fmla="*/ 1314415 h 2766950"/>
                <a:gd name="connsiteX54" fmla="*/ 1508607 w 3261356"/>
                <a:gd name="connsiteY54" fmla="*/ 1405791 h 2766950"/>
                <a:gd name="connsiteX55" fmla="*/ 1752750 w 3261356"/>
                <a:gd name="connsiteY55" fmla="*/ 1405791 h 2766950"/>
                <a:gd name="connsiteX56" fmla="*/ 1844126 w 3261356"/>
                <a:gd name="connsiteY56" fmla="*/ 1314415 h 2766950"/>
                <a:gd name="connsiteX57" fmla="*/ 1844126 w 3261356"/>
                <a:gd name="connsiteY57" fmla="*/ 1297852 h 2766950"/>
                <a:gd name="connsiteX58" fmla="*/ 1752750 w 3261356"/>
                <a:gd name="connsiteY58" fmla="*/ 1206475 h 2766950"/>
                <a:gd name="connsiteX59" fmla="*/ 1630678 w 3261356"/>
                <a:gd name="connsiteY59" fmla="*/ 174304 h 2766950"/>
                <a:gd name="connsiteX60" fmla="*/ 1114624 w 3261356"/>
                <a:gd name="connsiteY60" fmla="*/ 469036 h 2766950"/>
                <a:gd name="connsiteX61" fmla="*/ 1111230 w 3261356"/>
                <a:gd name="connsiteY61" fmla="*/ 492633 h 2766950"/>
                <a:gd name="connsiteX62" fmla="*/ 2150126 w 3261356"/>
                <a:gd name="connsiteY62" fmla="*/ 492633 h 2766950"/>
                <a:gd name="connsiteX63" fmla="*/ 2146731 w 3261356"/>
                <a:gd name="connsiteY63" fmla="*/ 469036 h 2766950"/>
                <a:gd name="connsiteX64" fmla="*/ 1630678 w 3261356"/>
                <a:gd name="connsiteY64" fmla="*/ 174304 h 2766950"/>
                <a:gd name="connsiteX65" fmla="*/ 1630678 w 3261356"/>
                <a:gd name="connsiteY65" fmla="*/ 0 h 2766950"/>
                <a:gd name="connsiteX66" fmla="*/ 2269992 w 3261356"/>
                <a:gd name="connsiteY66" fmla="*/ 488510 h 2766950"/>
                <a:gd name="connsiteX67" fmla="*/ 2270238 w 3261356"/>
                <a:gd name="connsiteY67" fmla="*/ 492633 h 2766950"/>
                <a:gd name="connsiteX68" fmla="*/ 3066347 w 3261356"/>
                <a:gd name="connsiteY68" fmla="*/ 492633 h 2766950"/>
                <a:gd name="connsiteX69" fmla="*/ 3105012 w 3261356"/>
                <a:gd name="connsiteY69" fmla="*/ 494313 h 2766950"/>
                <a:gd name="connsiteX70" fmla="*/ 3141998 w 3261356"/>
                <a:gd name="connsiteY70" fmla="*/ 501035 h 2766950"/>
                <a:gd name="connsiteX71" fmla="*/ 3175621 w 3261356"/>
                <a:gd name="connsiteY71" fmla="*/ 512796 h 2766950"/>
                <a:gd name="connsiteX72" fmla="*/ 3202518 w 3261356"/>
                <a:gd name="connsiteY72" fmla="*/ 529599 h 2766950"/>
                <a:gd name="connsiteX73" fmla="*/ 3217649 w 3261356"/>
                <a:gd name="connsiteY73" fmla="*/ 539681 h 2766950"/>
                <a:gd name="connsiteX74" fmla="*/ 3229416 w 3261356"/>
                <a:gd name="connsiteY74" fmla="*/ 549763 h 2766950"/>
                <a:gd name="connsiteX75" fmla="*/ 3237821 w 3261356"/>
                <a:gd name="connsiteY75" fmla="*/ 561524 h 2766950"/>
                <a:gd name="connsiteX76" fmla="*/ 3244546 w 3261356"/>
                <a:gd name="connsiteY76" fmla="*/ 573285 h 2766950"/>
                <a:gd name="connsiteX77" fmla="*/ 3252951 w 3261356"/>
                <a:gd name="connsiteY77" fmla="*/ 585046 h 2766950"/>
                <a:gd name="connsiteX78" fmla="*/ 3256314 w 3261356"/>
                <a:gd name="connsiteY78" fmla="*/ 596807 h 2766950"/>
                <a:gd name="connsiteX79" fmla="*/ 3259676 w 3261356"/>
                <a:gd name="connsiteY79" fmla="*/ 610251 h 2766950"/>
                <a:gd name="connsiteX80" fmla="*/ 3261356 w 3261356"/>
                <a:gd name="connsiteY80" fmla="*/ 625372 h 2766950"/>
                <a:gd name="connsiteX81" fmla="*/ 3261356 w 3261356"/>
                <a:gd name="connsiteY81" fmla="*/ 1326877 h 2766950"/>
                <a:gd name="connsiteX82" fmla="*/ 3261353 w 3261356"/>
                <a:gd name="connsiteY82" fmla="*/ 1326877 h 2766950"/>
                <a:gd name="connsiteX83" fmla="*/ 3261350 w 3261356"/>
                <a:gd name="connsiteY83" fmla="*/ 1326880 h 2766950"/>
                <a:gd name="connsiteX84" fmla="*/ 3066350 w 3261356"/>
                <a:gd name="connsiteY84" fmla="*/ 1378964 h 2766950"/>
                <a:gd name="connsiteX85" fmla="*/ 2854531 w 3261356"/>
                <a:gd name="connsiteY85" fmla="*/ 1434413 h 2766950"/>
                <a:gd name="connsiteX86" fmla="*/ 2602365 w 3261356"/>
                <a:gd name="connsiteY86" fmla="*/ 1494902 h 2766950"/>
                <a:gd name="connsiteX87" fmla="*/ 2466193 w 3261356"/>
                <a:gd name="connsiteY87" fmla="*/ 1526826 h 2766950"/>
                <a:gd name="connsiteX88" fmla="*/ 2330026 w 3261356"/>
                <a:gd name="connsiteY88" fmla="*/ 1557071 h 2766950"/>
                <a:gd name="connsiteX89" fmla="*/ 2193854 w 3261356"/>
                <a:gd name="connsiteY89" fmla="*/ 1587315 h 2766950"/>
                <a:gd name="connsiteX90" fmla="*/ 2061046 w 3261356"/>
                <a:gd name="connsiteY90" fmla="*/ 1612517 h 2766950"/>
                <a:gd name="connsiteX91" fmla="*/ 1934963 w 3261356"/>
                <a:gd name="connsiteY91" fmla="*/ 1634360 h 2766950"/>
                <a:gd name="connsiteX92" fmla="*/ 1820647 w 3261356"/>
                <a:gd name="connsiteY92" fmla="*/ 1649484 h 2766950"/>
                <a:gd name="connsiteX93" fmla="*/ 1719781 w 3261356"/>
                <a:gd name="connsiteY93" fmla="*/ 1661245 h 2766950"/>
                <a:gd name="connsiteX94" fmla="*/ 1672711 w 3261356"/>
                <a:gd name="connsiteY94" fmla="*/ 1664604 h 2766950"/>
                <a:gd name="connsiteX95" fmla="*/ 1630683 w 3261356"/>
                <a:gd name="connsiteY95" fmla="*/ 1666287 h 2766950"/>
                <a:gd name="connsiteX96" fmla="*/ 1588655 w 3261356"/>
                <a:gd name="connsiteY96" fmla="*/ 1664604 h 2766950"/>
                <a:gd name="connsiteX97" fmla="*/ 1544944 w 3261356"/>
                <a:gd name="connsiteY97" fmla="*/ 1661245 h 2766950"/>
                <a:gd name="connsiteX98" fmla="*/ 1442396 w 3261356"/>
                <a:gd name="connsiteY98" fmla="*/ 1649484 h 2766950"/>
                <a:gd name="connsiteX99" fmla="*/ 1326400 w 3261356"/>
                <a:gd name="connsiteY99" fmla="*/ 1634360 h 2766950"/>
                <a:gd name="connsiteX100" fmla="*/ 1200317 w 3261356"/>
                <a:gd name="connsiteY100" fmla="*/ 1612517 h 2766950"/>
                <a:gd name="connsiteX101" fmla="*/ 1067508 w 3261356"/>
                <a:gd name="connsiteY101" fmla="*/ 1587315 h 2766950"/>
                <a:gd name="connsiteX102" fmla="*/ 933020 w 3261356"/>
                <a:gd name="connsiteY102" fmla="*/ 1560430 h 2766950"/>
                <a:gd name="connsiteX103" fmla="*/ 795169 w 3261356"/>
                <a:gd name="connsiteY103" fmla="*/ 1530186 h 2766950"/>
                <a:gd name="connsiteX104" fmla="*/ 660681 w 3261356"/>
                <a:gd name="connsiteY104" fmla="*/ 1496582 h 2766950"/>
                <a:gd name="connsiteX105" fmla="*/ 406834 w 3261356"/>
                <a:gd name="connsiteY105" fmla="*/ 1436093 h 2766950"/>
                <a:gd name="connsiteX106" fmla="*/ 196695 w 3261356"/>
                <a:gd name="connsiteY106" fmla="*/ 1382323 h 2766950"/>
                <a:gd name="connsiteX107" fmla="*/ 3 w 3261356"/>
                <a:gd name="connsiteY107" fmla="*/ 1330236 h 2766950"/>
                <a:gd name="connsiteX108" fmla="*/ 3 w 3261356"/>
                <a:gd name="connsiteY108" fmla="*/ 1332325 h 2766950"/>
                <a:gd name="connsiteX109" fmla="*/ 0 w 3261356"/>
                <a:gd name="connsiteY109" fmla="*/ 1332322 h 2766950"/>
                <a:gd name="connsiteX110" fmla="*/ 0 w 3261356"/>
                <a:gd name="connsiteY110" fmla="*/ 971511 h 2766950"/>
                <a:gd name="connsiteX111" fmla="*/ 0 w 3261356"/>
                <a:gd name="connsiteY111" fmla="*/ 625372 h 2766950"/>
                <a:gd name="connsiteX112" fmla="*/ 1683 w 3261356"/>
                <a:gd name="connsiteY112" fmla="*/ 610251 h 2766950"/>
                <a:gd name="connsiteX113" fmla="*/ 5046 w 3261356"/>
                <a:gd name="connsiteY113" fmla="*/ 596807 h 2766950"/>
                <a:gd name="connsiteX114" fmla="*/ 8405 w 3261356"/>
                <a:gd name="connsiteY114" fmla="*/ 585046 h 2766950"/>
                <a:gd name="connsiteX115" fmla="*/ 16813 w 3261356"/>
                <a:gd name="connsiteY115" fmla="*/ 573285 h 2766950"/>
                <a:gd name="connsiteX116" fmla="*/ 25218 w 3261356"/>
                <a:gd name="connsiteY116" fmla="*/ 561524 h 2766950"/>
                <a:gd name="connsiteX117" fmla="*/ 35303 w 3261356"/>
                <a:gd name="connsiteY117" fmla="*/ 549763 h 2766950"/>
                <a:gd name="connsiteX118" fmla="*/ 47073 w 3261356"/>
                <a:gd name="connsiteY118" fmla="*/ 539681 h 2766950"/>
                <a:gd name="connsiteX119" fmla="*/ 57158 w 3261356"/>
                <a:gd name="connsiteY119" fmla="*/ 529599 h 2766950"/>
                <a:gd name="connsiteX120" fmla="*/ 87418 w 3261356"/>
                <a:gd name="connsiteY120" fmla="*/ 512796 h 2766950"/>
                <a:gd name="connsiteX121" fmla="*/ 121041 w 3261356"/>
                <a:gd name="connsiteY121" fmla="*/ 501035 h 2766950"/>
                <a:gd name="connsiteX122" fmla="*/ 158027 w 3261356"/>
                <a:gd name="connsiteY122" fmla="*/ 494313 h 2766950"/>
                <a:gd name="connsiteX123" fmla="*/ 196692 w 3261356"/>
                <a:gd name="connsiteY123" fmla="*/ 492633 h 2766950"/>
                <a:gd name="connsiteX124" fmla="*/ 991117 w 3261356"/>
                <a:gd name="connsiteY124" fmla="*/ 492633 h 2766950"/>
                <a:gd name="connsiteX125" fmla="*/ 991363 w 3261356"/>
                <a:gd name="connsiteY125" fmla="*/ 488510 h 2766950"/>
                <a:gd name="connsiteX126" fmla="*/ 1630678 w 3261356"/>
                <a:gd name="connsiteY126" fmla="*/ 0 h 2766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61356" h="2766950">
                  <a:moveTo>
                    <a:pt x="3261356" y="1385789"/>
                  </a:moveTo>
                  <a:lnTo>
                    <a:pt x="3261356" y="2634211"/>
                  </a:lnTo>
                  <a:lnTo>
                    <a:pt x="3259675" y="2649333"/>
                  </a:lnTo>
                  <a:lnTo>
                    <a:pt x="3256313" y="2662775"/>
                  </a:lnTo>
                  <a:lnTo>
                    <a:pt x="3252951" y="2674537"/>
                  </a:lnTo>
                  <a:lnTo>
                    <a:pt x="3244545" y="2686298"/>
                  </a:lnTo>
                  <a:lnTo>
                    <a:pt x="3237821" y="2698060"/>
                  </a:lnTo>
                  <a:lnTo>
                    <a:pt x="3229415" y="2709822"/>
                  </a:lnTo>
                  <a:lnTo>
                    <a:pt x="3217647" y="2719903"/>
                  </a:lnTo>
                  <a:lnTo>
                    <a:pt x="3202517" y="2729985"/>
                  </a:lnTo>
                  <a:lnTo>
                    <a:pt x="3175619" y="2746787"/>
                  </a:lnTo>
                  <a:lnTo>
                    <a:pt x="3141997" y="2758549"/>
                  </a:lnTo>
                  <a:lnTo>
                    <a:pt x="3105013" y="2765270"/>
                  </a:lnTo>
                  <a:lnTo>
                    <a:pt x="3066347" y="2766950"/>
                  </a:lnTo>
                  <a:lnTo>
                    <a:pt x="196690" y="2766950"/>
                  </a:lnTo>
                  <a:lnTo>
                    <a:pt x="158024" y="2765270"/>
                  </a:lnTo>
                  <a:lnTo>
                    <a:pt x="121040" y="2758549"/>
                  </a:lnTo>
                  <a:lnTo>
                    <a:pt x="87418" y="2746787"/>
                  </a:lnTo>
                  <a:lnTo>
                    <a:pt x="57158" y="2729985"/>
                  </a:lnTo>
                  <a:lnTo>
                    <a:pt x="47071" y="2719903"/>
                  </a:lnTo>
                  <a:lnTo>
                    <a:pt x="35303" y="2709822"/>
                  </a:lnTo>
                  <a:lnTo>
                    <a:pt x="25217" y="2698060"/>
                  </a:lnTo>
                  <a:lnTo>
                    <a:pt x="16811" y="2686298"/>
                  </a:lnTo>
                  <a:lnTo>
                    <a:pt x="8405" y="2674537"/>
                  </a:lnTo>
                  <a:lnTo>
                    <a:pt x="5043" y="2662775"/>
                  </a:lnTo>
                  <a:lnTo>
                    <a:pt x="1681" y="2649333"/>
                  </a:lnTo>
                  <a:lnTo>
                    <a:pt x="0" y="2634211"/>
                  </a:lnTo>
                  <a:lnTo>
                    <a:pt x="0" y="1389150"/>
                  </a:lnTo>
                  <a:lnTo>
                    <a:pt x="196690" y="1441237"/>
                  </a:lnTo>
                  <a:lnTo>
                    <a:pt x="406829" y="1495005"/>
                  </a:lnTo>
                  <a:lnTo>
                    <a:pt x="660677" y="1555494"/>
                  </a:lnTo>
                  <a:lnTo>
                    <a:pt x="795165" y="1589099"/>
                  </a:lnTo>
                  <a:lnTo>
                    <a:pt x="933017" y="1619343"/>
                  </a:lnTo>
                  <a:lnTo>
                    <a:pt x="1067506" y="1646227"/>
                  </a:lnTo>
                  <a:lnTo>
                    <a:pt x="1200314" y="1671431"/>
                  </a:lnTo>
                  <a:lnTo>
                    <a:pt x="1326397" y="1693274"/>
                  </a:lnTo>
                  <a:lnTo>
                    <a:pt x="1442394" y="1708396"/>
                  </a:lnTo>
                  <a:lnTo>
                    <a:pt x="1544942" y="1720158"/>
                  </a:lnTo>
                  <a:lnTo>
                    <a:pt x="1588650" y="1723518"/>
                  </a:lnTo>
                  <a:lnTo>
                    <a:pt x="1630678" y="1725199"/>
                  </a:lnTo>
                  <a:lnTo>
                    <a:pt x="1672706" y="1723518"/>
                  </a:lnTo>
                  <a:lnTo>
                    <a:pt x="1719777" y="1720158"/>
                  </a:lnTo>
                  <a:lnTo>
                    <a:pt x="1820644" y="1708396"/>
                  </a:lnTo>
                  <a:lnTo>
                    <a:pt x="1934959" y="1693274"/>
                  </a:lnTo>
                  <a:lnTo>
                    <a:pt x="2061043" y="1671431"/>
                  </a:lnTo>
                  <a:lnTo>
                    <a:pt x="2193850" y="1646227"/>
                  </a:lnTo>
                  <a:lnTo>
                    <a:pt x="2330020" y="1615983"/>
                  </a:lnTo>
                  <a:lnTo>
                    <a:pt x="2466190" y="1585738"/>
                  </a:lnTo>
                  <a:lnTo>
                    <a:pt x="2602360" y="1553814"/>
                  </a:lnTo>
                  <a:lnTo>
                    <a:pt x="2854527" y="1493325"/>
                  </a:lnTo>
                  <a:lnTo>
                    <a:pt x="3066347" y="1437877"/>
                  </a:lnTo>
                  <a:close/>
                  <a:moveTo>
                    <a:pt x="1508607" y="1206475"/>
                  </a:moveTo>
                  <a:cubicBezTo>
                    <a:pt x="1458141" y="1206475"/>
                    <a:pt x="1417230" y="1247386"/>
                    <a:pt x="1417230" y="1297852"/>
                  </a:cubicBezTo>
                  <a:lnTo>
                    <a:pt x="1417230" y="1314415"/>
                  </a:lnTo>
                  <a:cubicBezTo>
                    <a:pt x="1417230" y="1364881"/>
                    <a:pt x="1458141" y="1405791"/>
                    <a:pt x="1508607" y="1405791"/>
                  </a:cubicBezTo>
                  <a:lnTo>
                    <a:pt x="1752750" y="1405791"/>
                  </a:lnTo>
                  <a:cubicBezTo>
                    <a:pt x="1803215" y="1405791"/>
                    <a:pt x="1844126" y="1364881"/>
                    <a:pt x="1844126" y="1314415"/>
                  </a:cubicBezTo>
                  <a:lnTo>
                    <a:pt x="1844126" y="1297852"/>
                  </a:lnTo>
                  <a:cubicBezTo>
                    <a:pt x="1844126" y="1247386"/>
                    <a:pt x="1803215" y="1206475"/>
                    <a:pt x="1752750" y="1206475"/>
                  </a:cubicBezTo>
                  <a:close/>
                  <a:moveTo>
                    <a:pt x="1630678" y="174304"/>
                  </a:moveTo>
                  <a:cubicBezTo>
                    <a:pt x="1376124" y="174304"/>
                    <a:pt x="1163742" y="300833"/>
                    <a:pt x="1114624" y="469036"/>
                  </a:cubicBezTo>
                  <a:lnTo>
                    <a:pt x="1111230" y="492633"/>
                  </a:lnTo>
                  <a:lnTo>
                    <a:pt x="2150126" y="492633"/>
                  </a:lnTo>
                  <a:lnTo>
                    <a:pt x="2146731" y="469036"/>
                  </a:lnTo>
                  <a:cubicBezTo>
                    <a:pt x="2097613" y="300833"/>
                    <a:pt x="1885231" y="174304"/>
                    <a:pt x="1630678" y="174304"/>
                  </a:cubicBezTo>
                  <a:close/>
                  <a:moveTo>
                    <a:pt x="1630678" y="0"/>
                  </a:moveTo>
                  <a:cubicBezTo>
                    <a:pt x="1963411" y="0"/>
                    <a:pt x="2237083" y="214121"/>
                    <a:pt x="2269992" y="488510"/>
                  </a:cubicBezTo>
                  <a:lnTo>
                    <a:pt x="2270238" y="492633"/>
                  </a:lnTo>
                  <a:lnTo>
                    <a:pt x="3066347" y="492633"/>
                  </a:lnTo>
                  <a:lnTo>
                    <a:pt x="3105012" y="494313"/>
                  </a:lnTo>
                  <a:lnTo>
                    <a:pt x="3141998" y="501035"/>
                  </a:lnTo>
                  <a:lnTo>
                    <a:pt x="3175621" y="512796"/>
                  </a:lnTo>
                  <a:lnTo>
                    <a:pt x="3202518" y="529599"/>
                  </a:lnTo>
                  <a:lnTo>
                    <a:pt x="3217649" y="539681"/>
                  </a:lnTo>
                  <a:lnTo>
                    <a:pt x="3229416" y="549763"/>
                  </a:lnTo>
                  <a:lnTo>
                    <a:pt x="3237821" y="561524"/>
                  </a:lnTo>
                  <a:lnTo>
                    <a:pt x="3244546" y="573285"/>
                  </a:lnTo>
                  <a:lnTo>
                    <a:pt x="3252951" y="585046"/>
                  </a:lnTo>
                  <a:lnTo>
                    <a:pt x="3256314" y="596807"/>
                  </a:lnTo>
                  <a:lnTo>
                    <a:pt x="3259676" y="610251"/>
                  </a:lnTo>
                  <a:lnTo>
                    <a:pt x="3261356" y="625372"/>
                  </a:lnTo>
                  <a:lnTo>
                    <a:pt x="3261356" y="1326877"/>
                  </a:lnTo>
                  <a:lnTo>
                    <a:pt x="3261353" y="1326877"/>
                  </a:lnTo>
                  <a:lnTo>
                    <a:pt x="3261350" y="1326880"/>
                  </a:lnTo>
                  <a:lnTo>
                    <a:pt x="3066350" y="1378964"/>
                  </a:lnTo>
                  <a:lnTo>
                    <a:pt x="2854531" y="1434413"/>
                  </a:lnTo>
                  <a:lnTo>
                    <a:pt x="2602365" y="1494902"/>
                  </a:lnTo>
                  <a:lnTo>
                    <a:pt x="2466193" y="1526826"/>
                  </a:lnTo>
                  <a:lnTo>
                    <a:pt x="2330026" y="1557071"/>
                  </a:lnTo>
                  <a:lnTo>
                    <a:pt x="2193854" y="1587315"/>
                  </a:lnTo>
                  <a:lnTo>
                    <a:pt x="2061046" y="1612517"/>
                  </a:lnTo>
                  <a:lnTo>
                    <a:pt x="1934963" y="1634360"/>
                  </a:lnTo>
                  <a:lnTo>
                    <a:pt x="1820647" y="1649484"/>
                  </a:lnTo>
                  <a:lnTo>
                    <a:pt x="1719781" y="1661245"/>
                  </a:lnTo>
                  <a:lnTo>
                    <a:pt x="1672711" y="1664604"/>
                  </a:lnTo>
                  <a:lnTo>
                    <a:pt x="1630683" y="1666287"/>
                  </a:lnTo>
                  <a:lnTo>
                    <a:pt x="1588655" y="1664604"/>
                  </a:lnTo>
                  <a:lnTo>
                    <a:pt x="1544944" y="1661245"/>
                  </a:lnTo>
                  <a:lnTo>
                    <a:pt x="1442396" y="1649484"/>
                  </a:lnTo>
                  <a:lnTo>
                    <a:pt x="1326400" y="1634360"/>
                  </a:lnTo>
                  <a:lnTo>
                    <a:pt x="1200317" y="1612517"/>
                  </a:lnTo>
                  <a:lnTo>
                    <a:pt x="1067508" y="1587315"/>
                  </a:lnTo>
                  <a:lnTo>
                    <a:pt x="933020" y="1560430"/>
                  </a:lnTo>
                  <a:lnTo>
                    <a:pt x="795169" y="1530186"/>
                  </a:lnTo>
                  <a:lnTo>
                    <a:pt x="660681" y="1496582"/>
                  </a:lnTo>
                  <a:lnTo>
                    <a:pt x="406834" y="1436093"/>
                  </a:lnTo>
                  <a:lnTo>
                    <a:pt x="196695" y="1382323"/>
                  </a:lnTo>
                  <a:lnTo>
                    <a:pt x="3" y="1330236"/>
                  </a:lnTo>
                  <a:lnTo>
                    <a:pt x="3" y="1332325"/>
                  </a:lnTo>
                  <a:lnTo>
                    <a:pt x="0" y="1332322"/>
                  </a:lnTo>
                  <a:lnTo>
                    <a:pt x="0" y="971511"/>
                  </a:lnTo>
                  <a:lnTo>
                    <a:pt x="0" y="625372"/>
                  </a:lnTo>
                  <a:lnTo>
                    <a:pt x="1683" y="610251"/>
                  </a:lnTo>
                  <a:lnTo>
                    <a:pt x="5046" y="596807"/>
                  </a:lnTo>
                  <a:lnTo>
                    <a:pt x="8405" y="585046"/>
                  </a:lnTo>
                  <a:lnTo>
                    <a:pt x="16813" y="573285"/>
                  </a:lnTo>
                  <a:lnTo>
                    <a:pt x="25218" y="561524"/>
                  </a:lnTo>
                  <a:lnTo>
                    <a:pt x="35303" y="549763"/>
                  </a:lnTo>
                  <a:lnTo>
                    <a:pt x="47073" y="539681"/>
                  </a:lnTo>
                  <a:lnTo>
                    <a:pt x="57158" y="529599"/>
                  </a:lnTo>
                  <a:lnTo>
                    <a:pt x="87418" y="512796"/>
                  </a:lnTo>
                  <a:lnTo>
                    <a:pt x="121041" y="501035"/>
                  </a:lnTo>
                  <a:lnTo>
                    <a:pt x="158027" y="494313"/>
                  </a:lnTo>
                  <a:lnTo>
                    <a:pt x="196692" y="492633"/>
                  </a:lnTo>
                  <a:lnTo>
                    <a:pt x="991117" y="492633"/>
                  </a:lnTo>
                  <a:lnTo>
                    <a:pt x="991363" y="488510"/>
                  </a:lnTo>
                  <a:cubicBezTo>
                    <a:pt x="1024272" y="214121"/>
                    <a:pt x="1297944" y="0"/>
                    <a:pt x="16306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ct val="0"/>
                </a:spcBef>
                <a:spcAft>
                  <a:spcPct val="0"/>
                </a:spcAft>
                <a:defRPr/>
              </a:pPr>
              <a:endParaRPr lang="zh-CN" altLang="en-US" sz="1395">
                <a:solidFill>
                  <a:srgbClr val="FFFFFF"/>
                </a:solidFill>
              </a:endParaRPr>
            </a:p>
          </p:txBody>
        </p:sp>
        <p:sp>
          <p:nvSpPr>
            <p:cNvPr id="22" name="KSO_Shape"/>
            <p:cNvSpPr/>
            <p:nvPr/>
          </p:nvSpPr>
          <p:spPr bwMode="auto">
            <a:xfrm>
              <a:off x="5515854" y="4602525"/>
              <a:ext cx="366901" cy="358343"/>
            </a:xfrm>
            <a:custGeom>
              <a:rect l="0" t="0" r="r" b="b"/>
              <a:pathLst>
                <a:path w="5833534" h="5697984">
                  <a:moveTo>
                    <a:pt x="4116344" y="2028563"/>
                  </a:moveTo>
                  <a:lnTo>
                    <a:pt x="4115715" y="2034106"/>
                  </a:lnTo>
                  <a:lnTo>
                    <a:pt x="4105639" y="2083992"/>
                  </a:lnTo>
                  <a:lnTo>
                    <a:pt x="4085489" y="2122793"/>
                  </a:lnTo>
                  <a:lnTo>
                    <a:pt x="4055263" y="2161593"/>
                  </a:lnTo>
                  <a:lnTo>
                    <a:pt x="4025038" y="2189308"/>
                  </a:lnTo>
                  <a:lnTo>
                    <a:pt x="3989775" y="2211480"/>
                  </a:lnTo>
                  <a:lnTo>
                    <a:pt x="3959549" y="2223952"/>
                  </a:lnTo>
                  <a:lnTo>
                    <a:pt x="3959549" y="2244737"/>
                  </a:lnTo>
                  <a:lnTo>
                    <a:pt x="3964587" y="2266909"/>
                  </a:lnTo>
                  <a:lnTo>
                    <a:pt x="3974662" y="2289081"/>
                  </a:lnTo>
                  <a:lnTo>
                    <a:pt x="3989775" y="2311252"/>
                  </a:lnTo>
                  <a:lnTo>
                    <a:pt x="4004887" y="2327881"/>
                  </a:lnTo>
                  <a:lnTo>
                    <a:pt x="4161053" y="2460911"/>
                  </a:lnTo>
                  <a:lnTo>
                    <a:pt x="4352482" y="2189308"/>
                  </a:lnTo>
                  <a:lnTo>
                    <a:pt x="4196316" y="2056277"/>
                  </a:lnTo>
                  <a:lnTo>
                    <a:pt x="4176166" y="2045192"/>
                  </a:lnTo>
                  <a:lnTo>
                    <a:pt x="4156015" y="2034106"/>
                  </a:lnTo>
                  <a:lnTo>
                    <a:pt x="4135865" y="2028563"/>
                  </a:lnTo>
                  <a:lnTo>
                    <a:pt x="4116344" y="2028563"/>
                  </a:lnTo>
                  <a:close/>
                  <a:moveTo>
                    <a:pt x="2040226" y="1191580"/>
                  </a:moveTo>
                  <a:lnTo>
                    <a:pt x="2125865" y="1191580"/>
                  </a:lnTo>
                  <a:lnTo>
                    <a:pt x="2211504" y="1202666"/>
                  </a:lnTo>
                  <a:lnTo>
                    <a:pt x="2292105" y="1224838"/>
                  </a:lnTo>
                  <a:lnTo>
                    <a:pt x="2332406" y="1241466"/>
                  </a:lnTo>
                  <a:lnTo>
                    <a:pt x="2372707" y="1258095"/>
                  </a:lnTo>
                  <a:lnTo>
                    <a:pt x="2398150" y="1274092"/>
                  </a:lnTo>
                  <a:lnTo>
                    <a:pt x="3989775" y="1768045"/>
                  </a:lnTo>
                  <a:lnTo>
                    <a:pt x="4025038" y="1790217"/>
                  </a:lnTo>
                  <a:lnTo>
                    <a:pt x="4060301" y="1823474"/>
                  </a:lnTo>
                  <a:lnTo>
                    <a:pt x="4085489" y="1856732"/>
                  </a:lnTo>
                  <a:lnTo>
                    <a:pt x="4091442" y="1869834"/>
                  </a:lnTo>
                  <a:lnTo>
                    <a:pt x="4100602" y="1867818"/>
                  </a:lnTo>
                  <a:lnTo>
                    <a:pt x="4145940" y="1862275"/>
                  </a:lnTo>
                  <a:lnTo>
                    <a:pt x="4196316" y="1873361"/>
                  </a:lnTo>
                  <a:lnTo>
                    <a:pt x="4241655" y="1889989"/>
                  </a:lnTo>
                  <a:lnTo>
                    <a:pt x="4281955" y="1923247"/>
                  </a:lnTo>
                  <a:lnTo>
                    <a:pt x="4443158" y="2061820"/>
                  </a:lnTo>
                  <a:lnTo>
                    <a:pt x="4785715" y="1585128"/>
                  </a:lnTo>
                  <a:lnTo>
                    <a:pt x="4800827" y="1568499"/>
                  </a:lnTo>
                  <a:lnTo>
                    <a:pt x="4815940" y="1557414"/>
                  </a:lnTo>
                  <a:lnTo>
                    <a:pt x="4836091" y="1546328"/>
                  </a:lnTo>
                  <a:lnTo>
                    <a:pt x="4856241" y="1540785"/>
                  </a:lnTo>
                  <a:lnTo>
                    <a:pt x="4876391" y="1540785"/>
                  </a:lnTo>
                  <a:lnTo>
                    <a:pt x="4896542" y="1546328"/>
                  </a:lnTo>
                  <a:lnTo>
                    <a:pt x="4916692" y="1551871"/>
                  </a:lnTo>
                  <a:lnTo>
                    <a:pt x="4931805" y="1568499"/>
                  </a:lnTo>
                  <a:lnTo>
                    <a:pt x="5793233" y="2305709"/>
                  </a:lnTo>
                  <a:lnTo>
                    <a:pt x="5808346" y="2322338"/>
                  </a:lnTo>
                  <a:lnTo>
                    <a:pt x="5818421" y="2344510"/>
                  </a:lnTo>
                  <a:lnTo>
                    <a:pt x="5828497" y="2361139"/>
                  </a:lnTo>
                  <a:lnTo>
                    <a:pt x="5833534" y="2383311"/>
                  </a:lnTo>
                  <a:lnTo>
                    <a:pt x="5833534" y="2405482"/>
                  </a:lnTo>
                  <a:lnTo>
                    <a:pt x="5828497" y="2427654"/>
                  </a:lnTo>
                  <a:lnTo>
                    <a:pt x="5823459" y="2449826"/>
                  </a:lnTo>
                  <a:lnTo>
                    <a:pt x="5808346" y="2471997"/>
                  </a:lnTo>
                  <a:lnTo>
                    <a:pt x="4755489" y="3946417"/>
                  </a:lnTo>
                  <a:lnTo>
                    <a:pt x="4740376" y="3963046"/>
                  </a:lnTo>
                  <a:lnTo>
                    <a:pt x="4725264" y="3979675"/>
                  </a:lnTo>
                  <a:lnTo>
                    <a:pt x="4705113" y="3985218"/>
                  </a:lnTo>
                  <a:lnTo>
                    <a:pt x="4684963" y="3990761"/>
                  </a:lnTo>
                  <a:lnTo>
                    <a:pt x="4664812" y="3990761"/>
                  </a:lnTo>
                  <a:lnTo>
                    <a:pt x="4644662" y="3985218"/>
                  </a:lnTo>
                  <a:lnTo>
                    <a:pt x="4624512" y="3979675"/>
                  </a:lnTo>
                  <a:lnTo>
                    <a:pt x="4609399" y="3968589"/>
                  </a:lnTo>
                  <a:lnTo>
                    <a:pt x="3747970" y="3225836"/>
                  </a:lnTo>
                  <a:lnTo>
                    <a:pt x="3732857" y="3209207"/>
                  </a:lnTo>
                  <a:lnTo>
                    <a:pt x="3722782" y="3192579"/>
                  </a:lnTo>
                  <a:lnTo>
                    <a:pt x="3712707" y="3170407"/>
                  </a:lnTo>
                  <a:lnTo>
                    <a:pt x="3707669" y="3148235"/>
                  </a:lnTo>
                  <a:lnTo>
                    <a:pt x="3707669" y="3126063"/>
                  </a:lnTo>
                  <a:lnTo>
                    <a:pt x="3712707" y="3103892"/>
                  </a:lnTo>
                  <a:lnTo>
                    <a:pt x="3717745" y="3081720"/>
                  </a:lnTo>
                  <a:lnTo>
                    <a:pt x="3732857" y="3065091"/>
                  </a:lnTo>
                  <a:lnTo>
                    <a:pt x="4070376" y="2588399"/>
                  </a:lnTo>
                  <a:lnTo>
                    <a:pt x="3909173" y="2444283"/>
                  </a:lnTo>
                  <a:lnTo>
                    <a:pt x="3873910" y="2405482"/>
                  </a:lnTo>
                  <a:lnTo>
                    <a:pt x="3843684" y="2361139"/>
                  </a:lnTo>
                  <a:lnTo>
                    <a:pt x="3823534" y="2311252"/>
                  </a:lnTo>
                  <a:lnTo>
                    <a:pt x="3813459" y="2261366"/>
                  </a:lnTo>
                  <a:lnTo>
                    <a:pt x="3813459" y="2211480"/>
                  </a:lnTo>
                  <a:lnTo>
                    <a:pt x="3813729" y="2209996"/>
                  </a:lnTo>
                  <a:lnTo>
                    <a:pt x="2614518" y="1836763"/>
                  </a:lnTo>
                  <a:lnTo>
                    <a:pt x="2913586" y="3090555"/>
                  </a:lnTo>
                  <a:lnTo>
                    <a:pt x="3697594" y="4212478"/>
                  </a:lnTo>
                  <a:lnTo>
                    <a:pt x="3705792" y="4227513"/>
                  </a:lnTo>
                  <a:lnTo>
                    <a:pt x="4740376" y="4373223"/>
                  </a:lnTo>
                  <a:lnTo>
                    <a:pt x="4790752" y="4389852"/>
                  </a:lnTo>
                  <a:lnTo>
                    <a:pt x="4836091" y="4412024"/>
                  </a:lnTo>
                  <a:lnTo>
                    <a:pt x="4876391" y="4445281"/>
                  </a:lnTo>
                  <a:lnTo>
                    <a:pt x="4906617" y="4484082"/>
                  </a:lnTo>
                  <a:lnTo>
                    <a:pt x="4936842" y="4528425"/>
                  </a:lnTo>
                  <a:lnTo>
                    <a:pt x="4951955" y="4578312"/>
                  </a:lnTo>
                  <a:lnTo>
                    <a:pt x="4962030" y="4633741"/>
                  </a:lnTo>
                  <a:lnTo>
                    <a:pt x="4956993" y="4689171"/>
                  </a:lnTo>
                  <a:lnTo>
                    <a:pt x="4946918" y="4744600"/>
                  </a:lnTo>
                  <a:lnTo>
                    <a:pt x="4926767" y="4794486"/>
                  </a:lnTo>
                  <a:lnTo>
                    <a:pt x="4896542" y="4838830"/>
                  </a:lnTo>
                  <a:lnTo>
                    <a:pt x="4861279" y="4872087"/>
                  </a:lnTo>
                  <a:lnTo>
                    <a:pt x="4820978" y="4905345"/>
                  </a:lnTo>
                  <a:lnTo>
                    <a:pt x="4775639" y="4921974"/>
                  </a:lnTo>
                  <a:lnTo>
                    <a:pt x="4725264" y="4933060"/>
                  </a:lnTo>
                  <a:lnTo>
                    <a:pt x="4674888" y="4933060"/>
                  </a:lnTo>
                  <a:lnTo>
                    <a:pt x="3415489" y="4750143"/>
                  </a:lnTo>
                  <a:lnTo>
                    <a:pt x="3365113" y="4739057"/>
                  </a:lnTo>
                  <a:lnTo>
                    <a:pt x="3319775" y="4711342"/>
                  </a:lnTo>
                  <a:lnTo>
                    <a:pt x="3279474" y="4683628"/>
                  </a:lnTo>
                  <a:lnTo>
                    <a:pt x="3276115" y="4679317"/>
                  </a:lnTo>
                  <a:lnTo>
                    <a:pt x="3259324" y="4666999"/>
                  </a:lnTo>
                  <a:lnTo>
                    <a:pt x="3234136" y="4639284"/>
                  </a:lnTo>
                  <a:lnTo>
                    <a:pt x="3213985" y="4617112"/>
                  </a:lnTo>
                  <a:lnTo>
                    <a:pt x="2502629" y="3593564"/>
                  </a:lnTo>
                  <a:lnTo>
                    <a:pt x="2483534" y="3602756"/>
                  </a:lnTo>
                  <a:lnTo>
                    <a:pt x="2317294" y="3669271"/>
                  </a:lnTo>
                  <a:lnTo>
                    <a:pt x="2191354" y="3724700"/>
                  </a:lnTo>
                  <a:lnTo>
                    <a:pt x="2004963" y="3802301"/>
                  </a:lnTo>
                  <a:lnTo>
                    <a:pt x="1732933" y="3918703"/>
                  </a:lnTo>
                  <a:lnTo>
                    <a:pt x="1380301" y="4073905"/>
                  </a:lnTo>
                  <a:lnTo>
                    <a:pt x="1571730" y="4916431"/>
                  </a:lnTo>
                  <a:lnTo>
                    <a:pt x="1586842" y="4971860"/>
                  </a:lnTo>
                  <a:lnTo>
                    <a:pt x="1617068" y="5104890"/>
                  </a:lnTo>
                  <a:lnTo>
                    <a:pt x="1637218" y="5182492"/>
                  </a:lnTo>
                  <a:lnTo>
                    <a:pt x="1647293" y="5265636"/>
                  </a:lnTo>
                  <a:lnTo>
                    <a:pt x="1652331" y="5343237"/>
                  </a:lnTo>
                  <a:lnTo>
                    <a:pt x="1647293" y="5415295"/>
                  </a:lnTo>
                  <a:lnTo>
                    <a:pt x="1627143" y="5498439"/>
                  </a:lnTo>
                  <a:lnTo>
                    <a:pt x="1617068" y="5537239"/>
                  </a:lnTo>
                  <a:lnTo>
                    <a:pt x="1601955" y="5570497"/>
                  </a:lnTo>
                  <a:lnTo>
                    <a:pt x="1586842" y="5598211"/>
                  </a:lnTo>
                  <a:lnTo>
                    <a:pt x="1566692" y="5620383"/>
                  </a:lnTo>
                  <a:lnTo>
                    <a:pt x="1546542" y="5642555"/>
                  </a:lnTo>
                  <a:lnTo>
                    <a:pt x="1526391" y="5659184"/>
                  </a:lnTo>
                  <a:lnTo>
                    <a:pt x="1506241" y="5675813"/>
                  </a:lnTo>
                  <a:lnTo>
                    <a:pt x="1481053" y="5686898"/>
                  </a:lnTo>
                  <a:lnTo>
                    <a:pt x="1450827" y="5692441"/>
                  </a:lnTo>
                  <a:lnTo>
                    <a:pt x="1425639" y="5697984"/>
                  </a:lnTo>
                  <a:lnTo>
                    <a:pt x="1360151" y="5697984"/>
                  </a:lnTo>
                  <a:lnTo>
                    <a:pt x="1294662" y="5686898"/>
                  </a:lnTo>
                  <a:lnTo>
                    <a:pt x="1259399" y="5681355"/>
                  </a:lnTo>
                  <a:lnTo>
                    <a:pt x="1234211" y="5664727"/>
                  </a:lnTo>
                  <a:lnTo>
                    <a:pt x="1203985" y="5642555"/>
                  </a:lnTo>
                  <a:lnTo>
                    <a:pt x="1178797" y="5620383"/>
                  </a:lnTo>
                  <a:lnTo>
                    <a:pt x="1158647" y="5592669"/>
                  </a:lnTo>
                  <a:lnTo>
                    <a:pt x="1143534" y="5564954"/>
                  </a:lnTo>
                  <a:lnTo>
                    <a:pt x="1133459" y="5537239"/>
                  </a:lnTo>
                  <a:lnTo>
                    <a:pt x="1123384" y="5515067"/>
                  </a:lnTo>
                  <a:lnTo>
                    <a:pt x="780827" y="4012933"/>
                  </a:lnTo>
                  <a:lnTo>
                    <a:pt x="780827" y="3996304"/>
                  </a:lnTo>
                  <a:lnTo>
                    <a:pt x="765714" y="3940874"/>
                  </a:lnTo>
                  <a:lnTo>
                    <a:pt x="765714" y="3885445"/>
                  </a:lnTo>
                  <a:lnTo>
                    <a:pt x="770752" y="3830016"/>
                  </a:lnTo>
                  <a:lnTo>
                    <a:pt x="785865" y="3774587"/>
                  </a:lnTo>
                  <a:lnTo>
                    <a:pt x="811053" y="3730243"/>
                  </a:lnTo>
                  <a:lnTo>
                    <a:pt x="841278" y="3685900"/>
                  </a:lnTo>
                  <a:lnTo>
                    <a:pt x="881579" y="3647099"/>
                  </a:lnTo>
                  <a:lnTo>
                    <a:pt x="926917" y="3619384"/>
                  </a:lnTo>
                  <a:lnTo>
                    <a:pt x="2045264" y="3015205"/>
                  </a:lnTo>
                  <a:lnTo>
                    <a:pt x="1808497" y="2028563"/>
                  </a:lnTo>
                  <a:lnTo>
                    <a:pt x="1299700" y="2544055"/>
                  </a:lnTo>
                  <a:lnTo>
                    <a:pt x="1264436" y="2577313"/>
                  </a:lnTo>
                  <a:lnTo>
                    <a:pt x="1254361" y="2582856"/>
                  </a:lnTo>
                  <a:lnTo>
                    <a:pt x="1244286" y="2588399"/>
                  </a:lnTo>
                  <a:lnTo>
                    <a:pt x="1224136" y="2599485"/>
                  </a:lnTo>
                  <a:lnTo>
                    <a:pt x="1214060" y="2605028"/>
                  </a:lnTo>
                  <a:lnTo>
                    <a:pt x="1173760" y="2616114"/>
                  </a:lnTo>
                  <a:lnTo>
                    <a:pt x="1133459" y="2621657"/>
                  </a:lnTo>
                  <a:lnTo>
                    <a:pt x="1093158" y="2616114"/>
                  </a:lnTo>
                  <a:lnTo>
                    <a:pt x="1047820" y="2605028"/>
                  </a:lnTo>
                  <a:lnTo>
                    <a:pt x="1012557" y="2582856"/>
                  </a:lnTo>
                  <a:lnTo>
                    <a:pt x="95714" y="2039649"/>
                  </a:lnTo>
                  <a:lnTo>
                    <a:pt x="60451" y="2006391"/>
                  </a:lnTo>
                  <a:lnTo>
                    <a:pt x="35263" y="1973134"/>
                  </a:lnTo>
                  <a:lnTo>
                    <a:pt x="15113" y="1928790"/>
                  </a:lnTo>
                  <a:lnTo>
                    <a:pt x="5038" y="1884447"/>
                  </a:lnTo>
                  <a:lnTo>
                    <a:pt x="0" y="1840103"/>
                  </a:lnTo>
                  <a:lnTo>
                    <a:pt x="5038" y="1795760"/>
                  </a:lnTo>
                  <a:lnTo>
                    <a:pt x="15113" y="1751416"/>
                  </a:lnTo>
                  <a:lnTo>
                    <a:pt x="35263" y="1707073"/>
                  </a:lnTo>
                  <a:lnTo>
                    <a:pt x="65489" y="1668272"/>
                  </a:lnTo>
                  <a:lnTo>
                    <a:pt x="95714" y="1640558"/>
                  </a:lnTo>
                  <a:lnTo>
                    <a:pt x="136015" y="1618386"/>
                  </a:lnTo>
                  <a:lnTo>
                    <a:pt x="176316" y="1607300"/>
                  </a:lnTo>
                  <a:lnTo>
                    <a:pt x="216617" y="1601757"/>
                  </a:lnTo>
                  <a:lnTo>
                    <a:pt x="261955" y="1607300"/>
                  </a:lnTo>
                  <a:lnTo>
                    <a:pt x="302256" y="1618386"/>
                  </a:lnTo>
                  <a:lnTo>
                    <a:pt x="337519" y="1640558"/>
                  </a:lnTo>
                  <a:lnTo>
                    <a:pt x="1081691" y="2081462"/>
                  </a:lnTo>
                  <a:lnTo>
                    <a:pt x="1692632" y="1418840"/>
                  </a:lnTo>
                  <a:lnTo>
                    <a:pt x="1763158" y="1346782"/>
                  </a:lnTo>
                  <a:lnTo>
                    <a:pt x="1828647" y="1280267"/>
                  </a:lnTo>
                  <a:lnTo>
                    <a:pt x="1863910" y="1258095"/>
                  </a:lnTo>
                  <a:lnTo>
                    <a:pt x="1899173" y="1235923"/>
                  </a:lnTo>
                  <a:lnTo>
                    <a:pt x="1934436" y="1219295"/>
                  </a:lnTo>
                  <a:lnTo>
                    <a:pt x="1969699" y="1208209"/>
                  </a:lnTo>
                  <a:lnTo>
                    <a:pt x="2004963" y="1197123"/>
                  </a:lnTo>
                  <a:lnTo>
                    <a:pt x="2040226" y="1191580"/>
                  </a:lnTo>
                  <a:close/>
                  <a:moveTo>
                    <a:pt x="3057820" y="731517"/>
                  </a:moveTo>
                  <a:lnTo>
                    <a:pt x="3148496" y="731517"/>
                  </a:lnTo>
                  <a:lnTo>
                    <a:pt x="3244211" y="737059"/>
                  </a:lnTo>
                  <a:lnTo>
                    <a:pt x="3339925" y="748145"/>
                  </a:lnTo>
                  <a:lnTo>
                    <a:pt x="3430602" y="764774"/>
                  </a:lnTo>
                  <a:lnTo>
                    <a:pt x="3662331" y="809118"/>
                  </a:lnTo>
                  <a:lnTo>
                    <a:pt x="3768121" y="836832"/>
                  </a:lnTo>
                  <a:lnTo>
                    <a:pt x="3798346" y="847918"/>
                  </a:lnTo>
                  <a:lnTo>
                    <a:pt x="3813459" y="859004"/>
                  </a:lnTo>
                  <a:lnTo>
                    <a:pt x="3828572" y="903347"/>
                  </a:lnTo>
                  <a:lnTo>
                    <a:pt x="3843684" y="997577"/>
                  </a:lnTo>
                  <a:lnTo>
                    <a:pt x="3873910" y="1186037"/>
                  </a:lnTo>
                  <a:lnTo>
                    <a:pt x="3808421" y="1213752"/>
                  </a:lnTo>
                  <a:lnTo>
                    <a:pt x="3742933" y="1235923"/>
                  </a:lnTo>
                  <a:lnTo>
                    <a:pt x="3677444" y="1263638"/>
                  </a:lnTo>
                  <a:lnTo>
                    <a:pt x="3611955" y="1291353"/>
                  </a:lnTo>
                  <a:lnTo>
                    <a:pt x="3586767" y="1252552"/>
                  </a:lnTo>
                  <a:lnTo>
                    <a:pt x="3561579" y="1219295"/>
                  </a:lnTo>
                  <a:lnTo>
                    <a:pt x="3526316" y="1186037"/>
                  </a:lnTo>
                  <a:lnTo>
                    <a:pt x="3496090" y="1158322"/>
                  </a:lnTo>
                  <a:lnTo>
                    <a:pt x="3455790" y="1130608"/>
                  </a:lnTo>
                  <a:lnTo>
                    <a:pt x="3415489" y="1108436"/>
                  </a:lnTo>
                  <a:lnTo>
                    <a:pt x="3334887" y="1064093"/>
                  </a:lnTo>
                  <a:lnTo>
                    <a:pt x="3244211" y="1030835"/>
                  </a:lnTo>
                  <a:lnTo>
                    <a:pt x="3153534" y="1003120"/>
                  </a:lnTo>
                  <a:lnTo>
                    <a:pt x="3067895" y="980949"/>
                  </a:lnTo>
                  <a:lnTo>
                    <a:pt x="2987293" y="969863"/>
                  </a:lnTo>
                  <a:lnTo>
                    <a:pt x="2881504" y="958777"/>
                  </a:lnTo>
                  <a:lnTo>
                    <a:pt x="2765639" y="958777"/>
                  </a:lnTo>
                  <a:lnTo>
                    <a:pt x="2644737" y="964320"/>
                  </a:lnTo>
                  <a:lnTo>
                    <a:pt x="2523835" y="980949"/>
                  </a:lnTo>
                  <a:lnTo>
                    <a:pt x="2397895" y="1008663"/>
                  </a:lnTo>
                  <a:lnTo>
                    <a:pt x="2282030" y="1047464"/>
                  </a:lnTo>
                  <a:lnTo>
                    <a:pt x="2226617" y="1069635"/>
                  </a:lnTo>
                  <a:lnTo>
                    <a:pt x="2176241" y="1091807"/>
                  </a:lnTo>
                  <a:lnTo>
                    <a:pt x="2125865" y="1119522"/>
                  </a:lnTo>
                  <a:lnTo>
                    <a:pt x="2080527" y="1147236"/>
                  </a:lnTo>
                  <a:lnTo>
                    <a:pt x="1984812" y="1113979"/>
                  </a:lnTo>
                  <a:lnTo>
                    <a:pt x="2065414" y="1058550"/>
                  </a:lnTo>
                  <a:lnTo>
                    <a:pt x="2146015" y="1008663"/>
                  </a:lnTo>
                  <a:lnTo>
                    <a:pt x="2231654" y="958777"/>
                  </a:lnTo>
                  <a:lnTo>
                    <a:pt x="2317294" y="914433"/>
                  </a:lnTo>
                  <a:lnTo>
                    <a:pt x="2402933" y="875633"/>
                  </a:lnTo>
                  <a:lnTo>
                    <a:pt x="2493609" y="842375"/>
                  </a:lnTo>
                  <a:lnTo>
                    <a:pt x="2584286" y="814661"/>
                  </a:lnTo>
                  <a:lnTo>
                    <a:pt x="2680000" y="786946"/>
                  </a:lnTo>
                  <a:lnTo>
                    <a:pt x="2770677" y="764774"/>
                  </a:lnTo>
                  <a:lnTo>
                    <a:pt x="2866391" y="748145"/>
                  </a:lnTo>
                  <a:lnTo>
                    <a:pt x="2962105" y="737059"/>
                  </a:lnTo>
                  <a:lnTo>
                    <a:pt x="3057820" y="731517"/>
                  </a:lnTo>
                  <a:close/>
                  <a:moveTo>
                    <a:pt x="1435100" y="0"/>
                  </a:moveTo>
                  <a:cubicBezTo>
                    <a:pt x="1809181" y="0"/>
                    <a:pt x="2112433" y="303252"/>
                    <a:pt x="2112433" y="677333"/>
                  </a:cubicBezTo>
                  <a:cubicBezTo>
                    <a:pt x="2112433" y="1051414"/>
                    <a:pt x="1809181" y="1354666"/>
                    <a:pt x="1435100" y="1354666"/>
                  </a:cubicBezTo>
                  <a:cubicBezTo>
                    <a:pt x="1061019" y="1354666"/>
                    <a:pt x="757767" y="1051414"/>
                    <a:pt x="757767" y="677333"/>
                  </a:cubicBezTo>
                  <a:cubicBezTo>
                    <a:pt x="757767" y="303252"/>
                    <a:pt x="1061019" y="0"/>
                    <a:pt x="1435100" y="0"/>
                  </a:cubicBezTo>
                  <a:close/>
                </a:path>
              </a:pathLst>
            </a:custGeom>
            <a:grp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sz="1395">
                <a:solidFill>
                  <a:srgbClr val="FFFFFF"/>
                </a:solidFill>
              </a:endParaRPr>
            </a:p>
          </p:txBody>
        </p:sp>
      </p:grpSp>
      <p:sp>
        <p:nvSpPr>
          <p:cNvPr id="23" name="TextBox 9"/>
          <p:cNvSpPr txBox="1"/>
          <p:nvPr/>
        </p:nvSpPr>
        <p:spPr>
          <a:xfrm>
            <a:off x="937839" y="952029"/>
            <a:ext cx="8227840" cy="2420343"/>
          </a:xfrm>
          <a:prstGeom prst="rect">
            <a:avLst/>
          </a:prstGeom>
          <a:noFill/>
        </p:spPr>
        <p:txBody>
          <a:bodyPr wrap="square" rtlCol="0">
            <a:spAutoFit/>
          </a:bodyPr>
          <a:lstStyle/>
          <a:p>
            <a:pPr defTabSz="1147445"/>
            <a:r>
              <a:rPr lang="en-US" altLang="zh-CN" sz="8800" b="1" spc="633" smtClean="0">
                <a:solidFill>
                  <a:schemeClr val="bg1"/>
                </a:solidFill>
                <a:latin typeface="造字工房悦黑体验版细体" pitchFamily="50" charset="-122"/>
                <a:ea typeface="造字工房悦黑体验版细体" pitchFamily="50" charset="-122"/>
                <a:cs typeface="Open Sans" pitchFamily="34" charset="0"/>
              </a:rPr>
              <a:t>20XX</a:t>
            </a:r>
            <a:endParaRPr lang="en-US" altLang="zh-CN" sz="8800" b="1" spc="633">
              <a:solidFill>
                <a:schemeClr val="bg1"/>
              </a:solidFill>
              <a:latin typeface="造字工房悦黑体验版细体" pitchFamily="50" charset="-122"/>
              <a:ea typeface="造字工房悦黑体验版细体" pitchFamily="50" charset="-122"/>
              <a:cs typeface="Open Sans" pitchFamily="34" charset="0"/>
            </a:endParaRPr>
          </a:p>
          <a:p>
            <a:pPr defTabSz="1147445"/>
            <a:r>
              <a:rPr lang="zh-CN" altLang="en-US" sz="6330" b="1" spc="633">
                <a:solidFill>
                  <a:schemeClr val="bg1"/>
                </a:solidFill>
                <a:latin typeface="造字工房悦黑体验版细体" pitchFamily="50" charset="-122"/>
                <a:ea typeface="造字工房悦黑体验版细体" pitchFamily="50" charset="-122"/>
                <a:cs typeface="Open Sans" pitchFamily="34" charset="0"/>
              </a:rPr>
              <a:t>感谢聆听 批评指导</a:t>
            </a:r>
            <a:endParaRPr lang="en-CA" altLang="zh-CN" sz="6330" b="1" spc="633">
              <a:solidFill>
                <a:schemeClr val="bg1"/>
              </a:solidFill>
              <a:latin typeface="造字工房悦黑体验版细体" pitchFamily="50" charset="-122"/>
              <a:ea typeface="造字工房悦黑体验版细体" pitchFamily="50" charset="-122"/>
              <a:cs typeface="Open Sans" pitchFamily="34" charset="0"/>
            </a:endParaRPr>
          </a:p>
        </p:txBody>
      </p:sp>
      <p:sp>
        <p:nvSpPr>
          <p:cNvPr id="25" name="TextBox 53"/>
          <p:cNvSpPr txBox="1">
            <a:spLocks noChangeArrowheads="1"/>
          </p:cNvSpPr>
          <p:nvPr/>
        </p:nvSpPr>
        <p:spPr bwMode="auto">
          <a:xfrm>
            <a:off x="937840" y="3763880"/>
            <a:ext cx="4477679" cy="50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None/>
            </a:pPr>
            <a:r>
              <a:rPr lang="en-US" altLang="zh-CN" sz="900">
                <a:solidFill>
                  <a:schemeClr val="bg1"/>
                </a:solidFill>
                <a:cs typeface="Arial" panose="020b0604020202020204" pitchFamily="34" charset="0"/>
              </a:rPr>
              <a:t>This is a sample text. Insert your desired text here. Again, this is a dummy text, enter your own text here. This is a sample text. Insert your desired text here.</a:t>
            </a:r>
            <a:endParaRPr lang="en-US" altLang="zh-CN" sz="900">
              <a:solidFill>
                <a:schemeClr val="bg1"/>
              </a:solidFill>
              <a:cs typeface="Arial" panose="020b0604020202020204" pitchFamily="34" charset="0"/>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41" presetClass="entr" presetSubtype="0" fill="hold" nodeType="afterEffect">
                                  <p:stCondLst>
                                    <p:cond delay="0"/>
                                  </p:stCondLst>
                                  <p:iterate type="lt">
                                    <p:tmPct val="10000"/>
                                  </p:iterate>
                                  <p:childTnLst>
                                    <p:set>
                                      <p:cBhvr>
                                        <p:cTn id="15" dur="1" fill="hold">
                                          <p:stCondLst>
                                            <p:cond delay="0"/>
                                          </p:stCondLst>
                                        </p:cTn>
                                        <p:tgtEl>
                                          <p:spTgt spid="23">
                                            <p:txEl>
                                              <p:pRg st="0" end="0"/>
                                            </p:txEl>
                                          </p:spTgt>
                                        </p:tgtEl>
                                        <p:attrNameLst>
                                          <p:attrName>style.visibility</p:attrName>
                                        </p:attrNameLst>
                                      </p:cBhvr>
                                      <p:to>
                                        <p:strVal val="visible"/>
                                      </p:to>
                                    </p:set>
                                    <p:anim calcmode="lin" valueType="num">
                                      <p:cBhvr>
                                        <p:cTn id="16" dur="750" fill="hold"/>
                                        <p:tgtEl>
                                          <p:spTgt spid="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
                                          </p:val>
                                        </p:tav>
                                        <p:tav tm="100000">
                                          <p:val>
                                            <p:strVal val="#ppt_y"/>
                                          </p:val>
                                        </p:tav>
                                      </p:tavLst>
                                    </p:anim>
                                    <p:anim calcmode="lin" valueType="num">
                                      <p:cBhvr>
                                        <p:cTn id="18" dur="750" fill="hold"/>
                                        <p:tgtEl>
                                          <p:spTgt spid="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23">
                                            <p:txEl>
                                              <p:pRg st="0" end="0"/>
                                            </p:txEl>
                                          </p:spTgt>
                                        </p:tgtEl>
                                      </p:cBhvr>
                                    </p:animEffect>
                                  </p:childTnLst>
                                </p:cTn>
                              </p:par>
                            </p:childTnLst>
                          </p:cTn>
                        </p:par>
                        <p:par>
                          <p:cTn id="21" fill="hold" nodeType="afterGroup">
                            <p:stCondLst>
                              <p:cond delay="175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23">
                                            <p:txEl>
                                              <p:pRg st="1" end="1"/>
                                            </p:txEl>
                                          </p:spTgt>
                                        </p:tgtEl>
                                        <p:attrNameLst>
                                          <p:attrName>style.visibility</p:attrName>
                                        </p:attrNameLst>
                                      </p:cBhvr>
                                      <p:to>
                                        <p:strVal val="visible"/>
                                      </p:to>
                                    </p:set>
                                    <p:anim calcmode="lin" valueType="num">
                                      <p:cBhvr>
                                        <p:cTn id="24" dur="750" fill="hold"/>
                                        <p:tgtEl>
                                          <p:spTgt spid="2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750" fill="hold"/>
                                        <p:tgtEl>
                                          <p:spTgt spid="23">
                                            <p:txEl>
                                              <p:pRg st="1" end="1"/>
                                            </p:txEl>
                                          </p:spTgt>
                                        </p:tgtEl>
                                        <p:attrNameLst>
                                          <p:attrName>ppt_y</p:attrName>
                                        </p:attrNameLst>
                                      </p:cBhvr>
                                      <p:tavLst>
                                        <p:tav tm="0">
                                          <p:val>
                                            <p:strVal val="#ppt_y"/>
                                          </p:val>
                                        </p:tav>
                                        <p:tav tm="100000">
                                          <p:val>
                                            <p:strVal val="#ppt_y"/>
                                          </p:val>
                                        </p:tav>
                                      </p:tavLst>
                                    </p:anim>
                                    <p:anim calcmode="lin" valueType="num">
                                      <p:cBhvr>
                                        <p:cTn id="26" dur="750" fill="hold"/>
                                        <p:tgtEl>
                                          <p:spTgt spid="2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750" fill="hold"/>
                                        <p:tgtEl>
                                          <p:spTgt spid="2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750" tmFilter="0,0; .5, 1; 1, 1"/>
                                        <p:tgtEl>
                                          <p:spTgt spid="23">
                                            <p:txEl>
                                              <p:pRg st="1" end="1"/>
                                            </p:txEl>
                                          </p:spTgt>
                                        </p:tgtEl>
                                      </p:cBhvr>
                                    </p:animEffect>
                                  </p:childTnLst>
                                </p:cTn>
                              </p:par>
                            </p:childTnLst>
                          </p:cTn>
                        </p:par>
                        <p:par>
                          <p:cTn id="29" fill="hold" nodeType="afterGroup">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nodeType="afterGroup">
                            <p:stCondLst>
                              <p:cond delay="3000"/>
                            </p:stCondLst>
                            <p:childTnLst>
                              <p:par>
                                <p:cTn id="34" presetID="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382198" y="3234643"/>
            <a:ext cx="472080" cy="519792"/>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4" name="矩形 3"/>
          <p:cNvSpPr/>
          <p:nvPr/>
        </p:nvSpPr>
        <p:spPr>
          <a:xfrm>
            <a:off x="3847999" y="3237155"/>
            <a:ext cx="7402621" cy="519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3" tIns="0" rIns="14235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08130" y="2630733"/>
            <a:ext cx="7364955" cy="612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973084" y="2626966"/>
            <a:ext cx="675476" cy="61646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38917" name="矩形 11"/>
          <p:cNvSpPr/>
          <p:nvPr/>
        </p:nvSpPr>
        <p:spPr>
          <a:xfrm>
            <a:off x="3074593" y="4005541"/>
            <a:ext cx="6612892" cy="1338400"/>
          </a:xfrm>
          <a:prstGeom prst="rect">
            <a:avLst/>
          </a:prstGeom>
          <a:noFill/>
          <a:ln w="25400">
            <a:noFill/>
          </a:ln>
        </p:spPr>
        <p:txBody>
          <a:bodyPr lIns="96419" tIns="48209" rIns="96419" bIns="48209" anchor="ctr"/>
          <a:lstStyle/>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模板下载：</a:t>
            </a:r>
            <a:r>
              <a:rPr lang="en-US" altLang="zh-CN" sz="111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10" b="1">
                <a:solidFill>
                  <a:srgbClr val="FFC000"/>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行业</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10" b="1">
                <a:solidFill>
                  <a:srgbClr val="4A452A"/>
                </a:solidFill>
                <a:latin typeface="微软雅黑" panose="020b0503020204020204" pitchFamily="34" charset="-122"/>
                <a:ea typeface="微软雅黑" panose="020b0503020204020204" pitchFamily="34" charset="-122"/>
              </a:rPr>
              <a:t>工作</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10" b="1">
                <a:solidFill>
                  <a:srgbClr val="4A452A"/>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节日</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背景图片：</a:t>
            </a:r>
            <a:r>
              <a:rPr lang="en-US" altLang="zh-CN" sz="1110" b="1">
                <a:solidFill>
                  <a:srgbClr val="4A452A"/>
                </a:solidFill>
                <a:latin typeface="微软雅黑" panose="020b0503020204020204" pitchFamily="34" charset="-122"/>
                <a:ea typeface="微软雅黑" panose="020b0503020204020204" pitchFamily="34" charset="-122"/>
              </a:rPr>
              <a:t> </a:t>
            </a:r>
            <a:r>
              <a:rPr lang="en-US" altLang="zh-CN" sz="111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110" b="1">
                <a:solidFill>
                  <a:srgbClr val="4A452A"/>
                </a:solidFill>
                <a:latin typeface="微软雅黑" panose="020b0503020204020204" pitchFamily="34" charset="-122"/>
                <a:ea typeface="微软雅黑" panose="020b0503020204020204" pitchFamily="34" charset="-122"/>
              </a:rPr>
              <a:t>            PPT</a:t>
            </a:r>
            <a:r>
              <a:rPr lang="zh-CN" altLang="en-US" sz="1110" b="1">
                <a:solidFill>
                  <a:srgbClr val="4A452A"/>
                </a:solidFill>
                <a:latin typeface="微软雅黑" panose="020b0503020204020204" pitchFamily="34" charset="-122"/>
                <a:ea typeface="微软雅黑" panose="020b0503020204020204" pitchFamily="34" charset="-122"/>
              </a:rPr>
              <a:t>课件模板：</a:t>
            </a:r>
            <a:r>
              <a:rPr lang="en-US" altLang="zh-CN" sz="111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11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875027" y="1027416"/>
            <a:ext cx="3013279" cy="1506640"/>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六边形 11"/>
          <p:cNvSpPr/>
          <p:nvPr/>
        </p:nvSpPr>
        <p:spPr>
          <a:xfrm>
            <a:off x="-9093" y="1"/>
            <a:ext cx="10398816" cy="7239639"/>
          </a:xfrm>
          <a:custGeom>
            <a:gdLst>
              <a:gd name="connsiteX0" fmla="*/ 0 w 9422296"/>
              <a:gd name="connsiteY0" fmla="*/ 2729948 h 5459896"/>
              <a:gd name="connsiteX1" fmla="*/ 1364974 w 9422296"/>
              <a:gd name="connsiteY1" fmla="*/ 1 h 5459896"/>
              <a:gd name="connsiteX2" fmla="*/ 8057322 w 9422296"/>
              <a:gd name="connsiteY2" fmla="*/ 1 h 5459896"/>
              <a:gd name="connsiteX3" fmla="*/ 9422296 w 9422296"/>
              <a:gd name="connsiteY3" fmla="*/ 2729948 h 5459896"/>
              <a:gd name="connsiteX4" fmla="*/ 8057322 w 9422296"/>
              <a:gd name="connsiteY4" fmla="*/ 5459895 h 5459896"/>
              <a:gd name="connsiteX5" fmla="*/ 1364974 w 9422296"/>
              <a:gd name="connsiteY5" fmla="*/ 5459895 h 5459896"/>
              <a:gd name="connsiteX6" fmla="*/ 0 w 9422296"/>
              <a:gd name="connsiteY6" fmla="*/ 2729948 h 5459896"/>
              <a:gd name="connsiteX0-1" fmla="*/ 79513 w 8057322"/>
              <a:gd name="connsiteY0-2" fmla="*/ 2716695 h 5459894"/>
              <a:gd name="connsiteX1-3" fmla="*/ 0 w 8057322"/>
              <a:gd name="connsiteY1-4" fmla="*/ 0 h 5459894"/>
              <a:gd name="connsiteX2-5" fmla="*/ 6692348 w 8057322"/>
              <a:gd name="connsiteY2-6" fmla="*/ 0 h 5459894"/>
              <a:gd name="connsiteX3-7" fmla="*/ 8057322 w 8057322"/>
              <a:gd name="connsiteY3-8" fmla="*/ 2729947 h 5459894"/>
              <a:gd name="connsiteX4-9" fmla="*/ 6692348 w 8057322"/>
              <a:gd name="connsiteY4-10" fmla="*/ 5459894 h 5459894"/>
              <a:gd name="connsiteX5-11" fmla="*/ 0 w 8057322"/>
              <a:gd name="connsiteY5-12" fmla="*/ 5459894 h 5459894"/>
              <a:gd name="connsiteX6-13" fmla="*/ 79513 w 8057322"/>
              <a:gd name="connsiteY6-14" fmla="*/ 2716695 h 5459894"/>
              <a:gd name="connsiteX0-15" fmla="*/ 0 w 8070575"/>
              <a:gd name="connsiteY0-16" fmla="*/ 2716695 h 5459894"/>
              <a:gd name="connsiteX1-17" fmla="*/ 13253 w 8070575"/>
              <a:gd name="connsiteY1-18" fmla="*/ 0 h 5459894"/>
              <a:gd name="connsiteX2-19" fmla="*/ 6705601 w 8070575"/>
              <a:gd name="connsiteY2-20" fmla="*/ 0 h 5459894"/>
              <a:gd name="connsiteX3-21" fmla="*/ 8070575 w 8070575"/>
              <a:gd name="connsiteY3-22" fmla="*/ 2729947 h 5459894"/>
              <a:gd name="connsiteX4-23" fmla="*/ 6705601 w 8070575"/>
              <a:gd name="connsiteY4-24" fmla="*/ 5459894 h 5459894"/>
              <a:gd name="connsiteX5-25" fmla="*/ 13253 w 8070575"/>
              <a:gd name="connsiteY5-26" fmla="*/ 5459894 h 5459894"/>
              <a:gd name="connsiteX6-27" fmla="*/ 0 w 8070575"/>
              <a:gd name="connsiteY6-28" fmla="*/ 2716695 h 5459894"/>
              <a:gd name="connsiteX0-29" fmla="*/ 0 w 8070575"/>
              <a:gd name="connsiteY0-30" fmla="*/ 2716695 h 6680341"/>
              <a:gd name="connsiteX1-31" fmla="*/ 13253 w 8070575"/>
              <a:gd name="connsiteY1-32" fmla="*/ 0 h 6680341"/>
              <a:gd name="connsiteX2-33" fmla="*/ 6705601 w 8070575"/>
              <a:gd name="connsiteY2-34" fmla="*/ 0 h 6680341"/>
              <a:gd name="connsiteX3-35" fmla="*/ 8070575 w 8070575"/>
              <a:gd name="connsiteY3-36" fmla="*/ 2729947 h 6680341"/>
              <a:gd name="connsiteX4-37" fmla="*/ 5143555 w 8070575"/>
              <a:gd name="connsiteY4-38" fmla="*/ 6680341 h 6680341"/>
              <a:gd name="connsiteX5-39" fmla="*/ 13253 w 8070575"/>
              <a:gd name="connsiteY5-40" fmla="*/ 5459894 h 6680341"/>
              <a:gd name="connsiteX6-41" fmla="*/ 0 w 8070575"/>
              <a:gd name="connsiteY6-42" fmla="*/ 2716695 h 6680341"/>
              <a:gd name="connsiteX0-43" fmla="*/ 0 w 8070575"/>
              <a:gd name="connsiteY0-44" fmla="*/ 2716695 h 6654648"/>
              <a:gd name="connsiteX1-45" fmla="*/ 13253 w 8070575"/>
              <a:gd name="connsiteY1-46" fmla="*/ 0 h 6654648"/>
              <a:gd name="connsiteX2-47" fmla="*/ 6705601 w 8070575"/>
              <a:gd name="connsiteY2-48" fmla="*/ 0 h 6654648"/>
              <a:gd name="connsiteX3-49" fmla="*/ 8070575 w 8070575"/>
              <a:gd name="connsiteY3-50" fmla="*/ 2729947 h 6654648"/>
              <a:gd name="connsiteX4-51" fmla="*/ 4959147 w 8070575"/>
              <a:gd name="connsiteY4-52" fmla="*/ 6654648 h 6654648"/>
              <a:gd name="connsiteX5-53" fmla="*/ 13253 w 8070575"/>
              <a:gd name="connsiteY5-54" fmla="*/ 5459894 h 6654648"/>
              <a:gd name="connsiteX6-55" fmla="*/ 0 w 8070575"/>
              <a:gd name="connsiteY6-56" fmla="*/ 2716695 h 6654648"/>
              <a:gd name="connsiteX0-57" fmla="*/ 0 w 8070575"/>
              <a:gd name="connsiteY0-58" fmla="*/ 2716695 h 6654648"/>
              <a:gd name="connsiteX1-59" fmla="*/ 13253 w 8070575"/>
              <a:gd name="connsiteY1-60" fmla="*/ 0 h 6654648"/>
              <a:gd name="connsiteX2-61" fmla="*/ 6705601 w 8070575"/>
              <a:gd name="connsiteY2-62" fmla="*/ 0 h 6654648"/>
              <a:gd name="connsiteX3-63" fmla="*/ 8070575 w 8070575"/>
              <a:gd name="connsiteY3-64" fmla="*/ 2729947 h 6654648"/>
              <a:gd name="connsiteX4-65" fmla="*/ 4959147 w 8070575"/>
              <a:gd name="connsiteY4-66" fmla="*/ 6654648 h 6654648"/>
              <a:gd name="connsiteX5-67" fmla="*/ 13253 w 8070575"/>
              <a:gd name="connsiteY5-68" fmla="*/ 4175212 h 6654648"/>
              <a:gd name="connsiteX6-69" fmla="*/ 0 w 8070575"/>
              <a:gd name="connsiteY6-70" fmla="*/ 2716695 h 6654648"/>
              <a:gd name="connsiteX0-71" fmla="*/ 0 w 8070575"/>
              <a:gd name="connsiteY0-72" fmla="*/ 2716695 h 6654648"/>
              <a:gd name="connsiteX1-73" fmla="*/ 13253 w 8070575"/>
              <a:gd name="connsiteY1-74" fmla="*/ 0 h 6654648"/>
              <a:gd name="connsiteX2-75" fmla="*/ 6705601 w 8070575"/>
              <a:gd name="connsiteY2-76" fmla="*/ 0 h 6654648"/>
              <a:gd name="connsiteX3-77" fmla="*/ 8070575 w 8070575"/>
              <a:gd name="connsiteY3-78" fmla="*/ 2729947 h 6654648"/>
              <a:gd name="connsiteX4-79" fmla="*/ 4959147 w 8070575"/>
              <a:gd name="connsiteY4-80" fmla="*/ 6654648 h 6654648"/>
              <a:gd name="connsiteX5-81" fmla="*/ 13253 w 8070575"/>
              <a:gd name="connsiteY5-82" fmla="*/ 4779012 h 6654648"/>
              <a:gd name="connsiteX6-83" fmla="*/ 0 w 8070575"/>
              <a:gd name="connsiteY6-84" fmla="*/ 2716695 h 665464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070574" h="6654647">
                <a:moveTo>
                  <a:pt x="0" y="2716695"/>
                </a:moveTo>
                <a:cubicBezTo>
                  <a:pt x="4418" y="1811130"/>
                  <a:pt x="8835" y="905565"/>
                  <a:pt x="13253" y="0"/>
                </a:cubicBezTo>
                <a:lnTo>
                  <a:pt x="6705601" y="0"/>
                </a:lnTo>
                <a:lnTo>
                  <a:pt x="8070575" y="2729947"/>
                </a:lnTo>
                <a:lnTo>
                  <a:pt x="4959147" y="6654648"/>
                </a:lnTo>
                <a:lnTo>
                  <a:pt x="13253" y="4779012"/>
                </a:lnTo>
                <a:cubicBezTo>
                  <a:pt x="8835" y="3864612"/>
                  <a:pt x="4418" y="3631095"/>
                  <a:pt x="0" y="2716695"/>
                </a:cubicBezTo>
                <a:close/>
              </a:path>
            </a:pathLst>
          </a:custGeom>
          <a:solidFill>
            <a:schemeClr val="accent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005768" y="1888133"/>
            <a:ext cx="4856201" cy="3013417"/>
            <a:chOff x="3797935" y="1934404"/>
            <a:chExt cx="4604651" cy="2857322"/>
          </a:xfrm>
        </p:grpSpPr>
        <p:sp>
          <p:nvSpPr>
            <p:cNvPr id="15" name="文本框 14"/>
            <p:cNvSpPr txBox="1"/>
            <p:nvPr/>
          </p:nvSpPr>
          <p:spPr>
            <a:xfrm>
              <a:off x="3797935" y="4088711"/>
              <a:ext cx="4604651" cy="703015"/>
            </a:xfrm>
            <a:prstGeom prst="rect">
              <a:avLst/>
            </a:prstGeom>
            <a:noFill/>
          </p:spPr>
          <p:txBody>
            <a:bodyPr wrap="none" rtlCol="0">
              <a:spAutoFit/>
            </a:bodyPr>
            <a:lstStyle/>
            <a:p>
              <a:r>
                <a:rPr lang="zh-CN" altLang="en-US" sz="4220" spc="300">
                  <a:solidFill>
                    <a:schemeClr val="bg1"/>
                  </a:solidFill>
                  <a:latin typeface="+mj-ea"/>
                  <a:ea typeface="+mj-ea"/>
                  <a:cs typeface="+mn-ea"/>
                  <a:sym typeface="+mn-lt"/>
                </a:rPr>
                <a:t>单击此处添加标题</a:t>
              </a:r>
              <a:endParaRPr lang="zh-CN" altLang="en-US" sz="4220" spc="300">
                <a:solidFill>
                  <a:schemeClr val="bg1"/>
                </a:solidFill>
                <a:latin typeface="+mj-ea"/>
                <a:ea typeface="+mj-ea"/>
                <a:cs typeface="+mn-ea"/>
                <a:sym typeface="+mn-lt"/>
              </a:endParaRPr>
            </a:p>
          </p:txBody>
        </p:sp>
        <p:sp>
          <p:nvSpPr>
            <p:cNvPr id="16" name="圆角矩形 15"/>
            <p:cNvSpPr/>
            <p:nvPr/>
          </p:nvSpPr>
          <p:spPr>
            <a:xfrm rot="19006218">
              <a:off x="5238750" y="1934404"/>
              <a:ext cx="1714500" cy="1714500"/>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5537193" y="2283822"/>
              <a:ext cx="1033213" cy="1010901"/>
            </a:xfrm>
            <a:prstGeom prst="rect">
              <a:avLst/>
            </a:prstGeom>
          </p:spPr>
          <p:txBody>
            <a:bodyPr wrap="none">
              <a:spAutoFit/>
            </a:bodyPr>
            <a:lstStyle/>
            <a:p>
              <a:r>
                <a:rPr lang="en-US" altLang="zh-CN" sz="6330" b="1" spc="316">
                  <a:solidFill>
                    <a:schemeClr val="bg1"/>
                  </a:solidFill>
                  <a:cs typeface="+mn-ea"/>
                  <a:sym typeface="+mn-lt"/>
                </a:rPr>
                <a:t>01</a:t>
              </a:r>
              <a:endParaRPr lang="zh-CN" altLang="en-US" sz="6330"/>
            </a:p>
          </p:txBody>
        </p:sp>
      </p:gr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图表 3"/>
          <p:cNvGraphicFramePr/>
          <p:nvPr/>
        </p:nvGraphicFramePr>
        <p:xfrm>
          <a:off x="632289" y="2268895"/>
          <a:ext cx="3348434" cy="2332264"/>
        </p:xfrm>
        <a:graphic>
          <a:graphicData uri="http://schemas.openxmlformats.org/drawingml/2006/chart">
            <c:chart xmlns:c="http://schemas.openxmlformats.org/drawingml/2006/chart" r:id="rId3"/>
          </a:graphicData>
        </a:graphic>
      </p:graphicFrame>
      <p:cxnSp>
        <p:nvCxnSpPr>
          <p:cNvPr id="5" name="直接连接符 4"/>
          <p:cNvCxnSpPr/>
          <p:nvPr/>
        </p:nvCxnSpPr>
        <p:spPr>
          <a:xfrm flipH="1">
            <a:off x="6429375" y="1858549"/>
            <a:ext cx="0" cy="4415337"/>
          </a:xfrm>
          <a:prstGeom prst="line">
            <a:avLst/>
          </a:prstGeom>
          <a:ln w="158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3725560" y="1858549"/>
            <a:ext cx="0" cy="4415337"/>
          </a:xfrm>
          <a:prstGeom prst="line">
            <a:avLst/>
          </a:prstGeom>
          <a:ln w="158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9133190" y="1858549"/>
            <a:ext cx="0" cy="4415337"/>
          </a:xfrm>
          <a:prstGeom prst="line">
            <a:avLst/>
          </a:prstGeom>
          <a:ln w="158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图表 7"/>
          <p:cNvGraphicFramePr/>
          <p:nvPr/>
        </p:nvGraphicFramePr>
        <p:xfrm>
          <a:off x="3300292" y="2268895"/>
          <a:ext cx="3348433" cy="2332264"/>
        </p:xfrm>
        <a:graphic>
          <a:graphicData uri="http://schemas.openxmlformats.org/drawingml/2006/chart">
            <c:chart xmlns:c="http://schemas.openxmlformats.org/drawingml/2006/chart" r:id="rId4"/>
          </a:graphicData>
        </a:graphic>
      </p:graphicFrame>
      <p:graphicFrame>
        <p:nvGraphicFramePr>
          <p:cNvPr id="11" name="图表 10"/>
          <p:cNvGraphicFramePr/>
          <p:nvPr/>
        </p:nvGraphicFramePr>
        <p:xfrm>
          <a:off x="5968295" y="2268895"/>
          <a:ext cx="3348433" cy="2332264"/>
        </p:xfrm>
        <a:graphic>
          <a:graphicData uri="http://schemas.openxmlformats.org/drawingml/2006/chart">
            <c:chart xmlns:c="http://schemas.openxmlformats.org/drawingml/2006/chart" r:id="rId5"/>
          </a:graphicData>
        </a:graphic>
      </p:graphicFrame>
      <p:graphicFrame>
        <p:nvGraphicFramePr>
          <p:cNvPr id="12" name="图表 11"/>
          <p:cNvGraphicFramePr/>
          <p:nvPr/>
        </p:nvGraphicFramePr>
        <p:xfrm>
          <a:off x="8636298" y="2268895"/>
          <a:ext cx="3348433" cy="2332264"/>
        </p:xfrm>
        <a:graphic>
          <a:graphicData uri="http://schemas.openxmlformats.org/drawingml/2006/chart">
            <c:chart xmlns:c="http://schemas.openxmlformats.org/drawingml/2006/chart" r:id="rId6"/>
          </a:graphicData>
        </a:graphic>
      </p:graphicFrame>
      <p:sp>
        <p:nvSpPr>
          <p:cNvPr id="13" name="文本框 12"/>
          <p:cNvSpPr txBox="1"/>
          <p:nvPr/>
        </p:nvSpPr>
        <p:spPr>
          <a:xfrm>
            <a:off x="1785045" y="2953802"/>
            <a:ext cx="1245854" cy="728789"/>
          </a:xfrm>
          <a:prstGeom prst="rect">
            <a:avLst/>
          </a:prstGeom>
          <a:noFill/>
        </p:spPr>
        <p:txBody>
          <a:bodyPr wrap="none">
            <a:spAutoFit/>
          </a:bodyPr>
          <a:lstStyle/>
          <a:p>
            <a:pPr algn="ctr" fontAlgn="auto">
              <a:spcBef>
                <a:spcPct val="0"/>
              </a:spcBef>
              <a:spcAft>
                <a:spcPct val="0"/>
              </a:spcAft>
              <a:defRPr/>
            </a:pPr>
            <a:r>
              <a:rPr lang="en-US" altLang="zh-CN" sz="4135"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62%</a:t>
            </a:r>
            <a:endParaRPr lang="zh-CN" altLang="en-US" sz="4135"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4471702" y="2953802"/>
            <a:ext cx="1245854" cy="728789"/>
          </a:xfrm>
          <a:prstGeom prst="rect">
            <a:avLst/>
          </a:prstGeom>
          <a:noFill/>
        </p:spPr>
        <p:txBody>
          <a:bodyPr wrap="none">
            <a:spAutoFit/>
          </a:bodyPr>
          <a:lstStyle/>
          <a:p>
            <a:pPr algn="ctr" fontAlgn="auto">
              <a:spcBef>
                <a:spcPct val="0"/>
              </a:spcBef>
              <a:spcAft>
                <a:spcPct val="0"/>
              </a:spcAft>
              <a:defRPr/>
            </a:pPr>
            <a:r>
              <a:rPr lang="en-US" altLang="zh-CN" sz="4135"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72%</a:t>
            </a:r>
            <a:endParaRPr lang="zh-CN" altLang="en-US" sz="4135"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7157611" y="2935896"/>
            <a:ext cx="1245854" cy="728789"/>
          </a:xfrm>
          <a:prstGeom prst="rect">
            <a:avLst/>
          </a:prstGeom>
          <a:noFill/>
        </p:spPr>
        <p:txBody>
          <a:bodyPr wrap="none">
            <a:spAutoFit/>
          </a:bodyPr>
          <a:lstStyle/>
          <a:p>
            <a:pPr algn="ctr" fontAlgn="auto">
              <a:spcBef>
                <a:spcPct val="0"/>
              </a:spcBef>
              <a:spcAft>
                <a:spcPct val="0"/>
              </a:spcAft>
              <a:defRPr/>
            </a:pPr>
            <a:r>
              <a:rPr lang="en-US" altLang="zh-CN" sz="4135"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83%</a:t>
            </a:r>
            <a:endParaRPr lang="zh-CN" altLang="en-US" sz="4135"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5"/>
          <p:cNvSpPr txBox="1"/>
          <p:nvPr/>
        </p:nvSpPr>
        <p:spPr>
          <a:xfrm>
            <a:off x="9844265" y="2953802"/>
            <a:ext cx="1245854" cy="728789"/>
          </a:xfrm>
          <a:prstGeom prst="rect">
            <a:avLst/>
          </a:prstGeom>
          <a:noFill/>
        </p:spPr>
        <p:txBody>
          <a:bodyPr wrap="none">
            <a:spAutoFit/>
          </a:bodyPr>
          <a:lstStyle/>
          <a:p>
            <a:pPr algn="ctr" fontAlgn="auto">
              <a:spcBef>
                <a:spcPct val="0"/>
              </a:spcBef>
              <a:spcAft>
                <a:spcPct val="0"/>
              </a:spcAft>
              <a:defRPr/>
            </a:pPr>
            <a:r>
              <a:rPr lang="en-US" altLang="zh-CN" sz="4135"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24%</a:t>
            </a:r>
            <a:endParaRPr lang="zh-CN" altLang="en-US" sz="4135"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文本框 16"/>
          <p:cNvSpPr txBox="1"/>
          <p:nvPr/>
        </p:nvSpPr>
        <p:spPr>
          <a:xfrm>
            <a:off x="1842753" y="4496708"/>
            <a:ext cx="1130438" cy="417743"/>
          </a:xfrm>
          <a:prstGeom prst="rect">
            <a:avLst/>
          </a:prstGeom>
          <a:noFill/>
        </p:spPr>
        <p:txBody>
          <a:bodyPr wrap="none">
            <a:spAutoFit/>
          </a:bodyPr>
          <a:lstStyle/>
          <a:p>
            <a:pPr algn="ctr" fontAlgn="auto">
              <a:lnSpc>
                <a:spcPct val="150000"/>
              </a:lnSpc>
              <a:spcBef>
                <a:spcPct val="0"/>
              </a:spcBef>
              <a:spcAft>
                <a:spcPct val="0"/>
              </a:spcAft>
              <a:defRPr/>
            </a:pPr>
            <a:r>
              <a:rPr lang="zh-CN" alt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100,000</a:t>
            </a:r>
            <a:endParaRPr lang="zh-CN" alt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1238110" y="4954803"/>
            <a:ext cx="2339725" cy="613373"/>
          </a:xfrm>
          <a:prstGeom prst="rect">
            <a:avLst/>
          </a:prstGeom>
        </p:spPr>
        <p:txBody>
          <a:bodyPr>
            <a:spAutoFit/>
          </a:bodyPr>
          <a:lstStyle/>
          <a:p>
            <a:pPr algn="ctr" fontAlgn="auto">
              <a:lnSpc>
                <a:spcPct val="150000"/>
              </a:lnSpc>
              <a:spcBef>
                <a:spcPct val="0"/>
              </a:spcBef>
              <a:spcAft>
                <a:spcPct val="0"/>
              </a:spcAft>
              <a:defRPr/>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4529410" y="4496708"/>
            <a:ext cx="1130438" cy="417743"/>
          </a:xfrm>
          <a:prstGeom prst="rect">
            <a:avLst/>
          </a:prstGeom>
          <a:noFill/>
        </p:spPr>
        <p:txBody>
          <a:bodyPr wrap="none">
            <a:spAutoFit/>
          </a:bodyPr>
          <a:lstStyle/>
          <a:p>
            <a:pPr algn="ctr" fontAlgn="auto">
              <a:lnSpc>
                <a:spcPct val="150000"/>
              </a:lnSpc>
              <a:spcBef>
                <a:spcPct val="0"/>
              </a:spcBef>
              <a:spcAft>
                <a:spcPct val="0"/>
              </a:spcAft>
              <a:defRPr/>
            </a:pPr>
            <a:r>
              <a:rPr lang="zh-CN" alt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100,000</a:t>
            </a:r>
            <a:endParaRPr lang="zh-CN" alt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矩形 19"/>
          <p:cNvSpPr/>
          <p:nvPr/>
        </p:nvSpPr>
        <p:spPr>
          <a:xfrm>
            <a:off x="3925512" y="4954803"/>
            <a:ext cx="2338234" cy="613373"/>
          </a:xfrm>
          <a:prstGeom prst="rect">
            <a:avLst/>
          </a:prstGeom>
        </p:spPr>
        <p:txBody>
          <a:bodyPr>
            <a:spAutoFit/>
          </a:bodyPr>
          <a:lstStyle/>
          <a:p>
            <a:pPr algn="ctr" fontAlgn="auto">
              <a:lnSpc>
                <a:spcPct val="150000"/>
              </a:lnSpc>
              <a:spcBef>
                <a:spcPct val="0"/>
              </a:spcBef>
              <a:spcAft>
                <a:spcPct val="0"/>
              </a:spcAft>
              <a:defRPr/>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20"/>
          <p:cNvSpPr txBox="1"/>
          <p:nvPr/>
        </p:nvSpPr>
        <p:spPr>
          <a:xfrm>
            <a:off x="7215319" y="4496708"/>
            <a:ext cx="1130438" cy="417743"/>
          </a:xfrm>
          <a:prstGeom prst="rect">
            <a:avLst/>
          </a:prstGeom>
          <a:noFill/>
        </p:spPr>
        <p:txBody>
          <a:bodyPr wrap="none">
            <a:spAutoFit/>
          </a:bodyPr>
          <a:lstStyle/>
          <a:p>
            <a:pPr algn="ctr" fontAlgn="auto">
              <a:lnSpc>
                <a:spcPct val="150000"/>
              </a:lnSpc>
              <a:spcBef>
                <a:spcPct val="0"/>
              </a:spcBef>
              <a:spcAft>
                <a:spcPct val="0"/>
              </a:spcAft>
              <a:defRPr/>
            </a:pPr>
            <a:r>
              <a:rPr lang="zh-CN" alt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100,000</a:t>
            </a:r>
            <a:endParaRPr lang="zh-CN" alt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nvSpPr>
        <p:spPr>
          <a:xfrm>
            <a:off x="6611421" y="4954803"/>
            <a:ext cx="2338234" cy="613373"/>
          </a:xfrm>
          <a:prstGeom prst="rect">
            <a:avLst/>
          </a:prstGeom>
        </p:spPr>
        <p:txBody>
          <a:bodyPr>
            <a:spAutoFit/>
          </a:bodyPr>
          <a:lstStyle/>
          <a:p>
            <a:pPr algn="ctr" fontAlgn="auto">
              <a:lnSpc>
                <a:spcPct val="150000"/>
              </a:lnSpc>
              <a:spcBef>
                <a:spcPct val="0"/>
              </a:spcBef>
              <a:spcAft>
                <a:spcPct val="0"/>
              </a:spcAft>
              <a:defRPr/>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9901973" y="4496708"/>
            <a:ext cx="1130438" cy="417743"/>
          </a:xfrm>
          <a:prstGeom prst="rect">
            <a:avLst/>
          </a:prstGeom>
          <a:noFill/>
        </p:spPr>
        <p:txBody>
          <a:bodyPr wrap="none">
            <a:spAutoFit/>
          </a:bodyPr>
          <a:lstStyle/>
          <a:p>
            <a:pPr algn="ctr" fontAlgn="auto">
              <a:lnSpc>
                <a:spcPct val="150000"/>
              </a:lnSpc>
              <a:spcBef>
                <a:spcPct val="0"/>
              </a:spcBef>
              <a:spcAft>
                <a:spcPct val="0"/>
              </a:spcAft>
              <a:defRPr/>
            </a:pPr>
            <a:r>
              <a:rPr lang="zh-CN" alt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100,000</a:t>
            </a:r>
            <a:endParaRPr lang="zh-CN" alt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矩形 23"/>
          <p:cNvSpPr/>
          <p:nvPr/>
        </p:nvSpPr>
        <p:spPr>
          <a:xfrm>
            <a:off x="9297330" y="4954803"/>
            <a:ext cx="2339725" cy="613373"/>
          </a:xfrm>
          <a:prstGeom prst="rect">
            <a:avLst/>
          </a:prstGeom>
        </p:spPr>
        <p:txBody>
          <a:bodyPr>
            <a:spAutoFit/>
          </a:bodyPr>
          <a:lstStyle/>
          <a:p>
            <a:pPr algn="ctr" fontAlgn="auto">
              <a:lnSpc>
                <a:spcPct val="150000"/>
              </a:lnSpc>
              <a:spcBef>
                <a:spcPct val="0"/>
              </a:spcBef>
              <a:spcAft>
                <a:spcPct val="0"/>
              </a:spcAft>
              <a:defRPr/>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26" name="矩形 25"/>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250"/>
                                        <p:tgtEl>
                                          <p:spTgt spid="6"/>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250"/>
                                        <p:tgtEl>
                                          <p:spTgt spid="5"/>
                                        </p:tgtEl>
                                      </p:cBhvr>
                                    </p:animEffect>
                                  </p:childTnLst>
                                </p:cTn>
                              </p:par>
                              <p:par>
                                <p:cTn id="11" presetID="16" presetClass="entr" presetSubtype="4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250"/>
                                        <p:tgtEl>
                                          <p:spTgt spid="7"/>
                                        </p:tgtEl>
                                      </p:cBhvr>
                                    </p:animEffect>
                                  </p:childTnLst>
                                </p:cTn>
                              </p:par>
                            </p:childTnLst>
                          </p:cTn>
                        </p:par>
                        <p:par>
                          <p:cTn id="14" fill="hold" nodeType="afterGroup">
                            <p:stCondLst>
                              <p:cond delay="250"/>
                            </p:stCondLst>
                            <p:childTnLst>
                              <p:par>
                                <p:cTn id="15" presetID="3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90"/>
                                          </p:val>
                                        </p:tav>
                                        <p:tav tm="100000">
                                          <p:val>
                                            <p:fltVal val="0"/>
                                          </p:val>
                                        </p:tav>
                                      </p:tavLst>
                                    </p:anim>
                                    <p:animEffect transition="in" filter="fade">
                                      <p:cBhvr>
                                        <p:cTn id="20" dur="500"/>
                                        <p:tgtEl>
                                          <p:spTgt spid="4"/>
                                        </p:tgtEl>
                                      </p:cBhvr>
                                    </p:animEffect>
                                  </p:childTnLst>
                                </p:cTn>
                              </p:par>
                            </p:childTnLst>
                          </p:cTn>
                        </p:par>
                        <p:par>
                          <p:cTn id="21" fill="hold" nodeType="afterGroup">
                            <p:stCondLst>
                              <p:cond delay="750"/>
                            </p:stCondLst>
                            <p:childTnLst>
                              <p:par>
                                <p:cTn id="22" presetID="49" presetClass="entr" presetSubtype="0" decel="100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250" fill="hold"/>
                                        <p:tgtEl>
                                          <p:spTgt spid="13"/>
                                        </p:tgtEl>
                                        <p:attrNameLst>
                                          <p:attrName>ppt_w</p:attrName>
                                        </p:attrNameLst>
                                      </p:cBhvr>
                                      <p:tavLst>
                                        <p:tav tm="0">
                                          <p:val>
                                            <p:fltVal val="0"/>
                                          </p:val>
                                        </p:tav>
                                        <p:tav tm="100000">
                                          <p:val>
                                            <p:strVal val="#ppt_w"/>
                                          </p:val>
                                        </p:tav>
                                      </p:tavLst>
                                    </p:anim>
                                    <p:anim calcmode="lin" valueType="num">
                                      <p:cBhvr>
                                        <p:cTn id="25" dur="250" fill="hold"/>
                                        <p:tgtEl>
                                          <p:spTgt spid="13"/>
                                        </p:tgtEl>
                                        <p:attrNameLst>
                                          <p:attrName>ppt_h</p:attrName>
                                        </p:attrNameLst>
                                      </p:cBhvr>
                                      <p:tavLst>
                                        <p:tav tm="0">
                                          <p:val>
                                            <p:fltVal val="0"/>
                                          </p:val>
                                        </p:tav>
                                        <p:tav tm="100000">
                                          <p:val>
                                            <p:strVal val="#ppt_h"/>
                                          </p:val>
                                        </p:tav>
                                      </p:tavLst>
                                    </p:anim>
                                    <p:anim calcmode="lin" valueType="num">
                                      <p:cBhvr>
                                        <p:cTn id="26" dur="250" fill="hold"/>
                                        <p:tgtEl>
                                          <p:spTgt spid="13"/>
                                        </p:tgtEl>
                                        <p:attrNameLst>
                                          <p:attrName>style.rotation</p:attrName>
                                        </p:attrNameLst>
                                      </p:cBhvr>
                                      <p:tavLst>
                                        <p:tav tm="0">
                                          <p:val>
                                            <p:fltVal val="360"/>
                                          </p:val>
                                        </p:tav>
                                        <p:tav tm="100000">
                                          <p:val>
                                            <p:fltVal val="0"/>
                                          </p:val>
                                        </p:tav>
                                      </p:tavLst>
                                    </p:anim>
                                    <p:animEffect transition="in" filter="fade">
                                      <p:cBhvr>
                                        <p:cTn id="27" dur="250"/>
                                        <p:tgtEl>
                                          <p:spTgt spid="13"/>
                                        </p:tgtEl>
                                      </p:cBhvr>
                                    </p:animEffect>
                                  </p:childTnLst>
                                </p:cTn>
                              </p:par>
                            </p:childTnLst>
                          </p:cTn>
                        </p:par>
                        <p:par>
                          <p:cTn id="28" fill="hold" nodeType="afterGroup">
                            <p:stCondLst>
                              <p:cond delay="1000"/>
                            </p:stCondLst>
                            <p:childTnLst>
                              <p:par>
                                <p:cTn id="29" presetID="23" presetClass="entr" presetSubtype="36" fill="hold" grpId="1"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50" fill="hold"/>
                                        <p:tgtEl>
                                          <p:spTgt spid="17"/>
                                        </p:tgtEl>
                                        <p:attrNameLst>
                                          <p:attrName>ppt_w</p:attrName>
                                        </p:attrNameLst>
                                      </p:cBhvr>
                                      <p:tavLst>
                                        <p:tav tm="0">
                                          <p:val>
                                            <p:strVal val="(6*min(max(#ppt_w*#ppt_h,.3),1)-7.4)/-.7*#ppt_w"/>
                                          </p:val>
                                        </p:tav>
                                        <p:tav tm="100000">
                                          <p:val>
                                            <p:strVal val="#ppt_w"/>
                                          </p:val>
                                        </p:tav>
                                      </p:tavLst>
                                    </p:anim>
                                    <p:anim calcmode="lin" valueType="num">
                                      <p:cBhvr>
                                        <p:cTn id="32" dur="250" fill="hold"/>
                                        <p:tgtEl>
                                          <p:spTgt spid="17"/>
                                        </p:tgtEl>
                                        <p:attrNameLst>
                                          <p:attrName>ppt_h</p:attrName>
                                        </p:attrNameLst>
                                      </p:cBhvr>
                                      <p:tavLst>
                                        <p:tav tm="0">
                                          <p:val>
                                            <p:strVal val="(6*min(max(#ppt_w*#ppt_h,.3),1)-7.4)/-.7*#ppt_h"/>
                                          </p:val>
                                        </p:tav>
                                        <p:tav tm="100000">
                                          <p:val>
                                            <p:strVal val="#ppt_h"/>
                                          </p:val>
                                        </p:tav>
                                      </p:tavLst>
                                    </p:anim>
                                    <p:anim calcmode="lin" valueType="num">
                                      <p:cBhvr>
                                        <p:cTn id="33" dur="250" fill="hold"/>
                                        <p:tgtEl>
                                          <p:spTgt spid="17"/>
                                        </p:tgtEl>
                                        <p:attrNameLst>
                                          <p:attrName>ppt_x</p:attrName>
                                        </p:attrNameLst>
                                      </p:cBhvr>
                                      <p:tavLst>
                                        <p:tav tm="0">
                                          <p:val>
                                            <p:fltVal val="0.5"/>
                                          </p:val>
                                        </p:tav>
                                        <p:tav tm="100000">
                                          <p:val>
                                            <p:strVal val="#ppt_x"/>
                                          </p:val>
                                        </p:tav>
                                      </p:tavLst>
                                    </p:anim>
                                    <p:anim calcmode="lin" valueType="num">
                                      <p:cBhvr>
                                        <p:cTn id="34" dur="250" fill="hold"/>
                                        <p:tgtEl>
                                          <p:spTgt spid="17"/>
                                        </p:tgtEl>
                                        <p:attrNameLst>
                                          <p:attrName>ppt_y</p:attrName>
                                        </p:attrNameLst>
                                      </p:cBhvr>
                                      <p:tavLst>
                                        <p:tav tm="0">
                                          <p:val>
                                            <p:strVal val="1+(6*min(max(#ppt_w*#ppt_h,.3),1)-7.4)/-.7*#ppt_h/2"/>
                                          </p:val>
                                        </p:tav>
                                        <p:tav tm="100000">
                                          <p:val>
                                            <p:strVal val="#ppt_y"/>
                                          </p:val>
                                        </p:tav>
                                      </p:tavLst>
                                    </p:anim>
                                  </p:childTnLst>
                                </p:cTn>
                              </p:par>
                              <p:par>
                                <p:cTn id="35" presetID="26" presetClass="emph" presetSubtype="0" repeatCount="2000" fill="hold" grpId="0" nodeType="withEffect">
                                  <p:stCondLst>
                                    <p:cond delay="250"/>
                                  </p:stCondLst>
                                  <p:childTnLst>
                                    <p:animEffect transition="out" filter="fade">
                                      <p:cBhvr>
                                        <p:cTn id="36" dur="250" tmFilter="0, 0; .2, .5; .8, .5; 1, 0"/>
                                        <p:tgtEl>
                                          <p:spTgt spid="17"/>
                                        </p:tgtEl>
                                      </p:cBhvr>
                                    </p:animEffect>
                                    <p:animScale>
                                      <p:cBhvr>
                                        <p:cTn id="37" dur="125" autoRev="1" fill="hold"/>
                                        <p:tgtEl>
                                          <p:spTgt spid="17"/>
                                        </p:tgtEl>
                                      </p:cBhvr>
                                      <p:by x="105000" y="105000"/>
                                    </p:animScale>
                                  </p:childTnLst>
                                </p:cTn>
                              </p:par>
                              <p:par>
                                <p:cTn id="38" presetID="22" presetClass="entr" presetSubtype="1" fill="hold" grpId="0" nodeType="withEffect">
                                  <p:stCondLst>
                                    <p:cond delay="75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250"/>
                                        <p:tgtEl>
                                          <p:spTgt spid="18"/>
                                        </p:tgtEl>
                                      </p:cBhvr>
                                    </p:animEffect>
                                  </p:childTnLst>
                                </p:cTn>
                              </p:par>
                            </p:childTnLst>
                          </p:cTn>
                        </p:par>
                        <p:par>
                          <p:cTn id="41" fill="hold" nodeType="afterGroup">
                            <p:stCondLst>
                              <p:cond delay="2000"/>
                            </p:stCondLst>
                            <p:childTnLst>
                              <p:par>
                                <p:cTn id="42" presetID="31"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nodeType="afterGroup">
                            <p:stCondLst>
                              <p:cond delay="2500"/>
                            </p:stCondLst>
                            <p:childTnLst>
                              <p:par>
                                <p:cTn id="49" presetID="49" presetClass="entr" presetSubtype="0" decel="10000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250" fill="hold"/>
                                        <p:tgtEl>
                                          <p:spTgt spid="14"/>
                                        </p:tgtEl>
                                        <p:attrNameLst>
                                          <p:attrName>ppt_w</p:attrName>
                                        </p:attrNameLst>
                                      </p:cBhvr>
                                      <p:tavLst>
                                        <p:tav tm="0">
                                          <p:val>
                                            <p:fltVal val="0"/>
                                          </p:val>
                                        </p:tav>
                                        <p:tav tm="100000">
                                          <p:val>
                                            <p:strVal val="#ppt_w"/>
                                          </p:val>
                                        </p:tav>
                                      </p:tavLst>
                                    </p:anim>
                                    <p:anim calcmode="lin" valueType="num">
                                      <p:cBhvr>
                                        <p:cTn id="52" dur="250" fill="hold"/>
                                        <p:tgtEl>
                                          <p:spTgt spid="14"/>
                                        </p:tgtEl>
                                        <p:attrNameLst>
                                          <p:attrName>ppt_h</p:attrName>
                                        </p:attrNameLst>
                                      </p:cBhvr>
                                      <p:tavLst>
                                        <p:tav tm="0">
                                          <p:val>
                                            <p:fltVal val="0"/>
                                          </p:val>
                                        </p:tav>
                                        <p:tav tm="100000">
                                          <p:val>
                                            <p:strVal val="#ppt_h"/>
                                          </p:val>
                                        </p:tav>
                                      </p:tavLst>
                                    </p:anim>
                                    <p:anim calcmode="lin" valueType="num">
                                      <p:cBhvr>
                                        <p:cTn id="53" dur="250" fill="hold"/>
                                        <p:tgtEl>
                                          <p:spTgt spid="14"/>
                                        </p:tgtEl>
                                        <p:attrNameLst>
                                          <p:attrName>style.rotation</p:attrName>
                                        </p:attrNameLst>
                                      </p:cBhvr>
                                      <p:tavLst>
                                        <p:tav tm="0">
                                          <p:val>
                                            <p:fltVal val="360"/>
                                          </p:val>
                                        </p:tav>
                                        <p:tav tm="100000">
                                          <p:val>
                                            <p:fltVal val="0"/>
                                          </p:val>
                                        </p:tav>
                                      </p:tavLst>
                                    </p:anim>
                                    <p:animEffect transition="in" filter="fade">
                                      <p:cBhvr>
                                        <p:cTn id="54" dur="250"/>
                                        <p:tgtEl>
                                          <p:spTgt spid="14"/>
                                        </p:tgtEl>
                                      </p:cBhvr>
                                    </p:animEffect>
                                  </p:childTnLst>
                                </p:cTn>
                              </p:par>
                            </p:childTnLst>
                          </p:cTn>
                        </p:par>
                        <p:par>
                          <p:cTn id="55" fill="hold" nodeType="afterGroup">
                            <p:stCondLst>
                              <p:cond delay="2750"/>
                            </p:stCondLst>
                            <p:childTnLst>
                              <p:par>
                                <p:cTn id="56" presetID="23" presetClass="entr" presetSubtype="36"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250" fill="hold"/>
                                        <p:tgtEl>
                                          <p:spTgt spid="19"/>
                                        </p:tgtEl>
                                        <p:attrNameLst>
                                          <p:attrName>ppt_w</p:attrName>
                                        </p:attrNameLst>
                                      </p:cBhvr>
                                      <p:tavLst>
                                        <p:tav tm="0">
                                          <p:val>
                                            <p:strVal val="(6*min(max(#ppt_w*#ppt_h,.3),1)-7.4)/-.7*#ppt_w"/>
                                          </p:val>
                                        </p:tav>
                                        <p:tav tm="100000">
                                          <p:val>
                                            <p:strVal val="#ppt_w"/>
                                          </p:val>
                                        </p:tav>
                                      </p:tavLst>
                                    </p:anim>
                                    <p:anim calcmode="lin" valueType="num">
                                      <p:cBhvr>
                                        <p:cTn id="59" dur="250" fill="hold"/>
                                        <p:tgtEl>
                                          <p:spTgt spid="19"/>
                                        </p:tgtEl>
                                        <p:attrNameLst>
                                          <p:attrName>ppt_h</p:attrName>
                                        </p:attrNameLst>
                                      </p:cBhvr>
                                      <p:tavLst>
                                        <p:tav tm="0">
                                          <p:val>
                                            <p:strVal val="(6*min(max(#ppt_w*#ppt_h,.3),1)-7.4)/-.7*#ppt_h"/>
                                          </p:val>
                                        </p:tav>
                                        <p:tav tm="100000">
                                          <p:val>
                                            <p:strVal val="#ppt_h"/>
                                          </p:val>
                                        </p:tav>
                                      </p:tavLst>
                                    </p:anim>
                                    <p:anim calcmode="lin" valueType="num">
                                      <p:cBhvr>
                                        <p:cTn id="60" dur="250" fill="hold"/>
                                        <p:tgtEl>
                                          <p:spTgt spid="19"/>
                                        </p:tgtEl>
                                        <p:attrNameLst>
                                          <p:attrName>ppt_x</p:attrName>
                                        </p:attrNameLst>
                                      </p:cBhvr>
                                      <p:tavLst>
                                        <p:tav tm="0">
                                          <p:val>
                                            <p:fltVal val="0.5"/>
                                          </p:val>
                                        </p:tav>
                                        <p:tav tm="100000">
                                          <p:val>
                                            <p:strVal val="#ppt_x"/>
                                          </p:val>
                                        </p:tav>
                                      </p:tavLst>
                                    </p:anim>
                                    <p:anim calcmode="lin" valueType="num">
                                      <p:cBhvr>
                                        <p:cTn id="61" dur="250" fill="hold"/>
                                        <p:tgtEl>
                                          <p:spTgt spid="19"/>
                                        </p:tgtEl>
                                        <p:attrNameLst>
                                          <p:attrName>ppt_y</p:attrName>
                                        </p:attrNameLst>
                                      </p:cBhvr>
                                      <p:tavLst>
                                        <p:tav tm="0">
                                          <p:val>
                                            <p:strVal val="1+(6*min(max(#ppt_w*#ppt_h,.3),1)-7.4)/-.7*#ppt_h/2"/>
                                          </p:val>
                                        </p:tav>
                                        <p:tav tm="100000">
                                          <p:val>
                                            <p:strVal val="#ppt_y"/>
                                          </p:val>
                                        </p:tav>
                                      </p:tavLst>
                                    </p:anim>
                                  </p:childTnLst>
                                </p:cTn>
                              </p:par>
                              <p:par>
                                <p:cTn id="62" presetID="26" presetClass="emph" presetSubtype="0" repeatCount="2000" fill="hold" grpId="1" nodeType="withEffect">
                                  <p:stCondLst>
                                    <p:cond delay="250"/>
                                  </p:stCondLst>
                                  <p:childTnLst>
                                    <p:animEffect transition="out" filter="fade">
                                      <p:cBhvr>
                                        <p:cTn id="63" dur="250" tmFilter="0, 0; .2, .5; .8, .5; 1, 0"/>
                                        <p:tgtEl>
                                          <p:spTgt spid="19"/>
                                        </p:tgtEl>
                                      </p:cBhvr>
                                    </p:animEffect>
                                    <p:animScale>
                                      <p:cBhvr>
                                        <p:cTn id="64" dur="125" autoRev="1" fill="hold"/>
                                        <p:tgtEl>
                                          <p:spTgt spid="19"/>
                                        </p:tgtEl>
                                      </p:cBhvr>
                                      <p:by x="105000" y="105000"/>
                                    </p:animScale>
                                  </p:childTnLst>
                                </p:cTn>
                              </p:par>
                              <p:par>
                                <p:cTn id="65" presetID="22" presetClass="entr" presetSubtype="1" fill="hold" grpId="0" nodeType="withEffect">
                                  <p:stCondLst>
                                    <p:cond delay="75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250"/>
                                        <p:tgtEl>
                                          <p:spTgt spid="20"/>
                                        </p:tgtEl>
                                      </p:cBhvr>
                                    </p:animEffect>
                                  </p:childTnLst>
                                </p:cTn>
                              </p:par>
                            </p:childTnLst>
                          </p:cTn>
                        </p:par>
                        <p:par>
                          <p:cTn id="68" fill="hold" nodeType="afterGroup">
                            <p:stCondLst>
                              <p:cond delay="3750"/>
                            </p:stCondLst>
                            <p:childTnLst>
                              <p:par>
                                <p:cTn id="69" presetID="31"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 calcmode="lin" valueType="num">
                                      <p:cBhvr>
                                        <p:cTn id="73" dur="500" fill="hold"/>
                                        <p:tgtEl>
                                          <p:spTgt spid="11"/>
                                        </p:tgtEl>
                                        <p:attrNameLst>
                                          <p:attrName>style.rotation</p:attrName>
                                        </p:attrNameLst>
                                      </p:cBhvr>
                                      <p:tavLst>
                                        <p:tav tm="0">
                                          <p:val>
                                            <p:fltVal val="90"/>
                                          </p:val>
                                        </p:tav>
                                        <p:tav tm="100000">
                                          <p:val>
                                            <p:fltVal val="0"/>
                                          </p:val>
                                        </p:tav>
                                      </p:tavLst>
                                    </p:anim>
                                    <p:animEffect transition="in" filter="fade">
                                      <p:cBhvr>
                                        <p:cTn id="74" dur="500"/>
                                        <p:tgtEl>
                                          <p:spTgt spid="11"/>
                                        </p:tgtEl>
                                      </p:cBhvr>
                                    </p:animEffect>
                                  </p:childTnLst>
                                </p:cTn>
                              </p:par>
                            </p:childTnLst>
                          </p:cTn>
                        </p:par>
                        <p:par>
                          <p:cTn id="75" fill="hold" nodeType="afterGroup">
                            <p:stCondLst>
                              <p:cond delay="4250"/>
                            </p:stCondLst>
                            <p:childTnLst>
                              <p:par>
                                <p:cTn id="76" presetID="49" presetClass="entr" presetSubtype="0" decel="10000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250" fill="hold"/>
                                        <p:tgtEl>
                                          <p:spTgt spid="15"/>
                                        </p:tgtEl>
                                        <p:attrNameLst>
                                          <p:attrName>ppt_w</p:attrName>
                                        </p:attrNameLst>
                                      </p:cBhvr>
                                      <p:tavLst>
                                        <p:tav tm="0">
                                          <p:val>
                                            <p:fltVal val="0"/>
                                          </p:val>
                                        </p:tav>
                                        <p:tav tm="100000">
                                          <p:val>
                                            <p:strVal val="#ppt_w"/>
                                          </p:val>
                                        </p:tav>
                                      </p:tavLst>
                                    </p:anim>
                                    <p:anim calcmode="lin" valueType="num">
                                      <p:cBhvr>
                                        <p:cTn id="79" dur="250" fill="hold"/>
                                        <p:tgtEl>
                                          <p:spTgt spid="15"/>
                                        </p:tgtEl>
                                        <p:attrNameLst>
                                          <p:attrName>ppt_h</p:attrName>
                                        </p:attrNameLst>
                                      </p:cBhvr>
                                      <p:tavLst>
                                        <p:tav tm="0">
                                          <p:val>
                                            <p:fltVal val="0"/>
                                          </p:val>
                                        </p:tav>
                                        <p:tav tm="100000">
                                          <p:val>
                                            <p:strVal val="#ppt_h"/>
                                          </p:val>
                                        </p:tav>
                                      </p:tavLst>
                                    </p:anim>
                                    <p:anim calcmode="lin" valueType="num">
                                      <p:cBhvr>
                                        <p:cTn id="80" dur="250" fill="hold"/>
                                        <p:tgtEl>
                                          <p:spTgt spid="15"/>
                                        </p:tgtEl>
                                        <p:attrNameLst>
                                          <p:attrName>style.rotation</p:attrName>
                                        </p:attrNameLst>
                                      </p:cBhvr>
                                      <p:tavLst>
                                        <p:tav tm="0">
                                          <p:val>
                                            <p:fltVal val="360"/>
                                          </p:val>
                                        </p:tav>
                                        <p:tav tm="100000">
                                          <p:val>
                                            <p:fltVal val="0"/>
                                          </p:val>
                                        </p:tav>
                                      </p:tavLst>
                                    </p:anim>
                                    <p:animEffect transition="in" filter="fade">
                                      <p:cBhvr>
                                        <p:cTn id="81" dur="250"/>
                                        <p:tgtEl>
                                          <p:spTgt spid="15"/>
                                        </p:tgtEl>
                                      </p:cBhvr>
                                    </p:animEffect>
                                  </p:childTnLst>
                                </p:cTn>
                              </p:par>
                            </p:childTnLst>
                          </p:cTn>
                        </p:par>
                        <p:par>
                          <p:cTn id="82" fill="hold" nodeType="afterGroup">
                            <p:stCondLst>
                              <p:cond delay="4500"/>
                            </p:stCondLst>
                            <p:childTnLst>
                              <p:par>
                                <p:cTn id="83" presetID="23" presetClass="entr" presetSubtype="36"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250" fill="hold"/>
                                        <p:tgtEl>
                                          <p:spTgt spid="21"/>
                                        </p:tgtEl>
                                        <p:attrNameLst>
                                          <p:attrName>ppt_w</p:attrName>
                                        </p:attrNameLst>
                                      </p:cBhvr>
                                      <p:tavLst>
                                        <p:tav tm="0">
                                          <p:val>
                                            <p:strVal val="(6*min(max(#ppt_w*#ppt_h,.3),1)-7.4)/-.7*#ppt_w"/>
                                          </p:val>
                                        </p:tav>
                                        <p:tav tm="100000">
                                          <p:val>
                                            <p:strVal val="#ppt_w"/>
                                          </p:val>
                                        </p:tav>
                                      </p:tavLst>
                                    </p:anim>
                                    <p:anim calcmode="lin" valueType="num">
                                      <p:cBhvr>
                                        <p:cTn id="86" dur="250" fill="hold"/>
                                        <p:tgtEl>
                                          <p:spTgt spid="21"/>
                                        </p:tgtEl>
                                        <p:attrNameLst>
                                          <p:attrName>ppt_h</p:attrName>
                                        </p:attrNameLst>
                                      </p:cBhvr>
                                      <p:tavLst>
                                        <p:tav tm="0">
                                          <p:val>
                                            <p:strVal val="(6*min(max(#ppt_w*#ppt_h,.3),1)-7.4)/-.7*#ppt_h"/>
                                          </p:val>
                                        </p:tav>
                                        <p:tav tm="100000">
                                          <p:val>
                                            <p:strVal val="#ppt_h"/>
                                          </p:val>
                                        </p:tav>
                                      </p:tavLst>
                                    </p:anim>
                                    <p:anim calcmode="lin" valueType="num">
                                      <p:cBhvr>
                                        <p:cTn id="87" dur="250" fill="hold"/>
                                        <p:tgtEl>
                                          <p:spTgt spid="21"/>
                                        </p:tgtEl>
                                        <p:attrNameLst>
                                          <p:attrName>ppt_x</p:attrName>
                                        </p:attrNameLst>
                                      </p:cBhvr>
                                      <p:tavLst>
                                        <p:tav tm="0">
                                          <p:val>
                                            <p:fltVal val="0.5"/>
                                          </p:val>
                                        </p:tav>
                                        <p:tav tm="100000">
                                          <p:val>
                                            <p:strVal val="#ppt_x"/>
                                          </p:val>
                                        </p:tav>
                                      </p:tavLst>
                                    </p:anim>
                                    <p:anim calcmode="lin" valueType="num">
                                      <p:cBhvr>
                                        <p:cTn id="88" dur="250" fill="hold"/>
                                        <p:tgtEl>
                                          <p:spTgt spid="21"/>
                                        </p:tgtEl>
                                        <p:attrNameLst>
                                          <p:attrName>ppt_y</p:attrName>
                                        </p:attrNameLst>
                                      </p:cBhvr>
                                      <p:tavLst>
                                        <p:tav tm="0">
                                          <p:val>
                                            <p:strVal val="1+(6*min(max(#ppt_w*#ppt_h,.3),1)-7.4)/-.7*#ppt_h/2"/>
                                          </p:val>
                                        </p:tav>
                                        <p:tav tm="100000">
                                          <p:val>
                                            <p:strVal val="#ppt_y"/>
                                          </p:val>
                                        </p:tav>
                                      </p:tavLst>
                                    </p:anim>
                                  </p:childTnLst>
                                </p:cTn>
                              </p:par>
                              <p:par>
                                <p:cTn id="89" presetID="26" presetClass="emph" presetSubtype="0" repeatCount="2000" fill="hold" grpId="1" nodeType="withEffect">
                                  <p:stCondLst>
                                    <p:cond delay="250"/>
                                  </p:stCondLst>
                                  <p:childTnLst>
                                    <p:animEffect transition="out" filter="fade">
                                      <p:cBhvr>
                                        <p:cTn id="90" dur="250" tmFilter="0, 0; .2, .5; .8, .5; 1, 0"/>
                                        <p:tgtEl>
                                          <p:spTgt spid="21"/>
                                        </p:tgtEl>
                                      </p:cBhvr>
                                    </p:animEffect>
                                    <p:animScale>
                                      <p:cBhvr>
                                        <p:cTn id="91" dur="125" autoRev="1" fill="hold"/>
                                        <p:tgtEl>
                                          <p:spTgt spid="21"/>
                                        </p:tgtEl>
                                      </p:cBhvr>
                                      <p:by x="105000" y="105000"/>
                                    </p:animScale>
                                  </p:childTnLst>
                                </p:cTn>
                              </p:par>
                              <p:par>
                                <p:cTn id="92" presetID="22" presetClass="entr" presetSubtype="1" fill="hold" grpId="0" nodeType="withEffect">
                                  <p:stCondLst>
                                    <p:cond delay="750"/>
                                  </p:stCondLst>
                                  <p:childTnLst>
                                    <p:set>
                                      <p:cBhvr>
                                        <p:cTn id="93" dur="1" fill="hold">
                                          <p:stCondLst>
                                            <p:cond delay="0"/>
                                          </p:stCondLst>
                                        </p:cTn>
                                        <p:tgtEl>
                                          <p:spTgt spid="22"/>
                                        </p:tgtEl>
                                        <p:attrNameLst>
                                          <p:attrName>style.visibility</p:attrName>
                                        </p:attrNameLst>
                                      </p:cBhvr>
                                      <p:to>
                                        <p:strVal val="visible"/>
                                      </p:to>
                                    </p:set>
                                    <p:animEffect transition="in" filter="wipe(up)">
                                      <p:cBhvr>
                                        <p:cTn id="94" dur="250"/>
                                        <p:tgtEl>
                                          <p:spTgt spid="22"/>
                                        </p:tgtEl>
                                      </p:cBhvr>
                                    </p:animEffect>
                                  </p:childTnLst>
                                </p:cTn>
                              </p:par>
                            </p:childTnLst>
                          </p:cTn>
                        </p:par>
                        <p:par>
                          <p:cTn id="95" fill="hold" nodeType="afterGroup">
                            <p:stCondLst>
                              <p:cond delay="5500"/>
                            </p:stCondLst>
                            <p:childTnLst>
                              <p:par>
                                <p:cTn id="96" presetID="31" presetClass="entr" presetSubtype="0"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 calcmode="lin" valueType="num">
                                      <p:cBhvr>
                                        <p:cTn id="100" dur="500" fill="hold"/>
                                        <p:tgtEl>
                                          <p:spTgt spid="12"/>
                                        </p:tgtEl>
                                        <p:attrNameLst>
                                          <p:attrName>style.rotation</p:attrName>
                                        </p:attrNameLst>
                                      </p:cBhvr>
                                      <p:tavLst>
                                        <p:tav tm="0">
                                          <p:val>
                                            <p:fltVal val="90"/>
                                          </p:val>
                                        </p:tav>
                                        <p:tav tm="100000">
                                          <p:val>
                                            <p:fltVal val="0"/>
                                          </p:val>
                                        </p:tav>
                                      </p:tavLst>
                                    </p:anim>
                                    <p:animEffect transition="in" filter="fade">
                                      <p:cBhvr>
                                        <p:cTn id="101" dur="500"/>
                                        <p:tgtEl>
                                          <p:spTgt spid="12"/>
                                        </p:tgtEl>
                                      </p:cBhvr>
                                    </p:animEffect>
                                  </p:childTnLst>
                                </p:cTn>
                              </p:par>
                            </p:childTnLst>
                          </p:cTn>
                        </p:par>
                        <p:par>
                          <p:cTn id="102" fill="hold" nodeType="afterGroup">
                            <p:stCondLst>
                              <p:cond delay="6000"/>
                            </p:stCondLst>
                            <p:childTnLst>
                              <p:par>
                                <p:cTn id="103" presetID="49" presetClass="entr" presetSubtype="0" decel="100000"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250" fill="hold"/>
                                        <p:tgtEl>
                                          <p:spTgt spid="16"/>
                                        </p:tgtEl>
                                        <p:attrNameLst>
                                          <p:attrName>ppt_w</p:attrName>
                                        </p:attrNameLst>
                                      </p:cBhvr>
                                      <p:tavLst>
                                        <p:tav tm="0">
                                          <p:val>
                                            <p:fltVal val="0"/>
                                          </p:val>
                                        </p:tav>
                                        <p:tav tm="100000">
                                          <p:val>
                                            <p:strVal val="#ppt_w"/>
                                          </p:val>
                                        </p:tav>
                                      </p:tavLst>
                                    </p:anim>
                                    <p:anim calcmode="lin" valueType="num">
                                      <p:cBhvr>
                                        <p:cTn id="106" dur="250" fill="hold"/>
                                        <p:tgtEl>
                                          <p:spTgt spid="16"/>
                                        </p:tgtEl>
                                        <p:attrNameLst>
                                          <p:attrName>ppt_h</p:attrName>
                                        </p:attrNameLst>
                                      </p:cBhvr>
                                      <p:tavLst>
                                        <p:tav tm="0">
                                          <p:val>
                                            <p:fltVal val="0"/>
                                          </p:val>
                                        </p:tav>
                                        <p:tav tm="100000">
                                          <p:val>
                                            <p:strVal val="#ppt_h"/>
                                          </p:val>
                                        </p:tav>
                                      </p:tavLst>
                                    </p:anim>
                                    <p:anim calcmode="lin" valueType="num">
                                      <p:cBhvr>
                                        <p:cTn id="107" dur="250" fill="hold"/>
                                        <p:tgtEl>
                                          <p:spTgt spid="16"/>
                                        </p:tgtEl>
                                        <p:attrNameLst>
                                          <p:attrName>style.rotation</p:attrName>
                                        </p:attrNameLst>
                                      </p:cBhvr>
                                      <p:tavLst>
                                        <p:tav tm="0">
                                          <p:val>
                                            <p:fltVal val="360"/>
                                          </p:val>
                                        </p:tav>
                                        <p:tav tm="100000">
                                          <p:val>
                                            <p:fltVal val="0"/>
                                          </p:val>
                                        </p:tav>
                                      </p:tavLst>
                                    </p:anim>
                                    <p:animEffect transition="in" filter="fade">
                                      <p:cBhvr>
                                        <p:cTn id="108" dur="250"/>
                                        <p:tgtEl>
                                          <p:spTgt spid="16"/>
                                        </p:tgtEl>
                                      </p:cBhvr>
                                    </p:animEffect>
                                  </p:childTnLst>
                                </p:cTn>
                              </p:par>
                            </p:childTnLst>
                          </p:cTn>
                        </p:par>
                        <p:par>
                          <p:cTn id="109" fill="hold" nodeType="afterGroup">
                            <p:stCondLst>
                              <p:cond delay="6250"/>
                            </p:stCondLst>
                            <p:childTnLst>
                              <p:par>
                                <p:cTn id="110" presetID="23" presetClass="entr" presetSubtype="3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250" fill="hold"/>
                                        <p:tgtEl>
                                          <p:spTgt spid="23"/>
                                        </p:tgtEl>
                                        <p:attrNameLst>
                                          <p:attrName>ppt_w</p:attrName>
                                        </p:attrNameLst>
                                      </p:cBhvr>
                                      <p:tavLst>
                                        <p:tav tm="0">
                                          <p:val>
                                            <p:strVal val="(6*min(max(#ppt_w*#ppt_h,.3),1)-7.4)/-.7*#ppt_w"/>
                                          </p:val>
                                        </p:tav>
                                        <p:tav tm="100000">
                                          <p:val>
                                            <p:strVal val="#ppt_w"/>
                                          </p:val>
                                        </p:tav>
                                      </p:tavLst>
                                    </p:anim>
                                    <p:anim calcmode="lin" valueType="num">
                                      <p:cBhvr>
                                        <p:cTn id="113" dur="250" fill="hold"/>
                                        <p:tgtEl>
                                          <p:spTgt spid="23"/>
                                        </p:tgtEl>
                                        <p:attrNameLst>
                                          <p:attrName>ppt_h</p:attrName>
                                        </p:attrNameLst>
                                      </p:cBhvr>
                                      <p:tavLst>
                                        <p:tav tm="0">
                                          <p:val>
                                            <p:strVal val="(6*min(max(#ppt_w*#ppt_h,.3),1)-7.4)/-.7*#ppt_h"/>
                                          </p:val>
                                        </p:tav>
                                        <p:tav tm="100000">
                                          <p:val>
                                            <p:strVal val="#ppt_h"/>
                                          </p:val>
                                        </p:tav>
                                      </p:tavLst>
                                    </p:anim>
                                    <p:anim calcmode="lin" valueType="num">
                                      <p:cBhvr>
                                        <p:cTn id="114" dur="250" fill="hold"/>
                                        <p:tgtEl>
                                          <p:spTgt spid="23"/>
                                        </p:tgtEl>
                                        <p:attrNameLst>
                                          <p:attrName>ppt_x</p:attrName>
                                        </p:attrNameLst>
                                      </p:cBhvr>
                                      <p:tavLst>
                                        <p:tav tm="0">
                                          <p:val>
                                            <p:fltVal val="0.5"/>
                                          </p:val>
                                        </p:tav>
                                        <p:tav tm="100000">
                                          <p:val>
                                            <p:strVal val="#ppt_x"/>
                                          </p:val>
                                        </p:tav>
                                      </p:tavLst>
                                    </p:anim>
                                    <p:anim calcmode="lin" valueType="num">
                                      <p:cBhvr>
                                        <p:cTn id="115" dur="250" fill="hold"/>
                                        <p:tgtEl>
                                          <p:spTgt spid="23"/>
                                        </p:tgtEl>
                                        <p:attrNameLst>
                                          <p:attrName>ppt_y</p:attrName>
                                        </p:attrNameLst>
                                      </p:cBhvr>
                                      <p:tavLst>
                                        <p:tav tm="0">
                                          <p:val>
                                            <p:strVal val="1+(6*min(max(#ppt_w*#ppt_h,.3),1)-7.4)/-.7*#ppt_h/2"/>
                                          </p:val>
                                        </p:tav>
                                        <p:tav tm="100000">
                                          <p:val>
                                            <p:strVal val="#ppt_y"/>
                                          </p:val>
                                        </p:tav>
                                      </p:tavLst>
                                    </p:anim>
                                  </p:childTnLst>
                                </p:cTn>
                              </p:par>
                              <p:par>
                                <p:cTn id="116" presetID="26" presetClass="emph" presetSubtype="0" repeatCount="2000" fill="hold" grpId="1" nodeType="withEffect">
                                  <p:stCondLst>
                                    <p:cond delay="250"/>
                                  </p:stCondLst>
                                  <p:childTnLst>
                                    <p:animEffect transition="out" filter="fade">
                                      <p:cBhvr>
                                        <p:cTn id="117" dur="250" tmFilter="0, 0; .2, .5; .8, .5; 1, 0"/>
                                        <p:tgtEl>
                                          <p:spTgt spid="23"/>
                                        </p:tgtEl>
                                      </p:cBhvr>
                                    </p:animEffect>
                                    <p:animScale>
                                      <p:cBhvr>
                                        <p:cTn id="118" dur="125" autoRev="1" fill="hold"/>
                                        <p:tgtEl>
                                          <p:spTgt spid="23"/>
                                        </p:tgtEl>
                                      </p:cBhvr>
                                      <p:by x="105000" y="105000"/>
                                    </p:animScale>
                                  </p:childTnLst>
                                </p:cTn>
                              </p:par>
                              <p:par>
                                <p:cTn id="119" presetID="22" presetClass="entr" presetSubtype="1" fill="hold" grpId="0" nodeType="withEffect">
                                  <p:stCondLst>
                                    <p:cond delay="750"/>
                                  </p:stCondLst>
                                  <p:childTnLst>
                                    <p:set>
                                      <p:cBhvr>
                                        <p:cTn id="120" dur="1" fill="hold">
                                          <p:stCondLst>
                                            <p:cond delay="0"/>
                                          </p:stCondLst>
                                        </p:cTn>
                                        <p:tgtEl>
                                          <p:spTgt spid="24"/>
                                        </p:tgtEl>
                                        <p:attrNameLst>
                                          <p:attrName>style.visibility</p:attrName>
                                        </p:attrNameLst>
                                      </p:cBhvr>
                                      <p:to>
                                        <p:strVal val="visible"/>
                                      </p:to>
                                    </p:set>
                                    <p:animEffect transition="in" filter="wipe(up)">
                                      <p:cBhvr>
                                        <p:cTn id="121"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7" grpId="1"/>
      <p:bldP spid="18" grpId="0"/>
      <p:bldP spid="19" grpId="0"/>
      <p:bldP spid="19" grpId="1"/>
      <p:bldP spid="20" grpId="0"/>
      <p:bldP spid="21" grpId="0"/>
      <p:bldP spid="21" grpId="1"/>
      <p:bldP spid="22" grpId="0"/>
      <p:bldP spid="23" grpId="0"/>
      <p:bldP spid="23" grpId="1"/>
      <p:bldP spid="24" grpId="0"/>
      <p:bldGraphic spid="4" grpId="0">
        <p:bldAsOne/>
      </p:bldGraphic>
      <p:bldGraphic spid="8" grpId="0">
        <p:bldAsOne/>
      </p:bldGraphic>
      <p:bldGraphic spid="11" grpId="0">
        <p:bldAsOne/>
      </p:bldGraphic>
      <p:bldGraphic spid="12" grpId="0">
        <p:bldAsOne/>
      </p:bldGraphic>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4" name="组合 23"/>
          <p:cNvGrpSpPr/>
          <p:nvPr/>
        </p:nvGrpSpPr>
        <p:grpSpPr>
          <a:xfrm>
            <a:off x="1065987" y="2397002"/>
            <a:ext cx="10726776" cy="2438647"/>
            <a:chOff x="757826" y="1704628"/>
            <a:chExt cx="7628348" cy="1734244"/>
          </a:xfrm>
        </p:grpSpPr>
        <p:sp>
          <p:nvSpPr>
            <p:cNvPr id="16" name="îṥļîḑé-Freeform 15"/>
            <p:cNvSpPr/>
            <p:nvPr/>
          </p:nvSpPr>
          <p:spPr bwMode="auto">
            <a:xfrm>
              <a:off x="757826" y="1704628"/>
              <a:ext cx="2011724" cy="867122"/>
            </a:xfrm>
            <a:custGeom>
              <a:gdLst>
                <a:gd name="connsiteX0" fmla="*/ 666074 w 3090584"/>
                <a:gd name="connsiteY0" fmla="*/ 0 h 1332147"/>
                <a:gd name="connsiteX1" fmla="*/ 2424510 w 3090584"/>
                <a:gd name="connsiteY1" fmla="*/ 0 h 1332147"/>
                <a:gd name="connsiteX2" fmla="*/ 3090584 w 3090584"/>
                <a:gd name="connsiteY2" fmla="*/ 1332147 h 1332147"/>
                <a:gd name="connsiteX3" fmla="*/ 2875917 w 3090584"/>
                <a:gd name="connsiteY3" fmla="*/ 1332147 h 1332147"/>
                <a:gd name="connsiteX4" fmla="*/ 2302372 w 3090584"/>
                <a:gd name="connsiteY4" fmla="*/ 185057 h 1332147"/>
                <a:gd name="connsiteX5" fmla="*/ 788213 w 3090584"/>
                <a:gd name="connsiteY5" fmla="*/ 185057 h 1332147"/>
                <a:gd name="connsiteX6" fmla="*/ 214667 w 3090584"/>
                <a:gd name="connsiteY6" fmla="*/ 1332147 h 1332147"/>
                <a:gd name="connsiteX7" fmla="*/ 0 w 3090584"/>
                <a:gd name="connsiteY7" fmla="*/ 1332147 h 1332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0584" h="1332147">
                  <a:moveTo>
                    <a:pt x="666074" y="0"/>
                  </a:moveTo>
                  <a:lnTo>
                    <a:pt x="2424510" y="0"/>
                  </a:lnTo>
                  <a:lnTo>
                    <a:pt x="3090584" y="1332147"/>
                  </a:lnTo>
                  <a:lnTo>
                    <a:pt x="2875917" y="1332147"/>
                  </a:lnTo>
                  <a:lnTo>
                    <a:pt x="2302372" y="185057"/>
                  </a:lnTo>
                  <a:lnTo>
                    <a:pt x="788213" y="185057"/>
                  </a:lnTo>
                  <a:lnTo>
                    <a:pt x="214667" y="1332147"/>
                  </a:lnTo>
                  <a:lnTo>
                    <a:pt x="0" y="1332147"/>
                  </a:ln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 name="íṡľíḍè-Freeform 16"/>
            <p:cNvSpPr/>
            <p:nvPr/>
          </p:nvSpPr>
          <p:spPr bwMode="auto">
            <a:xfrm flipV="1">
              <a:off x="2631820" y="2571750"/>
              <a:ext cx="2011724" cy="867122"/>
            </a:xfrm>
            <a:custGeom>
              <a:gdLst>
                <a:gd name="connsiteX0" fmla="*/ 666074 w 3090584"/>
                <a:gd name="connsiteY0" fmla="*/ 0 h 1332147"/>
                <a:gd name="connsiteX1" fmla="*/ 2424510 w 3090584"/>
                <a:gd name="connsiteY1" fmla="*/ 0 h 1332147"/>
                <a:gd name="connsiteX2" fmla="*/ 3090584 w 3090584"/>
                <a:gd name="connsiteY2" fmla="*/ 1332147 h 1332147"/>
                <a:gd name="connsiteX3" fmla="*/ 2875917 w 3090584"/>
                <a:gd name="connsiteY3" fmla="*/ 1332147 h 1332147"/>
                <a:gd name="connsiteX4" fmla="*/ 2302372 w 3090584"/>
                <a:gd name="connsiteY4" fmla="*/ 185057 h 1332147"/>
                <a:gd name="connsiteX5" fmla="*/ 788213 w 3090584"/>
                <a:gd name="connsiteY5" fmla="*/ 185057 h 1332147"/>
                <a:gd name="connsiteX6" fmla="*/ 214667 w 3090584"/>
                <a:gd name="connsiteY6" fmla="*/ 1332147 h 1332147"/>
                <a:gd name="connsiteX7" fmla="*/ 0 w 3090584"/>
                <a:gd name="connsiteY7" fmla="*/ 1332147 h 1332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0584" h="1332147">
                  <a:moveTo>
                    <a:pt x="666074" y="0"/>
                  </a:moveTo>
                  <a:lnTo>
                    <a:pt x="2424510" y="0"/>
                  </a:lnTo>
                  <a:lnTo>
                    <a:pt x="3090584" y="1332147"/>
                  </a:lnTo>
                  <a:lnTo>
                    <a:pt x="2875917" y="1332147"/>
                  </a:lnTo>
                  <a:lnTo>
                    <a:pt x="2302372" y="185057"/>
                  </a:lnTo>
                  <a:lnTo>
                    <a:pt x="788213" y="185057"/>
                  </a:lnTo>
                  <a:lnTo>
                    <a:pt x="214667" y="1332147"/>
                  </a:lnTo>
                  <a:lnTo>
                    <a:pt x="0" y="1332147"/>
                  </a:lnTo>
                  <a:close/>
                </a:path>
              </a:pathLst>
            </a:custGeom>
            <a:solidFill>
              <a:schemeClr val="accent2">
                <a:lumMod val="10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 name="íṡľíḍè-Freeform 17"/>
            <p:cNvSpPr/>
            <p:nvPr/>
          </p:nvSpPr>
          <p:spPr bwMode="auto">
            <a:xfrm>
              <a:off x="4502242" y="1704628"/>
              <a:ext cx="2011724" cy="867122"/>
            </a:xfrm>
            <a:custGeom>
              <a:gdLst>
                <a:gd name="connsiteX0" fmla="*/ 666074 w 3090584"/>
                <a:gd name="connsiteY0" fmla="*/ 0 h 1332147"/>
                <a:gd name="connsiteX1" fmla="*/ 2424510 w 3090584"/>
                <a:gd name="connsiteY1" fmla="*/ 0 h 1332147"/>
                <a:gd name="connsiteX2" fmla="*/ 3090584 w 3090584"/>
                <a:gd name="connsiteY2" fmla="*/ 1332147 h 1332147"/>
                <a:gd name="connsiteX3" fmla="*/ 2875917 w 3090584"/>
                <a:gd name="connsiteY3" fmla="*/ 1332147 h 1332147"/>
                <a:gd name="connsiteX4" fmla="*/ 2302372 w 3090584"/>
                <a:gd name="connsiteY4" fmla="*/ 185057 h 1332147"/>
                <a:gd name="connsiteX5" fmla="*/ 788213 w 3090584"/>
                <a:gd name="connsiteY5" fmla="*/ 185057 h 1332147"/>
                <a:gd name="connsiteX6" fmla="*/ 214667 w 3090584"/>
                <a:gd name="connsiteY6" fmla="*/ 1332147 h 1332147"/>
                <a:gd name="connsiteX7" fmla="*/ 0 w 3090584"/>
                <a:gd name="connsiteY7" fmla="*/ 1332147 h 1332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0584" h="1332147">
                  <a:moveTo>
                    <a:pt x="666074" y="0"/>
                  </a:moveTo>
                  <a:lnTo>
                    <a:pt x="2424510" y="0"/>
                  </a:lnTo>
                  <a:lnTo>
                    <a:pt x="3090584" y="1332147"/>
                  </a:lnTo>
                  <a:lnTo>
                    <a:pt x="2875917" y="1332147"/>
                  </a:lnTo>
                  <a:lnTo>
                    <a:pt x="2302372" y="185057"/>
                  </a:lnTo>
                  <a:lnTo>
                    <a:pt x="788213" y="185057"/>
                  </a:lnTo>
                  <a:lnTo>
                    <a:pt x="214667" y="1332147"/>
                  </a:lnTo>
                  <a:lnTo>
                    <a:pt x="0" y="1332147"/>
                  </a:lnTo>
                  <a:close/>
                </a:path>
              </a:pathLst>
            </a:custGeom>
            <a:solidFill>
              <a:schemeClr val="accent3">
                <a:lumMod val="10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 name="íṡľíḍè-Freeform 18"/>
            <p:cNvSpPr/>
            <p:nvPr/>
          </p:nvSpPr>
          <p:spPr bwMode="auto">
            <a:xfrm flipV="1">
              <a:off x="6374450" y="2571750"/>
              <a:ext cx="2011724" cy="867122"/>
            </a:xfrm>
            <a:custGeom>
              <a:gdLst>
                <a:gd name="connsiteX0" fmla="*/ 666074 w 3090584"/>
                <a:gd name="connsiteY0" fmla="*/ 0 h 1332147"/>
                <a:gd name="connsiteX1" fmla="*/ 2424510 w 3090584"/>
                <a:gd name="connsiteY1" fmla="*/ 0 h 1332147"/>
                <a:gd name="connsiteX2" fmla="*/ 3090584 w 3090584"/>
                <a:gd name="connsiteY2" fmla="*/ 1332147 h 1332147"/>
                <a:gd name="connsiteX3" fmla="*/ 2875917 w 3090584"/>
                <a:gd name="connsiteY3" fmla="*/ 1332147 h 1332147"/>
                <a:gd name="connsiteX4" fmla="*/ 2302372 w 3090584"/>
                <a:gd name="connsiteY4" fmla="*/ 185057 h 1332147"/>
                <a:gd name="connsiteX5" fmla="*/ 788213 w 3090584"/>
                <a:gd name="connsiteY5" fmla="*/ 185057 h 1332147"/>
                <a:gd name="connsiteX6" fmla="*/ 214667 w 3090584"/>
                <a:gd name="connsiteY6" fmla="*/ 1332147 h 1332147"/>
                <a:gd name="connsiteX7" fmla="*/ 0 w 3090584"/>
                <a:gd name="connsiteY7" fmla="*/ 1332147 h 1332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0584" h="1332147">
                  <a:moveTo>
                    <a:pt x="666074" y="0"/>
                  </a:moveTo>
                  <a:lnTo>
                    <a:pt x="2424510" y="0"/>
                  </a:lnTo>
                  <a:lnTo>
                    <a:pt x="3090584" y="1332147"/>
                  </a:lnTo>
                  <a:lnTo>
                    <a:pt x="2875917" y="1332147"/>
                  </a:lnTo>
                  <a:lnTo>
                    <a:pt x="2302372" y="185057"/>
                  </a:lnTo>
                  <a:lnTo>
                    <a:pt x="788213" y="185057"/>
                  </a:lnTo>
                  <a:lnTo>
                    <a:pt x="214667" y="1332147"/>
                  </a:lnTo>
                  <a:lnTo>
                    <a:pt x="0" y="1332147"/>
                  </a:lnTo>
                  <a:close/>
                </a:path>
              </a:pathLst>
            </a:custGeom>
            <a:solidFill>
              <a:schemeClr val="accent4">
                <a:lumMod val="10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íṡľíḍè-Hexagon 19"/>
          <p:cNvSpPr/>
          <p:nvPr/>
        </p:nvSpPr>
        <p:spPr bwMode="auto">
          <a:xfrm>
            <a:off x="1346298" y="2636484"/>
            <a:ext cx="2273232" cy="1959683"/>
          </a:xfrm>
          <a:prstGeom prst="hexagon">
            <a:avLst/>
          </a:prstGeom>
          <a:blipFill dpi="0" rotWithShape="1">
            <a:blip r:embed="rId3">
              <a:extLst>
                <a:ext uri="{28A0092B-C50C-407E-A947-70E740481C1C}">
                  <a14:useLocalDpi xmlns:a14="http://schemas.microsoft.com/office/drawing/2010/main" val="0"/>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íṡľíḍè-Hexagon 20"/>
          <p:cNvSpPr/>
          <p:nvPr/>
        </p:nvSpPr>
        <p:spPr bwMode="auto">
          <a:xfrm>
            <a:off x="3976435" y="2636484"/>
            <a:ext cx="2273232" cy="1959683"/>
          </a:xfrm>
          <a:prstGeom prst="hexagon">
            <a:avLst/>
          </a:prstGeom>
          <a:blipFill dpi="0" rotWithShape="1">
            <a:blip r:embed="rId4">
              <a:extLst>
                <a:ext uri="{28A0092B-C50C-407E-A947-70E740481C1C}">
                  <a14:useLocalDpi xmlns:a14="http://schemas.microsoft.com/office/drawing/2010/main" val="0"/>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 name="íṡľíḍè-Hexagon 21"/>
          <p:cNvSpPr/>
          <p:nvPr/>
        </p:nvSpPr>
        <p:spPr bwMode="auto">
          <a:xfrm>
            <a:off x="6604063" y="2636484"/>
            <a:ext cx="2273232" cy="1959683"/>
          </a:xfrm>
          <a:prstGeom prst="hexagon">
            <a:avLst/>
          </a:prstGeom>
          <a:blipFill dpi="0" rotWithShape="1">
            <a:blip r:embed="rId5">
              <a:extLst>
                <a:ext uri="{28A0092B-C50C-407E-A947-70E740481C1C}">
                  <a14:useLocalDpi xmlns:a14="http://schemas.microsoft.com/office/drawing/2010/main" val="0"/>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íṡľíḍè-Hexagon 22"/>
          <p:cNvSpPr/>
          <p:nvPr/>
        </p:nvSpPr>
        <p:spPr bwMode="auto">
          <a:xfrm>
            <a:off x="9234200" y="2636484"/>
            <a:ext cx="2273232" cy="1959683"/>
          </a:xfrm>
          <a:prstGeom prst="hexagon">
            <a:avLst/>
          </a:prstGeom>
          <a:blipFill dpi="0" rotWithShape="1">
            <a:blip r:embed="rId6">
              <a:extLst>
                <a:ext uri="{28A0092B-C50C-407E-A947-70E740481C1C}">
                  <a14:useLocalDpi xmlns:a14="http://schemas.microsoft.com/office/drawing/2010/main" val="0"/>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1313380" y="4835648"/>
            <a:ext cx="2334046" cy="904092"/>
            <a:chOff x="1732858" y="5001250"/>
            <a:chExt cx="2213143" cy="857260"/>
          </a:xfrm>
        </p:grpSpPr>
        <p:sp>
          <p:nvSpPr>
            <p:cNvPr id="14" name="íṡľíḍè-文本框 32"/>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970" b="1">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97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íṡľíḍè-文本框 33"/>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943517" y="1492910"/>
            <a:ext cx="2334046" cy="904092"/>
            <a:chOff x="1732858" y="5001250"/>
            <a:chExt cx="2213143" cy="857260"/>
          </a:xfrm>
        </p:grpSpPr>
        <p:sp>
          <p:nvSpPr>
            <p:cNvPr id="12" name="íṡľíḍè-文本框 30"/>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970" b="1">
                  <a:solidFill>
                    <a:schemeClr val="accent2"/>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97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íṡľíḍè-文本框 31"/>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6573653" y="4835648"/>
            <a:ext cx="2334046" cy="904092"/>
            <a:chOff x="1732858" y="5001250"/>
            <a:chExt cx="2213143" cy="857260"/>
          </a:xfrm>
        </p:grpSpPr>
        <p:sp>
          <p:nvSpPr>
            <p:cNvPr id="10" name="íṡľíḍè-文本框 28"/>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970" b="1">
                  <a:solidFill>
                    <a:schemeClr val="accent3"/>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970" b="1">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íṡľíḍè-文本框 29"/>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9203791" y="1492910"/>
            <a:ext cx="2334046" cy="904092"/>
            <a:chOff x="1732858" y="5001250"/>
            <a:chExt cx="2213143" cy="857260"/>
          </a:xfrm>
        </p:grpSpPr>
        <p:sp>
          <p:nvSpPr>
            <p:cNvPr id="8" name="îŝḷîḓé-文本框 26"/>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970" b="1">
                  <a:solidFill>
                    <a:schemeClr val="accent4"/>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970" b="1">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îŝḷîḓé-文本框 27"/>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30" name="矩形 29"/>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7"/>
    </p:custDataLst>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caf0021d-372f-4793-9c6e-fdc8745b6480"/>
          <p:cNvGrpSpPr>
            <a:grpSpLocks noChangeAspect="1"/>
          </p:cNvGrpSpPr>
          <p:nvPr/>
        </p:nvGrpSpPr>
        <p:grpSpPr>
          <a:xfrm>
            <a:off x="1381927" y="1500376"/>
            <a:ext cx="10039251" cy="4803972"/>
            <a:chOff x="1310009" y="1422657"/>
            <a:chExt cx="9519219" cy="4555127"/>
          </a:xfrm>
        </p:grpSpPr>
        <p:sp>
          <p:nvSpPr>
            <p:cNvPr id="4" name="Freeform: Shape 2"/>
            <p:cNvSpPr/>
            <p:nvPr/>
          </p:nvSpPr>
          <p:spPr>
            <a:xfrm>
              <a:off x="1782159" y="4034514"/>
              <a:ext cx="1640219" cy="820109"/>
            </a:xfrm>
            <a:custGeom>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1"/>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Shape 3"/>
            <p:cNvSpPr/>
            <p:nvPr/>
          </p:nvSpPr>
          <p:spPr>
            <a:xfrm>
              <a:off x="4106051" y="4034514"/>
              <a:ext cx="1640219" cy="820109"/>
            </a:xfrm>
            <a:custGeom>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2"/>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Shape 4"/>
            <p:cNvSpPr/>
            <p:nvPr/>
          </p:nvSpPr>
          <p:spPr>
            <a:xfrm>
              <a:off x="6429944" y="4034514"/>
              <a:ext cx="1640219" cy="820109"/>
            </a:xfrm>
            <a:custGeom>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4"/>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Shape 5"/>
            <p:cNvSpPr/>
            <p:nvPr/>
          </p:nvSpPr>
          <p:spPr>
            <a:xfrm>
              <a:off x="1784638" y="1422659"/>
              <a:ext cx="4881655" cy="2536547"/>
            </a:xfrm>
            <a:custGeom>
              <a:rect l="l" t="t" r="r" b="b"/>
              <a:pathLst>
                <a:path w="3672408" h="1908211">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1">
                <a:alpha val="80000"/>
              </a:schemeClr>
            </a:solidFill>
            <a:ln w="9525">
              <a:noFill/>
              <a:roun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Shape 6"/>
            <p:cNvSpPr/>
            <p:nvPr/>
          </p:nvSpPr>
          <p:spPr>
            <a:xfrm>
              <a:off x="8753837" y="4034514"/>
              <a:ext cx="1640219" cy="820109"/>
            </a:xfrm>
            <a:custGeom>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5"/>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Shape 7"/>
            <p:cNvSpPr/>
            <p:nvPr/>
          </p:nvSpPr>
          <p:spPr>
            <a:xfrm>
              <a:off x="4090266" y="1422657"/>
              <a:ext cx="4881655" cy="2536547"/>
            </a:xfrm>
            <a:custGeom>
              <a:rect l="l" t="t" r="r" b="b"/>
              <a:pathLst>
                <a:path w="3672408" h="1908211">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2">
                <a:alpha val="80000"/>
              </a:schemeClr>
            </a:solidFill>
            <a:ln w="9525">
              <a:noFill/>
              <a:roun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Shape 8"/>
            <p:cNvSpPr/>
            <p:nvPr/>
          </p:nvSpPr>
          <p:spPr>
            <a:xfrm>
              <a:off x="5528187" y="1422657"/>
              <a:ext cx="4881655" cy="2536547"/>
            </a:xfrm>
            <a:custGeom>
              <a:rect l="l" t="t" r="r" b="b"/>
              <a:pathLst>
                <a:path w="3672408" h="1908211">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4">
                <a:alpha val="80000"/>
              </a:schemeClr>
            </a:solidFill>
            <a:ln w="9525">
              <a:noFill/>
              <a:roun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Shape 9"/>
            <p:cNvSpPr/>
            <p:nvPr/>
          </p:nvSpPr>
          <p:spPr>
            <a:xfrm>
              <a:off x="3204294" y="1422657"/>
              <a:ext cx="4881655" cy="2536547"/>
            </a:xfrm>
            <a:custGeom>
              <a:rect l="l" t="t" r="r" b="b"/>
              <a:pathLst>
                <a:path w="3672408" h="1908211">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4"/>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 name="Oval 10"/>
            <p:cNvSpPr/>
            <p:nvPr/>
          </p:nvSpPr>
          <p:spPr>
            <a:xfrm>
              <a:off x="2094884" y="3532018"/>
              <a:ext cx="1011637" cy="1011637"/>
            </a:xfrm>
            <a:prstGeom prst="ellipse">
              <a:avLst/>
            </a:prstGeom>
            <a:solidFill>
              <a:schemeClr val="accent1"/>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 name="Oval 11"/>
            <p:cNvSpPr/>
            <p:nvPr/>
          </p:nvSpPr>
          <p:spPr>
            <a:xfrm>
              <a:off x="4433504" y="3541858"/>
              <a:ext cx="1011637" cy="1011637"/>
            </a:xfrm>
            <a:prstGeom prst="ellipse">
              <a:avLst/>
            </a:prstGeom>
            <a:solidFill>
              <a:schemeClr val="accent2"/>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 name="Oval 12"/>
            <p:cNvSpPr/>
            <p:nvPr/>
          </p:nvSpPr>
          <p:spPr>
            <a:xfrm>
              <a:off x="6744235" y="3541858"/>
              <a:ext cx="1011637" cy="1011637"/>
            </a:xfrm>
            <a:prstGeom prst="ellipse">
              <a:avLst/>
            </a:prstGeom>
            <a:solidFill>
              <a:schemeClr val="accent4"/>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 name="Oval 13"/>
            <p:cNvSpPr/>
            <p:nvPr/>
          </p:nvSpPr>
          <p:spPr>
            <a:xfrm>
              <a:off x="9068128" y="3528696"/>
              <a:ext cx="1011637" cy="1011637"/>
            </a:xfrm>
            <a:prstGeom prst="ellipse">
              <a:avLst/>
            </a:prstGeom>
            <a:solidFill>
              <a:schemeClr val="accent5"/>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Shape 14"/>
            <p:cNvSpPr/>
            <p:nvPr/>
          </p:nvSpPr>
          <p:spPr bwMode="auto">
            <a:xfrm>
              <a:off x="9303244" y="3766481"/>
              <a:ext cx="535149" cy="536064"/>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Shape 15"/>
            <p:cNvSpPr/>
            <p:nvPr/>
          </p:nvSpPr>
          <p:spPr bwMode="auto">
            <a:xfrm>
              <a:off x="9537429" y="4000667"/>
              <a:ext cx="66780" cy="66780"/>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16"/>
            <p:cNvSpPr/>
            <p:nvPr/>
          </p:nvSpPr>
          <p:spPr bwMode="auto">
            <a:xfrm>
              <a:off x="9469734" y="3933888"/>
              <a:ext cx="201253" cy="201253"/>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Shape 17"/>
            <p:cNvSpPr/>
            <p:nvPr/>
          </p:nvSpPr>
          <p:spPr bwMode="auto">
            <a:xfrm>
              <a:off x="9604208" y="4067446"/>
              <a:ext cx="83245" cy="85991"/>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Shape 18"/>
            <p:cNvSpPr/>
            <p:nvPr/>
          </p:nvSpPr>
          <p:spPr bwMode="auto">
            <a:xfrm>
              <a:off x="9637141" y="4101294"/>
              <a:ext cx="119836" cy="12258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Shape 19"/>
            <p:cNvSpPr/>
            <p:nvPr/>
          </p:nvSpPr>
          <p:spPr bwMode="auto">
            <a:xfrm>
              <a:off x="9620674" y="4084827"/>
              <a:ext cx="101541" cy="103371"/>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Shape 20"/>
            <p:cNvSpPr/>
            <p:nvPr/>
          </p:nvSpPr>
          <p:spPr bwMode="auto">
            <a:xfrm>
              <a:off x="9453268" y="3917421"/>
              <a:ext cx="84160" cy="85075"/>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Shape 21"/>
            <p:cNvSpPr/>
            <p:nvPr/>
          </p:nvSpPr>
          <p:spPr bwMode="auto">
            <a:xfrm>
              <a:off x="9386489" y="3850641"/>
              <a:ext cx="119836" cy="121667"/>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Shape 22"/>
            <p:cNvSpPr/>
            <p:nvPr/>
          </p:nvSpPr>
          <p:spPr bwMode="auto">
            <a:xfrm>
              <a:off x="9420337" y="3883574"/>
              <a:ext cx="101543" cy="104287"/>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Shape 23"/>
            <p:cNvSpPr/>
            <p:nvPr/>
          </p:nvSpPr>
          <p:spPr bwMode="auto">
            <a:xfrm>
              <a:off x="6982020" y="3826388"/>
              <a:ext cx="536064" cy="535149"/>
            </a:xfrm>
            <a:custGeom>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24"/>
            <p:cNvSpPr/>
            <p:nvPr/>
          </p:nvSpPr>
          <p:spPr bwMode="auto">
            <a:xfrm>
              <a:off x="4956246" y="3897194"/>
              <a:ext cx="175639" cy="17563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2"/>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Shape 25"/>
            <p:cNvSpPr/>
            <p:nvPr/>
          </p:nvSpPr>
          <p:spPr bwMode="auto">
            <a:xfrm>
              <a:off x="4671748" y="3830414"/>
              <a:ext cx="535149" cy="535149"/>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26"/>
            <p:cNvSpPr/>
            <p:nvPr/>
          </p:nvSpPr>
          <p:spPr bwMode="auto">
            <a:xfrm>
              <a:off x="4956245" y="3830413"/>
              <a:ext cx="250651" cy="25065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27"/>
            <p:cNvSpPr/>
            <p:nvPr/>
          </p:nvSpPr>
          <p:spPr bwMode="auto">
            <a:xfrm>
              <a:off x="2401474" y="3905427"/>
              <a:ext cx="334812" cy="271691"/>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Shape 28"/>
            <p:cNvSpPr/>
            <p:nvPr/>
          </p:nvSpPr>
          <p:spPr bwMode="auto">
            <a:xfrm>
              <a:off x="2334694" y="3838649"/>
              <a:ext cx="535149" cy="418057"/>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29"/>
            <p:cNvSpPr/>
            <p:nvPr/>
          </p:nvSpPr>
          <p:spPr bwMode="auto">
            <a:xfrm>
              <a:off x="2752752" y="3922810"/>
              <a:ext cx="50313" cy="4939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Shape 30"/>
            <p:cNvSpPr/>
            <p:nvPr/>
          </p:nvSpPr>
          <p:spPr bwMode="auto">
            <a:xfrm>
              <a:off x="2736285" y="4139611"/>
              <a:ext cx="66780" cy="1738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Shape 31"/>
            <p:cNvSpPr/>
            <p:nvPr/>
          </p:nvSpPr>
          <p:spPr bwMode="auto">
            <a:xfrm>
              <a:off x="2752751" y="4089299"/>
              <a:ext cx="67695" cy="173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Shape 32"/>
            <p:cNvSpPr/>
            <p:nvPr/>
          </p:nvSpPr>
          <p:spPr bwMode="auto">
            <a:xfrm>
              <a:off x="2752751" y="4039901"/>
              <a:ext cx="67695" cy="1646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Shape 33"/>
            <p:cNvSpPr/>
            <p:nvPr/>
          </p:nvSpPr>
          <p:spPr bwMode="auto">
            <a:xfrm>
              <a:off x="2469167" y="3972206"/>
              <a:ext cx="99712" cy="7043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1"/>
            <p:cNvGrpSpPr/>
            <p:nvPr/>
          </p:nvGrpSpPr>
          <p:grpSpPr>
            <a:xfrm>
              <a:off x="1310009" y="5029541"/>
              <a:ext cx="2517739" cy="948243"/>
              <a:chOff x="1341832" y="5029540"/>
              <a:chExt cx="2517738" cy="948243"/>
            </a:xfrm>
          </p:grpSpPr>
          <p:sp>
            <p:nvSpPr>
              <p:cNvPr id="46" name="Rectangle 36"/>
              <p:cNvSpPr/>
              <p:nvPr/>
            </p:nvSpPr>
            <p:spPr>
              <a:xfrm>
                <a:off x="1341832" y="5029540"/>
                <a:ext cx="2517738" cy="246221"/>
              </a:xfrm>
              <a:prstGeom prst="rect">
                <a:avLst/>
              </a:prstGeom>
            </p:spPr>
            <p:txBody>
              <a:bodyPr wrap="none" lIns="0" tIns="0" rIns="0" bIns="0" anchor="ctr">
                <a:normAutofit fontScale="92500" lnSpcReduction="20000"/>
              </a:bodyPr>
              <a:lstStyle/>
              <a:p>
                <a:pPr algn="ctr"/>
                <a:r>
                  <a:rPr lang="zh-CN" altLang="en-US" sz="2250" b="1">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25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40"/>
              <p:cNvSpPr/>
              <p:nvPr/>
            </p:nvSpPr>
            <p:spPr>
              <a:xfrm>
                <a:off x="1341832" y="5500152"/>
                <a:ext cx="2517738" cy="477631"/>
              </a:xfrm>
              <a:prstGeom prst="rect">
                <a:avLst/>
              </a:prstGeom>
            </p:spPr>
            <p:txBody>
              <a:bodyPr wrap="square" lIns="0" tIns="0" rIns="0" bIns="0" anchor="ctr">
                <a:normAutofit fontScale="85000" lnSpcReduction="10000"/>
              </a:bodyPr>
              <a:lstStyle/>
              <a:p>
                <a:pPr lvl="0" algn="ctr">
                  <a:lnSpc>
                    <a:spcPct val="120000"/>
                  </a:lnSpc>
                </a:pP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b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Group 41"/>
            <p:cNvGrpSpPr/>
            <p:nvPr/>
          </p:nvGrpSpPr>
          <p:grpSpPr>
            <a:xfrm>
              <a:off x="3667291" y="5029541"/>
              <a:ext cx="2517739" cy="948243"/>
              <a:chOff x="1341832" y="5029540"/>
              <a:chExt cx="2517738" cy="948243"/>
            </a:xfrm>
          </p:grpSpPr>
          <p:sp>
            <p:nvSpPr>
              <p:cNvPr id="44" name="Rectangle 42"/>
              <p:cNvSpPr/>
              <p:nvPr/>
            </p:nvSpPr>
            <p:spPr>
              <a:xfrm>
                <a:off x="1341832" y="5029540"/>
                <a:ext cx="2517738" cy="246221"/>
              </a:xfrm>
              <a:prstGeom prst="rect">
                <a:avLst/>
              </a:prstGeom>
            </p:spPr>
            <p:txBody>
              <a:bodyPr wrap="none" lIns="0" tIns="0" rIns="0" bIns="0" anchor="ctr">
                <a:normAutofit fontScale="92500" lnSpcReduction="20000"/>
              </a:bodyPr>
              <a:lstStyle/>
              <a:p>
                <a:pPr algn="ctr"/>
                <a:r>
                  <a:rPr lang="zh-CN" altLang="en-US" sz="2250" b="1">
                    <a:solidFill>
                      <a:schemeClr val="accent2"/>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25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43"/>
              <p:cNvSpPr/>
              <p:nvPr/>
            </p:nvSpPr>
            <p:spPr>
              <a:xfrm>
                <a:off x="1341832" y="5500152"/>
                <a:ext cx="2517738" cy="477631"/>
              </a:xfrm>
              <a:prstGeom prst="rect">
                <a:avLst/>
              </a:prstGeom>
            </p:spPr>
            <p:txBody>
              <a:bodyPr wrap="square" lIns="0" tIns="0" rIns="0" bIns="0" anchor="ctr">
                <a:normAutofit fontScale="85000" lnSpcReduction="10000"/>
              </a:bodyPr>
              <a:lstStyle/>
              <a:p>
                <a:pPr lvl="0" algn="ctr">
                  <a:lnSpc>
                    <a:spcPct val="120000"/>
                  </a:lnSpc>
                </a:pP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b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44"/>
            <p:cNvGrpSpPr/>
            <p:nvPr/>
          </p:nvGrpSpPr>
          <p:grpSpPr>
            <a:xfrm>
              <a:off x="5991183" y="5029541"/>
              <a:ext cx="2517739" cy="948243"/>
              <a:chOff x="1341832" y="5029540"/>
              <a:chExt cx="2517738" cy="948243"/>
            </a:xfrm>
          </p:grpSpPr>
          <p:sp>
            <p:nvSpPr>
              <p:cNvPr id="42" name="Rectangle 45"/>
              <p:cNvSpPr/>
              <p:nvPr/>
            </p:nvSpPr>
            <p:spPr>
              <a:xfrm>
                <a:off x="1341832" y="5029540"/>
                <a:ext cx="2517738" cy="246221"/>
              </a:xfrm>
              <a:prstGeom prst="rect">
                <a:avLst/>
              </a:prstGeom>
            </p:spPr>
            <p:txBody>
              <a:bodyPr wrap="none" lIns="0" tIns="0" rIns="0" bIns="0" anchor="ctr">
                <a:normAutofit fontScale="92500" lnSpcReduction="20000"/>
              </a:bodyPr>
              <a:lstStyle/>
              <a:p>
                <a:pPr algn="ctr"/>
                <a:r>
                  <a:rPr lang="zh-CN" altLang="en-US" sz="2250" b="1">
                    <a:solidFill>
                      <a:schemeClr val="accent4"/>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250" b="1">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46"/>
              <p:cNvSpPr/>
              <p:nvPr/>
            </p:nvSpPr>
            <p:spPr>
              <a:xfrm>
                <a:off x="1341832" y="5500152"/>
                <a:ext cx="2517738" cy="477631"/>
              </a:xfrm>
              <a:prstGeom prst="rect">
                <a:avLst/>
              </a:prstGeom>
            </p:spPr>
            <p:txBody>
              <a:bodyPr wrap="square" lIns="0" tIns="0" rIns="0" bIns="0" anchor="ctr">
                <a:normAutofit fontScale="85000" lnSpcReduction="10000"/>
              </a:bodyPr>
              <a:lstStyle/>
              <a:p>
                <a:pPr lvl="0" algn="ctr">
                  <a:lnSpc>
                    <a:spcPct val="120000"/>
                  </a:lnSpc>
                </a:pP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b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47"/>
            <p:cNvGrpSpPr/>
            <p:nvPr/>
          </p:nvGrpSpPr>
          <p:grpSpPr>
            <a:xfrm>
              <a:off x="8311489" y="5029541"/>
              <a:ext cx="2517739" cy="948243"/>
              <a:chOff x="1341832" y="5029540"/>
              <a:chExt cx="2517738" cy="948243"/>
            </a:xfrm>
          </p:grpSpPr>
          <p:sp>
            <p:nvSpPr>
              <p:cNvPr id="40" name="Rectangle 48"/>
              <p:cNvSpPr/>
              <p:nvPr/>
            </p:nvSpPr>
            <p:spPr>
              <a:xfrm>
                <a:off x="1341832" y="5029540"/>
                <a:ext cx="2517738" cy="246221"/>
              </a:xfrm>
              <a:prstGeom prst="rect">
                <a:avLst/>
              </a:prstGeom>
            </p:spPr>
            <p:txBody>
              <a:bodyPr wrap="none" lIns="0" tIns="0" rIns="0" bIns="0" anchor="ctr">
                <a:normAutofit fontScale="92500" lnSpcReduction="20000"/>
              </a:bodyPr>
              <a:lstStyle/>
              <a:p>
                <a:pPr algn="ctr"/>
                <a:r>
                  <a:rPr lang="zh-CN" altLang="en-US" sz="2250" b="1">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25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9"/>
              <p:cNvSpPr/>
              <p:nvPr/>
            </p:nvSpPr>
            <p:spPr>
              <a:xfrm>
                <a:off x="1341832" y="5500152"/>
                <a:ext cx="2517738" cy="477631"/>
              </a:xfrm>
              <a:prstGeom prst="rect">
                <a:avLst/>
              </a:prstGeom>
            </p:spPr>
            <p:txBody>
              <a:bodyPr wrap="square" lIns="0" tIns="0" rIns="0" bIns="0" anchor="ctr">
                <a:normAutofit fontScale="85000" lnSpcReduction="10000"/>
              </a:bodyPr>
              <a:lstStyle/>
              <a:p>
                <a:pPr lvl="0" algn="ctr">
                  <a:lnSpc>
                    <a:spcPct val="120000"/>
                  </a:lnSpc>
                </a:pP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b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8"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49" name="矩形 48"/>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116"/>
          <p:cNvGrpSpPr/>
          <p:nvPr/>
        </p:nvGrpSpPr>
        <p:grpSpPr>
          <a:xfrm>
            <a:off x="1489685" y="3176511"/>
            <a:ext cx="4873669" cy="3046416"/>
            <a:chOff x="755576" y="1491630"/>
            <a:chExt cx="2880000" cy="1800000"/>
          </a:xfrm>
          <a:effectLst>
            <a:outerShdw blurRad="228600" dist="38100" dir="8400000" sx="105000" sy="105000" algn="tr" rotWithShape="0">
              <a:prstClr val="black">
                <a:alpha val="20000"/>
              </a:prstClr>
            </a:outerShdw>
          </a:effectLst>
        </p:grpSpPr>
        <p:sp>
          <p:nvSpPr>
            <p:cNvPr id="118" name="矩形 117"/>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矩形 118"/>
            <p:cNvSpPr/>
            <p:nvPr/>
          </p:nvSpPr>
          <p:spPr>
            <a:xfrm>
              <a:off x="813012" y="1524499"/>
              <a:ext cx="2772000" cy="172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对角圆角矩形 1"/>
          <p:cNvSpPr/>
          <p:nvPr/>
        </p:nvSpPr>
        <p:spPr>
          <a:xfrm>
            <a:off x="1516088" y="1553962"/>
            <a:ext cx="4872023" cy="1394139"/>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475" tIns="41738" rIns="83475" bIns="41738" rtlCol="0" anchor="ctr"/>
          <a:lstStyle/>
          <a:p>
            <a:pPr algn="ctr"/>
            <a:endParaRPr lang="zh-CN" altLang="en-US" sz="2250">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55"/>
          <p:cNvSpPr txBox="1"/>
          <p:nvPr/>
        </p:nvSpPr>
        <p:spPr>
          <a:xfrm>
            <a:off x="1651421" y="1789093"/>
            <a:ext cx="4594138" cy="1195494"/>
          </a:xfrm>
          <a:prstGeom prst="rect">
            <a:avLst/>
          </a:prstGeom>
          <a:noFill/>
        </p:spPr>
        <p:txBody>
          <a:bodyPr wrap="square" lIns="71602" tIns="35801" rIns="71602" bIns="35801" rtlCol="0">
            <a:spAutoFit/>
          </a:bodyPr>
          <a:lstStyle/>
          <a:p>
            <a:pPr defTabSz="1285240">
              <a:lnSpc>
                <a:spcPct val="120000"/>
              </a:lnSpc>
              <a:defRPr/>
            </a:pPr>
            <a:r>
              <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a:t>
            </a: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sz="1265">
              <a:solidFill>
                <a:schemeClr val="bg2"/>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7616383" y="2387382"/>
            <a:ext cx="3452489" cy="3554324"/>
          </a:xfrm>
          <a:prstGeom prst="ellipse">
            <a:avLst/>
          </a:prstGeom>
          <a:noFill/>
          <a:ln w="952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9857" tIns="64929" rIns="129857" bIns="64929" rtlCol="0" anchor="ctr"/>
          <a:lstStyle/>
          <a:p>
            <a:pPr algn="ctr"/>
            <a:endParaRPr lang="zh-CN" altLang="en-US" sz="2250">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81"/>
          <p:cNvGrpSpPr/>
          <p:nvPr/>
        </p:nvGrpSpPr>
        <p:grpSpPr>
          <a:xfrm>
            <a:off x="8298549" y="1621636"/>
            <a:ext cx="1864689" cy="1919686"/>
            <a:chOff x="1463339" y="1072758"/>
            <a:chExt cx="1546058" cy="1546058"/>
          </a:xfrm>
          <a:effectLst>
            <a:outerShdw blurRad="330200" dist="215900" dir="6900000" sx="91000" sy="91000" algn="t" rotWithShape="0">
              <a:prstClr val="black">
                <a:alpha val="49000"/>
              </a:prstClr>
            </a:outerShdw>
          </a:effectLst>
        </p:grpSpPr>
        <p:sp>
          <p:nvSpPr>
            <p:cNvPr id="83" name="同心圆 8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椭圆 9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96"/>
          <p:cNvGrpSpPr/>
          <p:nvPr/>
        </p:nvGrpSpPr>
        <p:grpSpPr>
          <a:xfrm>
            <a:off x="8525252" y="1855028"/>
            <a:ext cx="1411272" cy="1452895"/>
            <a:chOff x="4207298" y="1512123"/>
            <a:chExt cx="1003762" cy="1003758"/>
          </a:xfrm>
        </p:grpSpPr>
        <p:sp>
          <p:nvSpPr>
            <p:cNvPr id="98" name="椭圆 97"/>
            <p:cNvSpPr/>
            <p:nvPr/>
          </p:nvSpPr>
          <p:spPr>
            <a:xfrm>
              <a:off x="4207298" y="1512123"/>
              <a:ext cx="1003762" cy="100375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latin typeface="Arial" panose="020b0604020202020204" pitchFamily="34" charset="0"/>
                <a:ea typeface="微软雅黑" panose="020b0503020204020204" pitchFamily="34" charset="-122"/>
                <a:sym typeface="Arial" panose="020b0604020202020204" pitchFamily="34" charset="0"/>
              </a:endParaRPr>
            </a:p>
          </p:txBody>
        </p:sp>
        <p:sp>
          <p:nvSpPr>
            <p:cNvPr id="99" name="TextBox 98"/>
            <p:cNvSpPr txBox="1"/>
            <p:nvPr/>
          </p:nvSpPr>
          <p:spPr>
            <a:xfrm>
              <a:off x="4421826" y="1744218"/>
              <a:ext cx="624833" cy="542214"/>
            </a:xfrm>
            <a:prstGeom prst="rect">
              <a:avLst/>
            </a:prstGeom>
            <a:noFill/>
          </p:spPr>
          <p:txBody>
            <a:bodyPr wrap="square" rtlCol="0">
              <a:spAutoFit/>
            </a:bodyPr>
            <a:lstStyle/>
            <a:p>
              <a:r>
                <a:rPr lang="zh-CN" altLang="en-US" sz="2250">
                  <a:solidFill>
                    <a:schemeClr val="bg1"/>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sz="225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sz="225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22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101"/>
          <p:cNvGrpSpPr/>
          <p:nvPr/>
        </p:nvGrpSpPr>
        <p:grpSpPr>
          <a:xfrm>
            <a:off x="6779245" y="3903627"/>
            <a:ext cx="1864691" cy="1919686"/>
            <a:chOff x="1463339" y="1072758"/>
            <a:chExt cx="1546058" cy="1546058"/>
          </a:xfrm>
          <a:effectLst>
            <a:outerShdw blurRad="330200" dist="215900" dir="6900000" sx="91000" sy="91000" algn="t" rotWithShape="0">
              <a:prstClr val="black">
                <a:alpha val="49000"/>
              </a:prstClr>
            </a:outerShdw>
          </a:effectLst>
        </p:grpSpPr>
        <p:sp>
          <p:nvSpPr>
            <p:cNvPr id="103" name="同心圆 10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椭圆 10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104"/>
          <p:cNvGrpSpPr/>
          <p:nvPr/>
        </p:nvGrpSpPr>
        <p:grpSpPr>
          <a:xfrm>
            <a:off x="7005960" y="4137019"/>
            <a:ext cx="1411273" cy="1452894"/>
            <a:chOff x="3089228" y="3088680"/>
            <a:chExt cx="1003763" cy="1003758"/>
          </a:xfrm>
        </p:grpSpPr>
        <p:sp>
          <p:nvSpPr>
            <p:cNvPr id="106" name="椭圆 105"/>
            <p:cNvSpPr/>
            <p:nvPr/>
          </p:nvSpPr>
          <p:spPr>
            <a:xfrm>
              <a:off x="3089228" y="3088680"/>
              <a:ext cx="1003763" cy="100375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latin typeface="Arial" panose="020b0604020202020204" pitchFamily="34" charset="0"/>
                <a:ea typeface="微软雅黑" panose="020b0503020204020204" pitchFamily="34" charset="-122"/>
                <a:sym typeface="Arial" panose="020b0604020202020204" pitchFamily="34" charset="0"/>
              </a:endParaRPr>
            </a:p>
          </p:txBody>
        </p:sp>
        <p:sp>
          <p:nvSpPr>
            <p:cNvPr id="107" name="TextBox 106"/>
            <p:cNvSpPr txBox="1"/>
            <p:nvPr/>
          </p:nvSpPr>
          <p:spPr>
            <a:xfrm>
              <a:off x="3308043" y="3314659"/>
              <a:ext cx="700535" cy="542214"/>
            </a:xfrm>
            <a:prstGeom prst="rect">
              <a:avLst/>
            </a:prstGeom>
            <a:noFill/>
          </p:spPr>
          <p:txBody>
            <a:bodyPr wrap="square" rtlCol="0">
              <a:spAutoFit/>
            </a:bodyPr>
            <a:lstStyle/>
            <a:p>
              <a:r>
                <a:rPr lang="zh-CN" altLang="en-US" sz="2250">
                  <a:solidFill>
                    <a:schemeClr val="bg1"/>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sz="225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sz="225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22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107"/>
          <p:cNvGrpSpPr/>
          <p:nvPr/>
        </p:nvGrpSpPr>
        <p:grpSpPr>
          <a:xfrm>
            <a:off x="9842711" y="3903627"/>
            <a:ext cx="1864691" cy="1919686"/>
            <a:chOff x="1463339" y="1072758"/>
            <a:chExt cx="1546058" cy="1546058"/>
          </a:xfrm>
          <a:effectLst>
            <a:outerShdw blurRad="330200" dist="215900" dir="6900000" sx="91000" sy="91000" algn="t" rotWithShape="0">
              <a:prstClr val="black">
                <a:alpha val="49000"/>
              </a:prstClr>
            </a:outerShdw>
          </a:effectLst>
        </p:grpSpPr>
        <p:sp>
          <p:nvSpPr>
            <p:cNvPr id="109" name="同心圆 10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椭圆 10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110"/>
          <p:cNvGrpSpPr/>
          <p:nvPr/>
        </p:nvGrpSpPr>
        <p:grpSpPr>
          <a:xfrm>
            <a:off x="10069424" y="4137020"/>
            <a:ext cx="1411273" cy="1452894"/>
            <a:chOff x="5305581" y="3088680"/>
            <a:chExt cx="1003763" cy="1003758"/>
          </a:xfrm>
        </p:grpSpPr>
        <p:sp>
          <p:nvSpPr>
            <p:cNvPr id="112" name="椭圆 111"/>
            <p:cNvSpPr/>
            <p:nvPr/>
          </p:nvSpPr>
          <p:spPr>
            <a:xfrm>
              <a:off x="5305581" y="3088680"/>
              <a:ext cx="1003763" cy="100375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112"/>
            <p:cNvSpPr txBox="1"/>
            <p:nvPr/>
          </p:nvSpPr>
          <p:spPr>
            <a:xfrm>
              <a:off x="5508104" y="3267394"/>
              <a:ext cx="761358" cy="542214"/>
            </a:xfrm>
            <a:prstGeom prst="rect">
              <a:avLst/>
            </a:prstGeom>
            <a:noFill/>
          </p:spPr>
          <p:txBody>
            <a:bodyPr wrap="square" rtlCol="0">
              <a:spAutoFit/>
            </a:bodyPr>
            <a:lstStyle/>
            <a:p>
              <a:r>
                <a:rPr lang="zh-CN" altLang="en-US" sz="2250">
                  <a:solidFill>
                    <a:schemeClr val="bg1"/>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sz="225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sz="225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22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4" name="Arc 3"/>
          <p:cNvSpPr/>
          <p:nvPr/>
        </p:nvSpPr>
        <p:spPr>
          <a:xfrm rot="1012582">
            <a:off x="9160878" y="2220116"/>
            <a:ext cx="2222857" cy="2288423"/>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9857" tIns="64929" rIns="129857" bIns="64929" rtlCol="0" anchor="ctr"/>
          <a:lstStyle/>
          <a:p>
            <a:pPr algn="ctr"/>
            <a:endParaRPr lang="en-US" sz="225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Arc 3"/>
          <p:cNvSpPr/>
          <p:nvPr/>
        </p:nvSpPr>
        <p:spPr>
          <a:xfrm rot="8151960">
            <a:off x="8119462" y="4125285"/>
            <a:ext cx="2222857" cy="2288423"/>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9857" tIns="64929" rIns="129857" bIns="64929" rtlCol="0" anchor="ctr"/>
          <a:lstStyle/>
          <a:p>
            <a:pPr algn="ctr"/>
            <a:endParaRPr lang="en-US" sz="225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Arc 3"/>
          <p:cNvSpPr/>
          <p:nvPr/>
        </p:nvSpPr>
        <p:spPr>
          <a:xfrm rot="15479341">
            <a:off x="6943580" y="2310511"/>
            <a:ext cx="2288423" cy="2222857"/>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9857" tIns="64929" rIns="129857" bIns="64929" rtlCol="0" anchor="ctr"/>
          <a:lstStyle/>
          <a:p>
            <a:pPr algn="ctr"/>
            <a:endParaRPr lang="en-US" sz="225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35" name="矩形 34"/>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par>
                          <p:cTn id="10" fill="hold" nodeType="afterGroup">
                            <p:stCondLst>
                              <p:cond delay="500"/>
                            </p:stCondLst>
                            <p:childTnLst>
                              <p:par>
                                <p:cTn id="11" presetID="8" presetClass="emph" presetSubtype="0" fill="hold" grpId="1" nodeType="afterEffect">
                                  <p:stCondLst>
                                    <p:cond delay="0"/>
                                  </p:stCondLst>
                                  <p:childTnLst>
                                    <p:animRot by="-21600000">
                                      <p:cBhvr>
                                        <p:cTn id="12" dur="2000" fill="hold"/>
                                        <p:tgtEl>
                                          <p:spTgt spid="81"/>
                                        </p:tgtEl>
                                        <p:attrNameLst>
                                          <p:attrName>r</p:attrName>
                                        </p:attrNameLst>
                                      </p:cBhvr>
                                    </p:animRot>
                                  </p:childTnLst>
                                </p:cTn>
                              </p:par>
                              <p:par>
                                <p:cTn id="13" presetID="23" presetClass="entr" presetSubtype="272"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strVal val="2/3*#ppt_w"/>
                                          </p:val>
                                        </p:tav>
                                        <p:tav tm="100000">
                                          <p:val>
                                            <p:strVal val="#ppt_w"/>
                                          </p:val>
                                        </p:tav>
                                      </p:tavLst>
                                    </p:anim>
                                    <p:anim calcmode="lin" valueType="num">
                                      <p:cBhvr>
                                        <p:cTn id="16" dur="500" fill="hold"/>
                                        <p:tgtEl>
                                          <p:spTgt spid="28"/>
                                        </p:tgtEl>
                                        <p:attrNameLst>
                                          <p:attrName>ppt_h</p:attrName>
                                        </p:attrNameLst>
                                      </p:cBhvr>
                                      <p:tavLst>
                                        <p:tav tm="0">
                                          <p:val>
                                            <p:strVal val="2/3*#ppt_h"/>
                                          </p:val>
                                        </p:tav>
                                        <p:tav tm="100000">
                                          <p:val>
                                            <p:strVal val="#ppt_h"/>
                                          </p:val>
                                        </p:tav>
                                      </p:tavLst>
                                    </p:anim>
                                  </p:childTnLst>
                                </p:cTn>
                              </p:par>
                              <p:par>
                                <p:cTn id="17" presetID="23" presetClass="entr" presetSubtype="288"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strVal val="4/3*#ppt_w"/>
                                          </p:val>
                                        </p:tav>
                                        <p:tav tm="100000">
                                          <p:val>
                                            <p:strVal val="#ppt_w"/>
                                          </p:val>
                                        </p:tav>
                                      </p:tavLst>
                                    </p:anim>
                                    <p:anim calcmode="lin" valueType="num">
                                      <p:cBhvr>
                                        <p:cTn id="20" dur="500" fill="hold"/>
                                        <p:tgtEl>
                                          <p:spTgt spid="30"/>
                                        </p:tgtEl>
                                        <p:attrNameLst>
                                          <p:attrName>ppt_h</p:attrName>
                                        </p:attrNameLst>
                                      </p:cBhvr>
                                      <p:tavLst>
                                        <p:tav tm="0">
                                          <p:val>
                                            <p:strVal val="4/3*#ppt_h"/>
                                          </p:val>
                                        </p:tav>
                                        <p:tav tm="100000">
                                          <p:val>
                                            <p:strVal val="#ppt_h"/>
                                          </p:val>
                                        </p:tav>
                                      </p:tavLst>
                                    </p:anim>
                                  </p:childTnLst>
                                </p:cTn>
                              </p:par>
                              <p:par>
                                <p:cTn id="21" presetID="22" presetClass="entr" presetSubtype="1" fill="hold" grpId="0" nodeType="withEffect">
                                  <p:stCondLst>
                                    <p:cond delay="500"/>
                                  </p:stCondLst>
                                  <p:childTnLst>
                                    <p:set>
                                      <p:cBhvr>
                                        <p:cTn id="22" dur="1" fill="hold">
                                          <p:stCondLst>
                                            <p:cond delay="0"/>
                                          </p:stCondLst>
                                        </p:cTn>
                                        <p:tgtEl>
                                          <p:spTgt spid="114"/>
                                        </p:tgtEl>
                                        <p:attrNameLst>
                                          <p:attrName>style.visibility</p:attrName>
                                        </p:attrNameLst>
                                      </p:cBhvr>
                                      <p:to>
                                        <p:strVal val="visible"/>
                                      </p:to>
                                    </p:set>
                                    <p:animEffect transition="in" filter="wipe(up)">
                                      <p:cBhvr>
                                        <p:cTn id="23" dur="500"/>
                                        <p:tgtEl>
                                          <p:spTgt spid="114"/>
                                        </p:tgtEl>
                                      </p:cBhvr>
                                    </p:animEffect>
                                  </p:childTnLst>
                                </p:cTn>
                              </p:par>
                              <p:par>
                                <p:cTn id="24" presetID="23" presetClass="entr" presetSubtype="272" fill="hold"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strVal val="2/3*#ppt_w"/>
                                          </p:val>
                                        </p:tav>
                                        <p:tav tm="100000">
                                          <p:val>
                                            <p:strVal val="#ppt_w"/>
                                          </p:val>
                                        </p:tav>
                                      </p:tavLst>
                                    </p:anim>
                                    <p:anim calcmode="lin" valueType="num">
                                      <p:cBhvr>
                                        <p:cTn id="27" dur="500" fill="hold"/>
                                        <p:tgtEl>
                                          <p:spTgt spid="33"/>
                                        </p:tgtEl>
                                        <p:attrNameLst>
                                          <p:attrName>ppt_h</p:attrName>
                                        </p:attrNameLst>
                                      </p:cBhvr>
                                      <p:tavLst>
                                        <p:tav tm="0">
                                          <p:val>
                                            <p:strVal val="2/3*#ppt_h"/>
                                          </p:val>
                                        </p:tav>
                                        <p:tav tm="100000">
                                          <p:val>
                                            <p:strVal val="#ppt_h"/>
                                          </p:val>
                                        </p:tav>
                                      </p:tavLst>
                                    </p:anim>
                                  </p:childTnLst>
                                </p:cTn>
                              </p:par>
                              <p:par>
                                <p:cTn id="28" presetID="23" presetClass="entr" presetSubtype="288" fill="hold" nodeType="withEffect">
                                  <p:stCondLst>
                                    <p:cond delay="70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strVal val="4/3*#ppt_w"/>
                                          </p:val>
                                        </p:tav>
                                        <p:tav tm="100000">
                                          <p:val>
                                            <p:strVal val="#ppt_w"/>
                                          </p:val>
                                        </p:tav>
                                      </p:tavLst>
                                    </p:anim>
                                    <p:anim calcmode="lin" valueType="num">
                                      <p:cBhvr>
                                        <p:cTn id="31" dur="500" fill="hold"/>
                                        <p:tgtEl>
                                          <p:spTgt spid="34"/>
                                        </p:tgtEl>
                                        <p:attrNameLst>
                                          <p:attrName>ppt_h</p:attrName>
                                        </p:attrNameLst>
                                      </p:cBhvr>
                                      <p:tavLst>
                                        <p:tav tm="0">
                                          <p:val>
                                            <p:strVal val="4/3*#ppt_h"/>
                                          </p:val>
                                        </p:tav>
                                        <p:tav tm="100000">
                                          <p:val>
                                            <p:strVal val="#ppt_h"/>
                                          </p:val>
                                        </p:tav>
                                      </p:tavLst>
                                    </p:anim>
                                  </p:childTnLst>
                                </p:cTn>
                              </p:par>
                              <p:par>
                                <p:cTn id="32" presetID="22" presetClass="entr" presetSubtype="2" fill="hold" grpId="0" nodeType="withEffect">
                                  <p:stCondLst>
                                    <p:cond delay="1200"/>
                                  </p:stCondLst>
                                  <p:childTnLst>
                                    <p:set>
                                      <p:cBhvr>
                                        <p:cTn id="33" dur="1" fill="hold">
                                          <p:stCondLst>
                                            <p:cond delay="0"/>
                                          </p:stCondLst>
                                        </p:cTn>
                                        <p:tgtEl>
                                          <p:spTgt spid="115"/>
                                        </p:tgtEl>
                                        <p:attrNameLst>
                                          <p:attrName>style.visibility</p:attrName>
                                        </p:attrNameLst>
                                      </p:cBhvr>
                                      <p:to>
                                        <p:strVal val="visible"/>
                                      </p:to>
                                    </p:set>
                                    <p:animEffect transition="in" filter="wipe(right)">
                                      <p:cBhvr>
                                        <p:cTn id="34" dur="500"/>
                                        <p:tgtEl>
                                          <p:spTgt spid="115"/>
                                        </p:tgtEl>
                                      </p:cBhvr>
                                    </p:animEffect>
                                  </p:childTnLst>
                                </p:cTn>
                              </p:par>
                              <p:par>
                                <p:cTn id="35" presetID="23" presetClass="entr" presetSubtype="272" fill="hold" nodeType="withEffect">
                                  <p:stCondLst>
                                    <p:cond delay="140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strVal val="2/3*#ppt_w"/>
                                          </p:val>
                                        </p:tav>
                                        <p:tav tm="100000">
                                          <p:val>
                                            <p:strVal val="#ppt_w"/>
                                          </p:val>
                                        </p:tav>
                                      </p:tavLst>
                                    </p:anim>
                                    <p:anim calcmode="lin" valueType="num">
                                      <p:cBhvr>
                                        <p:cTn id="38" dur="500" fill="hold"/>
                                        <p:tgtEl>
                                          <p:spTgt spid="31"/>
                                        </p:tgtEl>
                                        <p:attrNameLst>
                                          <p:attrName>ppt_h</p:attrName>
                                        </p:attrNameLst>
                                      </p:cBhvr>
                                      <p:tavLst>
                                        <p:tav tm="0">
                                          <p:val>
                                            <p:strVal val="2/3*#ppt_h"/>
                                          </p:val>
                                        </p:tav>
                                        <p:tav tm="100000">
                                          <p:val>
                                            <p:strVal val="#ppt_h"/>
                                          </p:val>
                                        </p:tav>
                                      </p:tavLst>
                                    </p:anim>
                                  </p:childTnLst>
                                </p:cTn>
                              </p:par>
                              <p:par>
                                <p:cTn id="39" presetID="23" presetClass="entr" presetSubtype="288" fill="hold" nodeType="withEffect">
                                  <p:stCondLst>
                                    <p:cond delay="140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strVal val="4/3*#ppt_w"/>
                                          </p:val>
                                        </p:tav>
                                        <p:tav tm="100000">
                                          <p:val>
                                            <p:strVal val="#ppt_w"/>
                                          </p:val>
                                        </p:tav>
                                      </p:tavLst>
                                    </p:anim>
                                    <p:anim calcmode="lin" valueType="num">
                                      <p:cBhvr>
                                        <p:cTn id="42" dur="500" fill="hold"/>
                                        <p:tgtEl>
                                          <p:spTgt spid="32"/>
                                        </p:tgtEl>
                                        <p:attrNameLst>
                                          <p:attrName>ppt_h</p:attrName>
                                        </p:attrNameLst>
                                      </p:cBhvr>
                                      <p:tavLst>
                                        <p:tav tm="0">
                                          <p:val>
                                            <p:strVal val="4/3*#ppt_h"/>
                                          </p:val>
                                        </p:tav>
                                        <p:tav tm="100000">
                                          <p:val>
                                            <p:strVal val="#ppt_h"/>
                                          </p:val>
                                        </p:tav>
                                      </p:tavLst>
                                    </p:anim>
                                  </p:childTnLst>
                                </p:cTn>
                              </p:par>
                              <p:par>
                                <p:cTn id="43" presetID="22" presetClass="entr" presetSubtype="4" fill="hold" grpId="0" nodeType="withEffect">
                                  <p:stCondLst>
                                    <p:cond delay="1800"/>
                                  </p:stCondLst>
                                  <p:childTnLst>
                                    <p:set>
                                      <p:cBhvr>
                                        <p:cTn id="44" dur="1" fill="hold">
                                          <p:stCondLst>
                                            <p:cond delay="0"/>
                                          </p:stCondLst>
                                        </p:cTn>
                                        <p:tgtEl>
                                          <p:spTgt spid="116"/>
                                        </p:tgtEl>
                                        <p:attrNameLst>
                                          <p:attrName>style.visibility</p:attrName>
                                        </p:attrNameLst>
                                      </p:cBhvr>
                                      <p:to>
                                        <p:strVal val="visible"/>
                                      </p:to>
                                    </p:set>
                                    <p:animEffect transition="in" filter="wipe(down)">
                                      <p:cBhvr>
                                        <p:cTn id="45" dur="500"/>
                                        <p:tgtEl>
                                          <p:spTgt spid="116"/>
                                        </p:tgtEl>
                                      </p:cBhvr>
                                    </p:animEffect>
                                  </p:childTnLst>
                                </p:cTn>
                              </p:par>
                              <p:par>
                                <p:cTn id="46" presetID="42" presetClass="entr" presetSubtype="0" fill="hold" grpId="0" nodeType="withEffect">
                                  <p:stCondLst>
                                    <p:cond delay="220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3700"/>
                            </p:stCondLst>
                            <p:childTnLst>
                              <p:par>
                                <p:cTn id="52" presetID="10" presetClass="entr" presetSubtype="0"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par>
                          <p:cTn id="55" fill="hold" nodeType="afterGroup">
                            <p:stCondLst>
                              <p:cond delay="4200"/>
                            </p:stCondLst>
                            <p:childTnLst>
                              <p:par>
                                <p:cTn id="56" presetID="42"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anim calcmode="lin" valueType="num">
                                      <p:cBhvr>
                                        <p:cTn id="59" dur="500" fill="hold"/>
                                        <p:tgtEl>
                                          <p:spTgt spid="3"/>
                                        </p:tgtEl>
                                        <p:attrNameLst>
                                          <p:attrName>ppt_x</p:attrName>
                                        </p:attrNameLst>
                                      </p:cBhvr>
                                      <p:tavLst>
                                        <p:tav tm="0">
                                          <p:val>
                                            <p:strVal val="#ppt_x"/>
                                          </p:val>
                                        </p:tav>
                                        <p:tav tm="100000">
                                          <p:val>
                                            <p:strVal val="#ppt_x"/>
                                          </p:val>
                                        </p:tav>
                                      </p:tavLst>
                                    </p:anim>
                                    <p:anim calcmode="lin" valueType="num">
                                      <p:cBhvr>
                                        <p:cTn id="60"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 grpId="0"/>
      <p:bldP spid="81" grpId="0" animBg="1"/>
      <p:bldP spid="81" grpId="1" animBg="1"/>
      <p:bldP spid="114" grpId="0" animBg="1"/>
      <p:bldP spid="115" grpId="0" animBg="1"/>
      <p:bldP spid="116"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六边形 11"/>
          <p:cNvSpPr/>
          <p:nvPr/>
        </p:nvSpPr>
        <p:spPr>
          <a:xfrm>
            <a:off x="-9093" y="1"/>
            <a:ext cx="10398816" cy="7239639"/>
          </a:xfrm>
          <a:custGeom>
            <a:gdLst>
              <a:gd name="connsiteX0" fmla="*/ 0 w 9422296"/>
              <a:gd name="connsiteY0" fmla="*/ 2729948 h 5459896"/>
              <a:gd name="connsiteX1" fmla="*/ 1364974 w 9422296"/>
              <a:gd name="connsiteY1" fmla="*/ 1 h 5459896"/>
              <a:gd name="connsiteX2" fmla="*/ 8057322 w 9422296"/>
              <a:gd name="connsiteY2" fmla="*/ 1 h 5459896"/>
              <a:gd name="connsiteX3" fmla="*/ 9422296 w 9422296"/>
              <a:gd name="connsiteY3" fmla="*/ 2729948 h 5459896"/>
              <a:gd name="connsiteX4" fmla="*/ 8057322 w 9422296"/>
              <a:gd name="connsiteY4" fmla="*/ 5459895 h 5459896"/>
              <a:gd name="connsiteX5" fmla="*/ 1364974 w 9422296"/>
              <a:gd name="connsiteY5" fmla="*/ 5459895 h 5459896"/>
              <a:gd name="connsiteX6" fmla="*/ 0 w 9422296"/>
              <a:gd name="connsiteY6" fmla="*/ 2729948 h 5459896"/>
              <a:gd name="connsiteX0-1" fmla="*/ 79513 w 8057322"/>
              <a:gd name="connsiteY0-2" fmla="*/ 2716695 h 5459894"/>
              <a:gd name="connsiteX1-3" fmla="*/ 0 w 8057322"/>
              <a:gd name="connsiteY1-4" fmla="*/ 0 h 5459894"/>
              <a:gd name="connsiteX2-5" fmla="*/ 6692348 w 8057322"/>
              <a:gd name="connsiteY2-6" fmla="*/ 0 h 5459894"/>
              <a:gd name="connsiteX3-7" fmla="*/ 8057322 w 8057322"/>
              <a:gd name="connsiteY3-8" fmla="*/ 2729947 h 5459894"/>
              <a:gd name="connsiteX4-9" fmla="*/ 6692348 w 8057322"/>
              <a:gd name="connsiteY4-10" fmla="*/ 5459894 h 5459894"/>
              <a:gd name="connsiteX5-11" fmla="*/ 0 w 8057322"/>
              <a:gd name="connsiteY5-12" fmla="*/ 5459894 h 5459894"/>
              <a:gd name="connsiteX6-13" fmla="*/ 79513 w 8057322"/>
              <a:gd name="connsiteY6-14" fmla="*/ 2716695 h 5459894"/>
              <a:gd name="connsiteX0-15" fmla="*/ 0 w 8070575"/>
              <a:gd name="connsiteY0-16" fmla="*/ 2716695 h 5459894"/>
              <a:gd name="connsiteX1-17" fmla="*/ 13253 w 8070575"/>
              <a:gd name="connsiteY1-18" fmla="*/ 0 h 5459894"/>
              <a:gd name="connsiteX2-19" fmla="*/ 6705601 w 8070575"/>
              <a:gd name="connsiteY2-20" fmla="*/ 0 h 5459894"/>
              <a:gd name="connsiteX3-21" fmla="*/ 8070575 w 8070575"/>
              <a:gd name="connsiteY3-22" fmla="*/ 2729947 h 5459894"/>
              <a:gd name="connsiteX4-23" fmla="*/ 6705601 w 8070575"/>
              <a:gd name="connsiteY4-24" fmla="*/ 5459894 h 5459894"/>
              <a:gd name="connsiteX5-25" fmla="*/ 13253 w 8070575"/>
              <a:gd name="connsiteY5-26" fmla="*/ 5459894 h 5459894"/>
              <a:gd name="connsiteX6-27" fmla="*/ 0 w 8070575"/>
              <a:gd name="connsiteY6-28" fmla="*/ 2716695 h 5459894"/>
              <a:gd name="connsiteX0-29" fmla="*/ 0 w 8070575"/>
              <a:gd name="connsiteY0-30" fmla="*/ 2716695 h 6680341"/>
              <a:gd name="connsiteX1-31" fmla="*/ 13253 w 8070575"/>
              <a:gd name="connsiteY1-32" fmla="*/ 0 h 6680341"/>
              <a:gd name="connsiteX2-33" fmla="*/ 6705601 w 8070575"/>
              <a:gd name="connsiteY2-34" fmla="*/ 0 h 6680341"/>
              <a:gd name="connsiteX3-35" fmla="*/ 8070575 w 8070575"/>
              <a:gd name="connsiteY3-36" fmla="*/ 2729947 h 6680341"/>
              <a:gd name="connsiteX4-37" fmla="*/ 5143555 w 8070575"/>
              <a:gd name="connsiteY4-38" fmla="*/ 6680341 h 6680341"/>
              <a:gd name="connsiteX5-39" fmla="*/ 13253 w 8070575"/>
              <a:gd name="connsiteY5-40" fmla="*/ 5459894 h 6680341"/>
              <a:gd name="connsiteX6-41" fmla="*/ 0 w 8070575"/>
              <a:gd name="connsiteY6-42" fmla="*/ 2716695 h 6680341"/>
              <a:gd name="connsiteX0-43" fmla="*/ 0 w 8070575"/>
              <a:gd name="connsiteY0-44" fmla="*/ 2716695 h 6654648"/>
              <a:gd name="connsiteX1-45" fmla="*/ 13253 w 8070575"/>
              <a:gd name="connsiteY1-46" fmla="*/ 0 h 6654648"/>
              <a:gd name="connsiteX2-47" fmla="*/ 6705601 w 8070575"/>
              <a:gd name="connsiteY2-48" fmla="*/ 0 h 6654648"/>
              <a:gd name="connsiteX3-49" fmla="*/ 8070575 w 8070575"/>
              <a:gd name="connsiteY3-50" fmla="*/ 2729947 h 6654648"/>
              <a:gd name="connsiteX4-51" fmla="*/ 4959147 w 8070575"/>
              <a:gd name="connsiteY4-52" fmla="*/ 6654648 h 6654648"/>
              <a:gd name="connsiteX5-53" fmla="*/ 13253 w 8070575"/>
              <a:gd name="connsiteY5-54" fmla="*/ 5459894 h 6654648"/>
              <a:gd name="connsiteX6-55" fmla="*/ 0 w 8070575"/>
              <a:gd name="connsiteY6-56" fmla="*/ 2716695 h 6654648"/>
              <a:gd name="connsiteX0-57" fmla="*/ 0 w 8070575"/>
              <a:gd name="connsiteY0-58" fmla="*/ 2716695 h 6654648"/>
              <a:gd name="connsiteX1-59" fmla="*/ 13253 w 8070575"/>
              <a:gd name="connsiteY1-60" fmla="*/ 0 h 6654648"/>
              <a:gd name="connsiteX2-61" fmla="*/ 6705601 w 8070575"/>
              <a:gd name="connsiteY2-62" fmla="*/ 0 h 6654648"/>
              <a:gd name="connsiteX3-63" fmla="*/ 8070575 w 8070575"/>
              <a:gd name="connsiteY3-64" fmla="*/ 2729947 h 6654648"/>
              <a:gd name="connsiteX4-65" fmla="*/ 4959147 w 8070575"/>
              <a:gd name="connsiteY4-66" fmla="*/ 6654648 h 6654648"/>
              <a:gd name="connsiteX5-67" fmla="*/ 13253 w 8070575"/>
              <a:gd name="connsiteY5-68" fmla="*/ 4175212 h 6654648"/>
              <a:gd name="connsiteX6-69" fmla="*/ 0 w 8070575"/>
              <a:gd name="connsiteY6-70" fmla="*/ 2716695 h 6654648"/>
              <a:gd name="connsiteX0-71" fmla="*/ 0 w 8070575"/>
              <a:gd name="connsiteY0-72" fmla="*/ 2716695 h 6654648"/>
              <a:gd name="connsiteX1-73" fmla="*/ 13253 w 8070575"/>
              <a:gd name="connsiteY1-74" fmla="*/ 0 h 6654648"/>
              <a:gd name="connsiteX2-75" fmla="*/ 6705601 w 8070575"/>
              <a:gd name="connsiteY2-76" fmla="*/ 0 h 6654648"/>
              <a:gd name="connsiteX3-77" fmla="*/ 8070575 w 8070575"/>
              <a:gd name="connsiteY3-78" fmla="*/ 2729947 h 6654648"/>
              <a:gd name="connsiteX4-79" fmla="*/ 4959147 w 8070575"/>
              <a:gd name="connsiteY4-80" fmla="*/ 6654648 h 6654648"/>
              <a:gd name="connsiteX5-81" fmla="*/ 13253 w 8070575"/>
              <a:gd name="connsiteY5-82" fmla="*/ 4779012 h 6654648"/>
              <a:gd name="connsiteX6-83" fmla="*/ 0 w 8070575"/>
              <a:gd name="connsiteY6-84" fmla="*/ 2716695 h 665464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070574" h="6654647">
                <a:moveTo>
                  <a:pt x="0" y="2716695"/>
                </a:moveTo>
                <a:cubicBezTo>
                  <a:pt x="4418" y="1811130"/>
                  <a:pt x="8835" y="905565"/>
                  <a:pt x="13253" y="0"/>
                </a:cubicBezTo>
                <a:lnTo>
                  <a:pt x="6705601" y="0"/>
                </a:lnTo>
                <a:lnTo>
                  <a:pt x="8070575" y="2729947"/>
                </a:lnTo>
                <a:lnTo>
                  <a:pt x="4959147" y="6654648"/>
                </a:lnTo>
                <a:lnTo>
                  <a:pt x="13253" y="4779012"/>
                </a:lnTo>
                <a:cubicBezTo>
                  <a:pt x="8835" y="3864612"/>
                  <a:pt x="4418" y="3631095"/>
                  <a:pt x="0" y="2716695"/>
                </a:cubicBezTo>
                <a:close/>
              </a:path>
            </a:pathLst>
          </a:custGeom>
          <a:solidFill>
            <a:schemeClr val="accent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005768" y="1888133"/>
            <a:ext cx="4856201" cy="3013417"/>
            <a:chOff x="3797935" y="1934404"/>
            <a:chExt cx="4604651" cy="2857322"/>
          </a:xfrm>
        </p:grpSpPr>
        <p:sp>
          <p:nvSpPr>
            <p:cNvPr id="15" name="文本框 14"/>
            <p:cNvSpPr txBox="1"/>
            <p:nvPr/>
          </p:nvSpPr>
          <p:spPr>
            <a:xfrm>
              <a:off x="3797935" y="4088711"/>
              <a:ext cx="4604651" cy="703015"/>
            </a:xfrm>
            <a:prstGeom prst="rect">
              <a:avLst/>
            </a:prstGeom>
            <a:noFill/>
          </p:spPr>
          <p:txBody>
            <a:bodyPr wrap="none" rtlCol="0">
              <a:spAutoFit/>
            </a:bodyPr>
            <a:lstStyle/>
            <a:p>
              <a:r>
                <a:rPr lang="zh-CN" altLang="en-US" sz="4220" spc="300">
                  <a:solidFill>
                    <a:schemeClr val="bg1"/>
                  </a:solidFill>
                  <a:latin typeface="+mj-ea"/>
                  <a:ea typeface="+mj-ea"/>
                  <a:cs typeface="+mn-ea"/>
                  <a:sym typeface="+mn-lt"/>
                </a:rPr>
                <a:t>单击此处添加标题</a:t>
              </a:r>
              <a:endParaRPr lang="zh-CN" altLang="en-US" sz="4220" spc="300">
                <a:solidFill>
                  <a:schemeClr val="bg1"/>
                </a:solidFill>
                <a:latin typeface="+mj-ea"/>
                <a:ea typeface="+mj-ea"/>
                <a:cs typeface="+mn-ea"/>
                <a:sym typeface="+mn-lt"/>
              </a:endParaRPr>
            </a:p>
          </p:txBody>
        </p:sp>
        <p:sp>
          <p:nvSpPr>
            <p:cNvPr id="16" name="圆角矩形 15"/>
            <p:cNvSpPr/>
            <p:nvPr/>
          </p:nvSpPr>
          <p:spPr>
            <a:xfrm rot="19006218">
              <a:off x="5238750" y="1934404"/>
              <a:ext cx="1714500" cy="1714500"/>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5537193" y="2283822"/>
              <a:ext cx="1033213" cy="1010901"/>
            </a:xfrm>
            <a:prstGeom prst="rect">
              <a:avLst/>
            </a:prstGeom>
          </p:spPr>
          <p:txBody>
            <a:bodyPr wrap="none">
              <a:spAutoFit/>
            </a:bodyPr>
            <a:lstStyle/>
            <a:p>
              <a:r>
                <a:rPr lang="en-US" altLang="zh-CN" sz="6330" b="1" spc="316">
                  <a:solidFill>
                    <a:schemeClr val="bg1"/>
                  </a:solidFill>
                  <a:cs typeface="+mn-ea"/>
                  <a:sym typeface="+mn-lt"/>
                </a:rPr>
                <a:t>02</a:t>
              </a:r>
              <a:endParaRPr lang="zh-CN" altLang="en-US" sz="6330"/>
            </a:p>
          </p:txBody>
        </p:sp>
      </p:gr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6"/>
          <p:cNvSpPr/>
          <p:nvPr/>
        </p:nvSpPr>
        <p:spPr bwMode="auto">
          <a:xfrm>
            <a:off x="1190100" y="2067117"/>
            <a:ext cx="1513953" cy="1585796"/>
          </a:xfrm>
          <a:custGeom>
            <a:gdLst>
              <a:gd name="T0" fmla="*/ 0 w 1247"/>
              <a:gd name="T1" fmla="*/ 0 h 1306"/>
              <a:gd name="T2" fmla="*/ 1247 w 1247"/>
              <a:gd name="T3" fmla="*/ 0 h 1306"/>
              <a:gd name="T4" fmla="*/ 1247 w 1247"/>
              <a:gd name="T5" fmla="*/ 945 h 1306"/>
              <a:gd name="T6" fmla="*/ 623 w 1247"/>
              <a:gd name="T7" fmla="*/ 1306 h 1306"/>
              <a:gd name="T8" fmla="*/ 0 w 1247"/>
              <a:gd name="T9" fmla="*/ 945 h 1306"/>
              <a:gd name="T10" fmla="*/ 0 w 1247"/>
              <a:gd name="T11" fmla="*/ 0 h 1306"/>
            </a:gd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5"/>
                </a:lnTo>
                <a:lnTo>
                  <a:pt x="623" y="1306"/>
                </a:lnTo>
                <a:lnTo>
                  <a:pt x="0" y="945"/>
                </a:lnTo>
                <a:lnTo>
                  <a:pt x="0" y="0"/>
                </a:lnTo>
                <a:close/>
              </a:path>
            </a:pathLst>
          </a:custGeom>
          <a:solidFill>
            <a:schemeClr val="accent1"/>
          </a:solidFill>
          <a:ln>
            <a:noFill/>
          </a:ln>
        </p:spPr>
        <p:txBody>
          <a:bodyPr vert="horz" wrap="square" lIns="96425" tIns="303700" rIns="96425" bIns="48212" numCol="1" anchor="t" anchorCtr="0" compatLnSpc="1"/>
          <a:lstStyle/>
          <a:p>
            <a:pPr algn="ctr"/>
            <a:r>
              <a:rPr lang="zh-CN" altLang="en-US" sz="211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7"/>
          <p:cNvSpPr/>
          <p:nvPr/>
        </p:nvSpPr>
        <p:spPr bwMode="auto">
          <a:xfrm>
            <a:off x="1190100" y="4351580"/>
            <a:ext cx="1513953" cy="1585796"/>
          </a:xfrm>
          <a:custGeom>
            <a:gdLst>
              <a:gd name="T0" fmla="*/ 0 w 1247"/>
              <a:gd name="T1" fmla="*/ 0 h 1306"/>
              <a:gd name="T2" fmla="*/ 1247 w 1247"/>
              <a:gd name="T3" fmla="*/ 0 h 1306"/>
              <a:gd name="T4" fmla="*/ 1247 w 1247"/>
              <a:gd name="T5" fmla="*/ 947 h 1306"/>
              <a:gd name="T6" fmla="*/ 623 w 1247"/>
              <a:gd name="T7" fmla="*/ 1306 h 1306"/>
              <a:gd name="T8" fmla="*/ 0 w 1247"/>
              <a:gd name="T9" fmla="*/ 947 h 1306"/>
              <a:gd name="T10" fmla="*/ 0 w 1247"/>
              <a:gd name="T11" fmla="*/ 0 h 1306"/>
            </a:gd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7"/>
                </a:lnTo>
                <a:lnTo>
                  <a:pt x="623" y="1306"/>
                </a:lnTo>
                <a:lnTo>
                  <a:pt x="0" y="947"/>
                </a:lnTo>
                <a:lnTo>
                  <a:pt x="0" y="0"/>
                </a:lnTo>
                <a:close/>
              </a:path>
            </a:pathLst>
          </a:custGeom>
          <a:solidFill>
            <a:schemeClr val="accent2"/>
          </a:solidFill>
          <a:ln>
            <a:noFill/>
          </a:ln>
        </p:spPr>
        <p:txBody>
          <a:bodyPr vert="horz" wrap="square" lIns="96425" tIns="303700" rIns="96425" bIns="48212" numCol="1" anchor="t" anchorCtr="0" compatLnSpc="1"/>
          <a:lstStyle/>
          <a:p>
            <a:pPr algn="ctr"/>
            <a:r>
              <a:rPr lang="zh-CN" altLang="en-US" sz="211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1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12"/>
          <p:cNvSpPr>
            <a:spLocks noEditPoints="1"/>
          </p:cNvSpPr>
          <p:nvPr/>
        </p:nvSpPr>
        <p:spPr bwMode="auto">
          <a:xfrm>
            <a:off x="1691108" y="5061208"/>
            <a:ext cx="511937" cy="511241"/>
          </a:xfrm>
          <a:custGeom>
            <a:gdLst>
              <a:gd name="T0" fmla="*/ 192 w 283"/>
              <a:gd name="T1" fmla="*/ 43 h 283"/>
              <a:gd name="T2" fmla="*/ 181 w 283"/>
              <a:gd name="T3" fmla="*/ 33 h 283"/>
              <a:gd name="T4" fmla="*/ 257 w 283"/>
              <a:gd name="T5" fmla="*/ 136 h 283"/>
              <a:gd name="T6" fmla="*/ 283 w 283"/>
              <a:gd name="T7" fmla="*/ 136 h 283"/>
              <a:gd name="T8" fmla="*/ 240 w 283"/>
              <a:gd name="T9" fmla="*/ 179 h 283"/>
              <a:gd name="T10" fmla="*/ 196 w 283"/>
              <a:gd name="T11" fmla="*/ 136 h 283"/>
              <a:gd name="T12" fmla="*/ 221 w 283"/>
              <a:gd name="T13" fmla="*/ 136 h 283"/>
              <a:gd name="T14" fmla="*/ 169 w 283"/>
              <a:gd name="T15" fmla="*/ 66 h 283"/>
              <a:gd name="T16" fmla="*/ 192 w 283"/>
              <a:gd name="T17" fmla="*/ 43 h 283"/>
              <a:gd name="T18" fmla="*/ 192 w 283"/>
              <a:gd name="T19" fmla="*/ 43 h 283"/>
              <a:gd name="T20" fmla="*/ 217 w 283"/>
              <a:gd name="T21" fmla="*/ 169 h 283"/>
              <a:gd name="T22" fmla="*/ 217 w 283"/>
              <a:gd name="T23" fmla="*/ 169 h 283"/>
              <a:gd name="T24" fmla="*/ 147 w 283"/>
              <a:gd name="T25" fmla="*/ 221 h 283"/>
              <a:gd name="T26" fmla="*/ 147 w 283"/>
              <a:gd name="T27" fmla="*/ 196 h 283"/>
              <a:gd name="T28" fmla="*/ 104 w 283"/>
              <a:gd name="T29" fmla="*/ 240 h 283"/>
              <a:gd name="T30" fmla="*/ 147 w 283"/>
              <a:gd name="T31" fmla="*/ 283 h 283"/>
              <a:gd name="T32" fmla="*/ 147 w 283"/>
              <a:gd name="T33" fmla="*/ 257 h 283"/>
              <a:gd name="T34" fmla="*/ 251 w 283"/>
              <a:gd name="T35" fmla="*/ 181 h 283"/>
              <a:gd name="T36" fmla="*/ 240 w 283"/>
              <a:gd name="T37" fmla="*/ 192 h 283"/>
              <a:gd name="T38" fmla="*/ 217 w 283"/>
              <a:gd name="T39" fmla="*/ 169 h 283"/>
              <a:gd name="T40" fmla="*/ 217 w 283"/>
              <a:gd name="T41" fmla="*/ 169 h 283"/>
              <a:gd name="T42" fmla="*/ 114 w 283"/>
              <a:gd name="T43" fmla="*/ 217 h 283"/>
              <a:gd name="T44" fmla="*/ 114 w 283"/>
              <a:gd name="T45" fmla="*/ 217 h 283"/>
              <a:gd name="T46" fmla="*/ 91 w 283"/>
              <a:gd name="T47" fmla="*/ 240 h 283"/>
              <a:gd name="T48" fmla="*/ 102 w 283"/>
              <a:gd name="T49" fmla="*/ 250 h 283"/>
              <a:gd name="T50" fmla="*/ 26 w 283"/>
              <a:gd name="T51" fmla="*/ 147 h 283"/>
              <a:gd name="T52" fmla="*/ 0 w 283"/>
              <a:gd name="T53" fmla="*/ 147 h 283"/>
              <a:gd name="T54" fmla="*/ 43 w 283"/>
              <a:gd name="T55" fmla="*/ 104 h 283"/>
              <a:gd name="T56" fmla="*/ 87 w 283"/>
              <a:gd name="T57" fmla="*/ 147 h 283"/>
              <a:gd name="T58" fmla="*/ 62 w 283"/>
              <a:gd name="T59" fmla="*/ 147 h 283"/>
              <a:gd name="T60" fmla="*/ 114 w 283"/>
              <a:gd name="T61" fmla="*/ 217 h 283"/>
              <a:gd name="T62" fmla="*/ 114 w 283"/>
              <a:gd name="T63" fmla="*/ 217 h 283"/>
              <a:gd name="T64" fmla="*/ 66 w 283"/>
              <a:gd name="T65" fmla="*/ 114 h 283"/>
              <a:gd name="T66" fmla="*/ 66 w 283"/>
              <a:gd name="T67" fmla="*/ 114 h 283"/>
              <a:gd name="T68" fmla="*/ 136 w 283"/>
              <a:gd name="T69" fmla="*/ 62 h 283"/>
              <a:gd name="T70" fmla="*/ 136 w 283"/>
              <a:gd name="T71" fmla="*/ 87 h 283"/>
              <a:gd name="T72" fmla="*/ 179 w 283"/>
              <a:gd name="T73" fmla="*/ 43 h 283"/>
              <a:gd name="T74" fmla="*/ 136 w 283"/>
              <a:gd name="T75" fmla="*/ 0 h 283"/>
              <a:gd name="T76" fmla="*/ 136 w 283"/>
              <a:gd name="T77" fmla="*/ 26 h 283"/>
              <a:gd name="T78" fmla="*/ 33 w 283"/>
              <a:gd name="T79" fmla="*/ 102 h 283"/>
              <a:gd name="T80" fmla="*/ 43 w 283"/>
              <a:gd name="T81" fmla="*/ 91 h 283"/>
              <a:gd name="T82" fmla="*/ 66 w 283"/>
              <a:gd name="T83" fmla="*/ 114 h 283"/>
              <a:gd name="T84" fmla="*/ 66 w 283"/>
              <a:gd name="T85" fmla="*/ 114 h 283"/>
              <a:gd name="T86" fmla="*/ 88 w 283"/>
              <a:gd name="T87" fmla="*/ 141 h 283"/>
              <a:gd name="T88" fmla="*/ 88 w 283"/>
              <a:gd name="T89" fmla="*/ 141 h 283"/>
              <a:gd name="T90" fmla="*/ 142 w 283"/>
              <a:gd name="T91" fmla="*/ 195 h 283"/>
              <a:gd name="T92" fmla="*/ 195 w 283"/>
              <a:gd name="T93" fmla="*/ 141 h 283"/>
              <a:gd name="T94" fmla="*/ 142 w 283"/>
              <a:gd name="T95" fmla="*/ 88 h 283"/>
              <a:gd name="T96" fmla="*/ 88 w 283"/>
              <a:gd name="T97" fmla="*/ 141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83">
                <a:moveTo>
                  <a:pt x="192" y="43"/>
                </a:moveTo>
                <a:cubicBezTo>
                  <a:pt x="181" y="33"/>
                  <a:pt x="181" y="33"/>
                  <a:pt x="181" y="33"/>
                </a:cubicBezTo>
                <a:cubicBezTo>
                  <a:pt x="224" y="48"/>
                  <a:pt x="255" y="88"/>
                  <a:pt x="257" y="136"/>
                </a:cubicBezTo>
                <a:cubicBezTo>
                  <a:pt x="283" y="136"/>
                  <a:pt x="283" y="136"/>
                  <a:pt x="283" y="136"/>
                </a:cubicBezTo>
                <a:cubicBezTo>
                  <a:pt x="240" y="179"/>
                  <a:pt x="240" y="179"/>
                  <a:pt x="240" y="179"/>
                </a:cubicBezTo>
                <a:cubicBezTo>
                  <a:pt x="196" y="136"/>
                  <a:pt x="196" y="136"/>
                  <a:pt x="196" y="136"/>
                </a:cubicBezTo>
                <a:cubicBezTo>
                  <a:pt x="221" y="136"/>
                  <a:pt x="221" y="136"/>
                  <a:pt x="221" y="136"/>
                </a:cubicBezTo>
                <a:cubicBezTo>
                  <a:pt x="219" y="104"/>
                  <a:pt x="198" y="77"/>
                  <a:pt x="169" y="66"/>
                </a:cubicBezTo>
                <a:cubicBezTo>
                  <a:pt x="192" y="43"/>
                  <a:pt x="192" y="43"/>
                  <a:pt x="192" y="43"/>
                </a:cubicBezTo>
                <a:cubicBezTo>
                  <a:pt x="192" y="43"/>
                  <a:pt x="192" y="43"/>
                  <a:pt x="192" y="43"/>
                </a:cubicBezTo>
                <a:close/>
                <a:moveTo>
                  <a:pt x="217" y="169"/>
                </a:moveTo>
                <a:cubicBezTo>
                  <a:pt x="217" y="169"/>
                  <a:pt x="217" y="169"/>
                  <a:pt x="217" y="169"/>
                </a:cubicBezTo>
                <a:cubicBezTo>
                  <a:pt x="206" y="198"/>
                  <a:pt x="179" y="219"/>
                  <a:pt x="147" y="221"/>
                </a:cubicBezTo>
                <a:cubicBezTo>
                  <a:pt x="147" y="196"/>
                  <a:pt x="147" y="196"/>
                  <a:pt x="147" y="196"/>
                </a:cubicBezTo>
                <a:cubicBezTo>
                  <a:pt x="104" y="240"/>
                  <a:pt x="104" y="240"/>
                  <a:pt x="104" y="240"/>
                </a:cubicBezTo>
                <a:cubicBezTo>
                  <a:pt x="147" y="283"/>
                  <a:pt x="147" y="283"/>
                  <a:pt x="147" y="283"/>
                </a:cubicBezTo>
                <a:cubicBezTo>
                  <a:pt x="147" y="257"/>
                  <a:pt x="147" y="257"/>
                  <a:pt x="147" y="257"/>
                </a:cubicBezTo>
                <a:cubicBezTo>
                  <a:pt x="195" y="255"/>
                  <a:pt x="235" y="224"/>
                  <a:pt x="251" y="181"/>
                </a:cubicBezTo>
                <a:cubicBezTo>
                  <a:pt x="240" y="192"/>
                  <a:pt x="240" y="192"/>
                  <a:pt x="240" y="192"/>
                </a:cubicBezTo>
                <a:cubicBezTo>
                  <a:pt x="217" y="169"/>
                  <a:pt x="217" y="169"/>
                  <a:pt x="217" y="169"/>
                </a:cubicBezTo>
                <a:cubicBezTo>
                  <a:pt x="217" y="169"/>
                  <a:pt x="217" y="169"/>
                  <a:pt x="217" y="169"/>
                </a:cubicBezTo>
                <a:close/>
                <a:moveTo>
                  <a:pt x="114" y="217"/>
                </a:moveTo>
                <a:cubicBezTo>
                  <a:pt x="114" y="217"/>
                  <a:pt x="114" y="217"/>
                  <a:pt x="114" y="217"/>
                </a:cubicBezTo>
                <a:cubicBezTo>
                  <a:pt x="91" y="240"/>
                  <a:pt x="91" y="240"/>
                  <a:pt x="91" y="240"/>
                </a:cubicBezTo>
                <a:cubicBezTo>
                  <a:pt x="102" y="250"/>
                  <a:pt x="102" y="250"/>
                  <a:pt x="102" y="250"/>
                </a:cubicBezTo>
                <a:cubicBezTo>
                  <a:pt x="59" y="235"/>
                  <a:pt x="28" y="195"/>
                  <a:pt x="26" y="147"/>
                </a:cubicBezTo>
                <a:cubicBezTo>
                  <a:pt x="0" y="147"/>
                  <a:pt x="0" y="147"/>
                  <a:pt x="0" y="147"/>
                </a:cubicBezTo>
                <a:cubicBezTo>
                  <a:pt x="43" y="104"/>
                  <a:pt x="43" y="104"/>
                  <a:pt x="43" y="104"/>
                </a:cubicBezTo>
                <a:cubicBezTo>
                  <a:pt x="87" y="147"/>
                  <a:pt x="87" y="147"/>
                  <a:pt x="87" y="147"/>
                </a:cubicBezTo>
                <a:cubicBezTo>
                  <a:pt x="62" y="147"/>
                  <a:pt x="62" y="147"/>
                  <a:pt x="62" y="147"/>
                </a:cubicBezTo>
                <a:cubicBezTo>
                  <a:pt x="64" y="179"/>
                  <a:pt x="85" y="206"/>
                  <a:pt x="114" y="217"/>
                </a:cubicBezTo>
                <a:cubicBezTo>
                  <a:pt x="114" y="217"/>
                  <a:pt x="114" y="217"/>
                  <a:pt x="114" y="217"/>
                </a:cubicBezTo>
                <a:close/>
                <a:moveTo>
                  <a:pt x="66" y="114"/>
                </a:moveTo>
                <a:cubicBezTo>
                  <a:pt x="66" y="114"/>
                  <a:pt x="66" y="114"/>
                  <a:pt x="66" y="114"/>
                </a:cubicBezTo>
                <a:cubicBezTo>
                  <a:pt x="77" y="85"/>
                  <a:pt x="104" y="64"/>
                  <a:pt x="136" y="62"/>
                </a:cubicBezTo>
                <a:cubicBezTo>
                  <a:pt x="136" y="87"/>
                  <a:pt x="136" y="87"/>
                  <a:pt x="136" y="87"/>
                </a:cubicBezTo>
                <a:cubicBezTo>
                  <a:pt x="179" y="43"/>
                  <a:pt x="179" y="43"/>
                  <a:pt x="179" y="43"/>
                </a:cubicBezTo>
                <a:cubicBezTo>
                  <a:pt x="136" y="0"/>
                  <a:pt x="136" y="0"/>
                  <a:pt x="136" y="0"/>
                </a:cubicBezTo>
                <a:cubicBezTo>
                  <a:pt x="136" y="26"/>
                  <a:pt x="136" y="26"/>
                  <a:pt x="136" y="26"/>
                </a:cubicBezTo>
                <a:cubicBezTo>
                  <a:pt x="88" y="28"/>
                  <a:pt x="48" y="59"/>
                  <a:pt x="33" y="102"/>
                </a:cubicBezTo>
                <a:cubicBezTo>
                  <a:pt x="43" y="91"/>
                  <a:pt x="43" y="91"/>
                  <a:pt x="43" y="91"/>
                </a:cubicBezTo>
                <a:cubicBezTo>
                  <a:pt x="66" y="114"/>
                  <a:pt x="66" y="114"/>
                  <a:pt x="66" y="114"/>
                </a:cubicBezTo>
                <a:cubicBezTo>
                  <a:pt x="66" y="114"/>
                  <a:pt x="66" y="114"/>
                  <a:pt x="66" y="114"/>
                </a:cubicBezTo>
                <a:close/>
                <a:moveTo>
                  <a:pt x="88" y="141"/>
                </a:moveTo>
                <a:cubicBezTo>
                  <a:pt x="88" y="141"/>
                  <a:pt x="88" y="141"/>
                  <a:pt x="88" y="141"/>
                </a:cubicBezTo>
                <a:cubicBezTo>
                  <a:pt x="88" y="171"/>
                  <a:pt x="112" y="195"/>
                  <a:pt x="142" y="195"/>
                </a:cubicBezTo>
                <a:cubicBezTo>
                  <a:pt x="171" y="195"/>
                  <a:pt x="195" y="171"/>
                  <a:pt x="195" y="141"/>
                </a:cubicBezTo>
                <a:cubicBezTo>
                  <a:pt x="195" y="112"/>
                  <a:pt x="171" y="88"/>
                  <a:pt x="142" y="88"/>
                </a:cubicBezTo>
                <a:cubicBezTo>
                  <a:pt x="112" y="88"/>
                  <a:pt x="88" y="112"/>
                  <a:pt x="88" y="141"/>
                </a:cubicBezTo>
                <a:close/>
              </a:path>
            </a:pathLst>
          </a:custGeom>
          <a:solidFill>
            <a:schemeClr val="bg1"/>
          </a:solidFill>
          <a:ln>
            <a:noFill/>
          </a:ln>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13"/>
          <p:cNvSpPr>
            <a:spLocks noEditPoints="1"/>
          </p:cNvSpPr>
          <p:nvPr/>
        </p:nvSpPr>
        <p:spPr bwMode="auto">
          <a:xfrm>
            <a:off x="1699860" y="2780968"/>
            <a:ext cx="494434" cy="494502"/>
          </a:xfrm>
          <a:custGeom>
            <a:gdLst>
              <a:gd name="T0" fmla="*/ 99 w 285"/>
              <a:gd name="T1" fmla="*/ 198 h 285"/>
              <a:gd name="T2" fmla="*/ 63 w 285"/>
              <a:gd name="T3" fmla="*/ 261 h 285"/>
              <a:gd name="T4" fmla="*/ 0 w 285"/>
              <a:gd name="T5" fmla="*/ 142 h 285"/>
              <a:gd name="T6" fmla="*/ 133 w 285"/>
              <a:gd name="T7" fmla="*/ 0 h 285"/>
              <a:gd name="T8" fmla="*/ 133 w 285"/>
              <a:gd name="T9" fmla="*/ 71 h 285"/>
              <a:gd name="T10" fmla="*/ 71 w 285"/>
              <a:gd name="T11" fmla="*/ 142 h 285"/>
              <a:gd name="T12" fmla="*/ 99 w 285"/>
              <a:gd name="T13" fmla="*/ 198 h 285"/>
              <a:gd name="T14" fmla="*/ 99 w 285"/>
              <a:gd name="T15" fmla="*/ 198 h 285"/>
              <a:gd name="T16" fmla="*/ 199 w 285"/>
              <a:gd name="T17" fmla="*/ 99 h 285"/>
              <a:gd name="T18" fmla="*/ 199 w 285"/>
              <a:gd name="T19" fmla="*/ 99 h 285"/>
              <a:gd name="T20" fmla="*/ 261 w 285"/>
              <a:gd name="T21" fmla="*/ 63 h 285"/>
              <a:gd name="T22" fmla="*/ 151 w 285"/>
              <a:gd name="T23" fmla="*/ 0 h 285"/>
              <a:gd name="T24" fmla="*/ 151 w 285"/>
              <a:gd name="T25" fmla="*/ 71 h 285"/>
              <a:gd name="T26" fmla="*/ 199 w 285"/>
              <a:gd name="T27" fmla="*/ 99 h 285"/>
              <a:gd name="T28" fmla="*/ 270 w 285"/>
              <a:gd name="T29" fmla="*/ 78 h 285"/>
              <a:gd name="T30" fmla="*/ 270 w 285"/>
              <a:gd name="T31" fmla="*/ 78 h 285"/>
              <a:gd name="T32" fmla="*/ 208 w 285"/>
              <a:gd name="T33" fmla="*/ 114 h 285"/>
              <a:gd name="T34" fmla="*/ 214 w 285"/>
              <a:gd name="T35" fmla="*/ 142 h 285"/>
              <a:gd name="T36" fmla="*/ 142 w 285"/>
              <a:gd name="T37" fmla="*/ 213 h 285"/>
              <a:gd name="T38" fmla="*/ 115 w 285"/>
              <a:gd name="T39" fmla="*/ 208 h 285"/>
              <a:gd name="T40" fmla="*/ 79 w 285"/>
              <a:gd name="T41" fmla="*/ 269 h 285"/>
              <a:gd name="T42" fmla="*/ 142 w 285"/>
              <a:gd name="T43" fmla="*/ 285 h 285"/>
              <a:gd name="T44" fmla="*/ 285 w 285"/>
              <a:gd name="T45" fmla="*/ 142 h 285"/>
              <a:gd name="T46" fmla="*/ 270 w 285"/>
              <a:gd name="T47" fmla="*/ 78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99" y="198"/>
                </a:moveTo>
                <a:cubicBezTo>
                  <a:pt x="63" y="261"/>
                  <a:pt x="63" y="261"/>
                  <a:pt x="63" y="261"/>
                </a:cubicBezTo>
                <a:cubicBezTo>
                  <a:pt x="25" y="235"/>
                  <a:pt x="0" y="191"/>
                  <a:pt x="0" y="142"/>
                </a:cubicBezTo>
                <a:cubicBezTo>
                  <a:pt x="0" y="66"/>
                  <a:pt x="59" y="4"/>
                  <a:pt x="133" y="0"/>
                </a:cubicBezTo>
                <a:cubicBezTo>
                  <a:pt x="133" y="71"/>
                  <a:pt x="133" y="71"/>
                  <a:pt x="133" y="71"/>
                </a:cubicBezTo>
                <a:cubicBezTo>
                  <a:pt x="98" y="76"/>
                  <a:pt x="71" y="106"/>
                  <a:pt x="71" y="142"/>
                </a:cubicBezTo>
                <a:cubicBezTo>
                  <a:pt x="71" y="165"/>
                  <a:pt x="82" y="185"/>
                  <a:pt x="99" y="198"/>
                </a:cubicBezTo>
                <a:cubicBezTo>
                  <a:pt x="99" y="198"/>
                  <a:pt x="99" y="198"/>
                  <a:pt x="99" y="198"/>
                </a:cubicBezTo>
                <a:close/>
                <a:moveTo>
                  <a:pt x="199" y="99"/>
                </a:moveTo>
                <a:cubicBezTo>
                  <a:pt x="199" y="99"/>
                  <a:pt x="199" y="99"/>
                  <a:pt x="199" y="99"/>
                </a:cubicBezTo>
                <a:cubicBezTo>
                  <a:pt x="261" y="63"/>
                  <a:pt x="261" y="63"/>
                  <a:pt x="261" y="63"/>
                </a:cubicBezTo>
                <a:cubicBezTo>
                  <a:pt x="237" y="27"/>
                  <a:pt x="197" y="2"/>
                  <a:pt x="151" y="0"/>
                </a:cubicBezTo>
                <a:cubicBezTo>
                  <a:pt x="151" y="71"/>
                  <a:pt x="151" y="71"/>
                  <a:pt x="151" y="71"/>
                </a:cubicBezTo>
                <a:cubicBezTo>
                  <a:pt x="171" y="74"/>
                  <a:pt x="188" y="84"/>
                  <a:pt x="199" y="99"/>
                </a:cubicBezTo>
                <a:close/>
                <a:moveTo>
                  <a:pt x="270" y="78"/>
                </a:moveTo>
                <a:cubicBezTo>
                  <a:pt x="270" y="78"/>
                  <a:pt x="270" y="78"/>
                  <a:pt x="270" y="78"/>
                </a:cubicBezTo>
                <a:cubicBezTo>
                  <a:pt x="208" y="114"/>
                  <a:pt x="208" y="114"/>
                  <a:pt x="208" y="114"/>
                </a:cubicBezTo>
                <a:cubicBezTo>
                  <a:pt x="212" y="123"/>
                  <a:pt x="214" y="132"/>
                  <a:pt x="214" y="142"/>
                </a:cubicBezTo>
                <a:cubicBezTo>
                  <a:pt x="214" y="181"/>
                  <a:pt x="182" y="213"/>
                  <a:pt x="142" y="213"/>
                </a:cubicBezTo>
                <a:cubicBezTo>
                  <a:pt x="133" y="213"/>
                  <a:pt x="123" y="211"/>
                  <a:pt x="115" y="208"/>
                </a:cubicBezTo>
                <a:cubicBezTo>
                  <a:pt x="79" y="269"/>
                  <a:pt x="79" y="269"/>
                  <a:pt x="79" y="269"/>
                </a:cubicBezTo>
                <a:cubicBezTo>
                  <a:pt x="98" y="279"/>
                  <a:pt x="120" y="285"/>
                  <a:pt x="142" y="285"/>
                </a:cubicBezTo>
                <a:cubicBezTo>
                  <a:pt x="221" y="285"/>
                  <a:pt x="285" y="221"/>
                  <a:pt x="285" y="142"/>
                </a:cubicBezTo>
                <a:cubicBezTo>
                  <a:pt x="285" y="119"/>
                  <a:pt x="280" y="97"/>
                  <a:pt x="270" y="78"/>
                </a:cubicBezTo>
                <a:close/>
              </a:path>
            </a:pathLst>
          </a:custGeom>
          <a:solidFill>
            <a:schemeClr val="bg1"/>
          </a:solidFill>
          <a:ln>
            <a:noFill/>
          </a:ln>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24"/>
          <p:cNvSpPr txBox="1"/>
          <p:nvPr/>
        </p:nvSpPr>
        <p:spPr>
          <a:xfrm>
            <a:off x="2784664" y="2111279"/>
            <a:ext cx="3416917" cy="928342"/>
          </a:xfrm>
          <a:prstGeom prst="rect">
            <a:avLst/>
          </a:prstGeom>
          <a:noFill/>
        </p:spPr>
        <p:txBody>
          <a:bodyPr wrap="square" lIns="96407" tIns="48202" rIns="96407" bIns="48202" rtlCol="0">
            <a:spAutoFit/>
          </a:bodyPr>
          <a:lstStyle/>
          <a:p>
            <a:pPr defTabSz="1285240">
              <a:lnSpc>
                <a:spcPct val="120000"/>
              </a:lnSpc>
              <a:defRPr/>
            </a:pPr>
            <a:r>
              <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双击输入替换内容双击输入替换内容双击输入替换内容双击输入替换内容双击输入替换内容双击输入替换内容双击输入替换内容双击输入替换内容</a:t>
            </a: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defTabSz="1285240">
              <a:lnSpc>
                <a:spcPct val="120000"/>
              </a:lnSpc>
              <a:defRPr/>
            </a:pP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25"/>
          <p:cNvSpPr txBox="1"/>
          <p:nvPr/>
        </p:nvSpPr>
        <p:spPr>
          <a:xfrm>
            <a:off x="2784664" y="4442676"/>
            <a:ext cx="3416917" cy="928342"/>
          </a:xfrm>
          <a:prstGeom prst="rect">
            <a:avLst/>
          </a:prstGeom>
          <a:noFill/>
        </p:spPr>
        <p:txBody>
          <a:bodyPr wrap="square" lIns="96407" tIns="48202" rIns="96407" bIns="48202" rtlCol="0">
            <a:spAutoFit/>
          </a:bodyPr>
          <a:lstStyle/>
          <a:p>
            <a:pPr defTabSz="1285240">
              <a:lnSpc>
                <a:spcPct val="120000"/>
              </a:lnSpc>
              <a:defRPr/>
            </a:pPr>
            <a:r>
              <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双击输入替换内容双击输入替换内容双击输入替换内容双击输入替换内容双击输入替换内容双击输入替换内容双击输入替换内容双击输入替换内容</a:t>
            </a: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defTabSz="1285240">
              <a:lnSpc>
                <a:spcPct val="120000"/>
              </a:lnSpc>
              <a:defRPr/>
            </a:pPr>
            <a:endParaRPr lang="zh-CN" altLang="en-US" sz="112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Line 6"/>
          <p:cNvSpPr>
            <a:spLocks noChangeShapeType="1"/>
          </p:cNvSpPr>
          <p:nvPr/>
        </p:nvSpPr>
        <p:spPr bwMode="auto">
          <a:xfrm>
            <a:off x="7027340" y="2165790"/>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35" name="Line 7"/>
          <p:cNvSpPr>
            <a:spLocks noChangeShapeType="1"/>
          </p:cNvSpPr>
          <p:nvPr/>
        </p:nvSpPr>
        <p:spPr bwMode="auto">
          <a:xfrm>
            <a:off x="7027340" y="2637044"/>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36" name="Line 8"/>
          <p:cNvSpPr>
            <a:spLocks noChangeShapeType="1"/>
          </p:cNvSpPr>
          <p:nvPr/>
        </p:nvSpPr>
        <p:spPr bwMode="auto">
          <a:xfrm>
            <a:off x="7027340" y="3097207"/>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37" name="Line 9"/>
          <p:cNvSpPr>
            <a:spLocks noChangeShapeType="1"/>
          </p:cNvSpPr>
          <p:nvPr/>
        </p:nvSpPr>
        <p:spPr bwMode="auto">
          <a:xfrm>
            <a:off x="7027340" y="3568460"/>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38" name="Line 10"/>
          <p:cNvSpPr>
            <a:spLocks noChangeShapeType="1"/>
          </p:cNvSpPr>
          <p:nvPr/>
        </p:nvSpPr>
        <p:spPr bwMode="auto">
          <a:xfrm>
            <a:off x="7027340" y="4039711"/>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39" name="Line 11"/>
          <p:cNvSpPr>
            <a:spLocks noChangeShapeType="1"/>
          </p:cNvSpPr>
          <p:nvPr/>
        </p:nvSpPr>
        <p:spPr bwMode="auto">
          <a:xfrm>
            <a:off x="7027340" y="4510965"/>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40" name="Line 12"/>
          <p:cNvSpPr>
            <a:spLocks noChangeShapeType="1"/>
          </p:cNvSpPr>
          <p:nvPr/>
        </p:nvSpPr>
        <p:spPr bwMode="auto">
          <a:xfrm>
            <a:off x="7027340" y="4971129"/>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41" name="Line 13"/>
          <p:cNvSpPr>
            <a:spLocks noChangeShapeType="1"/>
          </p:cNvSpPr>
          <p:nvPr/>
        </p:nvSpPr>
        <p:spPr bwMode="auto">
          <a:xfrm>
            <a:off x="7027340" y="5442381"/>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14"/>
          <p:cNvSpPr>
            <a:spLocks noChangeArrowheads="1"/>
          </p:cNvSpPr>
          <p:nvPr/>
        </p:nvSpPr>
        <p:spPr bwMode="auto">
          <a:xfrm>
            <a:off x="9660059" y="2439123"/>
            <a:ext cx="482277" cy="3003259"/>
          </a:xfrm>
          <a:prstGeom prst="rect">
            <a:avLst/>
          </a:prstGeom>
          <a:solidFill>
            <a:schemeClr val="accent2"/>
          </a:solidFill>
          <a:ln>
            <a:noFill/>
          </a:ln>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16"/>
          <p:cNvSpPr>
            <a:spLocks noChangeArrowheads="1"/>
          </p:cNvSpPr>
          <p:nvPr/>
        </p:nvSpPr>
        <p:spPr bwMode="auto">
          <a:xfrm>
            <a:off x="8880158" y="3518562"/>
            <a:ext cx="487820" cy="1923819"/>
          </a:xfrm>
          <a:prstGeom prst="rect">
            <a:avLst/>
          </a:prstGeom>
          <a:solidFill>
            <a:schemeClr val="accent3"/>
          </a:solidFill>
          <a:ln>
            <a:noFill/>
          </a:ln>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19"/>
          <p:cNvSpPr>
            <a:spLocks noChangeArrowheads="1"/>
          </p:cNvSpPr>
          <p:nvPr/>
        </p:nvSpPr>
        <p:spPr bwMode="auto">
          <a:xfrm>
            <a:off x="8158855" y="2763713"/>
            <a:ext cx="471190" cy="2678669"/>
          </a:xfrm>
          <a:prstGeom prst="rect">
            <a:avLst/>
          </a:prstGeom>
          <a:solidFill>
            <a:schemeClr val="accent2"/>
          </a:solidFill>
          <a:ln>
            <a:noFill/>
          </a:ln>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21"/>
          <p:cNvSpPr>
            <a:spLocks noChangeArrowheads="1"/>
          </p:cNvSpPr>
          <p:nvPr/>
        </p:nvSpPr>
        <p:spPr bwMode="auto">
          <a:xfrm>
            <a:off x="7420921" y="3231798"/>
            <a:ext cx="487820" cy="2210584"/>
          </a:xfrm>
          <a:prstGeom prst="rect">
            <a:avLst/>
          </a:prstGeom>
          <a:solidFill>
            <a:schemeClr val="accent1"/>
          </a:solidFill>
          <a:ln>
            <a:noFill/>
          </a:ln>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38"/>
          <p:cNvSpPr txBox="1"/>
          <p:nvPr/>
        </p:nvSpPr>
        <p:spPr>
          <a:xfrm>
            <a:off x="6752098" y="5247627"/>
            <a:ext cx="370251" cy="367900"/>
          </a:xfrm>
          <a:prstGeom prst="rect">
            <a:avLst/>
          </a:prstGeom>
          <a:noFill/>
        </p:spPr>
        <p:txBody>
          <a:bodyPr wrap="none" lIns="128566" tIns="64283" rIns="128566" bIns="64283" rtlCol="0">
            <a:spAutoFit/>
          </a:bodyPr>
          <a:lstStyle/>
          <a:p>
            <a:r>
              <a:rPr lang="en-US" altLang="zh-CN"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39"/>
          <p:cNvSpPr txBox="1"/>
          <p:nvPr/>
        </p:nvSpPr>
        <p:spPr>
          <a:xfrm>
            <a:off x="6505305" y="4779547"/>
            <a:ext cx="591465" cy="367900"/>
          </a:xfrm>
          <a:prstGeom prst="rect">
            <a:avLst/>
          </a:prstGeom>
          <a:noFill/>
        </p:spPr>
        <p:txBody>
          <a:bodyPr wrap="none" lIns="128566" tIns="64283" rIns="128566" bIns="64283" rtlCol="0">
            <a:spAutoFit/>
          </a:bodyPr>
          <a:lstStyle/>
          <a:p>
            <a:r>
              <a:rPr lang="en-US" altLang="zh-CN"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100</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0"/>
          <p:cNvSpPr txBox="1"/>
          <p:nvPr/>
        </p:nvSpPr>
        <p:spPr>
          <a:xfrm>
            <a:off x="6505305" y="4311462"/>
            <a:ext cx="591465" cy="367900"/>
          </a:xfrm>
          <a:prstGeom prst="rect">
            <a:avLst/>
          </a:prstGeom>
          <a:noFill/>
        </p:spPr>
        <p:txBody>
          <a:bodyPr wrap="none" lIns="128566" tIns="64283" rIns="128566" bIns="64283" rtlCol="0">
            <a:spAutoFit/>
          </a:bodyPr>
          <a:lstStyle/>
          <a:p>
            <a:r>
              <a:rPr lang="en-US" altLang="zh-CN"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200</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1"/>
          <p:cNvSpPr txBox="1"/>
          <p:nvPr/>
        </p:nvSpPr>
        <p:spPr>
          <a:xfrm>
            <a:off x="6505305" y="3843376"/>
            <a:ext cx="591465" cy="367900"/>
          </a:xfrm>
          <a:prstGeom prst="rect">
            <a:avLst/>
          </a:prstGeom>
          <a:noFill/>
        </p:spPr>
        <p:txBody>
          <a:bodyPr wrap="none" lIns="128566" tIns="64283" rIns="128566" bIns="64283" rtlCol="0">
            <a:spAutoFit/>
          </a:bodyPr>
          <a:lstStyle/>
          <a:p>
            <a:r>
              <a:rPr lang="en-US" altLang="zh-CN"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300</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2"/>
          <p:cNvSpPr txBox="1"/>
          <p:nvPr/>
        </p:nvSpPr>
        <p:spPr>
          <a:xfrm>
            <a:off x="6505305" y="3375291"/>
            <a:ext cx="591465" cy="367900"/>
          </a:xfrm>
          <a:prstGeom prst="rect">
            <a:avLst/>
          </a:prstGeom>
          <a:noFill/>
        </p:spPr>
        <p:txBody>
          <a:bodyPr wrap="none" lIns="128566" tIns="64283" rIns="128566" bIns="64283" rtlCol="0">
            <a:spAutoFit/>
          </a:bodyPr>
          <a:lstStyle/>
          <a:p>
            <a:r>
              <a:rPr lang="en-US" altLang="zh-CN"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400</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43"/>
          <p:cNvSpPr txBox="1"/>
          <p:nvPr/>
        </p:nvSpPr>
        <p:spPr>
          <a:xfrm>
            <a:off x="6505305" y="2907208"/>
            <a:ext cx="591465" cy="367900"/>
          </a:xfrm>
          <a:prstGeom prst="rect">
            <a:avLst/>
          </a:prstGeom>
          <a:noFill/>
        </p:spPr>
        <p:txBody>
          <a:bodyPr wrap="none" lIns="128566" tIns="64283" rIns="128566" bIns="64283" rtlCol="0">
            <a:spAutoFit/>
          </a:bodyPr>
          <a:lstStyle/>
          <a:p>
            <a:r>
              <a:rPr lang="en-US" altLang="zh-CN"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500</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44"/>
          <p:cNvSpPr txBox="1"/>
          <p:nvPr/>
        </p:nvSpPr>
        <p:spPr>
          <a:xfrm>
            <a:off x="6505305" y="2439123"/>
            <a:ext cx="591465" cy="367900"/>
          </a:xfrm>
          <a:prstGeom prst="rect">
            <a:avLst/>
          </a:prstGeom>
          <a:noFill/>
        </p:spPr>
        <p:txBody>
          <a:bodyPr wrap="none" lIns="128566" tIns="64283" rIns="128566" bIns="64283" rtlCol="0">
            <a:spAutoFit/>
          </a:bodyPr>
          <a:lstStyle/>
          <a:p>
            <a:r>
              <a:rPr lang="en-US" altLang="zh-CN"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600</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45"/>
          <p:cNvSpPr txBox="1"/>
          <p:nvPr/>
        </p:nvSpPr>
        <p:spPr>
          <a:xfrm>
            <a:off x="6505305" y="1971037"/>
            <a:ext cx="591465" cy="367900"/>
          </a:xfrm>
          <a:prstGeom prst="rect">
            <a:avLst/>
          </a:prstGeom>
          <a:noFill/>
        </p:spPr>
        <p:txBody>
          <a:bodyPr wrap="none" lIns="128566" tIns="64283" rIns="128566" bIns="64283" rtlCol="0">
            <a:spAutoFit/>
          </a:bodyPr>
          <a:lstStyle/>
          <a:p>
            <a:r>
              <a:rPr lang="en-US" altLang="zh-CN"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700</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46"/>
          <p:cNvSpPr txBox="1"/>
          <p:nvPr/>
        </p:nvSpPr>
        <p:spPr>
          <a:xfrm>
            <a:off x="7378145" y="5611477"/>
            <a:ext cx="657188" cy="367900"/>
          </a:xfrm>
          <a:prstGeom prst="rect">
            <a:avLst/>
          </a:prstGeom>
          <a:noFill/>
        </p:spPr>
        <p:txBody>
          <a:bodyPr wrap="none" lIns="128566" tIns="64283" rIns="128566" bIns="64283" rtlCol="0">
            <a:spAutoFit/>
          </a:bodyPr>
          <a:lstStyle/>
          <a:p>
            <a:r>
              <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47"/>
          <p:cNvSpPr txBox="1"/>
          <p:nvPr/>
        </p:nvSpPr>
        <p:spPr>
          <a:xfrm>
            <a:off x="8109983" y="5611477"/>
            <a:ext cx="657188" cy="367900"/>
          </a:xfrm>
          <a:prstGeom prst="rect">
            <a:avLst/>
          </a:prstGeom>
          <a:noFill/>
        </p:spPr>
        <p:txBody>
          <a:bodyPr wrap="none" lIns="128566" tIns="64283" rIns="128566" bIns="64283" rtlCol="0">
            <a:spAutoFit/>
          </a:bodyPr>
          <a:lstStyle/>
          <a:p>
            <a:r>
              <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48"/>
          <p:cNvSpPr txBox="1"/>
          <p:nvPr/>
        </p:nvSpPr>
        <p:spPr>
          <a:xfrm>
            <a:off x="8841819" y="5611477"/>
            <a:ext cx="657188" cy="367900"/>
          </a:xfrm>
          <a:prstGeom prst="rect">
            <a:avLst/>
          </a:prstGeom>
          <a:noFill/>
        </p:spPr>
        <p:txBody>
          <a:bodyPr wrap="none" lIns="128566" tIns="64283" rIns="128566" bIns="64283" rtlCol="0">
            <a:spAutoFit/>
          </a:bodyPr>
          <a:lstStyle/>
          <a:p>
            <a:r>
              <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49"/>
          <p:cNvSpPr txBox="1"/>
          <p:nvPr/>
        </p:nvSpPr>
        <p:spPr>
          <a:xfrm>
            <a:off x="9573655" y="5611477"/>
            <a:ext cx="657188" cy="367900"/>
          </a:xfrm>
          <a:prstGeom prst="rect">
            <a:avLst/>
          </a:prstGeom>
          <a:noFill/>
        </p:spPr>
        <p:txBody>
          <a:bodyPr wrap="none" lIns="128566" tIns="64283" rIns="128566" bIns="64283" rtlCol="0">
            <a:spAutoFit/>
          </a:bodyPr>
          <a:lstStyle/>
          <a:p>
            <a:r>
              <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14"/>
          <p:cNvSpPr>
            <a:spLocks noChangeArrowheads="1"/>
          </p:cNvSpPr>
          <p:nvPr/>
        </p:nvSpPr>
        <p:spPr bwMode="auto">
          <a:xfrm>
            <a:off x="10350483" y="3375295"/>
            <a:ext cx="482277" cy="2067090"/>
          </a:xfrm>
          <a:prstGeom prst="rect">
            <a:avLst/>
          </a:prstGeom>
          <a:solidFill>
            <a:schemeClr val="accent1"/>
          </a:solidFill>
          <a:ln>
            <a:noFill/>
          </a:ln>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51"/>
          <p:cNvSpPr txBox="1"/>
          <p:nvPr/>
        </p:nvSpPr>
        <p:spPr>
          <a:xfrm>
            <a:off x="10305492" y="5611477"/>
            <a:ext cx="657188" cy="367900"/>
          </a:xfrm>
          <a:prstGeom prst="rect">
            <a:avLst/>
          </a:prstGeom>
          <a:noFill/>
        </p:spPr>
        <p:txBody>
          <a:bodyPr wrap="none" lIns="128566" tIns="64283" rIns="128566" bIns="64283" rtlCol="0">
            <a:spAutoFit/>
          </a:bodyPr>
          <a:lstStyle/>
          <a:p>
            <a:r>
              <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14"/>
          <p:cNvSpPr>
            <a:spLocks noChangeArrowheads="1"/>
          </p:cNvSpPr>
          <p:nvPr/>
        </p:nvSpPr>
        <p:spPr bwMode="auto">
          <a:xfrm>
            <a:off x="11082872" y="2907207"/>
            <a:ext cx="482277" cy="2535176"/>
          </a:xfrm>
          <a:prstGeom prst="rect">
            <a:avLst/>
          </a:prstGeom>
          <a:solidFill>
            <a:schemeClr val="accent2"/>
          </a:solidFill>
          <a:ln>
            <a:noFill/>
          </a:ln>
        </p:spPr>
        <p:txBody>
          <a:bodyPr vert="horz" wrap="square" lIns="96425" tIns="48212" rIns="96425" bIns="48212" numCol="1" anchor="t" anchorCtr="0" compatLnSpc="1"/>
          <a:lstStyle/>
          <a:p>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53"/>
          <p:cNvSpPr txBox="1"/>
          <p:nvPr/>
        </p:nvSpPr>
        <p:spPr>
          <a:xfrm>
            <a:off x="11037326" y="5611477"/>
            <a:ext cx="657188" cy="367900"/>
          </a:xfrm>
          <a:prstGeom prst="rect">
            <a:avLst/>
          </a:prstGeom>
          <a:noFill/>
        </p:spPr>
        <p:txBody>
          <a:bodyPr wrap="none" lIns="128566" tIns="64283" rIns="128566" bIns="64283" rtlCol="0">
            <a:spAutoFit/>
          </a:bodyPr>
          <a:lstStyle/>
          <a:p>
            <a:r>
              <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标题 1"/>
          <p:cNvSpPr txBox="1"/>
          <p:nvPr/>
        </p:nvSpPr>
        <p:spPr>
          <a:xfrm>
            <a:off x="877775" y="415486"/>
            <a:ext cx="6447235" cy="575655"/>
          </a:xfrm>
        </p:spPr>
        <p:txBody>
          <a:bodyPr>
            <a:normAutofit/>
          </a:bodyPr>
          <a:lstStyle>
            <a:lvl1pPr algn="l" defTabSz="964565" rtl="0" eaLnBrk="1" latinLnBrk="0" hangingPunct="1">
              <a:lnSpc>
                <a:spcPct val="90000"/>
              </a:lnSpc>
              <a:spcBef>
                <a:spcPct val="0"/>
              </a:spcBef>
              <a:buNone/>
              <a:defRPr sz="3375" kern="1200">
                <a:solidFill>
                  <a:schemeClr val="tx1">
                    <a:lumMod val="65000"/>
                    <a:lumOff val="35000"/>
                  </a:schemeClr>
                </a:solidFill>
                <a:latin typeface="造字工房言宋（非商用）常规体" pitchFamily="50" charset="-122"/>
                <a:ea typeface="造字工房言宋（非商用）常规体" pitchFamily="50" charset="-122"/>
                <a:cs typeface="+mj-cs"/>
              </a:defRPr>
            </a:lvl1pPr>
          </a:lstStyle>
          <a:p>
            <a:r>
              <a:rPr lang="zh-CN" altLang="en-US"/>
              <a:t>添加标题文字</a:t>
            </a:r>
            <a:endParaRPr lang="zh-CN" altLang="en-US"/>
          </a:p>
        </p:txBody>
      </p:sp>
      <p:sp>
        <p:nvSpPr>
          <p:cNvPr id="63" name="矩形 62"/>
          <p:cNvSpPr/>
          <p:nvPr/>
        </p:nvSpPr>
        <p:spPr>
          <a:xfrm rot="5400000" flipH="1">
            <a:off x="5121" y="365383"/>
            <a:ext cx="867532" cy="13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p:cNvCxnSpPr/>
          <p:nvPr/>
        </p:nvCxnSpPr>
        <p:spPr>
          <a:xfrm>
            <a:off x="974453" y="991141"/>
            <a:ext cx="1100025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rot="16200000">
            <a:off x="132157" y="387553"/>
            <a:ext cx="991141" cy="216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22" presetClass="entr" presetSubtype="8"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wipe(left)">
                                      <p:cBhvr>
                                        <p:cTn id="15" dur="200"/>
                                        <p:tgtEl>
                                          <p:spTgt spid="6"/>
                                        </p:tgtEl>
                                      </p:cBhvr>
                                    </p:animEffect>
                                  </p:childTnLst>
                                </p:cTn>
                              </p:par>
                            </p:childTnLst>
                          </p:cTn>
                        </p:par>
                        <p:par>
                          <p:cTn id="16" fill="hold" nodeType="afterGroup">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down)">
                                      <p:cBhvr>
                                        <p:cTn id="20" dur="500"/>
                                        <p:tgtEl>
                                          <p:spTgt spid="3"/>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2" presetClass="entr" presetSubtype="8" fill="hold" grpId="0" nodeType="with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Effect transition="in" filter="wipe(left)">
                                      <p:cBhvr>
                                        <p:cTn id="27" dur="200"/>
                                        <p:tgtEl>
                                          <p:spTgt spid="7"/>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par>
                          <p:cTn id="53" fill="hold" nodeType="afterGroup">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500"/>
                                        <p:tgtEl>
                                          <p:spTgt spid="3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left)">
                                      <p:cBhvr>
                                        <p:cTn id="68" dur="500"/>
                                        <p:tgtEl>
                                          <p:spTgt spid="38"/>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left)">
                                      <p:cBhvr>
                                        <p:cTn id="74" dur="500"/>
                                        <p:tgtEl>
                                          <p:spTgt spid="4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nodeType="afterGroup">
                            <p:stCondLst>
                              <p:cond delay="3000"/>
                            </p:stCondLst>
                            <p:childTnLst>
                              <p:par>
                                <p:cTn id="79" presetID="10"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500"/>
                                        <p:tgtEl>
                                          <p:spTgt spid="5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500"/>
                                        <p:tgtEl>
                                          <p:spTgt spid="61"/>
                                        </p:tgtEl>
                                      </p:cBhvr>
                                    </p:animEffect>
                                  </p:childTnLst>
                                </p:cTn>
                              </p:par>
                            </p:childTnLst>
                          </p:cTn>
                        </p:par>
                        <p:par>
                          <p:cTn id="97" fill="hold" nodeType="afterGroup">
                            <p:stCondLst>
                              <p:cond delay="3500"/>
                            </p:stCondLst>
                            <p:childTnLst>
                              <p:par>
                                <p:cTn id="98" presetID="22" presetClass="entr" presetSubtype="4"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down)">
                                      <p:cBhvr>
                                        <p:cTn id="100" dur="500"/>
                                        <p:tgtEl>
                                          <p:spTgt spid="45"/>
                                        </p:tgtEl>
                                      </p:cBhvr>
                                    </p:animEffect>
                                  </p:childTnLst>
                                </p:cTn>
                              </p:par>
                            </p:childTnLst>
                          </p:cTn>
                        </p:par>
                        <p:par>
                          <p:cTn id="101" fill="hold" nodeType="afterGroup">
                            <p:stCondLst>
                              <p:cond delay="4000"/>
                            </p:stCondLst>
                            <p:childTnLst>
                              <p:par>
                                <p:cTn id="102" presetID="22" presetClass="entr" presetSubtype="4" fill="hold" grpId="0" nodeType="after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wipe(down)">
                                      <p:cBhvr>
                                        <p:cTn id="104" dur="500"/>
                                        <p:tgtEl>
                                          <p:spTgt spid="44"/>
                                        </p:tgtEl>
                                      </p:cBhvr>
                                    </p:animEffect>
                                  </p:childTnLst>
                                </p:cTn>
                              </p:par>
                            </p:childTnLst>
                          </p:cTn>
                        </p:par>
                        <p:par>
                          <p:cTn id="105" fill="hold" nodeType="afterGroup">
                            <p:stCondLst>
                              <p:cond delay="4500"/>
                            </p:stCondLst>
                            <p:childTnLst>
                              <p:par>
                                <p:cTn id="106" presetID="22" presetClass="entr" presetSubtype="4"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wipe(down)">
                                      <p:cBhvr>
                                        <p:cTn id="108" dur="500"/>
                                        <p:tgtEl>
                                          <p:spTgt spid="43"/>
                                        </p:tgtEl>
                                      </p:cBhvr>
                                    </p:animEffect>
                                  </p:childTnLst>
                                </p:cTn>
                              </p:par>
                            </p:childTnLst>
                          </p:cTn>
                        </p:par>
                        <p:par>
                          <p:cTn id="109" fill="hold" nodeType="afterGroup">
                            <p:stCondLst>
                              <p:cond delay="5000"/>
                            </p:stCondLst>
                            <p:childTnLst>
                              <p:par>
                                <p:cTn id="110" presetID="22" presetClass="entr" presetSubtype="4"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00"/>
                                        <p:tgtEl>
                                          <p:spTgt spid="42"/>
                                        </p:tgtEl>
                                      </p:cBhvr>
                                    </p:animEffect>
                                  </p:childTnLst>
                                </p:cTn>
                              </p:par>
                            </p:childTnLst>
                          </p:cTn>
                        </p:par>
                        <p:par>
                          <p:cTn id="113" fill="hold" nodeType="afterGroup">
                            <p:stCondLst>
                              <p:cond delay="5500"/>
                            </p:stCondLst>
                            <p:childTnLst>
                              <p:par>
                                <p:cTn id="114" presetID="22" presetClass="entr" presetSubtype="4" fill="hold" grpId="0" nodeType="after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wipe(down)">
                                      <p:cBhvr>
                                        <p:cTn id="116" dur="500"/>
                                        <p:tgtEl>
                                          <p:spTgt spid="58"/>
                                        </p:tgtEl>
                                      </p:cBhvr>
                                    </p:animEffect>
                                  </p:childTnLst>
                                </p:cTn>
                              </p:par>
                            </p:childTnLst>
                          </p:cTn>
                        </p:par>
                        <p:par>
                          <p:cTn id="117" fill="hold" nodeType="afterGroup">
                            <p:stCondLst>
                              <p:cond delay="6000"/>
                            </p:stCondLst>
                            <p:childTnLst>
                              <p:par>
                                <p:cTn id="118" presetID="22" presetClass="entr" presetSubtype="4"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down)">
                                      <p:cBhvr>
                                        <p:cTn id="1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p:bldP spid="53" grpId="0"/>
      <p:bldP spid="54" grpId="0"/>
      <p:bldP spid="55" grpId="0"/>
      <p:bldP spid="56" grpId="0"/>
      <p:bldP spid="57" grpId="0"/>
      <p:bldP spid="58" grpId="0" animBg="1"/>
      <p:bldP spid="59" grpId="0"/>
      <p:bldP spid="60" grpId="0" animBg="1"/>
      <p:bldP spid="6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ORDER" val="1"/>
  <p:tag name="MH_TYPE" val="NUMBER"/>
</p:tagLst>
</file>

<file path=ppt/tags/tag62.xml><?xml version="1.0" encoding="utf-8"?>
<p:tagLst xmlns:p="http://schemas.openxmlformats.org/presentationml/2006/main">
  <p:tag name="ID" val="553512"/>
  <p:tag name="MH" val="20160830110146"/>
  <p:tag name="MH_LIBRARY" val="CONTENTS"/>
  <p:tag name="MH_ORDER" val="1"/>
  <p:tag name="MH_TYPE" val="ENTRY"/>
</p:tagLst>
</file>

<file path=ppt/tags/tag63.xml><?xml version="1.0" encoding="utf-8"?>
<p:tagLst xmlns:p="http://schemas.openxmlformats.org/presentationml/2006/main">
  <p:tag name="ID" val="553512"/>
  <p:tag name="MH" val="20160830110146"/>
  <p:tag name="MH_LIBRARY" val="CONTENTS"/>
  <p:tag name="MH_ORDER" val="2"/>
  <p:tag name="MH_TYPE" val="NUMBER"/>
</p:tagLst>
</file>

<file path=ppt/tags/tag64.xml><?xml version="1.0" encoding="utf-8"?>
<p:tagLst xmlns:p="http://schemas.openxmlformats.org/presentationml/2006/main">
  <p:tag name="ID" val="553512"/>
  <p:tag name="MH" val="20160830110146"/>
  <p:tag name="MH_LIBRARY" val="CONTENTS"/>
  <p:tag name="MH_ORDER" val="2"/>
  <p:tag name="MH_TYPE" val="ENTRY"/>
</p:tagLst>
</file>

<file path=ppt/tags/tag65.xml><?xml version="1.0" encoding="utf-8"?>
<p:tagLst xmlns:p="http://schemas.openxmlformats.org/presentationml/2006/main">
  <p:tag name="ID" val="553512"/>
  <p:tag name="MH" val="20160830110146"/>
  <p:tag name="MH_LIBRARY" val="CONTENTS"/>
  <p:tag name="MH_ORDER" val="3"/>
  <p:tag name="MH_TYPE" val="NUMBER"/>
</p:tagLst>
</file>

<file path=ppt/tags/tag66.xml><?xml version="1.0" encoding="utf-8"?>
<p:tagLst xmlns:p="http://schemas.openxmlformats.org/presentationml/2006/main">
  <p:tag name="ID" val="553512"/>
  <p:tag name="MH" val="20160830110146"/>
  <p:tag name="MH_LIBRARY" val="CONTENTS"/>
  <p:tag name="MH_ORDER" val="3"/>
  <p:tag name="MH_TYPE" val="ENTRY"/>
</p:tagLst>
</file>

<file path=ppt/tags/tag67.xml><?xml version="1.0" encoding="utf-8"?>
<p:tagLst xmlns:p="http://schemas.openxmlformats.org/presentationml/2006/main">
  <p:tag name="ID" val="553512"/>
  <p:tag name="MH" val="20160830110146"/>
  <p:tag name="MH_LIBRARY" val="CONTENTS"/>
  <p:tag name="MH_ORDER" val="4"/>
  <p:tag name="MH_TYPE" val="NUMBER"/>
</p:tagLst>
</file>

<file path=ppt/tags/tag68.xml><?xml version="1.0" encoding="utf-8"?>
<p:tagLst xmlns:p="http://schemas.openxmlformats.org/presentationml/2006/main">
  <p:tag name="ID" val="553512"/>
  <p:tag name="MH" val="20160830110146"/>
  <p:tag name="MH_LIBRARY" val="CONTENTS"/>
  <p:tag name="MH_ORDER" val="4"/>
  <p:tag name="MH_TYPE" val="ENTRY"/>
</p:tagLst>
</file>

<file path=ppt/tags/tag69.xml><?xml version="1.0" encoding="utf-8"?>
<p:tagLst xmlns:p="http://schemas.openxmlformats.org/presentationml/2006/main">
  <p:tag name="ID" val="553512"/>
  <p:tag name="MH" val="20160830110146"/>
  <p:tag name="MH_LIBRARY" val="CONTENTS"/>
  <p:tag name="MH_TYPE" val="OTHERS"/>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12"/>
  <p:tag name="MH" val="20160830110146"/>
  <p:tag name="MH_LIBRARY" val="CONTENTS"/>
  <p:tag name="MH_TYPE" val="OTHERS"/>
</p:tagLst>
</file>

<file path=ppt/tags/tag71.xml><?xml version="1.0" encoding="utf-8"?>
<p:tagLst xmlns:p="http://schemas.openxmlformats.org/presentationml/2006/main">
  <p:tag name="ISLIDE.DIAGRAM" val="bbaccc2e-0c09-4f34-bc90-a989483044cc"/>
</p:tagLst>
</file>

<file path=ppt/tags/tag72.xml><?xml version="1.0" encoding="utf-8"?>
<p:tagLst xmlns:p="http://schemas.openxmlformats.org/presentationml/2006/main">
  <p:tag name="ISLIDE.DIAGRAM" val="af1157fc-3e3e-4f12-a90c-c389650980f6"/>
</p:tagLst>
</file>

<file path=ppt/tags/tag7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C0u1hJ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C0u1hJuOc88l4AAABjAAAAHAAAAHVuaXZlcnNhbC9sb2NhbF9zZXR0aW5ncy54bWwNyr0OQEAMAODdUzTd/W0Gx2a04AEaGpH0WnFHeHu3fcPX9q8XePgKh6nDuqgQWFfbDt0dLvOQNwghkm4kpuxQDaHvslZsJZk4xhQDnEIfXzP7hMgj+TSHWwTLLvsB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LS7WEm3fittZAEAAO8CAAApAAAAdW5pdmVyc2FsL3NraW5fY3VzdG9taXphdGlvbl9zZXR0aW5ncy54bWyNUstqHDEQvPsrhH9gJbVeA5MFPc2CDwE7+DzsKGawrQkjmZigj4/G8bLeeE2iPnVVdzXdqj4/TMk+5zI/Tb+GMs3pJpYypfu8vUCo38+P8/J1iTmWvDkid1Ma55+79H1esYbmMqRxWEa7snmLUXh9SEmtnGoZM4wiyTz1CjnPbeM6cB3YxjlKbL/5S+KP7hL3MZXzqv3mhP3YsEs5LmWXxviyhdPq99TpBlfLME6tLm8FW6MeplbH1kCMcMl9pRoABLLcEYerlJ3UBHnMOIZqFAUKiHBOOlGJpBxaFjrRVJjvBGKSMeoq9bR1I62No7ZK6AjRbZpXna0hGIkxIoQAc5ULCAajVg1NQ4NaDwgODIiqjSYKULDBBFa988JypKgXGFdmDGB8PO5xu/fnOqL/vc7hnP8QPPsFZ9nVW5sz5ur3z8vSim/j04/HoUQ0jV8uw7fr68s3P75698CuJm3bfurp31BLAwQUAAIACACuu1hJ6GRO6OgvAADpWwAAFwAAAHVuaXZlcnNhbC91bml2ZXJzYWwucG5n7XwLVFNX2qgd+9t2BkudmY5EHmlLW2tpwRCUV0jq0EKtD1REtAKpjRitQoSAEMjD1inYGoj4CsgjpagU0KRoJQTysLUmQEKCWoyakKghOTwMMTmGcPK8CdqROnbd+9/7z733X0vXcoXss79vf+9Hzt77qzWrk+f+ccEfZ82aNXf5h++vmzXrP+JmzZqd9/wc78jPtXM2ej+eIa5L/vsstjxo1PvlWfyyVctmzWpn/Mm55T+831/Y/eEm4qxZL170/X9GQvhu66xZm6nL31+2vjjLOERgnMGTtJSs1Kz3st57veGHdV+3olucp1vrkt99bdmqFV+9si5w4by0Bc3zXnn16psftHz1/j/uHPso6vPW/T9seP+jnfta937z15Wpgc+HF0w4ou9ejaVA1ePVm0oVo+fZEPkkY1Jmj965zRR72d2+zRGcnopxmxmcLJrL2gZ33ytXUu/tg8/y/av7sn3ztouyY7E28UBNWFv87OnBpl3Hm8YbwWSMfS0p0Teyl3gsBywZcdI8Js/R6GnIzmdvxGhvJ197xvd4xbEKMJgGMWmbsl7wPdz9wtk8YVPXH3x/3zoUEKdY4/4LRLufTFufJTFDrud88PGJACyyIGEX1eNDMTHxlV893D5Qrhm+ynL/0GhAnA7ock8xPFPvCq1nCEe5CV90k6nYqZ/mswmeoxzySb5beGbKpbCNLkSbv7J0ZVCvFtajJg67u/Q8GSC9+wsQO4zQsLV4HwW9Ja8lAimuX1IyXT9FOH8K1F1UuNSKzATrL6nKVtU5wqUBq8J9A9MdcgI5olcyaE6dkimYunNAb9S+CHeNJLOuP39UYVzKsJ7nUIz2jmR4HJgQqDJHmwBLqqiIqF3oUgONIJ5qwLNZqmJPXrncUSz0LnxBpftqbr2q/ZV9vQr3XUUWYzuov7/BO/JqRChefAk6y72aI+lVdRpx+qUwStv4hk1LCgwOYvxfDS7Em3Km9hrFvxw3fJod/2XjX7zoKnWaMnnPwcikr/waMK6rGApF1VMdmcsct7g7c0OwaEsVg59HGj7apOviY2hq89scfv2y4X1w5y1rjiWPeCMgT5ytEzajuQ7Lnrn1JAwTMJo/UmjtZ7RdwncuFoZLVYlsuK2/UNcBLeHQg5T6nUu1BP5nUbbe7+OyVsVho7V4lEIguYFWZqBr4QsJHrfJ4w5kHGZ4RB6bhyoFmCoDWpeHu/QS/7MRme3anoEgbTSohxoW0NwgJVIosQQRu8kshkTK0fEAWxgXLkrhGYvrArQrBnXDlo9yo9HudzivcULic0vLZIwqYJ0r1mdCcqXAOVKyNaqnByE+Sf8SXLyU8Q0v1+8vumQ8Ej0sJJWqw5X9s/WdmZpKczu4Z05Vngq1Gr1HA1e8Cif4HW9GcfNUju+9JIk+qOH0HzQTyGzcfemHR8ctPPw96SvV4+BONlypNzqPj7vHaS6O0gQY1TTql1vZgQwkOilcWkhC83LVe1BUjbBfRwficpG18DACQOwH+13ILAMO6FJvC+nNz8yNR5symIxotsi/rUxOpkOlUSKDojRcYUvxCheiBtikyhhbsHcpvyYdVCnpVy6yBTISNHAGUggHS9ckyFe1NiIZCTQCgBDjAB3Q3o18nYGQ77teKfCZE1T6bSJe/Dn9+ar0tRW3d9JDYX8ty1NlsD5/temnAHgZ/S+8IfImjWL/ca4EVzme70BsHzaLja/ZVOgNE6VjxO4UL1Vn/L7SHa2GgYbLiMRP2IrdUVuDFoR+MsFq3OFs8OehmQqbVFfpuZUSgvMyLC/GEIBJLqkO4m0wSI5rKxVkA5JAZ/LIqGZ+AqMNMecadHZhjn6gxqQy/7HPeRzj4JHjLRXLIvO1GUs1ctuAVykKnMGBd587aLqUgQ4JFceu9bJp4Xck4sMDQ4GDa5cwKCrkVvpJnmtSsdgXO2AT+mQlcruMo1mQmDTnqzMZrGU76KG4t3qvL/ZnJmrgNhVVDU3y+slao+NiiyLHEZNypbWRGOLo6AgdDvgL8cY7oVvYiveOIyIZ8XN6MhpUw2lVKkf2Lzep9B4XwJUQZcYJS8xmEJeDsakxlj3hcMYSUcLwWShWU340ET/nJ7PgOBa0yvQ6Bc19Gv/XIG0oFNKn4uWSTXQJnc+S1GBfCOaZpjBzt/FWWWOieykdWglvl8O6gBtoGLdQ2QoV1KkTksJJE7x3FIXxDT4bBowad4Xcb47u6HpYSn4t6RWZSofWKfNuFJ9M37oxyPYVytC5y5EHrMXF7996+obwbJgSL4vR8ypUmnJiUJwkLA5QDe889DmS83MQ46jU4qiXKFQwjCQgbhjNmwhPBDLh+J3U00aAenWgRqJ119aRPgAmp3UT69XDMrGAz5JKXooR2REWq9woMYpVF4vVPba+qbh0LQ0iHhpvk/B6Jx1xlusqracOw7vbgf+wQVLMJmXxVjV4yBhfHOUPqQZqLr/CZKR/kP1+zXPlpKmebxYzXtENfqJDiPdXPfMaNxgexkAkMfKGViXiQ0KVwB6dC3G3zqIWO2y3g8rlfhk8xZQ9Wy0Li0Y6s1+SFeq0N4O4/Tn5DnU4t7cQWmLSbhsJ4vgl6PM6DIoianzugrjQJsMUsg6oai9STwpPh8SBQAJNLtnr5WagZtxgquDXOwzjDSq9MS9zF7wItVp4CrRhqf0OqCSdQTz82YgaPVmMUSAYLEmIqFmnqwRiGghom5ksxtFBX+bp9EvZOiKbWpxUtkm8jx5Milcy4H+qIKFkhbCXxYXg94eqFs3+uTPX7286qq5LjYETMlgSFiEQ9qFYNzypi2XZ1RPSrxvDsLWIBRssJAJ2Wayb0uf3Je4f3gDqpYnOydkaEMTExwTBufYA0HQjYLFkbwlTcuM4RmsEGhwMoFYKSPocsGiJxIiWH/7+jo3mbui3bdTAQ7HhcO1sUqkTUthuTjXIQWkhrifIIOkfqLZJ1vBtLi6lrna9Vpl3FSfRwCIxWtRk56pcDMZXoOx2N/QM9B4+/+nIHfKTE658gFTml+lfq6X5Mng3sqDh1UTlRYPNVxjcmvCr9+XuC5eQBdNJfL5iYDqxZ6ASF04nePPvTeAXOUdZ7tGXp5++8Z8G/09OuJAfIbh/ZTCMw8+33tzJyVy+Tv5F3Quxga1I3dIHE9Zh7VeYbOrURTj6ePTro5y+GweR38bFx5Wt9j79pEU0dUBUHLXjwyubpbC19cHB09i/P/J6YRo+WTK95DtvLM8cvHEZMU3HiuXr0gv3FDxEfeiXtKcg/3+AjEaWWAfTOQ00N9Rm4wMJSo2VXZQpAOtNqDDSah2k5xlixwMeAZ8EI/bdvpqCyaw8ALyjuHGdRG8914Qbedb77NgVyCZDKo4k3nmjh6jUpz9aXS4iOhFWVR8Rc3J+VvHty5vjymdCpc/dzxxmZw+j9NQu0cwH3OAXI/ozF4QCmaZmx5l/Gt+iehq4PUZKu+G8NB9LLmjjcphYKmTnrVcgclWofI0XjWcmmmgG7RyxraQyr7YjFMgxNS+ZyQ4hftaLwAZrUFPbglgCEXOmbeYyg88H+J7hOLVJ8gFo/UyOPnuWPo0ztTQUP0JulVdWTteaGz8CsEv+IOalJUi+G/s9oHbj0t8Dqu429sDiWL8RT8XevNw0BSKpCBabCKQ+0nCcp3XeYvmZsdikrvHfA1r9ezDoF+tTZpiBsy3pQgy3FZiKKUDPFA9nwTM6dWuDTvdkThj/KeQBChS4kkRKfjITcdl3f3niIoiu8estYMuTFDMRjmuWN4/dHQmI8wbnvScL3Gmhn9RtHiTSc7jB8YVPYgW3fmjb7yyUlzr0ewtxBO2pTyZbuer3SFCtr6j/rVa4wbPKARbNffldjdvrCF9aYsU5qsrHJnnNlTkS3v841v6m22907cQ9Tnozi2p/V3f7ZI/XueiPYbKpiYqjoU9wx3QsxTrW0tzwdvnPxGNAHcCWch4xnZkE89N63DbmvjuxfcQl+SEzyHi9ZYZ/LB+bYcGHuh6tfOgE+78bSAJPCPUTsnzdK8H80nRMxCidHy9hp3AF9TMVcX+4ZIIHsDWQvEh4KTUlodBqkUZgugZJRwHn633vQewiwfgY5FVyQW+tVEJSlGqIrj3CN6Mrango5Th/BmEpbESBPHuW7AJz3r2g0kNNd5AKFNF63xtcS0z92Xcpt7+cz9ZqSj9obgRRbTPBPhtZyXKoAXaEoi0O1BlhzvxNuZisG9VY0H1QVRH5R28z2WX8MAbLTF8vVzIkC5SArtJCbVB2rrpZGgLFQEHiQlV+ZghBmNKHkyeaJvMASRC2bS2aSV6tsyOOVRoU74qVqSkdM5nuG/D23zAgn5TU2dMWGMq5L/s+es5PeBZl0o4QW3Hfy9pe99kMFhudFRzHlj5fbSNmTrC4RNXakGhLMW8VG44DioXQkn1bbChLO0il1mPEGQ07J+KZ6SUGRDIUgDsoI8JsMDhSybDkia2kuoxoKgqt2ImSZGDQHnJIydkZvrwwXdyBCJJHCivgo/ILTJWMs122O4YNrzCH6ydxu1byUIzDUst1cH+1pN8oORjToHiL2y8J1NvX2lD5FLFYEDlmQDeZgwBvrUwF7x2P/LQSiBJuAK0kp3oho9uVsa5hfDIygTojhvUerXr3YkZZx6ZweKI+wGQQU/K7X92HC18BLdFlZQ1VNxIcG2FOg8PQAS3R2xFvn/I2bdH9Cv1SBQ41sapiC5HfGqkochfvQDUj+nIDmXqc3ghBw8RgG6chxWod1M1w0IYMXLWqbcEdCzVrUax/SVXV7qg5F9VLOdUyHV1yUxORn9ln1RmPjBtu51HDh8DO/oEaAzxNQTEoQiuAqAZPR94m9LXiD0Y3JK1LBGaY/5XDYU2bo8+mJWaI+caAariy0q9EhYiYjc0ais2aF+vZWNzHoDHS1xvsqhfrSxWhQ3tGZJIQzpiMoxIT+9owXAWNvHqRItuNmDriGI4dVtJbVPCTnIkmCWemJ60OjiOKIIkAHEfNMXSZ/9h7BL4Qvg8nlvBZqpN+FJ6rmIaSv2XzrgFLkuwtvgp+yA2OuzpVZYNIDINEtgYGTVU59PYjNpBsQCBnm4rdJHoGJiQsdNR5/vLh3zhtZKQ89NM08cWxpTAg8t4H4m7o6FFeStbJGDarnE//HOYRF/KGAt5ORV9zUkOKQuDI1wxLdWm1Xt5stVptGIMpGRLejOpX7HA4udiL6lw6q2o8n7UWvboBz5YCWXPbSpz/rcPaU5D/yyBj55VZpVHZj/VFv6yIEBRYm+CukcsnXl1OS5OX1c37Z2yRUiApVmh320Se7TcPnmgbR76KTyzcpi6bxjirs3h6mVm37sDipn80PoCfJmhWeMN/0YTizWR9GJZnnygSlU53g1drS11WpXbq5vD4fYxb4nlLVFlkhhQ091gRzVbEQd9v9M909XGcfYPdWtfExT4gepgoB7Ioq2JefMBvRln8kADuvPVcurfNXActMZK9fWT4cz+W3xGYKCar8hv7zd1+DztJDsW4k7Etvv7KIhw+68dNFTT/tVlDmygVneSHE/wKS/gWnNHXj/ZxTNcIbgPh2D5t4mRLCqXV+XHejYcVWUmkXuJp45jufjk/661yYXk4RpxFEXTuepTgnfoIJlZ3e8TzY6PE7AQVTCwynPnPrOosbR5UxliwMM4cNPU1zBUsZagz45/AWaXG85adQf4u0VlqINZ5Z76UE8zs/TUdqVZhhG6hTcAJsk2FUcmujQ9pap7sJ1DBMW+bwj/G9QrIOjgu9bYq+mSm84RRDxWikt7gwuF4B8IgNiarbMnRQ+yzNvOkfZIrch3jmFs8877FugaxAnfVBNZ5Ccsf1Jt/9Kfes3f1GHO72IfGwerBwotOBJfBtAGMonQoeiUXG/8rT2NsfVqRqUTZ/aBY6T2nQDtG/oaBvUS8UaoBG36lgUo/o3bzgIZuarxI80unazuf9XnexClV2iRak8URue2bhWLYM21bOMg5tyPIt/+k14M6gzE9i6S3W3hkJ2K1+zbcfbtpxXg+JQTPMSOQn1Fd41hawSjWGi8C4wmo5tRhbeQQ1dW58qFCu49UIUM/KZP7fX4xAC35vljViOTCGeZfUlMysb4Okp+3KSutBkskUQUtGfAmM7UhPevluK7RPTpdvyUjxXiSmVVyVTnlNSVC7FihIf1neZPBm6nCopNZrrt4znPSgMThgI+IjryhYrozLlxqrYo8XinFe+M+bn0wE8CdMNE8Doa1T+7cfApUVkqzHzh4Vw4sWPINxFNQJi6fxCwyARb60dGOREBdXAjs+UQ2Ui0Fx1fp7QEVNhz15OgqbumVfoywIa9zwf1cXEgc8uPcCHgiEBCFzK9UvT9H4sfYEY/eVrcSKhSS/eqhAFB/juRXH6EAah05tK3ucAuhptJrQv0PTKhQJW6LlVTzcvivIROVPL96XWwFjQCeUulxuQmrQQaHNpIIf/s5gSpgn6HYOjzVfo80Uoft3yQ4lM+/YjnMcg7XhpvK5PRmUunSOTLnW86ANZIwDNGl4x8iHku3y2lJvF+lr1o6R/LZiZXgGthgDqELNSQZiM3aEYfWrOK2oXIhszWCaj6gP1i0GTcgu1CzBeHNsIl4equkc8fA3TJ5K1md101vsJkJBUkNiVb8UemnvwqPGVNwyhvCXEoC4/K5rqFi+TnJu16viMF0hIDf1KRvPeUstn/dSDS9XK9SAWlN4EiNtIPb3Ub/eZCVHl7+0GQ7Khp3O+BTy0k0p6OeFJ+4RYMubyQ6Vd/qJNcJXUOHJyQYt3nQG3k4R0I1Of37tmnguDtTayczGtKLK1s/z0OJkzH2y9GZmrn1YFs0N79WTXBUw7ZcnRT9mfb1b5cKr2hf7Mm+z+OzpMAzRPp+3PYVuj2D20nYRPwCxuWhieXc4D+YPosvqJyXHxUO97yILxvwY+ncEMISRR2mZIQwkAUGcEE/Iz6r8DgmHTSmVFUVO2YIZAVMJA6L9nZno+N5kSKDKwPNOI7rpPMTRFjX9uLogg35rCgNPEeboiNt4LbRJdS6ENvRCq8viNvevNqJwumcnynUBLfgO/eQLHeE35LnEDBsnbNN97yBWOhESrMXP6hMh847t9tRH1eu3e3Q3d0Rv27brtNJ8vt3zymyMHJU9Unn/E4i6Q3bcp3r8qTrCKP0qvFtXTu8mX/o7IJ7uTudpXWgqKJmLdHvgIqGJIYsS03qGdMO0uksEt34/HEVQ8KhqwASPf1QZSQV3VKFRDtv+zNp23gPo/eiIUJK/lTpdo1NaDv62+E7GBl4UP+yYJC1Wc56GGVt2knMsz8b9Vq/M251vvthlOzyuAdF9nT9/mSTz6ch4BiIf1iwupie/SlL7uTFs+y/NPdhuuuiH5bI1+5/7k/+Jsg84rVY6daHs4+jHTcUx0JDuOClCGq7E5RCkQ9ktGMVh2/5KPZWXrwC4yFDABN86PNXutwQxgP4lk6E29f85onw3pcRR7zIdBJlxIFfC4IOweTNnUqP+idvRl/fEMjd8mtxUGu/7U8rtp6MoLSgHlUGN8cj3Hci+v4tdUeLYPrFtIlq6073stc36HGyPH+JqSYTgFKUdrz0Ub90XumxYz3jY6Vah2bQnzZ1MZn5Ydw6SCO3FQuVtkfrfsbh31lxxTwuVLb9c/mb0oFFCfQHmrqk+t/8Uk/zveQmWe8ciMhyTb/9RLtGU7C+wodacAA9rdPd5skSb7uiFLmt0fx6vQ7/10OVVzw+7YyFwqGeQW/62mz3MYLp0lOnJXDrjtEak4ifcwnj1mGEIZsjf966u5dD0t9QrZ3TiGI63w5uJDP0jrdpbJFXlfwdPytYIL8VqaQYkCxSwWj/dDW09wBXqfOrh0Uhf5Bl03vvWfbwz4JtWNeYdeDt4JNmV8HVg7H+jUO2umkRdRaXJsgHamgLF3NG1MekAC1+8eyVc2qvu2u/IKXd7Aw3tL+p1E/q3Louejxsky8vg+0il5HAZCzM/FiRYFNbizGiQ8TNbrrWkFb/Ty46OSOyC4ewhAWfRv5j22nYRVwu69X8I+lNH7ADucH6PKRm60jv3prbyKbVGoVeZ7Z8JD+iGm4XS6SOVzM/g0BKLeYil1c/k0IDrYkYX7xtr6wQFNXUqBjwIkUbgouxN1Tl8/+IxHnjpk2BA3T0LUg9Qtz2EXGoOL4ivWs58/g0kk/OKnUv1u9wvkVK6uV/m8//lEgt1B9EbAvZGpkkV+K/hyXiJzCe7SUaeXYaLJGohQa/JfFrcyMy/w6BtRhlKaYL7fb/kjTMeeB/8wmc1HI5fT8YtiRZJ+lLFTPNoYZz0Mu1sPz8TeLj5qZ7iy7K99zqNRIWEPM99FYibH23OTkOsAgQQkarxYUQDzyGyy8M9iY3uwDWJJuUyJB9Wzt73/t47mFeLv8mErd9AsMcz69dG7KQWSEZqlxGqgQlzPB2xNZKzHiTXy0U0ldYpepXEpAzafsa9hqoG4a9geO/RuR/ivS4DQHYT0OWEVVqGv+P74oMQlxPXbJibVZ9rPgyIr9Soqr8Rmc23F6oOF8ig6g8Su5VQdzqj9PcKw2lO/yOl06KV/9q1HGFI7LqSLGctPWG8AtiyHbDMoTeax9+lTCMpO19ogrSAitx/wiy9eIYaxcSGJ8v0ZPo8wqOSNRZxyS1LGIILr7sI2CNu86gMBzESKGQGtFzulPtV6c9O4Mv8Dbbb9Qnk6xm1B4550jDr0xFJDYXQBXt4Kkq5K9mzmxMLQn4L/uinH535CvnL5ceqtwolIAC4Yy3D6UCt308XWu/xmVjjf8RlPr48/8Wr03WK30FTRvNQfAYB0VT8z13xljOw7R8qzfdze/cDWXJbQVCLpigeQTyS5bWPcnlaFwTRdgE1/2rF5bp/yUYS9CT7fkBz1S+8dtxZjrxp4sHTVbBo9h/s23B+3txN2fG/FbEszGnfjsl8Q7HdV4k/jFNZApSZT3iy5hW8WrVq3fjtdCLz1l7U6hnnRTg+uTMcP+Z3wuJQDssDv44xp8GSLvK5OU7OI9Sz2Sr+ODigpDaRnDLYwS97lcv2TZCrn6K+inqp6j/l1FPxiQCvlCwc7Bws8cocnG5UzI8GhQXqlRFVJeSJuA734Q2ipxSEdk1uQpuCmcp7k0UiRwVknqTx99zG8PvEDgz7s6MPYMBfy6T4+ILR5w/L0TnuQBDKsu+nuTa0BcTGzj7dmay9MNBfXRvZyxavgoewZLmYFhbhApUrhxuOiIREGYGo/QlZf9oBK+vhsV5pDQoIp3mBmjevj7nOb4AgwPXVKej3dcIrmvWD2Oy3o0t+4nPUumXttiv81axFYWkujxoT3GQt9M2WCAdfTx/EztQkZ3h23KmNl8/R6A5VOksjxPgEM5R1NAeUHfmh5mZIw33YUAcw3ikkcj/MzH+lnE5eGE+DrUSWsLMfoVOL4e9ILIJTJk0unOE5K0/oKlFXBYmaWtG0Oxd4uuQRCcxplL7JfB9W0+YoeGX26Binqf4tJnkz/N0mlDbDUY1mlGlokuJLBSXLMvbpGEn/eLoeML6ee4KOenC+AnzmGSLX/ki0bb9K3FT0jXVW3ajkpZU5mbXBTHiky7zM+fWkyZAUX3Nj/lkNOwVrvJSMa1aNAdUgZJAJgCdcMZNiFwxbU9Q0+bYgg1MSWf4xU/m/JQHFV/aKpZmoP2/0KE3Q3lW/vF8/joi/evBgVjs30AgdQmGO4b2IsUxpCB1sFPx0ROUJSeN1Om7/Kpxd4NsvOVz5PzXovbhNZwyuV8jKNLF0tC6pfWQF0n03PpoCrXN+K8klR5K9O2vdN3QsNrzhvY8L3upJo/IZ8FxiuIa7tWAP5ebm27j+DLGGWDwG1L3gjgJQ8xIp2z7a7CC5oxn6ZL1IEosssVKc8RhyeBkJw2dZSUUGCA6wBy/gupgn32SmMvk/K58d57F70C04NM801G6rktNC/kL8tltnwTp9+CKZS/FijDDED3y7UqAKan3COR5jgx0bu2P+V5N1jIQrUnyng9rJNLvYmkJkbsMlgwMtgFYjG6GoDNPVGvZ6nDlY0lyywhqaSJw8QlW2D8ALX6CnJAF6JVPUIBfvf/Vp6ifon6K+v8EdVXjYZ09kKYjHHm8nrV60193kLci7rXZfzPezqCcDvrgX8eNBJqqLe72LUtCw2/q6jE7iPF4u3yPFRvx3J9vndWXxmt1/6Ym4pdFLgfNY4qN2cF+VAKk9r00WW8il++zDy/EQCNFH9uXP0JVf2haMDc3zMAB8wm2JefppKeT/hcmeYsnsFbrNAz+KYK/26omKjJLIT0TnkkkTm8c0fh2agiABBNv8u45BbrLYAxTOMIVOCGFKhgF5UBR7yMjL/zIV1Fmj5DHWprZ5fL5WLK5ZITf/73t/tUULGMfL2XY6Mci4EkhRbA3ABV+mOzbOqPVTMqLhODlzcxNj5yieesIqqP7xXqYo4FkqEk2uU7kXpeGvUesdcZFM+iwuZLnuygnt04UXS3UWaB2pLDSQecmg5Kvasvk5Drz14OI7XKuYiAeM1HMV+9xl8gUFKErNv0xxvM8FXI/KpeUtjXrco1Kn3ydmx0ka3ufSCm7BA026LrobbyJTFOJMhCXrQlhAksVGI/TSomMMuj0FtRqdqAeN4yGAng0qxr5oaHLnGGZDHhHYgR3alJ4Q1PF0EbciGzjcd9eeIqYiAIeRZS4N7xdge+Ht1cjLmom046lwRZKXqk2R9gCE7eIr5Dosu+qVcNK9UIlI/KIQZeNqouAX8T3UUBzkrfCyckXXV4VmiPugSRjRBGCvSERb1Wnoq9N6vq5CcrHFqmPK6i8PLE0FJ+Wtahm2WLcFrGML1hSdgnxljyNCaBBTpOZil5NF+sI0u9qPs/n3yH6tYJGiYQTgiPzMxq4XLngUYeyutfbtTT71cPcYgZRe0ottPv7V8BtmhcPEnFrgvRGVFY4i+aH1g07v5bzzNSslprPC9dXHFHl16IUZBk0qSPpdx4cB8QSFdq2omVGfIssCFFllsvNTTdgc5F35uq6Pvs+KHS4OHtr34ex4itGxgWFsgIeqlAt0m1Biyct/D8Q6dXeulSnozuG3YMDNZLjEqk6lyxUNSL1vMrLS1g61Gm5AqEgxH/dgHvM/ifiCrbxpT3co5GvV3K52XelPcx5iyNnyTGTaHF/BtdVNeXH0FHBsEhAChbrtHo1uhxy+VWRnOaNoK7CEgMS+13ETQ1XOynUYAVCVClRVzbDsrkM4sRjblBa5wmoqnzMpJcmNnc8Ng9Z8Nnm/+mkUnUj0cmUcIcKeHLRv2oEpKU5T3FBLEyZ/QTnPjWPKFQPkHiP4eweH4B8b34Y1brBWtwAf9Ry3wkqsNgQ3xtP10ZHzb+4C/byDYHLIo3AihLE/XyPb/eaPace/7iES0fIvl1vDSVjLePYctLUL1DabzHlXBqogW9ilcunDNEiEkUg5zzGki2hQHjvpz+lK1CgzKoaHUzHLiloID22zurguDbPyJpCUlm/b1+jHfP3I58jlYqLzf+CzishyP+Peu112f5Yz+ba6MwGCzZLMVCTXjzGf7RZbuyIt8/e0zfQgkt/miOeTvp/OSl7ZLjTfZVmT2FQm0+y1j89mfAU5CnIU5CnIE9BnoI8BXkK8hTkKchTkKcgT0GegjwF+beB+PYvM075LS/ZGRv66JflktGTTDb1fhM84XjUv1z2wIugQdJ03/FO+KrAQwWFlDeHd30np6sW/5svqfBOKJX4U+/tC5u+S2vFtv+yc0+a5YlAkcgx1IaZ2ofptFdopyra/Mm3Zqf7NlMrVjekN2Ab8A0EK2maGo0huPXm3vAPGmhOjcmlqe9oVS+1wWycEMe6YUgLbCgCGsFA7ZR40LfX+1jKZIYeMpDSWf4+YGDUt5f4hrBnIm9rWx+wgSI/pzZc2dOp6jGN5qA93V3gAGRm0PjkL4BwRbedHKL03cvl2xIkuvcn0W7rUQ5Z/y7TcxnuujxYjr7fuBMO9SRr8hNsgO/uA91Oz2gKzb5K2S+K4A2Rh94R4XV7fJsuNQVDnc4OESfaBSP9Gd7UPfQcZurHIQWY1+/xVx+egrekYs8bfdxllPG3G5c7KaMZFN8RLYxpU27qkO15S6njBLa62MvYuvRhlGkMJAXB6NSxZupYCaqVrS0Za2nW5G9KupLRsPZdqgFPNdiVRmMnHLqJvyVTOgHqBKAJiEe+Wak9MHWD5boRmDymjhAZhLyhznBaeGSIocs8SdZ+ZMUPLyfTBSo9sV8HKPLZLJPthNoW9iN4nRsblOCV317pwfm7UaAMqdeSKk/Y1fhBSuXrIkmK5VJcUUhc28LCRa0KYD2sLDJGr/RLHszZButtnfc251at5CTqWk4IQ8LkOFALDIN0WDQ4ucdP9l29to1fn1fibKhoLFCH00LEYWRkkJwjnL57Jf+d4Fw7Mn9M0gMs1mi6M9GAGYCEZfKXOc+K+ts6HhLE2tDmZhOjBgF02wQxChKw0bbUgLiUKOrPto6LW8vOkk53fZVewD6sPWw0Zc750dkV/A04WXw+W9yDiNq2OIj7lRl4NfTO5GANiWayTZ7ChDZT6fx6TPOQUXwrFjt5Yghom19Opo/hFCjfgiCT1t1uL5XPS2N5TncpLg+bOClj2vGoAvQpRFyast/yNQ96ufAofacubZ9aNGbL9atXXY4gECQ/BXDhYtwGrqns51o3HTUh6TQauwBbTKtJ4lhDubupkPXoY9f0VXVwHNoikvLSKHO3eeX8FuanLIq7KHuEvBJX0MquzSk/tUl8JoMwnNFmF5TGl8vHzBcHSKWDkoY0G8//wUeLFqrXLiLQAgclc2bNisEnuxmm9a2cH72Er3V5fScLWtL5p0QAt6AptXDoIDxZOLoUFgsSQjd4lobawjBUNEMKii7XSCWMZomTUCDPd5ibtAi3S5axNGTndUd0nO1XTjQTjaDvPOWgV2+sLIHTIl3I+A0tLSV1VchWxlyv/3o1xFMcpXFjz46NL/YqbSvNspC2jhqcO54TGMcdmuySrKWgGeNLE/FJMjOhJDcbFeiZV70l/r08jKVQfiuaSrCUIsQyv68gSu9LCeIRBNmgRDwvt/XqZLM/FV+C0Kr2vGsuWKweN6zQZzZIVUsK3GMc99ig7yxDstaIGfX33POXqva0MhLaJq7yRnknxizfoSe9UulIFc05N4ab7bs8kEDWBa5wl84BTtk/lrU6gja5/YYVf7ee75zrlVjf9qg5J2p30XYVB2DOCgcTQlJWC69Bl+8FXDR0huvudIZzvg1iKjyIbxFfVKr6RUW4IzI9VEh4X2YqLSTV2RGWahxK0E+8EbgZnm51BcReyCLpjyZrR9OVhHTOiHN4IYZEyQzXOuBCr+G1OtSvwxcq3khTagtI6+GlG4bwKt9O6PF5nV3GnDR4oDemBum120+7s4iBpMaeDdTPdmewRCa5Um+qFkG1IuiYiNjPrdGbvtUhWll8KU7f5ewSsFMp73otK44UDgUBUjFRBlTZQNKw6yO2QhlBUGAlPTqDxVlPEiquLcIeuJ3nFqxOXLjb5DXYgMRP+5ZtHHrTEmok+u4y7Jv3vf36OaORcGh2bKJuuzCXj6GeeUDoEUXOEeD76Lt7Hug+10JAbqA1887ULsBh3ZVFqZBjmy0G6t7JhtNS1O6EHOeROwHzTN/aS7wiL0gCr1eLiApmPw2uPTYOFk1EeQRRTfgFWIZg0l1JC2x2l9aXrb6lSdMyIBojCWZrVflFn0+IaWMk1BK6zysn94Cco9MCPGH2+MmxtU5/QwsOb233ph95rzcQso7SWLwDUWJuz4VY7NIyOWQ6CHtDkhJQ+XlkP+PckqzqSNHHkbZVULeKrFK1Ct88N4auX4sW5d1YlQh0CiMnDiviaRHBiaY9A8FYrYAztMiCb7Ifv+vN7Ta2nRrEuSL7sTt6uMIj2X5k35LyHKvnSBq8tEPg2sXJo1h3nvQKbQytgtN6PKXHFEtWu+ZNPrC9wwvN2E0pqqocfl8kIT0RT548xxIIyXTaDsLpQE5+XXI/ojXXs7po86By64ahZmQ0GkgtkwdgJXkOo3LxxM4RGatibOdZb72h7h5z5B3xbGlhww1w/epST8Qma7s3bJcJxNbBh7JZb8F821xZt/ZB2FnnyjSw17nZ1T++K95bM79y2E7aL10zX6WiS1qOSwTmtwfMRecRz2qUKXfSbKMnyGxSLuS0/L2xtkyeo2rPp3fvoH45ctcbpr8TvlnqVx/v9u22SVegHXet8P2bwqWFg5S93FYhPHnQExgltergy0LSuAemCfErrRhvw4Y9CBtn6pYN6o8+lMeYKbKoMFWHOYEs60SsO+W3F1p+ETJt1Fn89pyDBo/jXunn8Ahj7tiOhAcSOWzhS4B6BXiqkehG4RyfnoCSrxFd5KFPRpyenG5jIaPJTn4bhgDLraPNLKFdj3Xr27CO89jSw1j7SWyXPZ4GmDK04lsvCLzi+yHhfUKkW/J6mjL5X2SnTnJLkJ7Z5yhHgVUc+2n0Um+VFAtdeA69xk0xhF9xfi1HGObi9gdG/ABr0k6amloCx8VhQWDROTNuXOWJhDLXYw97Y/7qBSzJ1KJePkus3MbHaDmRnnPEHW7b8nKzlXIlEe/e5Z2WUCavMJGB+HSayeQSjCOQtDUEi0rkUim5vTlE1lj7XtZ3QrikseTqCi1XzJg9rByzP4hq389whAKxZ/cJ0l0Zh0QrdXz3kF4ZHp06Ta+mpyM4DucMJjqwmaL+jdGiyPsdtGbBcuuSGp+yzSQZp2dlESxOQnsrmlv/nMZ4IGeGtfGq0ne5nQoPOTZ3Q75K3Vzyzq2F3mgBid5Bexir3tDubBrzJCyYjrqpMI9JMzNQAEsNnE1uyRsmhufH1lzsA1sEA0XmQL12R26YsWLX4EAs9S6qwhyhN20knT6TJwrgDK/kuhZdql2PZfhkeJwFOovGjAOxtMrEMhmZYjm/n1/voCtKHX844QiIA/HeqOItzg/79szYk68Ar4JL3de09s3pHoPWWdvmO66HnG+YPlLv+eoPucdme12Yd2DMgTB45t891Y7U4nAyKafUc4E4bQa5h/aVkNVj9tpwxgNTuIbaI0/jnpmWKQ/ynd630GQLI783zq2ESnNyD4tS+pn4TqleZ2oiOd4EXZHOCqnk+eLWsXGENw31gjepCZbQuzwyfwFSyVBsCeP2Kl8nELC7okIW0tLhzAqOSVcpTHS/M6x432odCYhbCDH89NrhumRZD2GCNuXvuf2xRpPlYXjMGKE92TMCP5q4AOAssBWfG3Pow72K6NkSI/75iCf9LS3u4hT3vSSI2haCf2AiDUHs2NNt4+sKH+QXINxy/saGIbb9uq9mHvHd+tonUgZlWs9Xp9liuzDQYcwi0d+45o659YTyMbDGNSRyFHGwl5YwqjexuRc3htcSDjOvuvtFULQ2Pz48ccld87ZBmzRzvZaR6NZyzIQm9XrxgNliT/hNvXLGGINqzd38QPnW52j3ntNrcypP2+N8+feG76yxZXz35jJ5b2pKgvXUM8jWLe90cB2+u06ZXJ0z7WIIYQNFpP7A6oqRhi0Eaa/IMH0NFmqWnaqC/8cDPikPPnLUUfmnxiYflkW+a7AgW21Tq9Cb/NHJRz199hbMWbRXwmXy8pYFk/8U4JMLtckKb6nQ7hbIV6Q+KNXGvD3GZw9KqxP2y1bn5mLVlneY/Vxz0zjzzK/oNjgZ69FJXktqeM53JapUdHmjKwHY36qgecW/f7pEYnkyYXELRZM7RRvckv1un4wJ9E9JpaUUN+59jAfEeE6Z6dK1c0v5m6yu/PlQ9NJWU+/C0aWeynLgGd8NpBucgtGg9SyHr1BF9YpEGtJIhvmjE47dtenRFDfIEoUUdiRuAwgeo4hijfDoRe8kR8lVNKfXhN5tCiFM2jxubYQIO3FHSLv/CqOesZZyt2Yac6zlLz8MenuA1zxvZltJivzaMWFylVY3BqIH68vlKzJ/IXS/6NlHu+fPpo4yqS1BUWG8nInUhL/dS7cQctQSz4d6hMliKi4O8ZoX87YQ+7plT3f/hsLh9A6N5EDBBKog6w78bDf5tnDyPCfTs7neVKp19G0hThm1buO4ariDl2LdOH3Fc3jEcMyd6yTVmbHvcAR0s6O4Su4loJOT/tpQeWrW0JHbkZ4sPHVrtCg3WU6zp3hGrYz7hrhQX1t7wcU7ETy2dKIrLeG+whO+ekEc/GvfvbDpvosyOL6tNdG92Tx213Tf+P3v9rC2St+RkHc4j26TNtvHOcz06U4644tddaYpb0OZMeNCad2YR9H2AHrFkRxkpn/9qFfOns2al6YxB2VfDRIgCk75bmxOxzhv+0vjn5nmdd+u6huRnta2No9/w9HZbPoh4nrf+PIPVr/P/vsnX/wPUEsDBBQAAgAIAK67WEnWRSspTQAAAGsAAAAbAAAAdW5pdmVyc2FsL3VuaXZlcnNhbC5wbmcueG1ss7GvyM1RKEstKs7Mz7NVMtQzULK34+WyKShKLctMLVeoAIoBBSFASaHSVsnECMEtz0wpyQCqMDA2QwhmpGamZ5TYKpmbm8MF9YFmAgBQSwECAAAUAAIACABDlFdHDcAxHsABAADaAwAADwAAAAAAAAABAAAAAAAAAAAAbm9uZS9wbGF5ZXIueG1sUEsBAgAAFAACAAgAtLtYST08L9HBAAAA5QEAABoAAAAAAAAAAQAAAAAA7QEAAHVuaXZlcnNhbC9pMThuX3ByZXNldHMueG1sUEsBAgAAFAACAAgAtLtYSbjnPPJeAAAAYwAAABwAAAAAAAAAAQAAAAAA5gIAAHVuaXZlcnNhbC9sb2NhbF9zZXR0aW5ncy54bWxQSwECAAAUAAIACABElFdHI7RO+/sCAACwCAAAFAAAAAAAAAABAAAAAAB+AwAAdW5pdmVyc2FsL3BsYXllci54bWxQSwECAAAUAAIACAC0u1hJt34rbWQBAADvAgAAKQAAAAAAAAABAAAAAACrBgAAdW5pdmVyc2FsL3NraW5fY3VzdG9taXphdGlvbl9zZXR0aW5ncy54bWxQSwECAAAUAAIACACuu1hJ6GRO6OgvAADpWwAAFwAAAAAAAAAAAAAAAABWCAAAdW5pdmVyc2FsL3VuaXZlcnNhbC5wbmdQSwECAAAUAAIACACuu1hJ1kUrKU0AAABrAAAAGwAAAAAAAAABAAAAAABzOAAAdW5pdmVyc2FsL3VuaXZlcnNhbC5wbmcueG1sUEsFBgAAAAAHAAcA9gEAAPk4AAAAAA=="/>
  <p:tag name="ISPRING_PRESENTATION_TITLE" val="306"/>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E5D20E08-F8FA-431A-AEAE-181CEC761571"/>
  <p:tag name="ISPRINGCLOUDFOLDERID" val="0"/>
  <p:tag name="ISPRINGCLOUDFOLDERPATH" val="Repository"/>
  <p:tag name="ISPRINGONLINEFOLDERID" val="0"/>
  <p:tag name="ISPRINGONLINEFOLDERPATH" val="Content List"/>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自定义设计方案">
  <a:themeElements>
    <a:clrScheme name="010">
      <a:dk1>
        <a:sysClr val="windowText" lastClr="000000"/>
      </a:dk1>
      <a:lt1>
        <a:sysClr val="window" lastClr="FFFFFF"/>
      </a:lt1>
      <a:dk2>
        <a:srgbClr val="44546A"/>
      </a:dk2>
      <a:lt2>
        <a:srgbClr val="E7E6E6"/>
      </a:lt2>
      <a:accent1>
        <a:srgbClr val="105249"/>
      </a:accent1>
      <a:accent2>
        <a:srgbClr val="009692"/>
      </a:accent2>
      <a:accent3>
        <a:srgbClr val="105249"/>
      </a:accent3>
      <a:accent4>
        <a:srgbClr val="009692"/>
      </a:accent4>
      <a:accent5>
        <a:srgbClr val="105249"/>
      </a:accent5>
      <a:accent6>
        <a:srgbClr val="009692"/>
      </a:accent6>
      <a:hlink>
        <a:srgbClr val="105249"/>
      </a:hlink>
      <a:folHlink>
        <a:srgbClr val="009692"/>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252</Paragraphs>
  <Slides>27</Slides>
  <Notes>27</Notes>
  <TotalTime>0</TotalTime>
  <HiddenSlides>0</HiddenSlides>
  <MMClips>1</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27</vt:i4>
      </vt:variant>
    </vt:vector>
  </HeadingPairs>
  <TitlesOfParts>
    <vt:vector baseType="lpstr" size="45">
      <vt:lpstr>Arial</vt:lpstr>
      <vt:lpstr>微软雅黑</vt:lpstr>
      <vt:lpstr>Calibri</vt:lpstr>
      <vt:lpstr>等线 Light</vt:lpstr>
      <vt:lpstr>等线</vt:lpstr>
      <vt:lpstr>宋体</vt:lpstr>
      <vt:lpstr>造字工房悦黑体验版细体</vt:lpstr>
      <vt:lpstr>Open Sans</vt:lpstr>
      <vt:lpstr>黑体</vt:lpstr>
      <vt:lpstr>仿宋_GB2312</vt:lpstr>
      <vt:lpstr>Times New Roman</vt:lpstr>
      <vt:lpstr>造字工房言宋（非商用）常规体</vt:lpstr>
      <vt:lpstr>Source Sans Pro ExtraLight</vt:lpstr>
      <vt:lpstr>Lato Light</vt:lpstr>
      <vt:lpstr>MS PGothic</vt:lpstr>
      <vt:lpstr>Meiryo</vt:lpstr>
      <vt:lpstr>Wingdings</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2017-10-11T07:33:00Z</dcterms:created>
  <dcterms:modified xsi:type="dcterms:W3CDTF">2023-05-08T04:28:07Z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