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3" r:id="rId2"/>
  </p:sldMasterIdLst>
  <p:notesMasterIdLst>
    <p:notesMasterId r:id="rId3"/>
  </p:notesMasterIdLst>
  <p:handoutMasterIdLst>
    <p:handoutMasterId r:id="rId4"/>
  </p:handoutMasterIdLst>
  <p:sldIdLst>
    <p:sldId id="5734" r:id="rId5"/>
    <p:sldId id="5729" r:id="rId6"/>
    <p:sldId id="5730" r:id="rId7"/>
    <p:sldId id="5725" r:id="rId8"/>
    <p:sldId id="5709" r:id="rId9"/>
    <p:sldId id="5720" r:id="rId10"/>
    <p:sldId id="5716" r:id="rId11"/>
    <p:sldId id="5731" r:id="rId12"/>
    <p:sldId id="5719" r:id="rId13"/>
    <p:sldId id="5715" r:id="rId14"/>
    <p:sldId id="5710" r:id="rId15"/>
    <p:sldId id="5718" r:id="rId16"/>
    <p:sldId id="5723" r:id="rId17"/>
    <p:sldId id="5732" r:id="rId18"/>
    <p:sldId id="5717" r:id="rId19"/>
    <p:sldId id="5712" r:id="rId20"/>
    <p:sldId id="5722" r:id="rId21"/>
    <p:sldId id="5711" r:id="rId22"/>
    <p:sldId id="5733" r:id="rId23"/>
    <p:sldId id="5714" r:id="rId24"/>
    <p:sldId id="5727" r:id="rId25"/>
    <p:sldId id="5726" r:id="rId26"/>
    <p:sldId id="5702" r:id="rId27"/>
    <p:sldId id="5757" r:id="rId28"/>
    <p:sldId id="5783" r:id="rId29"/>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3" autoAdjust="0"/>
    <p:restoredTop sz="95394" autoAdjust="0"/>
  </p:normalViewPr>
  <p:slideViewPr>
    <p:cSldViewPr>
      <p:cViewPr varScale="1">
        <p:scale>
          <a:sx n="108" d="100"/>
          <a:sy n="108" d="100"/>
        </p:scale>
        <p:origin x="570" y="150"/>
      </p:cViewPr>
      <p:guideLst>
        <p:guide orient="horz" pos="328"/>
        <p:guide pos="4050"/>
        <p:guide pos="557"/>
        <p:guide orient="horz" pos="4183"/>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tags" Target="tags/tag7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dPt>
            <c:idx val="0"/>
            <c:invertIfNegative val="1"/>
            <c:spPr>
              <a:solidFill>
                <a:schemeClr val="accent2"/>
              </a:solidFill>
              <a:ln w="76200">
                <a:solidFill>
                  <a:schemeClr val="bg1"/>
                </a:solidFill>
              </a:ln>
              <a:effectLst>
                <a:outerShdw blurRad="50800" dist="38100" dir="13500000" algn="br" rotWithShape="0">
                  <a:prstClr val="black">
                    <a:alpha val="40000"/>
                  </a:prstClr>
                </a:outerShdw>
              </a:effectLst>
            </c:spPr>
          </c:dPt>
          <c:dPt>
            <c:idx val="1"/>
            <c:invertIfNegative val="1"/>
            <c:spPr>
              <a:noFill/>
              <a:ln w="19050">
                <a:noFill/>
              </a:ln>
            </c:spPr>
          </c:dPt>
          <c:dPt>
            <c:idx val="2"/>
            <c:invertIfNegative val="1"/>
            <c:spPr>
              <a:solidFill>
                <a:schemeClr val="accent4"/>
              </a:solidFill>
              <a:ln w="76200">
                <a:solidFill>
                  <a:schemeClr val="lt1"/>
                </a:solidFill>
              </a:ln>
              <a:effectLst>
                <a:outerShdw blurRad="50800" dist="38100" dir="13500000" algn="br" rotWithShape="0">
                  <a:prstClr val="black">
                    <a:alpha val="40000"/>
                  </a:prstClr>
                </a:outerShdw>
              </a:effectLst>
            </c:spPr>
          </c:dPt>
          <c:dPt>
            <c:idx val="3"/>
            <c:invertIfNegative val="1"/>
            <c:spPr>
              <a:solidFill>
                <a:schemeClr val="accent1"/>
              </a:solidFill>
              <a:ln w="76200">
                <a:solidFill>
                  <a:schemeClr val="lt1"/>
                </a:solidFill>
              </a:ln>
              <a:effectLst>
                <a:outerShdw blurRad="50800" dist="38100" dir="13500000" algn="br" rotWithShape="0">
                  <a:prstClr val="black">
                    <a:alpha val="40000"/>
                  </a:prstClr>
                </a:outerShdw>
              </a:effectLst>
            </c:spPr>
          </c:dPt>
          <c:dLbls>
            <c:delete val="1"/>
            <c:extLst/>
          </c:dLbls>
          <c:val>
            <c:numRef>
              <c:f>Sheet1!$B$2:$B$5</c:f>
              <c:numCache>
                <c:formatCode>0%</c:formatCode>
                <c:ptCount val="4"/>
                <c:pt idx="0">
                  <c:v>0.2</c:v>
                </c:pt>
                <c:pt idx="1">
                  <c:v>0.57</c:v>
                </c:pt>
                <c:pt idx="2">
                  <c:v>0.15</c:v>
                </c:pt>
                <c:pt idx="3">
                  <c:v>0.08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Lst>
        </c:ser>
        <c:dLbls>
          <c:showLegendKey val="0"/>
          <c:showVal val="0"/>
          <c:showCatName val="0"/>
          <c:showSerName val="0"/>
          <c:showPercent val="0"/>
          <c:showBubbleSize val="0"/>
          <c:showLeaderLines val="0"/>
        </c:dLbls>
        <c:firstSliceAng val="85"/>
      </c:pieChart>
      <c:spPr>
        <a:noFill/>
        <a:ln>
          <a:noFill/>
        </a:ln>
        <a:effectLst/>
      </c:spPr>
    </c:plotArea>
    <c:plotVisOnly val="1"/>
    <c:dispBlanksAs val="gap"/>
    <c:showDLblsOverMax val="0"/>
  </c:chart>
  <c:spPr>
    <a:noFill/>
    <a:ln>
      <a:noFill/>
    </a:ln>
    <a:effectLst/>
  </c:spPr>
  <c:txPr>
    <a:bodyPr/>
    <a:p>
      <a:pPr>
        <a:defRPr lang="zh-CN"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dPt>
            <c:idx val="0"/>
            <c:invertIfNegative val="1"/>
            <c:spPr>
              <a:noFill/>
              <a:ln w="19050">
                <a:noFill/>
              </a:ln>
            </c:spPr>
          </c:dPt>
          <c:dPt>
            <c:idx val="1"/>
            <c:invertIfNegative val="1"/>
            <c:spPr>
              <a:noFill/>
              <a:ln w="19050">
                <a:noFill/>
              </a:ln>
            </c:spPr>
          </c:dPt>
          <c:dPt>
            <c:idx val="2"/>
            <c:invertIfNegative val="1"/>
            <c:spPr>
              <a:solidFill>
                <a:schemeClr val="accent3"/>
              </a:solidFill>
              <a:ln w="76200">
                <a:solidFill>
                  <a:schemeClr val="lt1"/>
                </a:solidFill>
              </a:ln>
              <a:effectLst>
                <a:outerShdw blurRad="50800" dist="38100" dir="13500000" algn="br" rotWithShape="0">
                  <a:prstClr val="black">
                    <a:alpha val="40000"/>
                  </a:prstClr>
                </a:outerShdw>
              </a:effectLst>
            </c:spPr>
          </c:dPt>
          <c:dPt>
            <c:idx val="3"/>
            <c:invertIfNegative val="1"/>
            <c:spPr>
              <a:noFill/>
              <a:ln w="76200">
                <a:noFill/>
              </a:ln>
            </c:spPr>
          </c:dPt>
          <c:dLbls>
            <c:delete val="1"/>
            <c:extLst/>
          </c:dLbls>
          <c:val>
            <c:numRef>
              <c:f>Sheet1!$B$2:$B$5</c:f>
              <c:numCache>
                <c:formatCode>0%</c:formatCode>
                <c:ptCount val="4"/>
                <c:pt idx="0">
                  <c:v>0.25</c:v>
                </c:pt>
                <c:pt idx="1">
                  <c:v>0.4</c:v>
                </c:pt>
                <c:pt idx="2">
                  <c:v>0.15</c:v>
                </c:pt>
                <c:pt idx="3">
                  <c:v>0.2</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Lst>
        </c:ser>
        <c:dLbls>
          <c:showLegendKey val="0"/>
          <c:showVal val="0"/>
          <c:showCatName val="0"/>
          <c:showSerName val="0"/>
          <c:showPercent val="0"/>
          <c:showBubbleSize val="0"/>
          <c:showLeaderLines val="0"/>
        </c:dLbls>
        <c:firstSliceAng val="89"/>
      </c:pieChart>
      <c:spPr>
        <a:noFill/>
        <a:ln>
          <a:noFill/>
        </a:ln>
        <a:effectLst/>
      </c:spPr>
    </c:plotArea>
    <c:plotVisOnly val="1"/>
    <c:dispBlanksAs val="gap"/>
    <c:showDLblsOverMax val="0"/>
  </c:chart>
  <c:spPr>
    <a:noFill/>
    <a:ln>
      <a:noFill/>
    </a:ln>
    <a:effectLst/>
  </c:spPr>
  <c:txPr>
    <a:bodyPr/>
    <a:p>
      <a:pPr>
        <a:defRPr lang="zh-CN"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dPt>
            <c:idx val="0"/>
            <c:invertIfNegative val="1"/>
            <c:spPr>
              <a:noFill/>
              <a:ln w="19050">
                <a:noFill/>
              </a:ln>
            </c:spPr>
          </c:dPt>
          <c:dPt>
            <c:idx val="1"/>
            <c:invertIfNegative val="1"/>
            <c:spPr>
              <a:noFill/>
              <a:ln w="19050">
                <a:noFill/>
              </a:ln>
            </c:spPr>
          </c:dPt>
          <c:dPt>
            <c:idx val="2"/>
            <c:invertIfNegative val="1"/>
            <c:spPr>
              <a:solidFill>
                <a:schemeClr val="accent1"/>
              </a:solidFill>
              <a:ln w="76200">
                <a:solidFill>
                  <a:schemeClr val="lt1"/>
                </a:solidFill>
              </a:ln>
              <a:effectLst>
                <a:outerShdw blurRad="50800" dist="38100" dir="13500000" algn="br" rotWithShape="0">
                  <a:prstClr val="black">
                    <a:alpha val="40000"/>
                  </a:prstClr>
                </a:outerShdw>
              </a:effectLst>
            </c:spPr>
          </c:dPt>
          <c:dPt>
            <c:idx val="3"/>
            <c:invertIfNegative val="1"/>
            <c:spPr>
              <a:solidFill>
                <a:schemeClr val="accent2"/>
              </a:solidFill>
              <a:ln w="76200">
                <a:solidFill>
                  <a:schemeClr val="lt1"/>
                </a:solidFill>
              </a:ln>
              <a:effectLst>
                <a:outerShdw blurRad="50800" dist="38100" dir="13500000" algn="br" rotWithShape="0">
                  <a:prstClr val="black">
                    <a:alpha val="40000"/>
                  </a:prstClr>
                </a:outerShdw>
              </a:effectLst>
            </c:spPr>
          </c:dPt>
          <c:dLbls>
            <c:delete val="1"/>
            <c:extLst/>
          </c:dLbls>
          <c:val>
            <c:numRef>
              <c:f>Sheet1!$B$2:$B$5</c:f>
              <c:numCache>
                <c:formatCode>0%</c:formatCode>
                <c:ptCount val="4"/>
                <c:pt idx="0">
                  <c:v>0.25</c:v>
                </c:pt>
                <c:pt idx="1">
                  <c:v>0.45</c:v>
                </c:pt>
                <c:pt idx="2">
                  <c:v>0.1</c:v>
                </c:pt>
                <c:pt idx="3">
                  <c:v>0.2</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Lst>
        </c:ser>
        <c:dLbls>
          <c:showLegendKey val="0"/>
          <c:showVal val="0"/>
          <c:showCatName val="0"/>
          <c:showSerName val="0"/>
          <c:showPercent val="0"/>
          <c:showBubbleSize val="0"/>
          <c:showLeaderLines val="0"/>
        </c:dLbls>
        <c:firstSliceAng val="322"/>
      </c:pieChart>
      <c:spPr>
        <a:noFill/>
        <a:ln>
          <a:noFill/>
        </a:ln>
        <a:effectLst/>
      </c:spPr>
    </c:plotArea>
    <c:plotVisOnly val="1"/>
    <c:dispBlanksAs val="gap"/>
    <c:showDLblsOverMax val="0"/>
  </c:chart>
  <c:spPr>
    <a:noFill/>
    <a:ln>
      <a:noFill/>
    </a:ln>
    <a:effectLst/>
  </c:spPr>
  <c:txPr>
    <a:bodyPr/>
    <a:p>
      <a:pPr>
        <a:defRPr lang="zh-CN"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4FF5570-FE69-4FDF-99DA-8CDE436443CD}"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4FF5570-FE69-4FDF-99DA-8CDE436443CD}"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25</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4FF5570-FE69-4FDF-99DA-8CDE436443C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4FF5570-FE69-4FDF-99DA-8CDE436443CD}"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964407" y="2246811"/>
            <a:ext cx="10929938" cy="1550333"/>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115" indent="0" algn="ctr">
              <a:buNone/>
              <a:defRPr>
                <a:solidFill>
                  <a:schemeClr val="tx1">
                    <a:tint val="75000"/>
                  </a:schemeClr>
                </a:solidFill>
              </a:defRPr>
            </a:lvl5pPr>
            <a:lvl6pPr marL="3213735" indent="0" algn="ctr">
              <a:buNone/>
              <a:defRPr>
                <a:solidFill>
                  <a:schemeClr val="tx1">
                    <a:tint val="75000"/>
                  </a:schemeClr>
                </a:solidFill>
              </a:defRPr>
            </a:lvl6pPr>
            <a:lvl7pPr marL="3856990" indent="0" algn="ctr">
              <a:buNone/>
              <a:defRPr>
                <a:solidFill>
                  <a:schemeClr val="tx1">
                    <a:tint val="75000"/>
                  </a:schemeClr>
                </a:solidFill>
              </a:defRPr>
            </a:lvl7pPr>
            <a:lvl8pPr marL="4499610" indent="0" algn="ctr">
              <a:buNone/>
              <a:defRPr>
                <a:solidFill>
                  <a:schemeClr val="tx1">
                    <a:tint val="75000"/>
                  </a:schemeClr>
                </a:solidFill>
              </a:defRPr>
            </a:lvl8pPr>
            <a:lvl9pPr marL="51422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 Id="rId6"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6.jpeg" /><Relationship Id="rId6" Type="http://schemas.openxmlformats.org/officeDocument/2006/relationships/image" Target="../media/image17.jpeg" /><Relationship Id="rId7" Type="http://schemas.openxmlformats.org/officeDocument/2006/relationships/image" Target="../media/image1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image" Target="../media/image21.jpeg" /><Relationship Id="rId6" Type="http://schemas.openxmlformats.org/officeDocument/2006/relationships/image" Target="../media/image22.jpeg" /><Relationship Id="rId7" Type="http://schemas.openxmlformats.org/officeDocument/2006/relationships/image" Target="../media/image2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image" Target="../media/image2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27.jpeg" /><Relationship Id="rId4" Type="http://schemas.openxmlformats.org/officeDocument/2006/relationships/image" Target="../media/image28.jpeg" /><Relationship Id="rId5" Type="http://schemas.openxmlformats.org/officeDocument/2006/relationships/image" Target="../media/image29.jpeg" /><Relationship Id="rId6" Type="http://schemas.openxmlformats.org/officeDocument/2006/relationships/image" Target="../media/image3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1.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3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2072307"/>
            <a:ext cx="12858750" cy="734481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剪去对角的矩形 1"/>
          <p:cNvSpPr/>
          <p:nvPr/>
        </p:nvSpPr>
        <p:spPr>
          <a:xfrm>
            <a:off x="0" y="4480421"/>
            <a:ext cx="12858750" cy="2752228"/>
          </a:xfrm>
          <a:prstGeom prst="snip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2266951" y="5006831"/>
            <a:ext cx="83248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a:solidFill>
                  <a:schemeClr val="bg1"/>
                </a:solidFill>
                <a:cs typeface="Arial" panose="020b0604020202020204" pitchFamily="34" charset="0"/>
              </a:rPr>
              <a:t>物流快递运输</a:t>
            </a:r>
            <a:r>
              <a:rPr lang="en-US" altLang="zh-CN" sz="7200" b="1">
                <a:solidFill>
                  <a:schemeClr val="bg1"/>
                </a:solidFill>
                <a:cs typeface="Arial" panose="020b0604020202020204" pitchFamily="34" charset="0"/>
              </a:rPr>
              <a:t>PPT</a:t>
            </a:r>
            <a:endParaRPr lang="zh-CN" altLang="en-US" sz="4400" b="1">
              <a:solidFill>
                <a:schemeClr val="bg1"/>
              </a:solidFill>
              <a:cs typeface="Arial" panose="020b0604020202020204" pitchFamily="34" charset="0"/>
            </a:endParaRPr>
          </a:p>
        </p:txBody>
      </p:sp>
      <p:sp>
        <p:nvSpPr>
          <p:cNvPr id="13" name="矩形 259"/>
          <p:cNvSpPr>
            <a:spLocks noChangeArrowheads="1"/>
          </p:cNvSpPr>
          <p:nvPr/>
        </p:nvSpPr>
        <p:spPr bwMode="auto">
          <a:xfrm>
            <a:off x="4006627" y="6595540"/>
            <a:ext cx="1890246" cy="23241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050">
                <a:solidFill>
                  <a:schemeClr val="bg1"/>
                </a:solidFill>
                <a:latin typeface="Arial" panose="020b0604020202020204" pitchFamily="34" charset="0"/>
                <a:cs typeface="Arial" panose="020b0604020202020204" pitchFamily="34" charset="0"/>
                <a:sym typeface="Arial" panose="020b0604020202020204" pitchFamily="34" charset="0"/>
              </a:rPr>
              <a:t>汇报</a:t>
            </a:r>
            <a:r>
              <a:rPr lang="en-US" altLang="zh-CN" sz="1050">
                <a:solidFill>
                  <a:schemeClr val="bg1"/>
                </a:solidFill>
                <a:latin typeface="Arial" panose="020b0604020202020204" pitchFamily="34" charset="0"/>
                <a:cs typeface="Arial" panose="020b0604020202020204" pitchFamily="34" charset="0"/>
                <a:sym typeface="Arial" panose="020b0604020202020204" pitchFamily="34" charset="0"/>
              </a:rPr>
              <a:t>:PPT</a:t>
            </a:r>
            <a:r>
              <a:rPr lang="zh-CN" altLang="en-US" sz="1050">
                <a:solidFill>
                  <a:schemeClr val="bg1"/>
                </a:solidFill>
                <a:latin typeface="Arial" panose="020b0604020202020204" pitchFamily="34" charset="0"/>
                <a:cs typeface="Arial" panose="020b0604020202020204" pitchFamily="34" charset="0"/>
                <a:sym typeface="Arial" panose="020b0604020202020204" pitchFamily="34" charset="0"/>
              </a:rPr>
              <a:t>汇</a:t>
            </a:r>
            <a:endParaRPr lang="zh-CN" altLang="en-US" sz="105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矩形 259"/>
          <p:cNvSpPr>
            <a:spLocks noChangeArrowheads="1"/>
          </p:cNvSpPr>
          <p:nvPr/>
        </p:nvSpPr>
        <p:spPr bwMode="auto">
          <a:xfrm>
            <a:off x="6909313" y="6595540"/>
            <a:ext cx="2016224" cy="23241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050">
                <a:solidFill>
                  <a:schemeClr val="bg1"/>
                </a:solidFill>
                <a:latin typeface="Arial" panose="020b0604020202020204" pitchFamily="34" charset="0"/>
                <a:cs typeface="Arial" panose="020b0604020202020204" pitchFamily="34" charset="0"/>
                <a:sym typeface="Arial" panose="020b0604020202020204" pitchFamily="34" charset="0"/>
              </a:rPr>
              <a:t>日期：</a:t>
            </a:r>
            <a:r>
              <a:rPr lang="en-US" altLang="zh-CN" sz="1050">
                <a:solidFill>
                  <a:schemeClr val="bg1"/>
                </a:solidFill>
                <a:latin typeface="Arial" panose="020b0604020202020204" pitchFamily="34" charset="0"/>
                <a:cs typeface="Arial" panose="020b0604020202020204" pitchFamily="34" charset="0"/>
                <a:sym typeface="Arial" panose="020b0604020202020204" pitchFamily="34" charset="0"/>
              </a:rPr>
              <a:t>202X.36.2</a:t>
            </a:r>
            <a:endParaRPr lang="en-US" altLang="zh-CN" sz="105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451897" y="4644033"/>
            <a:ext cx="5954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a:solidFill>
                  <a:schemeClr val="bg1"/>
                </a:solidFill>
                <a:cs typeface="Arial" panose="020b0604020202020204" pitchFamily="34" charset="0"/>
              </a:rPr>
              <a:t>FIRE FIRE WORK PLAN PPT</a:t>
            </a:r>
            <a:endParaRPr lang="zh-CN" altLang="en-US">
              <a:solidFill>
                <a:schemeClr val="bg1"/>
              </a:solidFill>
              <a:cs typeface="Arial" panose="020b0604020202020204" pitchFamily="34" charset="0"/>
            </a:endParaRPr>
          </a:p>
        </p:txBody>
      </p:sp>
      <p:pic>
        <p:nvPicPr>
          <p:cNvPr id="4" name="Daydream">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124575" y="-1734789"/>
            <a:ext cx="609600" cy="609600"/>
          </a:xfrm>
          <a:prstGeom prst="rect">
            <a:avLst/>
          </a:prstGeom>
        </p:spPr>
      </p:pic>
      <p:sp>
        <p:nvSpPr>
          <p:cNvPr id="9" name="矩形 259"/>
          <p:cNvSpPr>
            <a:spLocks noChangeArrowheads="1"/>
          </p:cNvSpPr>
          <p:nvPr/>
        </p:nvSpPr>
        <p:spPr bwMode="auto">
          <a:xfrm rot="21433072">
            <a:off x="-710527" y="1062064"/>
            <a:ext cx="83248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b="1">
                <a:solidFill>
                  <a:schemeClr val="bg1"/>
                </a:solidFill>
                <a:cs typeface="Arial" panose="020b0604020202020204" pitchFamily="34" charset="0"/>
              </a:rPr>
              <a:t>您的公司名称</a:t>
            </a:r>
            <a:endParaRPr lang="zh-CN" altLang="en-US" sz="8000" b="1">
              <a:solidFill>
                <a:schemeClr val="bg1"/>
              </a:solidFill>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
                                        </p:tgtEl>
                                      </p:cBhvr>
                                    </p:animEffect>
                                  </p:childTnLst>
                                </p:cTn>
                              </p:par>
                            </p:childTnLst>
                          </p:cTn>
                        </p:par>
                        <p:par>
                          <p:cTn id="21" fill="hold" nodeType="afterGroup">
                            <p:stCondLst>
                              <p:cond delay="10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bldLst>
      <p:bldP spid="3" grpId="0" animBg="1"/>
      <p:bldP spid="9" grpId="0"/>
      <p:bldP spid="9"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3"/>
          <p:cNvSpPr/>
          <p:nvPr/>
        </p:nvSpPr>
        <p:spPr>
          <a:xfrm>
            <a:off x="10056356" y="3620153"/>
            <a:ext cx="761300" cy="17793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10056356" y="5018893"/>
            <a:ext cx="761300" cy="7613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ectangle 5"/>
          <p:cNvSpPr/>
          <p:nvPr/>
        </p:nvSpPr>
        <p:spPr>
          <a:xfrm>
            <a:off x="8986908" y="2496332"/>
            <a:ext cx="761300" cy="29032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p:nvPr/>
        </p:nvSpPr>
        <p:spPr>
          <a:xfrm>
            <a:off x="8986908" y="5018893"/>
            <a:ext cx="761300" cy="7613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7"/>
          <p:cNvSpPr/>
          <p:nvPr/>
        </p:nvSpPr>
        <p:spPr>
          <a:xfrm>
            <a:off x="7917464" y="2943444"/>
            <a:ext cx="761300" cy="2456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p:nvPr/>
        </p:nvSpPr>
        <p:spPr>
          <a:xfrm>
            <a:off x="7917464" y="5018893"/>
            <a:ext cx="761300" cy="7613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6848019" y="4115605"/>
            <a:ext cx="761300" cy="1283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6848019" y="5018893"/>
            <a:ext cx="761300" cy="7613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778573" y="3620153"/>
            <a:ext cx="761300" cy="17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12"/>
          <p:cNvSpPr/>
          <p:nvPr/>
        </p:nvSpPr>
        <p:spPr>
          <a:xfrm>
            <a:off x="5778573" y="5018893"/>
            <a:ext cx="761300" cy="7613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3"/>
          <p:cNvGrpSpPr/>
          <p:nvPr/>
        </p:nvGrpSpPr>
        <p:grpSpPr>
          <a:xfrm>
            <a:off x="10243704" y="5202609"/>
            <a:ext cx="386598" cy="387259"/>
            <a:chOff x="9145588" y="4435475"/>
            <a:chExt cx="464344" cy="465138"/>
          </a:xfrm>
          <a:solidFill>
            <a:schemeClr val="bg1"/>
          </a:solidFill>
        </p:grpSpPr>
        <p:sp>
          <p:nvSpPr>
            <p:cNvPr id="15"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9186484" y="5199066"/>
            <a:ext cx="362146" cy="386598"/>
            <a:chOff x="9159875" y="1647825"/>
            <a:chExt cx="434975" cy="464344"/>
          </a:xfrm>
          <a:solidFill>
            <a:schemeClr val="bg1"/>
          </a:solidFill>
        </p:grpSpPr>
        <p:sp>
          <p:nvSpPr>
            <p:cNvPr id="25"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8103492" y="5236642"/>
            <a:ext cx="387259" cy="325800"/>
            <a:chOff x="5368132" y="2625725"/>
            <a:chExt cx="465138" cy="391319"/>
          </a:xfrm>
          <a:solidFill>
            <a:schemeClr val="bg1"/>
          </a:solidFill>
        </p:grpSpPr>
        <p:sp>
          <p:nvSpPr>
            <p:cNvPr id="29"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1"/>
          <p:cNvGrpSpPr/>
          <p:nvPr/>
        </p:nvGrpSpPr>
        <p:grpSpPr>
          <a:xfrm>
            <a:off x="7035037" y="5206241"/>
            <a:ext cx="386598" cy="386598"/>
            <a:chOff x="4439444" y="1652588"/>
            <a:chExt cx="464344" cy="464344"/>
          </a:xfrm>
          <a:solidFill>
            <a:schemeClr val="bg1"/>
          </a:solidFill>
        </p:grpSpPr>
        <p:sp>
          <p:nvSpPr>
            <p:cNvPr id="33"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965922" y="5260340"/>
            <a:ext cx="386598" cy="302009"/>
            <a:chOff x="2581275" y="1710532"/>
            <a:chExt cx="464344" cy="362744"/>
          </a:xfrm>
          <a:solidFill>
            <a:schemeClr val="bg1"/>
          </a:solidFill>
        </p:grpSpPr>
        <p:sp>
          <p:nvSpPr>
            <p:cNvPr id="37"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TextBox 43"/>
          <p:cNvSpPr txBox="1"/>
          <p:nvPr/>
        </p:nvSpPr>
        <p:spPr>
          <a:xfrm>
            <a:off x="5800147" y="5858408"/>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6869265" y="5858407"/>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7943995" y="5858407"/>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10077597" y="5854862"/>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9008483" y="5855290"/>
            <a:ext cx="718145" cy="147733"/>
          </a:xfrm>
          <a:prstGeom prst="rect">
            <a:avLst/>
          </a:prstGeom>
          <a:noFill/>
        </p:spPr>
        <p:txBody>
          <a:bodyPr wrap="none" lIns="0" tIns="0" rIns="0" bIns="0" rtlCol="0">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9188020" y="2084768"/>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96%</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5979684" y="3211997"/>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7047937" y="3744885"/>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35%</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10255329" y="3269140"/>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46%</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8096438" y="2586094"/>
            <a:ext cx="359073" cy="258532"/>
          </a:xfrm>
          <a:prstGeom prst="rect">
            <a:avLst/>
          </a:prstGeom>
          <a:noFill/>
        </p:spPr>
        <p:txBody>
          <a:bodyPr wrap="none" lIns="0" tIns="0" rIns="0" bIns="0"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1962595" y="3342273"/>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1962489" y="4083785"/>
            <a:ext cx="512961" cy="369332"/>
          </a:xfrm>
          <a:prstGeom prst="rect">
            <a:avLst/>
          </a:prstGeom>
          <a:noFill/>
        </p:spPr>
        <p:txBody>
          <a:bodyPr wrap="none" lIns="0" tIns="0" rIns="0" bIns="0" rtlCol="0">
            <a:spAutoFit/>
          </a:bodyPr>
          <a:lstStyle/>
          <a:p>
            <a:pPr>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1958204" y="3587254"/>
            <a:ext cx="3510358"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2484057" y="4137242"/>
            <a:ext cx="1694091" cy="258532"/>
          </a:xfrm>
          <a:prstGeom prst="rect">
            <a:avLst/>
          </a:prstGeom>
        </p:spPr>
        <p:txBody>
          <a:bodyPr wrap="squar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1958203" y="4409488"/>
            <a:ext cx="3510360"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9" name="Straight Connector 58"/>
          <p:cNvCxnSpPr/>
          <p:nvPr/>
        </p:nvCxnSpPr>
        <p:spPr>
          <a:xfrm>
            <a:off x="2033099" y="4889858"/>
            <a:ext cx="34244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108270" y="5195081"/>
            <a:ext cx="425258" cy="425258"/>
            <a:chOff x="3510757" y="2582069"/>
            <a:chExt cx="464344" cy="464344"/>
          </a:xfrm>
          <a:solidFill>
            <a:schemeClr val="accent4"/>
          </a:solidFill>
        </p:grpSpPr>
        <p:sp>
          <p:nvSpPr>
            <p:cNvPr id="61" name="AutoShape 126"/>
            <p:cNvSpPr/>
            <p:nvPr/>
          </p:nvSpPr>
          <p:spPr bwMode="auto">
            <a:xfrm>
              <a:off x="3510757"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AutoShape 127"/>
            <p:cNvSpPr/>
            <p:nvPr/>
          </p:nvSpPr>
          <p:spPr bwMode="auto">
            <a:xfrm>
              <a:off x="3698875" y="265430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Rectangle 62"/>
          <p:cNvSpPr/>
          <p:nvPr/>
        </p:nvSpPr>
        <p:spPr>
          <a:xfrm>
            <a:off x="2641735" y="5169346"/>
            <a:ext cx="2777089"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1967997" y="5737139"/>
            <a:ext cx="3450827" cy="28187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ppt_x"/>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ppt_x"/>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additive="base">
                                        <p:cTn id="95" dur="500" fill="hold"/>
                                        <p:tgtEl>
                                          <p:spTgt spid="4"/>
                                        </p:tgtEl>
                                        <p:attrNameLst>
                                          <p:attrName>ppt_x</p:attrName>
                                        </p:attrNameLst>
                                      </p:cBhvr>
                                      <p:tavLst>
                                        <p:tav tm="0">
                                          <p:val>
                                            <p:strVal val="#ppt_x"/>
                                          </p:val>
                                        </p:tav>
                                        <p:tav tm="100000">
                                          <p:val>
                                            <p:strVal val="#ppt_x"/>
                                          </p:val>
                                        </p:tav>
                                      </p:tavLst>
                                    </p:anim>
                                    <p:anim calcmode="lin" valueType="num">
                                      <p:cBhvr additive="base">
                                        <p:cTn id="96" dur="500" fill="hold"/>
                                        <p:tgtEl>
                                          <p:spTgt spid="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500" fill="hold"/>
                                        <p:tgtEl>
                                          <p:spTgt spid="47"/>
                                        </p:tgtEl>
                                        <p:attrNameLst>
                                          <p:attrName>ppt_x</p:attrName>
                                        </p:attrNameLst>
                                      </p:cBhvr>
                                      <p:tavLst>
                                        <p:tav tm="0">
                                          <p:val>
                                            <p:strVal val="#ppt_x"/>
                                          </p:val>
                                        </p:tav>
                                        <p:tav tm="100000">
                                          <p:val>
                                            <p:strVal val="#ppt_x"/>
                                          </p:val>
                                        </p:tav>
                                      </p:tavLst>
                                    </p:anim>
                                    <p:anim calcmode="lin" valueType="num">
                                      <p:cBhvr additive="base">
                                        <p:cTn id="108" dur="500" fill="hold"/>
                                        <p:tgtEl>
                                          <p:spTgt spid="4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ppt_x"/>
                                          </p:val>
                                        </p:tav>
                                        <p:tav tm="100000">
                                          <p:val>
                                            <p:strVal val="#ppt_x"/>
                                          </p:val>
                                        </p:tav>
                                      </p:tavLst>
                                    </p:anim>
                                    <p:anim calcmode="lin" valueType="num">
                                      <p:cBhvr additive="base">
                                        <p:cTn id="112" dur="500" fill="hold"/>
                                        <p:tgtEl>
                                          <p:spTgt spid="52"/>
                                        </p:tgtEl>
                                        <p:attrNameLst>
                                          <p:attrName>ppt_y</p:attrName>
                                        </p:attrNameLst>
                                      </p:cBhvr>
                                      <p:tavLst>
                                        <p:tav tm="0">
                                          <p:val>
                                            <p:strVal val="1+#ppt_h/2"/>
                                          </p:val>
                                        </p:tav>
                                        <p:tav tm="100000">
                                          <p:val>
                                            <p:strVal val="#ppt_y"/>
                                          </p:val>
                                        </p:tav>
                                      </p:tavLst>
                                    </p:anim>
                                  </p:childTnLst>
                                </p:cTn>
                              </p:par>
                            </p:childTnLst>
                          </p:cTn>
                        </p:par>
                        <p:par>
                          <p:cTn id="113" fill="hold" nodeType="afterGroup">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left)">
                                      <p:cBhvr>
                                        <p:cTn id="116" dur="500"/>
                                        <p:tgtEl>
                                          <p:spTgt spid="54"/>
                                        </p:tgtEl>
                                      </p:cBhvr>
                                    </p:animEffect>
                                  </p:childTnLst>
                                </p:cTn>
                              </p:par>
                            </p:childTnLst>
                          </p:cTn>
                        </p:par>
                        <p:par>
                          <p:cTn id="117" fill="hold" nodeType="afterGroup">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childTnLst>
                          </p:cTn>
                        </p:par>
                        <p:par>
                          <p:cTn id="121" fill="hold" nodeType="afterGroup">
                            <p:stCondLst>
                              <p:cond delay="1500"/>
                            </p:stCondLst>
                            <p:childTnLst>
                              <p:par>
                                <p:cTn id="122" presetID="22" presetClass="entr" presetSubtype="8" fill="hold" grpId="0"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left)">
                                      <p:cBhvr>
                                        <p:cTn id="124" dur="500"/>
                                        <p:tgtEl>
                                          <p:spTgt spid="56"/>
                                        </p:tgtEl>
                                      </p:cBhvr>
                                    </p:animEffect>
                                  </p:childTnLst>
                                </p:cTn>
                              </p:par>
                            </p:childTnLst>
                          </p:cTn>
                        </p:par>
                        <p:par>
                          <p:cTn id="125" fill="hold" nodeType="afterGroup">
                            <p:stCondLst>
                              <p:cond delay="2000"/>
                            </p:stCondLst>
                            <p:childTnLst>
                              <p:par>
                                <p:cTn id="126" presetID="22" presetClass="entr" presetSubtype="8" fill="hold" grpId="0" nodeType="after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wipe(left)">
                                      <p:cBhvr>
                                        <p:cTn id="128" dur="500"/>
                                        <p:tgtEl>
                                          <p:spTgt spid="57"/>
                                        </p:tgtEl>
                                      </p:cBhvr>
                                    </p:animEffect>
                                  </p:childTnLst>
                                </p:cTn>
                              </p:par>
                            </p:childTnLst>
                          </p:cTn>
                        </p:par>
                        <p:par>
                          <p:cTn id="129" fill="hold" nodeType="afterGroup">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wipe(left)">
                                      <p:cBhvr>
                                        <p:cTn id="132" dur="500"/>
                                        <p:tgtEl>
                                          <p:spTgt spid="58"/>
                                        </p:tgtEl>
                                      </p:cBhvr>
                                    </p:animEffect>
                                  </p:childTnLst>
                                </p:cTn>
                              </p:par>
                            </p:childTnLst>
                          </p:cTn>
                        </p:par>
                        <p:par>
                          <p:cTn id="133" fill="hold" nodeType="afterGroup">
                            <p:stCondLst>
                              <p:cond delay="3000"/>
                            </p:stCondLst>
                            <p:childTnLst>
                              <p:par>
                                <p:cTn id="134" presetID="10" presetClass="entr" presetSubtype="0" fill="hold"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500"/>
                                        <p:tgtEl>
                                          <p:spTgt spid="60"/>
                                        </p:tgtEl>
                                      </p:cBhvr>
                                    </p:animEffect>
                                  </p:childTnLst>
                                </p:cTn>
                              </p:par>
                            </p:childTnLst>
                          </p:cTn>
                        </p:par>
                        <p:par>
                          <p:cTn id="137" fill="hold" nodeType="afterGroup">
                            <p:stCondLst>
                              <p:cond delay="3500"/>
                            </p:stCondLst>
                            <p:childTnLst>
                              <p:par>
                                <p:cTn id="138" presetID="22" presetClass="entr" presetSubtype="8" fill="hold" grpId="0"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par>
                          <p:cTn id="141" fill="hold" nodeType="afterGroup">
                            <p:stCondLst>
                              <p:cond delay="4000"/>
                            </p:stCondLst>
                            <p:childTnLst>
                              <p:par>
                                <p:cTn id="142" presetID="22" presetClass="entr" presetSubtype="8" fill="hold" grpId="0" nodeType="after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left)">
                                      <p:cBhvr>
                                        <p:cTn id="144" dur="500"/>
                                        <p:tgtEl>
                                          <p:spTgt spid="64"/>
                                        </p:tgtEl>
                                      </p:cBhvr>
                                    </p:animEffect>
                                  </p:childTnLst>
                                </p:cTn>
                              </p:par>
                            </p:childTnLst>
                          </p:cTn>
                        </p:par>
                        <p:par>
                          <p:cTn id="145" fill="hold" nodeType="afterGroup">
                            <p:stCondLst>
                              <p:cond delay="4500"/>
                            </p:stCondLst>
                            <p:childTnLst>
                              <p:par>
                                <p:cTn id="146" presetID="22" presetClass="entr" presetSubtype="8" fill="hold" nodeType="after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wipe(left)">
                                      <p:cBhvr>
                                        <p:cTn id="1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725900"/>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8067735" y="2039519"/>
              <a:ext cx="1261556" cy="823989"/>
            </a:xfrm>
            <a:prstGeom prst="rect">
              <a:avLst/>
            </a:prstGeom>
            <a:noFill/>
          </p:spPr>
          <p:txBody>
            <a:bodyPr wrap="none" lIns="0" tIns="0" rIns="0" bIns="0" rtlCol="0">
              <a:spAutoFit/>
            </a:bodyPr>
            <a:lstStyle/>
            <a:p>
              <a:pPr algn="ctr">
                <a:lnSpc>
                  <a:spcPct val="120000"/>
                </a:lnSpc>
              </a:pPr>
              <a:r>
                <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86%</a:t>
              </a:r>
              <a:endPar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996956" y="2826600"/>
              <a:ext cx="1323256" cy="193448"/>
            </a:xfrm>
            <a:prstGeom prst="rect">
              <a:avLst/>
            </a:prstGeom>
            <a:noFill/>
          </p:spPr>
          <p:txBody>
            <a:bodyPr wrap="non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组合 17"/>
          <p:cNvGrpSpPr/>
          <p:nvPr/>
        </p:nvGrpSpPr>
        <p:grpSpPr>
          <a:xfrm>
            <a:off x="1956812" y="1991695"/>
            <a:ext cx="3061272" cy="3061272"/>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543224" y="1670330"/>
              <a:ext cx="1261557" cy="907376"/>
            </a:xfrm>
            <a:prstGeom prst="rect">
              <a:avLst/>
            </a:prstGeom>
            <a:noFill/>
          </p:spPr>
          <p:txBody>
            <a:bodyPr wrap="none" lIns="0" tIns="0" rIns="0" bIns="0" rtlCol="0">
              <a:spAutoFit/>
            </a:bodyPr>
            <a:lstStyle/>
            <a:p>
              <a:pPr algn="ctr">
                <a:lnSpc>
                  <a:spcPct val="120000"/>
                </a:lnSpc>
              </a:pPr>
              <a:r>
                <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531689" y="2940341"/>
              <a:ext cx="841475" cy="604917"/>
            </a:xfrm>
            <a:prstGeom prst="rect">
              <a:avLst/>
            </a:prstGeom>
            <a:noFill/>
          </p:spPr>
          <p:txBody>
            <a:bodyPr wrap="none" lIns="0" tIns="0" rIns="0" bIns="0" rtlCol="0">
              <a:spAutoFit/>
            </a:bodyPr>
            <a:lstStyle/>
            <a:p>
              <a:pPr algn="ctr">
                <a:lnSpc>
                  <a:spcPct val="120000"/>
                </a:lnSpc>
              </a:pPr>
              <a:r>
                <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53%</a:t>
              </a:r>
              <a:endPar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3286979" y="3501194"/>
              <a:ext cx="1323257" cy="211721"/>
            </a:xfrm>
            <a:prstGeom prst="rect">
              <a:avLst/>
            </a:prstGeom>
            <a:noFill/>
          </p:spPr>
          <p:txBody>
            <a:bodyPr wrap="non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a:off x="5417174" y="1882135"/>
            <a:ext cx="2031400"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164998" y="1314546"/>
              <a:ext cx="841475" cy="604917"/>
            </a:xfrm>
            <a:prstGeom prst="rect">
              <a:avLst/>
            </a:prstGeom>
            <a:noFill/>
          </p:spPr>
          <p:txBody>
            <a:bodyPr wrap="none" lIns="0" tIns="0" rIns="0" bIns="0" rtlCol="0">
              <a:spAutoFit/>
            </a:bodyPr>
            <a:lstStyle/>
            <a:p>
              <a:pPr algn="ctr">
                <a:lnSpc>
                  <a:spcPct val="120000"/>
                </a:lnSpc>
              </a:pPr>
              <a:r>
                <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38%</a:t>
              </a:r>
              <a:endPar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4091855" y="1847189"/>
              <a:ext cx="992442" cy="158790"/>
            </a:xfrm>
            <a:prstGeom prst="rect">
              <a:avLst/>
            </a:prstGeom>
            <a:noFill/>
          </p:spPr>
          <p:txBody>
            <a:bodyPr wrap="none" lIns="0" tIns="0" rIns="0" bIns="0" rtlCol="0">
              <a:spAutoFit/>
            </a:bodyPr>
            <a:lstStyle/>
            <a:p>
              <a:pPr algn="ctr">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812799" y="1670791"/>
            <a:ext cx="2586211" cy="29811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695112" y="1665233"/>
            <a:ext cx="2586211" cy="2981100"/>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577425" y="1670791"/>
            <a:ext cx="2586211" cy="2981100"/>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9459738" y="1670788"/>
            <a:ext cx="2586211" cy="2981100"/>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793166" y="4950503"/>
            <a:ext cx="2605844" cy="553998"/>
          </a:xfrm>
          <a:prstGeom prst="rect">
            <a:avLst/>
          </a:prstGeom>
          <a:noFill/>
        </p:spPr>
        <p:txBody>
          <a:bodyPr wrap="square" lIns="0" tIns="0" rIns="0" bIns="0" numCol="1" spcCol="36000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p:cNvSpPr txBox="1"/>
          <p:nvPr/>
        </p:nvSpPr>
        <p:spPr>
          <a:xfrm>
            <a:off x="3695112" y="4949783"/>
            <a:ext cx="2586211" cy="553998"/>
          </a:xfrm>
          <a:prstGeom prst="rect">
            <a:avLst/>
          </a:prstGeom>
          <a:noFill/>
        </p:spPr>
        <p:txBody>
          <a:bodyPr wrap="square" lIns="0" tIns="0" rIns="0" bIns="0" numCol="1" spcCol="36000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6577424" y="4949063"/>
            <a:ext cx="2586211" cy="553998"/>
          </a:xfrm>
          <a:prstGeom prst="rect">
            <a:avLst/>
          </a:prstGeom>
          <a:noFill/>
        </p:spPr>
        <p:txBody>
          <a:bodyPr wrap="square" lIns="0" tIns="0" rIns="0" bIns="0" numCol="1" spcCol="36000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9459737" y="4948341"/>
            <a:ext cx="2586214" cy="553998"/>
          </a:xfrm>
          <a:prstGeom prst="rect">
            <a:avLst/>
          </a:prstGeom>
          <a:noFill/>
        </p:spPr>
        <p:txBody>
          <a:bodyPr wrap="square" lIns="0" tIns="0" rIns="0" bIns="0" numCol="1" spcCol="36000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805851" y="5769689"/>
            <a:ext cx="11242590" cy="0"/>
          </a:xfrm>
          <a:prstGeom prst="line">
            <a:avLst/>
          </a:prstGeom>
          <a:ln w="9525">
            <a:solidFill>
              <a:schemeClr val="bg1">
                <a:lumMod val="6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2801" y="5985713"/>
            <a:ext cx="11233150" cy="553998"/>
          </a:xfrm>
          <a:prstGeom prst="rect">
            <a:avLst/>
          </a:prstGeom>
          <a:noFill/>
        </p:spPr>
        <p:txBody>
          <a:bodyPr wrap="square" lIns="0" tIns="0" rIns="0" bIns="0" numCol="1" spcCol="360000">
            <a:spAutoFit/>
          </a:bodyPr>
          <a:lstStyle/>
          <a:p>
            <a:pP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10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fill="hold"/>
                                        <p:tgtEl>
                                          <p:spTgt spid="14"/>
                                        </p:tgtEl>
                                        <p:attrNameLst>
                                          <p:attrName>ppt_x</p:attrName>
                                        </p:attrNameLst>
                                      </p:cBhvr>
                                      <p:tavLst>
                                        <p:tav tm="0">
                                          <p:val>
                                            <p:strVal val="#ppt_x"/>
                                          </p:val>
                                        </p:tav>
                                        <p:tav tm="100000">
                                          <p:val>
                                            <p:strVal val="#ppt_x"/>
                                          </p:val>
                                        </p:tav>
                                      </p:tavLst>
                                    </p:anim>
                                    <p:anim calcmode="lin" valueType="num">
                                      <p:cBhvr additive="base">
                                        <p:cTn id="4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6"/>
          <p:cNvSpPr>
            <a:spLocks noChangeAspect="1"/>
          </p:cNvSpPr>
          <p:nvPr/>
        </p:nvSpPr>
        <p:spPr>
          <a:xfrm>
            <a:off x="-1803" y="4451555"/>
            <a:ext cx="2684136" cy="208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a:spLocks noChangeAspect="1"/>
          </p:cNvSpPr>
          <p:nvPr/>
        </p:nvSpPr>
        <p:spPr>
          <a:xfrm>
            <a:off x="2682330" y="2363798"/>
            <a:ext cx="2549137" cy="208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a:spLocks noChangeAspect="1"/>
          </p:cNvSpPr>
          <p:nvPr/>
        </p:nvSpPr>
        <p:spPr>
          <a:xfrm>
            <a:off x="5226862" y="4451555"/>
            <a:ext cx="2565749" cy="20860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a:spLocks noChangeAspect="1"/>
          </p:cNvSpPr>
          <p:nvPr/>
        </p:nvSpPr>
        <p:spPr>
          <a:xfrm>
            <a:off x="7792470" y="2363798"/>
            <a:ext cx="2528499" cy="2086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a:spLocks noChangeAspect="1"/>
          </p:cNvSpPr>
          <p:nvPr/>
        </p:nvSpPr>
        <p:spPr>
          <a:xfrm>
            <a:off x="10310228" y="4451555"/>
            <a:ext cx="2556541" cy="208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a:spLocks noChangeAspect="1"/>
          </p:cNvSpPr>
          <p:nvPr/>
        </p:nvSpPr>
        <p:spPr>
          <a:xfrm>
            <a:off x="5603" y="2363798"/>
            <a:ext cx="2669324" cy="208608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a:spLocks noChangeAspect="1"/>
          </p:cNvSpPr>
          <p:nvPr/>
        </p:nvSpPr>
        <p:spPr>
          <a:xfrm>
            <a:off x="7799863" y="4451555"/>
            <a:ext cx="2513712" cy="208608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a:spLocks noChangeAspect="1"/>
          </p:cNvSpPr>
          <p:nvPr/>
        </p:nvSpPr>
        <p:spPr>
          <a:xfrm>
            <a:off x="5226862" y="2363798"/>
            <a:ext cx="2565748" cy="2086084"/>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a:spLocks noChangeAspect="1"/>
          </p:cNvSpPr>
          <p:nvPr/>
        </p:nvSpPr>
        <p:spPr>
          <a:xfrm>
            <a:off x="10310228" y="2363798"/>
            <a:ext cx="2556541" cy="2086084"/>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a:spLocks noChangeAspect="1"/>
          </p:cNvSpPr>
          <p:nvPr/>
        </p:nvSpPr>
        <p:spPr>
          <a:xfrm>
            <a:off x="2684634" y="4451555"/>
            <a:ext cx="2544528" cy="2086084"/>
          </a:xfrm>
          <a:prstGeom prst="rect">
            <a:avLst/>
          </a:prstGeom>
          <a:blipFill dpi="0" rotWithShape="1">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itle 13"/>
          <p:cNvSpPr txBox="1"/>
          <p:nvPr/>
        </p:nvSpPr>
        <p:spPr bwMode="auto">
          <a:xfrm>
            <a:off x="5687545" y="5197283"/>
            <a:ext cx="16443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itle 13"/>
          <p:cNvSpPr txBox="1"/>
          <p:nvPr/>
        </p:nvSpPr>
        <p:spPr bwMode="auto">
          <a:xfrm>
            <a:off x="3069989" y="3109027"/>
            <a:ext cx="17738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itle 13"/>
          <p:cNvSpPr txBox="1"/>
          <p:nvPr/>
        </p:nvSpPr>
        <p:spPr bwMode="auto">
          <a:xfrm>
            <a:off x="10759452" y="5197283"/>
            <a:ext cx="16580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itle 13"/>
          <p:cNvSpPr txBox="1"/>
          <p:nvPr/>
        </p:nvSpPr>
        <p:spPr bwMode="auto">
          <a:xfrm>
            <a:off x="510179" y="5197283"/>
            <a:ext cx="16601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itle 13"/>
          <p:cNvSpPr txBox="1"/>
          <p:nvPr/>
        </p:nvSpPr>
        <p:spPr bwMode="auto">
          <a:xfrm>
            <a:off x="8209380" y="3109027"/>
            <a:ext cx="169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1"/>
          <p:cNvSpPr/>
          <p:nvPr/>
        </p:nvSpPr>
        <p:spPr bwMode="auto">
          <a:xfrm>
            <a:off x="811891" y="1746125"/>
            <a:ext cx="11234966" cy="36933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7"/>
          <p:cNvSpPr/>
          <p:nvPr/>
        </p:nvSpPr>
        <p:spPr bwMode="auto">
          <a:xfrm>
            <a:off x="5570579" y="1394472"/>
            <a:ext cx="1717591" cy="2154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t" anchorCtr="0">
            <a:spAutoFit/>
          </a:bodyPr>
          <a:lstStyle/>
          <a:p>
            <a:pPr algn="ct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ppt_x"/>
                                          </p:val>
                                        </p:tav>
                                        <p:tav tm="100000">
                                          <p:val>
                                            <p:strVal val="#ppt_x"/>
                                          </p:val>
                                        </p:tav>
                                      </p:tavLst>
                                    </p:anim>
                                    <p:anim calcmode="lin" valueType="num">
                                      <p:cBhvr additive="base">
                                        <p:cTn id="36" dur="10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8" fill="hold" grpId="0" nodeType="withEffect">
                                  <p:stCondLst>
                                    <p:cond delay="10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0-#ppt_w/2"/>
                                          </p:val>
                                        </p:tav>
                                        <p:tav tm="100000">
                                          <p:val>
                                            <p:strVal val="#ppt_x"/>
                                          </p:val>
                                        </p:tav>
                                      </p:tavLst>
                                    </p:anim>
                                    <p:anim calcmode="lin" valueType="num">
                                      <p:cBhvr additive="base">
                                        <p:cTn id="44" dur="1000" fill="hold"/>
                                        <p:tgtEl>
                                          <p:spTgt spid="25"/>
                                        </p:tgtEl>
                                        <p:attrNameLst>
                                          <p:attrName>ppt_y</p:attrName>
                                        </p:attrNameLst>
                                      </p:cBhvr>
                                      <p:tavLst>
                                        <p:tav tm="0">
                                          <p:val>
                                            <p:strVal val="#ppt_y"/>
                                          </p:val>
                                        </p:tav>
                                        <p:tav tm="100000">
                                          <p:val>
                                            <p:strVal val="#ppt_y"/>
                                          </p:val>
                                        </p:tav>
                                      </p:tavLst>
                                    </p:anim>
                                  </p:childTnLst>
                                </p:cTn>
                              </p:par>
                              <p:par>
                                <p:cTn id="45" presetID="31" presetClass="entr" presetSubtype="0" fill="hold" grpId="0" nodeType="withEffect">
                                  <p:stCondLst>
                                    <p:cond delay="2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style.rotation</p:attrName>
                                        </p:attrNameLst>
                                      </p:cBhvr>
                                      <p:tavLst>
                                        <p:tav tm="0">
                                          <p:val>
                                            <p:fltVal val="90"/>
                                          </p:val>
                                        </p:tav>
                                        <p:tav tm="100000">
                                          <p:val>
                                            <p:fltVal val="0"/>
                                          </p:val>
                                        </p:tav>
                                      </p:tavLst>
                                    </p:anim>
                                    <p:animEffect transition="in" filter="fade">
                                      <p:cBhvr>
                                        <p:cTn id="50" dur="1000"/>
                                        <p:tgtEl>
                                          <p:spTgt spid="30"/>
                                        </p:tgtEl>
                                      </p:cBhvr>
                                    </p:animEffect>
                                  </p:childTnLst>
                                </p:cTn>
                              </p:par>
                              <p:par>
                                <p:cTn id="51" presetID="31" presetClass="entr" presetSubtype="0" fill="hold" grpId="0" nodeType="withEffect">
                                  <p:stCondLst>
                                    <p:cond delay="200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 calcmode="lin" valueType="num">
                                      <p:cBhvr>
                                        <p:cTn id="55" dur="1000" fill="hold"/>
                                        <p:tgtEl>
                                          <p:spTgt spid="31"/>
                                        </p:tgtEl>
                                        <p:attrNameLst>
                                          <p:attrName>style.rotation</p:attrName>
                                        </p:attrNameLst>
                                      </p:cBhvr>
                                      <p:tavLst>
                                        <p:tav tm="0">
                                          <p:val>
                                            <p:fltVal val="90"/>
                                          </p:val>
                                        </p:tav>
                                        <p:tav tm="100000">
                                          <p:val>
                                            <p:fltVal val="0"/>
                                          </p:val>
                                        </p:tav>
                                      </p:tavLst>
                                    </p:anim>
                                    <p:animEffect transition="in" filter="fade">
                                      <p:cBhvr>
                                        <p:cTn id="56" dur="1000"/>
                                        <p:tgtEl>
                                          <p:spTgt spid="31"/>
                                        </p:tgtEl>
                                      </p:cBhvr>
                                    </p:animEffect>
                                  </p:childTnLst>
                                </p:cTn>
                              </p:par>
                              <p:par>
                                <p:cTn id="57" presetID="31" presetClass="entr" presetSubtype="0" fill="hold" grpId="0" nodeType="withEffect">
                                  <p:stCondLst>
                                    <p:cond delay="20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par>
                                <p:cTn id="63" presetID="31" presetClass="entr" presetSubtype="0" fill="hold" grpId="0" nodeType="withEffect">
                                  <p:stCondLst>
                                    <p:cond delay="200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par>
                                <p:cTn id="69" presetID="31" presetClass="entr" presetSubtype="0" fill="hold" grpId="0" nodeType="withEffect">
                                  <p:stCondLst>
                                    <p:cond delay="200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fltVal val="0"/>
                                          </p:val>
                                        </p:tav>
                                        <p:tav tm="100000">
                                          <p:val>
                                            <p:strVal val="#ppt_w"/>
                                          </p:val>
                                        </p:tav>
                                      </p:tavLst>
                                    </p:anim>
                                    <p:anim calcmode="lin" valueType="num">
                                      <p:cBhvr>
                                        <p:cTn id="72" dur="1000" fill="hold"/>
                                        <p:tgtEl>
                                          <p:spTgt spid="34"/>
                                        </p:tgtEl>
                                        <p:attrNameLst>
                                          <p:attrName>ppt_h</p:attrName>
                                        </p:attrNameLst>
                                      </p:cBhvr>
                                      <p:tavLst>
                                        <p:tav tm="0">
                                          <p:val>
                                            <p:fltVal val="0"/>
                                          </p:val>
                                        </p:tav>
                                        <p:tav tm="100000">
                                          <p:val>
                                            <p:strVal val="#ppt_h"/>
                                          </p:val>
                                        </p:tav>
                                      </p:tavLst>
                                    </p:anim>
                                    <p:anim calcmode="lin" valueType="num">
                                      <p:cBhvr>
                                        <p:cTn id="73" dur="1000" fill="hold"/>
                                        <p:tgtEl>
                                          <p:spTgt spid="34"/>
                                        </p:tgtEl>
                                        <p:attrNameLst>
                                          <p:attrName>style.rotation</p:attrName>
                                        </p:attrNameLst>
                                      </p:cBhvr>
                                      <p:tavLst>
                                        <p:tav tm="0">
                                          <p:val>
                                            <p:fltVal val="90"/>
                                          </p:val>
                                        </p:tav>
                                        <p:tav tm="100000">
                                          <p:val>
                                            <p:fltVal val="0"/>
                                          </p:val>
                                        </p:tav>
                                      </p:tavLst>
                                    </p:anim>
                                    <p:animEffect transition="in" filter="fade">
                                      <p:cBhvr>
                                        <p:cTn id="74" dur="1000"/>
                                        <p:tgtEl>
                                          <p:spTgt spid="34"/>
                                        </p:tgtEl>
                                      </p:cBhvr>
                                    </p:animEffect>
                                  </p:childTnLst>
                                </p:cTn>
                              </p:par>
                            </p:childTnLst>
                          </p:cTn>
                        </p:par>
                        <p:par>
                          <p:cTn id="75" fill="hold" nodeType="afterGroup">
                            <p:stCondLst>
                              <p:cond delay="3000"/>
                            </p:stCondLst>
                            <p:childTnLst>
                              <p:par>
                                <p:cTn id="76" presetID="2" presetClass="entr" presetSubtype="2"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anim calcmode="lin" valueType="num">
                                      <p:cBhvr>
                                        <p:cTn id="83" dur="500" fill="hold"/>
                                        <p:tgtEl>
                                          <p:spTgt spid="18"/>
                                        </p:tgtEl>
                                        <p:attrNameLst>
                                          <p:attrName>ppt_x</p:attrName>
                                        </p:attrNameLst>
                                      </p:cBhvr>
                                      <p:tavLst>
                                        <p:tav tm="0">
                                          <p:val>
                                            <p:strVal val="#ppt_x"/>
                                          </p:val>
                                        </p:tav>
                                        <p:tav tm="100000">
                                          <p:val>
                                            <p:strVal val="#ppt_x"/>
                                          </p:val>
                                        </p:tav>
                                      </p:tavLst>
                                    </p:anim>
                                    <p:anim calcmode="lin" valueType="num">
                                      <p:cBhvr>
                                        <p:cTn id="8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6" grpId="0" animBg="1"/>
      <p:bldP spid="20" grpId="0" animBg="1"/>
      <p:bldP spid="25" grpId="0" animBg="1"/>
      <p:bldP spid="28" grpId="0" animBg="1"/>
      <p:bldP spid="30" grpId="0"/>
      <p:bldP spid="31" grpId="0"/>
      <p:bldP spid="32" grpId="0"/>
      <p:bldP spid="33" grpId="0"/>
      <p:bldP spid="34" grpId="0"/>
      <p:bldP spid="18" grpId="0"/>
      <p:bldP spid="1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2684959" y="1600101"/>
            <a:ext cx="3341438" cy="39489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3247158" y="5006216"/>
            <a:ext cx="22170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3130692" y="4221373"/>
            <a:ext cx="244997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48"/>
          <p:cNvSpPr txBox="1"/>
          <p:nvPr/>
        </p:nvSpPr>
        <p:spPr>
          <a:xfrm>
            <a:off x="6933431" y="3040261"/>
            <a:ext cx="4320480" cy="738664"/>
          </a:xfrm>
          <a:prstGeom prst="rect">
            <a:avLst/>
          </a:prstGeom>
          <a:noFill/>
        </p:spPr>
        <p:txBody>
          <a:bodyPr wrap="square" lIns="0" tIns="0" rIns="0" bIns="0" rtlCol="0">
            <a:spAutoFit/>
          </a:bodyPr>
          <a:lstStyle/>
          <a:p>
            <a:r>
              <a:rPr lang="zh-CN" altLang="en-US"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en-GB" altLang="zh-CN"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2901106" y="2011757"/>
            <a:ext cx="290914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a:solidFill>
                  <a:schemeClr val="bg1"/>
                </a:solidFill>
                <a:latin typeface="Impact" panose="020b0806030902050204" pitchFamily="34" charset="0"/>
                <a:cs typeface="Arial" panose="020b0604020202020204" pitchFamily="34" charset="0"/>
                <a:sym typeface="Arial" panose="020b0604020202020204" pitchFamily="34" charset="0"/>
              </a:rPr>
              <a:t>03</a:t>
            </a:r>
            <a:endParaRPr lang="zh-CN" altLang="en-US" sz="13800" cap="all" spc="30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6879479"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939842"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6879479"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8939842"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
                                        </p:tgtEl>
                                        <p:attrNameLst>
                                          <p:attrName>style.visibility</p:attrName>
                                        </p:attrNameLst>
                                      </p:cBhvr>
                                      <p:to>
                                        <p:strVal val="visible"/>
                                      </p:to>
                                    </p:set>
                                    <p:animEffect transition="in" filter="wipe(left)">
                                      <p:cBhvr>
                                        <p:cTn id="33" dur="200"/>
                                        <p:tgtEl>
                                          <p:spTgt spid="11"/>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11"/>
                                        </p:tgtEl>
                                      </p:cBhvr>
                                      <p:to x="80000" y="100000"/>
                                    </p:animScale>
                                    <p:anim by="(#ppt_w*0.10)" calcmode="lin" valueType="num">
                                      <p:cBhvr>
                                        <p:cTn id="36" dur="50" autoRev="1" fill="hold">
                                          <p:stCondLst>
                                            <p:cond delay="0"/>
                                          </p:stCondLst>
                                        </p:cTn>
                                        <p:tgtEl>
                                          <p:spTgt spid="11"/>
                                        </p:tgtEl>
                                        <p:attrNameLst>
                                          <p:attrName>ppt_x</p:attrName>
                                        </p:attrNameLst>
                                      </p:cBhvr>
                                    </p:anim>
                                    <p:anim by="(-#ppt_w*0.10)" calcmode="lin" valueType="num">
                                      <p:cBhvr>
                                        <p:cTn id="37" dur="50" autoRev="1" fill="hold">
                                          <p:stCondLst>
                                            <p:cond delay="0"/>
                                          </p:stCondLst>
                                        </p:cTn>
                                        <p:tgtEl>
                                          <p:spTgt spid="11"/>
                                        </p:tgtEl>
                                        <p:attrNameLst>
                                          <p:attrName>ppt_y</p:attrName>
                                        </p:attrNameLst>
                                      </p:cBhvr>
                                    </p:anim>
                                    <p:animRot by="-480000">
                                      <p:cBhvr>
                                        <p:cTn id="38" dur="50" autoRev="1" fill="hold">
                                          <p:stCondLst>
                                            <p:cond delay="0"/>
                                          </p:stCondLst>
                                        </p:cTn>
                                        <p:tgtEl>
                                          <p:spTgt spid="11"/>
                                        </p:tgtEl>
                                        <p:attrNameLst>
                                          <p:attrName>r</p:attrName>
                                        </p:attrNameLst>
                                      </p:cBhvr>
                                    </p:animRot>
                                  </p:childTnLst>
                                </p:cTn>
                              </p:par>
                            </p:childTnLst>
                          </p:cTn>
                        </p:par>
                        <p:par>
                          <p:cTn id="39" fill="hold" nodeType="afterGroup">
                            <p:stCondLst>
                              <p:cond delay="700"/>
                            </p:stCondLst>
                            <p:childTnLst>
                              <p:par>
                                <p:cTn id="40" presetID="1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ppt_x</p:attrName>
                                        </p:attrNameLst>
                                      </p:cBhvr>
                                      <p:tavLst>
                                        <p:tav tm="0">
                                          <p:val>
                                            <p:strVal val="#ppt_x-#ppt_w*1.125000"/>
                                          </p:val>
                                        </p:tav>
                                        <p:tav tm="100000">
                                          <p:val>
                                            <p:strVal val="#ppt_x"/>
                                          </p:val>
                                        </p:tav>
                                      </p:tavLst>
                                    </p:anim>
                                    <p:animEffect transition="in" filter="wipe(right)">
                                      <p:cBhvr>
                                        <p:cTn id="43" dur="500"/>
                                        <p:tgtEl>
                                          <p:spTgt spid="13"/>
                                        </p:tgtEl>
                                      </p:cBhvr>
                                    </p:animEffect>
                                  </p:childTnLst>
                                </p:cTn>
                              </p:par>
                            </p:childTnLst>
                          </p:cTn>
                        </p:par>
                        <p:par>
                          <p:cTn id="44" fill="hold" nodeType="afterGroup">
                            <p:stCondLst>
                              <p:cond delay="1200"/>
                            </p:stCondLst>
                            <p:childTnLst>
                              <p:par>
                                <p:cTn id="45" presetID="1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ppt_x</p:attrName>
                                        </p:attrNameLst>
                                      </p:cBhvr>
                                      <p:tavLst>
                                        <p:tav tm="0">
                                          <p:val>
                                            <p:strVal val="#ppt_x-#ppt_w*1.125000"/>
                                          </p:val>
                                        </p:tav>
                                        <p:tav tm="100000">
                                          <p:val>
                                            <p:strVal val="#ppt_x"/>
                                          </p:val>
                                        </p:tav>
                                      </p:tavLst>
                                    </p:anim>
                                    <p:animEffect transition="in" filter="wipe(right)">
                                      <p:cBhvr>
                                        <p:cTn id="48" dur="500"/>
                                        <p:tgtEl>
                                          <p:spTgt spid="14"/>
                                        </p:tgtEl>
                                      </p:cBhvr>
                                    </p:animEffect>
                                  </p:childTnLst>
                                </p:cTn>
                              </p:par>
                            </p:childTnLst>
                          </p:cTn>
                        </p:par>
                        <p:par>
                          <p:cTn id="49" fill="hold" nodeType="afterGroup">
                            <p:stCondLst>
                              <p:cond delay="1700"/>
                            </p:stCondLst>
                            <p:childTnLst>
                              <p:par>
                                <p:cTn id="50" presetID="1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ppt_x</p:attrName>
                                        </p:attrNameLst>
                                      </p:cBhvr>
                                      <p:tavLst>
                                        <p:tav tm="0">
                                          <p:val>
                                            <p:strVal val="#ppt_x-#ppt_w*1.125000"/>
                                          </p:val>
                                        </p:tav>
                                        <p:tav tm="100000">
                                          <p:val>
                                            <p:strVal val="#ppt_x"/>
                                          </p:val>
                                        </p:tav>
                                      </p:tavLst>
                                    </p:anim>
                                    <p:animEffect transition="in" filter="wipe(right)">
                                      <p:cBhvr>
                                        <p:cTn id="53" dur="500"/>
                                        <p:tgtEl>
                                          <p:spTgt spid="15"/>
                                        </p:tgtEl>
                                      </p:cBhvr>
                                    </p:animEffect>
                                  </p:childTnLst>
                                </p:cTn>
                              </p:par>
                            </p:childTnLst>
                          </p:cTn>
                        </p:par>
                        <p:par>
                          <p:cTn id="54" fill="hold" nodeType="afterGroup">
                            <p:stCondLst>
                              <p:cond delay="2200"/>
                            </p:stCondLst>
                            <p:childTnLst>
                              <p:par>
                                <p:cTn id="55" presetID="1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flipH="1">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nodeType="afterGroup">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nodeType="afterGroup">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8">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nodeType="afterGroup">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nodeType="afterGroup">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Rectangle 20"/>
          <p:cNvSpPr/>
          <p:nvPr/>
        </p:nvSpPr>
        <p:spPr>
          <a:xfrm>
            <a:off x="812800" y="4420028"/>
            <a:ext cx="2649014" cy="1661142"/>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3674179" y="4414463"/>
            <a:ext cx="2649014" cy="1666699"/>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2"/>
          <p:cNvSpPr/>
          <p:nvPr/>
        </p:nvSpPr>
        <p:spPr>
          <a:xfrm>
            <a:off x="6535558" y="4420028"/>
            <a:ext cx="2649014" cy="1661142"/>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9396937" y="4420024"/>
            <a:ext cx="2649014" cy="1661142"/>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a:spLocks noChangeAspect="1"/>
          </p:cNvSpPr>
          <p:nvPr/>
        </p:nvSpPr>
        <p:spPr>
          <a:xfrm>
            <a:off x="812800" y="1312863"/>
            <a:ext cx="11233151" cy="3023542"/>
          </a:xfrm>
          <a:prstGeom prst="rect">
            <a:avLst/>
          </a:prstGeom>
          <a:blipFill dpi="0" rotWithShape="1">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812801" y="6197914"/>
            <a:ext cx="11233150" cy="369332"/>
          </a:xfrm>
          <a:prstGeom prst="rect">
            <a:avLst/>
          </a:prstGeom>
          <a:noFill/>
        </p:spPr>
        <p:txBody>
          <a:bodyPr wrap="square" lIns="0" tIns="0" rIns="0" bIns="0" numCol="1" spcCol="36000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2159800" y="2365643"/>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070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3" h="1811733">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151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827890" y="4197389"/>
            <a:ext cx="2035086" cy="705892"/>
            <a:chOff x="520106" y="2243168"/>
            <a:chExt cx="2513428" cy="770769"/>
          </a:xfrm>
        </p:grpSpPr>
        <p:sp>
          <p:nvSpPr>
            <p:cNvPr id="38" name="TextBox 37"/>
            <p:cNvSpPr txBox="1"/>
            <p:nvPr/>
          </p:nvSpPr>
          <p:spPr>
            <a:xfrm>
              <a:off x="959966" y="2243168"/>
              <a:ext cx="1633707" cy="282293"/>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69089"/>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4" name="Straight Connector 43"/>
          <p:cNvCxnSpPr/>
          <p:nvPr/>
        </p:nvCxnSpPr>
        <p:spPr>
          <a:xfrm>
            <a:off x="1670581" y="5055631"/>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995771" y="4197386"/>
            <a:ext cx="2035086" cy="705891"/>
            <a:chOff x="520106" y="2243168"/>
            <a:chExt cx="2513428" cy="770770"/>
          </a:xfrm>
        </p:grpSpPr>
        <p:sp>
          <p:nvSpPr>
            <p:cNvPr id="52" name="TextBox 51"/>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606476" y="4197386"/>
            <a:ext cx="2035086" cy="705891"/>
            <a:chOff x="520106" y="2243168"/>
            <a:chExt cx="2513428" cy="770770"/>
          </a:xfrm>
        </p:grpSpPr>
        <p:sp>
          <p:nvSpPr>
            <p:cNvPr id="55" name="TextBox 54"/>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4217183" y="4197386"/>
            <a:ext cx="2035086" cy="705891"/>
            <a:chOff x="520106" y="2243168"/>
            <a:chExt cx="2513428" cy="770770"/>
          </a:xfrm>
        </p:grpSpPr>
        <p:sp>
          <p:nvSpPr>
            <p:cNvPr id="58" name="TextBox 57"/>
            <p:cNvSpPr txBox="1"/>
            <p:nvPr/>
          </p:nvSpPr>
          <p:spPr>
            <a:xfrm>
              <a:off x="959966" y="2243168"/>
              <a:ext cx="1633707"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69090"/>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1711939" y="5232651"/>
            <a:ext cx="9434876" cy="282770"/>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nodeType="afterGroup">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nodeType="afterGroup">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nodeType="afterGroup">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nodeType="afterGroup">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2684959" y="1600101"/>
            <a:ext cx="3341438" cy="39489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3247158" y="5006216"/>
            <a:ext cx="22170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3130692" y="4221373"/>
            <a:ext cx="244997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48"/>
          <p:cNvSpPr txBox="1"/>
          <p:nvPr/>
        </p:nvSpPr>
        <p:spPr>
          <a:xfrm>
            <a:off x="6933431" y="3040261"/>
            <a:ext cx="4320480" cy="738664"/>
          </a:xfrm>
          <a:prstGeom prst="rect">
            <a:avLst/>
          </a:prstGeom>
          <a:noFill/>
        </p:spPr>
        <p:txBody>
          <a:bodyPr wrap="square" lIns="0" tIns="0" rIns="0" bIns="0" rtlCol="0">
            <a:spAutoFit/>
          </a:bodyPr>
          <a:lstStyle/>
          <a:p>
            <a:r>
              <a:rPr lang="zh-CN" altLang="en-US"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明年工作计划</a:t>
            </a:r>
            <a:endParaRPr lang="en-GB" altLang="zh-CN"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3186856" y="2011757"/>
            <a:ext cx="233764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a:solidFill>
                  <a:schemeClr val="bg1"/>
                </a:solidFill>
                <a:latin typeface="Impact" panose="020b0806030902050204" pitchFamily="34" charset="0"/>
                <a:cs typeface="Arial" panose="020b0604020202020204" pitchFamily="34" charset="0"/>
                <a:sym typeface="Arial" panose="020b0604020202020204" pitchFamily="34" charset="0"/>
              </a:rPr>
              <a:t>04</a:t>
            </a:r>
            <a:endParaRPr lang="zh-CN" altLang="en-US" sz="13800" cap="all" spc="30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6879479"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939842"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6879479"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8939842"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
                                        </p:tgtEl>
                                        <p:attrNameLst>
                                          <p:attrName>style.visibility</p:attrName>
                                        </p:attrNameLst>
                                      </p:cBhvr>
                                      <p:to>
                                        <p:strVal val="visible"/>
                                      </p:to>
                                    </p:set>
                                    <p:animEffect transition="in" filter="wipe(left)">
                                      <p:cBhvr>
                                        <p:cTn id="33" dur="200"/>
                                        <p:tgtEl>
                                          <p:spTgt spid="11"/>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11"/>
                                        </p:tgtEl>
                                      </p:cBhvr>
                                      <p:to x="80000" y="100000"/>
                                    </p:animScale>
                                    <p:anim by="(#ppt_w*0.10)" calcmode="lin" valueType="num">
                                      <p:cBhvr>
                                        <p:cTn id="36" dur="50" autoRev="1" fill="hold">
                                          <p:stCondLst>
                                            <p:cond delay="0"/>
                                          </p:stCondLst>
                                        </p:cTn>
                                        <p:tgtEl>
                                          <p:spTgt spid="11"/>
                                        </p:tgtEl>
                                        <p:attrNameLst>
                                          <p:attrName>ppt_x</p:attrName>
                                        </p:attrNameLst>
                                      </p:cBhvr>
                                    </p:anim>
                                    <p:anim by="(-#ppt_w*0.10)" calcmode="lin" valueType="num">
                                      <p:cBhvr>
                                        <p:cTn id="37" dur="50" autoRev="1" fill="hold">
                                          <p:stCondLst>
                                            <p:cond delay="0"/>
                                          </p:stCondLst>
                                        </p:cTn>
                                        <p:tgtEl>
                                          <p:spTgt spid="11"/>
                                        </p:tgtEl>
                                        <p:attrNameLst>
                                          <p:attrName>ppt_y</p:attrName>
                                        </p:attrNameLst>
                                      </p:cBhvr>
                                    </p:anim>
                                    <p:animRot by="-480000">
                                      <p:cBhvr>
                                        <p:cTn id="38" dur="50" autoRev="1" fill="hold">
                                          <p:stCondLst>
                                            <p:cond delay="0"/>
                                          </p:stCondLst>
                                        </p:cTn>
                                        <p:tgtEl>
                                          <p:spTgt spid="11"/>
                                        </p:tgtEl>
                                        <p:attrNameLst>
                                          <p:attrName>r</p:attrName>
                                        </p:attrNameLst>
                                      </p:cBhvr>
                                    </p:animRot>
                                  </p:childTnLst>
                                </p:cTn>
                              </p:par>
                            </p:childTnLst>
                          </p:cTn>
                        </p:par>
                        <p:par>
                          <p:cTn id="39" fill="hold" nodeType="afterGroup">
                            <p:stCondLst>
                              <p:cond delay="700"/>
                            </p:stCondLst>
                            <p:childTnLst>
                              <p:par>
                                <p:cTn id="40" presetID="1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ppt_x</p:attrName>
                                        </p:attrNameLst>
                                      </p:cBhvr>
                                      <p:tavLst>
                                        <p:tav tm="0">
                                          <p:val>
                                            <p:strVal val="#ppt_x-#ppt_w*1.125000"/>
                                          </p:val>
                                        </p:tav>
                                        <p:tav tm="100000">
                                          <p:val>
                                            <p:strVal val="#ppt_x"/>
                                          </p:val>
                                        </p:tav>
                                      </p:tavLst>
                                    </p:anim>
                                    <p:animEffect transition="in" filter="wipe(right)">
                                      <p:cBhvr>
                                        <p:cTn id="43" dur="500"/>
                                        <p:tgtEl>
                                          <p:spTgt spid="13"/>
                                        </p:tgtEl>
                                      </p:cBhvr>
                                    </p:animEffect>
                                  </p:childTnLst>
                                </p:cTn>
                              </p:par>
                            </p:childTnLst>
                          </p:cTn>
                        </p:par>
                        <p:par>
                          <p:cTn id="44" fill="hold" nodeType="afterGroup">
                            <p:stCondLst>
                              <p:cond delay="1200"/>
                            </p:stCondLst>
                            <p:childTnLst>
                              <p:par>
                                <p:cTn id="45" presetID="1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ppt_x</p:attrName>
                                        </p:attrNameLst>
                                      </p:cBhvr>
                                      <p:tavLst>
                                        <p:tav tm="0">
                                          <p:val>
                                            <p:strVal val="#ppt_x-#ppt_w*1.125000"/>
                                          </p:val>
                                        </p:tav>
                                        <p:tav tm="100000">
                                          <p:val>
                                            <p:strVal val="#ppt_x"/>
                                          </p:val>
                                        </p:tav>
                                      </p:tavLst>
                                    </p:anim>
                                    <p:animEffect transition="in" filter="wipe(right)">
                                      <p:cBhvr>
                                        <p:cTn id="48" dur="500"/>
                                        <p:tgtEl>
                                          <p:spTgt spid="14"/>
                                        </p:tgtEl>
                                      </p:cBhvr>
                                    </p:animEffect>
                                  </p:childTnLst>
                                </p:cTn>
                              </p:par>
                            </p:childTnLst>
                          </p:cTn>
                        </p:par>
                        <p:par>
                          <p:cTn id="49" fill="hold" nodeType="afterGroup">
                            <p:stCondLst>
                              <p:cond delay="1700"/>
                            </p:stCondLst>
                            <p:childTnLst>
                              <p:par>
                                <p:cTn id="50" presetID="1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ppt_x</p:attrName>
                                        </p:attrNameLst>
                                      </p:cBhvr>
                                      <p:tavLst>
                                        <p:tav tm="0">
                                          <p:val>
                                            <p:strVal val="#ppt_x-#ppt_w*1.125000"/>
                                          </p:val>
                                        </p:tav>
                                        <p:tav tm="100000">
                                          <p:val>
                                            <p:strVal val="#ppt_x"/>
                                          </p:val>
                                        </p:tav>
                                      </p:tavLst>
                                    </p:anim>
                                    <p:animEffect transition="in" filter="wipe(right)">
                                      <p:cBhvr>
                                        <p:cTn id="53" dur="500"/>
                                        <p:tgtEl>
                                          <p:spTgt spid="15"/>
                                        </p:tgtEl>
                                      </p:cBhvr>
                                    </p:animEffect>
                                  </p:childTnLst>
                                </p:cTn>
                              </p:par>
                            </p:childTnLst>
                          </p:cTn>
                        </p:par>
                        <p:par>
                          <p:cTn id="54" fill="hold" nodeType="afterGroup">
                            <p:stCondLst>
                              <p:cond delay="2200"/>
                            </p:stCondLst>
                            <p:childTnLst>
                              <p:par>
                                <p:cTn id="55" presetID="1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MH_Number_1"/>
          <p:cNvSpPr/>
          <p:nvPr>
            <p:custDataLst>
              <p:tags r:id="rId3"/>
            </p:custDataLst>
          </p:nvPr>
        </p:nvSpPr>
        <p:spPr>
          <a:xfrm>
            <a:off x="6768681" y="1844083"/>
            <a:ext cx="379667" cy="379667"/>
          </a:xfrm>
          <a:prstGeom prst="ellipse">
            <a:avLst/>
          </a:prstGeom>
          <a:noFill/>
          <a:ln w="28575">
            <a:solidFill>
              <a:schemeClr val="accent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4"/>
            </p:custDataLst>
          </p:nvPr>
        </p:nvSpPr>
        <p:spPr>
          <a:xfrm>
            <a:off x="7473677" y="1783598"/>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53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5"/>
            </p:custDataLst>
          </p:nvPr>
        </p:nvSpPr>
        <p:spPr>
          <a:xfrm>
            <a:off x="6768681" y="3107299"/>
            <a:ext cx="379667" cy="379667"/>
          </a:xfrm>
          <a:prstGeom prst="ellipse">
            <a:avLst/>
          </a:prstGeom>
          <a:noFill/>
          <a:ln w="28575">
            <a:solidFill>
              <a:schemeClr val="accent2"/>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a:solidFill>
                <a:schemeClr val="accent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6"/>
            </p:custDataLst>
          </p:nvPr>
        </p:nvSpPr>
        <p:spPr>
          <a:xfrm>
            <a:off x="7473677" y="3046814"/>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53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7"/>
            </p:custDataLst>
          </p:nvPr>
        </p:nvSpPr>
        <p:spPr>
          <a:xfrm>
            <a:off x="6768681" y="4370515"/>
            <a:ext cx="379667" cy="379667"/>
          </a:xfrm>
          <a:prstGeom prst="ellipse">
            <a:avLst/>
          </a:prstGeom>
          <a:noFill/>
          <a:ln w="28575">
            <a:solidFill>
              <a:schemeClr val="accent3"/>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a:solidFill>
                <a:schemeClr val="accent3"/>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8"/>
            </p:custDataLst>
          </p:nvPr>
        </p:nvSpPr>
        <p:spPr>
          <a:xfrm>
            <a:off x="7473677" y="4310030"/>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53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accent3"/>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2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4"/>
          <p:cNvSpPr/>
          <p:nvPr>
            <p:custDataLst>
              <p:tags r:id="rId9"/>
            </p:custDataLst>
          </p:nvPr>
        </p:nvSpPr>
        <p:spPr>
          <a:xfrm>
            <a:off x="6768681" y="5633731"/>
            <a:ext cx="379667" cy="379667"/>
          </a:xfrm>
          <a:prstGeom prst="ellipse">
            <a:avLst/>
          </a:prstGeom>
          <a:noFill/>
          <a:ln w="28575">
            <a:solidFill>
              <a:schemeClr val="accent4"/>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a:solidFill>
                <a:schemeClr val="accent4"/>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10"/>
            </p:custDataLst>
          </p:nvPr>
        </p:nvSpPr>
        <p:spPr>
          <a:xfrm>
            <a:off x="7473677" y="5573246"/>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53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accent4"/>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p:nvPr>
            <p:custDataLst>
              <p:tags r:id="rId11"/>
            </p:custDataLst>
          </p:nvPr>
        </p:nvSpPr>
        <p:spPr>
          <a:xfrm>
            <a:off x="3549055" y="1210003"/>
            <a:ext cx="1769715" cy="3794592"/>
          </a:xfrm>
          <a:prstGeom prst="rect">
            <a:avLst/>
          </a:prstGeom>
          <a:noFill/>
        </p:spPr>
        <p:txBody>
          <a:bodyPr vert="eaVert" wrap="square" lIns="0" tIns="0" rIns="0" bIns="0" rtlCol="0" anchor="ctr" anchorCtr="0">
            <a:spAutoFit/>
          </a:bodyPr>
          <a:lstStyle/>
          <a:p>
            <a:pPr algn="ctr"/>
            <a:r>
              <a:rPr lang="zh-CN" altLang="en-US" sz="11500" b="1">
                <a:solidFill>
                  <a:schemeClr val="accent2"/>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s_2"/>
          <p:cNvSpPr txBox="1"/>
          <p:nvPr>
            <p:custDataLst>
              <p:tags r:id="rId12"/>
            </p:custDataLst>
          </p:nvPr>
        </p:nvSpPr>
        <p:spPr>
          <a:xfrm rot="5400000">
            <a:off x="1701273" y="2768745"/>
            <a:ext cx="3299296" cy="677108"/>
          </a:xfrm>
          <a:prstGeom prst="rect">
            <a:avLst/>
          </a:prstGeom>
          <a:noFill/>
        </p:spPr>
        <p:txBody>
          <a:bodyPr wrap="square" lIns="0" tIns="0" rIns="0" bIns="0">
            <a:spAutoFit/>
          </a:bodyPr>
          <a:lstStyle/>
          <a:p>
            <a:pPr algn="ctr">
              <a:defRPr/>
            </a:pPr>
            <a:r>
              <a:rPr lang="en-US" altLang="zh-CN" sz="4400" b="1">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by="(-#ppt_w*2)" calcmode="lin" valueType="num">
                                      <p:cBhvr rctx="PPT">
                                        <p:cTn id="13" dur="500" autoRev="1" fill="hold">
                                          <p:stCondLst>
                                            <p:cond delay="0"/>
                                          </p:stCondLst>
                                        </p:cTn>
                                        <p:tgtEl>
                                          <p:spTgt spid="20"/>
                                        </p:tgtEl>
                                        <p:attrNameLst>
                                          <p:attrName>ppt_w</p:attrName>
                                        </p:attrNameLst>
                                      </p:cBhvr>
                                    </p:anim>
                                    <p:anim by="(#ppt_w*0.50)" calcmode="lin" valueType="num">
                                      <p:cBhvr>
                                        <p:cTn id="14" dur="500" decel="50000" autoRev="1" fill="hold">
                                          <p:stCondLst>
                                            <p:cond delay="0"/>
                                          </p:stCondLst>
                                        </p:cTn>
                                        <p:tgtEl>
                                          <p:spTgt spid="20"/>
                                        </p:tgtEl>
                                        <p:attrNameLst>
                                          <p:attrName>ppt_x</p:attrName>
                                        </p:attrNameLst>
                                      </p:cBhvr>
                                    </p:anim>
                                    <p:anim from="(-#ppt_h/2)" to="(#ppt_y)" calcmode="lin" valueType="num">
                                      <p:cBhvr>
                                        <p:cTn id="15" dur="1000" fill="hold">
                                          <p:stCondLst>
                                            <p:cond delay="0"/>
                                          </p:stCondLst>
                                        </p:cTn>
                                        <p:tgtEl>
                                          <p:spTgt spid="20"/>
                                        </p:tgtEl>
                                        <p:attrNameLst>
                                          <p:attrName>ppt_y</p:attrName>
                                        </p:attrNameLst>
                                      </p:cBhvr>
                                    </p:anim>
                                    <p:animRot by="21600000">
                                      <p:cBhvr>
                                        <p:cTn id="16" dur="1000" fill="hold">
                                          <p:stCondLst>
                                            <p:cond delay="0"/>
                                          </p:stCondLst>
                                        </p:cTn>
                                        <p:tgtEl>
                                          <p:spTgt spid="20"/>
                                        </p:tgtEl>
                                        <p:attrNameLst>
                                          <p:attrName>r</p:attrName>
                                        </p:attrNameLst>
                                      </p:cBhvr>
                                    </p:animRo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1"/>
          <p:cNvSpPr/>
          <p:nvPr/>
        </p:nvSpPr>
        <p:spPr>
          <a:xfrm>
            <a:off x="7859543" y="2657857"/>
            <a:ext cx="2164678" cy="21646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9"/>
          <p:cNvSpPr/>
          <p:nvPr/>
        </p:nvSpPr>
        <p:spPr bwMode="auto">
          <a:xfrm>
            <a:off x="9364611" y="2258174"/>
            <a:ext cx="524849" cy="584457"/>
          </a:xfrm>
          <a:custGeom>
            <a:gdLst>
              <a:gd name="T0" fmla="*/ 12 w 361"/>
              <a:gd name="T1" fmla="*/ 402 h 402"/>
              <a:gd name="T2" fmla="*/ 145 w 361"/>
              <a:gd name="T3" fmla="*/ 13 h 402"/>
              <a:gd name="T4" fmla="*/ 361 w 361"/>
              <a:gd name="T5" fmla="*/ 13 h 402"/>
              <a:gd name="T6" fmla="*/ 361 w 361"/>
              <a:gd name="T7" fmla="*/ 0 h 402"/>
              <a:gd name="T8" fmla="*/ 139 w 361"/>
              <a:gd name="T9" fmla="*/ 0 h 402"/>
              <a:gd name="T10" fmla="*/ 0 w 361"/>
              <a:gd name="T11" fmla="*/ 396 h 402"/>
              <a:gd name="T12" fmla="*/ 12 w 361"/>
              <a:gd name="T13" fmla="*/ 402 h 402"/>
            </a:gdLst>
            <a:cxnLst>
              <a:cxn ang="0">
                <a:pos x="T0" y="T1"/>
              </a:cxn>
              <a:cxn ang="0">
                <a:pos x="T2" y="T3"/>
              </a:cxn>
              <a:cxn ang="0">
                <a:pos x="T4" y="T5"/>
              </a:cxn>
              <a:cxn ang="0">
                <a:pos x="T6" y="T7"/>
              </a:cxn>
              <a:cxn ang="0">
                <a:pos x="T8" y="T9"/>
              </a:cxn>
              <a:cxn ang="0">
                <a:pos x="T10" y="T11"/>
              </a:cxn>
              <a:cxn ang="0">
                <a:pos x="T12" y="T13"/>
              </a:cxn>
            </a:cxnLst>
            <a:rect l="0" t="0" r="r" b="b"/>
            <a:pathLst>
              <a:path w="361" h="402">
                <a:moveTo>
                  <a:pt x="12" y="402"/>
                </a:moveTo>
                <a:lnTo>
                  <a:pt x="145" y="13"/>
                </a:lnTo>
                <a:lnTo>
                  <a:pt x="361" y="13"/>
                </a:lnTo>
                <a:lnTo>
                  <a:pt x="361" y="0"/>
                </a:lnTo>
                <a:lnTo>
                  <a:pt x="139" y="0"/>
                </a:lnTo>
                <a:lnTo>
                  <a:pt x="0" y="396"/>
                </a:lnTo>
                <a:lnTo>
                  <a:pt x="12" y="402"/>
                </a:lnTo>
                <a:close/>
              </a:path>
            </a:pathLst>
          </a:custGeom>
          <a:solidFill>
            <a:schemeClr val="bg1">
              <a:lumMod val="75000"/>
            </a:schemeClr>
          </a:solidFill>
          <a:ln>
            <a:noFill/>
          </a:ln>
        </p:spPr>
        <p:txBody>
          <a:bodyPr vert="horz" wrap="square" lIns="83743" tIns="41872" rIns="83743" bIns="41872" numCol="1" anchor="t" anchorCtr="0" compatLnSpc="1"/>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93"/>
          <p:cNvSpPr/>
          <p:nvPr/>
        </p:nvSpPr>
        <p:spPr bwMode="auto">
          <a:xfrm>
            <a:off x="10009340" y="3187010"/>
            <a:ext cx="831615" cy="196273"/>
          </a:xfrm>
          <a:custGeom>
            <a:gdLst>
              <a:gd name="T0" fmla="*/ 0 w 572"/>
              <a:gd name="T1" fmla="*/ 135 h 135"/>
              <a:gd name="T2" fmla="*/ 356 w 572"/>
              <a:gd name="T3" fmla="*/ 13 h 135"/>
              <a:gd name="T4" fmla="*/ 572 w 572"/>
              <a:gd name="T5" fmla="*/ 13 h 135"/>
              <a:gd name="T6" fmla="*/ 572 w 572"/>
              <a:gd name="T7" fmla="*/ 0 h 135"/>
              <a:gd name="T8" fmla="*/ 349 w 572"/>
              <a:gd name="T9" fmla="*/ 0 h 135"/>
              <a:gd name="T10" fmla="*/ 0 w 572"/>
              <a:gd name="T11" fmla="*/ 128 h 135"/>
              <a:gd name="T12" fmla="*/ 0 w 572"/>
              <a:gd name="T13" fmla="*/ 135 h 135"/>
            </a:gdLst>
            <a:cxnLst>
              <a:cxn ang="0">
                <a:pos x="T0" y="T1"/>
              </a:cxn>
              <a:cxn ang="0">
                <a:pos x="T2" y="T3"/>
              </a:cxn>
              <a:cxn ang="0">
                <a:pos x="T4" y="T5"/>
              </a:cxn>
              <a:cxn ang="0">
                <a:pos x="T6" y="T7"/>
              </a:cxn>
              <a:cxn ang="0">
                <a:pos x="T8" y="T9"/>
              </a:cxn>
              <a:cxn ang="0">
                <a:pos x="T10" y="T11"/>
              </a:cxn>
              <a:cxn ang="0">
                <a:pos x="T12" y="T13"/>
              </a:cxn>
            </a:cxnLst>
            <a:rect l="0" t="0" r="r" b="b"/>
            <a:pathLst>
              <a:path w="572" h="135">
                <a:moveTo>
                  <a:pt x="0" y="135"/>
                </a:moveTo>
                <a:lnTo>
                  <a:pt x="356" y="13"/>
                </a:lnTo>
                <a:lnTo>
                  <a:pt x="572" y="13"/>
                </a:lnTo>
                <a:lnTo>
                  <a:pt x="572" y="0"/>
                </a:lnTo>
                <a:lnTo>
                  <a:pt x="349" y="0"/>
                </a:lnTo>
                <a:lnTo>
                  <a:pt x="0" y="128"/>
                </a:lnTo>
                <a:lnTo>
                  <a:pt x="0" y="135"/>
                </a:lnTo>
                <a:close/>
              </a:path>
            </a:pathLst>
          </a:custGeom>
          <a:solidFill>
            <a:schemeClr val="bg1">
              <a:lumMod val="75000"/>
            </a:schemeClr>
          </a:solidFill>
          <a:ln>
            <a:noFill/>
          </a:ln>
        </p:spPr>
        <p:txBody>
          <a:bodyPr vert="horz" wrap="square" lIns="83743" tIns="41872" rIns="83743" bIns="41872" numCol="1" anchor="t" anchorCtr="0" compatLnSpc="1"/>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97"/>
          <p:cNvSpPr/>
          <p:nvPr/>
        </p:nvSpPr>
        <p:spPr bwMode="auto">
          <a:xfrm>
            <a:off x="9759445" y="4340330"/>
            <a:ext cx="673143" cy="575734"/>
          </a:xfrm>
          <a:custGeom>
            <a:gdLst>
              <a:gd name="T0" fmla="*/ 0 w 463"/>
              <a:gd name="T1" fmla="*/ 7 h 396"/>
              <a:gd name="T2" fmla="*/ 196 w 463"/>
              <a:gd name="T3" fmla="*/ 396 h 396"/>
              <a:gd name="T4" fmla="*/ 463 w 463"/>
              <a:gd name="T5" fmla="*/ 396 h 396"/>
              <a:gd name="T6" fmla="*/ 463 w 463"/>
              <a:gd name="T7" fmla="*/ 384 h 396"/>
              <a:gd name="T8" fmla="*/ 203 w 463"/>
              <a:gd name="T9" fmla="*/ 384 h 396"/>
              <a:gd name="T10" fmla="*/ 12 w 463"/>
              <a:gd name="T11" fmla="*/ 0 h 396"/>
              <a:gd name="T12" fmla="*/ 0 w 463"/>
              <a:gd name="T13" fmla="*/ 7 h 396"/>
            </a:gdLst>
            <a:cxnLst>
              <a:cxn ang="0">
                <a:pos x="T0" y="T1"/>
              </a:cxn>
              <a:cxn ang="0">
                <a:pos x="T2" y="T3"/>
              </a:cxn>
              <a:cxn ang="0">
                <a:pos x="T4" y="T5"/>
              </a:cxn>
              <a:cxn ang="0">
                <a:pos x="T6" y="T7"/>
              </a:cxn>
              <a:cxn ang="0">
                <a:pos x="T8" y="T9"/>
              </a:cxn>
              <a:cxn ang="0">
                <a:pos x="T10" y="T11"/>
              </a:cxn>
              <a:cxn ang="0">
                <a:pos x="T12" y="T13"/>
              </a:cxn>
            </a:cxnLst>
            <a:rect l="0" t="0" r="r" b="b"/>
            <a:pathLst>
              <a:path w="462" h="396">
                <a:moveTo>
                  <a:pt x="0" y="7"/>
                </a:moveTo>
                <a:lnTo>
                  <a:pt x="196" y="396"/>
                </a:lnTo>
                <a:lnTo>
                  <a:pt x="463" y="396"/>
                </a:lnTo>
                <a:lnTo>
                  <a:pt x="463" y="384"/>
                </a:lnTo>
                <a:lnTo>
                  <a:pt x="203" y="384"/>
                </a:lnTo>
                <a:lnTo>
                  <a:pt x="12" y="0"/>
                </a:lnTo>
                <a:lnTo>
                  <a:pt x="0" y="7"/>
                </a:lnTo>
                <a:close/>
              </a:path>
            </a:pathLst>
          </a:custGeom>
          <a:solidFill>
            <a:schemeClr val="bg1">
              <a:lumMod val="75000"/>
            </a:schemeClr>
          </a:solidFill>
          <a:ln>
            <a:noFill/>
          </a:ln>
        </p:spPr>
        <p:txBody>
          <a:bodyPr vert="horz" wrap="square" lIns="83743" tIns="41872" rIns="83743" bIns="41872" numCol="1" anchor="t" anchorCtr="0" compatLnSpc="1"/>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139"/>
          <p:cNvSpPr txBox="1"/>
          <p:nvPr/>
        </p:nvSpPr>
        <p:spPr>
          <a:xfrm>
            <a:off x="9971816" y="4535899"/>
            <a:ext cx="455574" cy="286232"/>
          </a:xfrm>
          <a:prstGeom prst="rect">
            <a:avLst/>
          </a:prstGeom>
          <a:noFill/>
        </p:spPr>
        <p:txBody>
          <a:bodyPr wrap="none" rtlCol="0">
            <a:spAutoFit/>
          </a:bodyPr>
          <a:lstStyle/>
          <a:p>
            <a:pPr algn="just">
              <a:lnSpc>
                <a:spcPct val="120000"/>
              </a:lnSpc>
            </a:pPr>
            <a:r>
              <a:rPr lang="en-US" altLang="zh-CN"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zh-CN" altLang="en-US"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51"/>
          <p:cNvSpPr txBox="1"/>
          <p:nvPr/>
        </p:nvSpPr>
        <p:spPr>
          <a:xfrm>
            <a:off x="9467659" y="1913792"/>
            <a:ext cx="455574" cy="286232"/>
          </a:xfrm>
          <a:prstGeom prst="rect">
            <a:avLst/>
          </a:prstGeom>
          <a:noFill/>
        </p:spPr>
        <p:txBody>
          <a:bodyPr wrap="none" rtlCol="0">
            <a:spAutoFit/>
          </a:bodyPr>
          <a:lstStyle/>
          <a:p>
            <a:pPr algn="just">
              <a:lnSpc>
                <a:spcPct val="120000"/>
              </a:lnSpc>
            </a:pPr>
            <a:r>
              <a:rPr lang="en-US" altLang="zh-CN"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endParaRPr lang="zh-CN" altLang="en-US"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52"/>
          <p:cNvSpPr txBox="1"/>
          <p:nvPr/>
        </p:nvSpPr>
        <p:spPr>
          <a:xfrm>
            <a:off x="10390061" y="2852254"/>
            <a:ext cx="377026" cy="284758"/>
          </a:xfrm>
          <a:prstGeom prst="rect">
            <a:avLst/>
          </a:prstGeom>
          <a:noFill/>
        </p:spPr>
        <p:txBody>
          <a:bodyPr wrap="none" rtlCol="0">
            <a:spAutoFit/>
          </a:bodyPr>
          <a:lstStyle/>
          <a:p>
            <a:pPr algn="just">
              <a:lnSpc>
                <a:spcPct val="120000"/>
              </a:lnSpc>
            </a:pPr>
            <a:r>
              <a:rPr lang="en-US" altLang="zh-CN"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a:t>
            </a:r>
            <a:endParaRPr lang="zh-CN" altLang="en-US"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55"/>
          <p:cNvSpPr/>
          <p:nvPr/>
        </p:nvSpPr>
        <p:spPr>
          <a:xfrm>
            <a:off x="5347037" y="2657857"/>
            <a:ext cx="2164678" cy="21646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32"/>
          <p:cNvSpPr/>
          <p:nvPr/>
        </p:nvSpPr>
        <p:spPr bwMode="auto">
          <a:xfrm>
            <a:off x="6186437" y="2194607"/>
            <a:ext cx="526301" cy="575734"/>
          </a:xfrm>
          <a:custGeom>
            <a:gdLst>
              <a:gd name="T0" fmla="*/ 6 w 362"/>
              <a:gd name="T1" fmla="*/ 396 h 396"/>
              <a:gd name="T2" fmla="*/ 140 w 362"/>
              <a:gd name="T3" fmla="*/ 6 h 396"/>
              <a:gd name="T4" fmla="*/ 362 w 362"/>
              <a:gd name="T5" fmla="*/ 6 h 396"/>
              <a:gd name="T6" fmla="*/ 362 w 362"/>
              <a:gd name="T7" fmla="*/ 0 h 396"/>
              <a:gd name="T8" fmla="*/ 133 w 362"/>
              <a:gd name="T9" fmla="*/ 0 h 396"/>
              <a:gd name="T10" fmla="*/ 0 w 362"/>
              <a:gd name="T11" fmla="*/ 389 h 396"/>
              <a:gd name="T12" fmla="*/ 6 w 362"/>
              <a:gd name="T13" fmla="*/ 396 h 396"/>
            </a:gdLst>
            <a:cxnLst>
              <a:cxn ang="0">
                <a:pos x="T0" y="T1"/>
              </a:cxn>
              <a:cxn ang="0">
                <a:pos x="T2" y="T3"/>
              </a:cxn>
              <a:cxn ang="0">
                <a:pos x="T4" y="T5"/>
              </a:cxn>
              <a:cxn ang="0">
                <a:pos x="T6" y="T7"/>
              </a:cxn>
              <a:cxn ang="0">
                <a:pos x="T8" y="T9"/>
              </a:cxn>
              <a:cxn ang="0">
                <a:pos x="T10" y="T11"/>
              </a:cxn>
              <a:cxn ang="0">
                <a:pos x="T12" y="T13"/>
              </a:cxn>
            </a:cxnLst>
            <a:rect l="0" t="0" r="r" b="b"/>
            <a:pathLst>
              <a:path w="362" h="396">
                <a:moveTo>
                  <a:pt x="6" y="396"/>
                </a:moveTo>
                <a:lnTo>
                  <a:pt x="140" y="6"/>
                </a:lnTo>
                <a:lnTo>
                  <a:pt x="362" y="6"/>
                </a:lnTo>
                <a:lnTo>
                  <a:pt x="362" y="0"/>
                </a:lnTo>
                <a:lnTo>
                  <a:pt x="133" y="0"/>
                </a:lnTo>
                <a:lnTo>
                  <a:pt x="0" y="389"/>
                </a:lnTo>
                <a:lnTo>
                  <a:pt x="6" y="396"/>
                </a:lnTo>
                <a:close/>
              </a:path>
            </a:pathLst>
          </a:custGeom>
          <a:solidFill>
            <a:schemeClr val="bg1">
              <a:lumMod val="75000"/>
            </a:schemeClr>
          </a:solidFill>
          <a:ln>
            <a:noFill/>
          </a:ln>
        </p:spPr>
        <p:txBody>
          <a:bodyPr vert="horz" wrap="square" lIns="83743" tIns="41872" rIns="83743" bIns="41872" numCol="1" anchor="t" anchorCtr="0" compatLnSpc="1"/>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58"/>
          <p:cNvSpPr txBox="1"/>
          <p:nvPr/>
        </p:nvSpPr>
        <p:spPr>
          <a:xfrm>
            <a:off x="6206801" y="1867005"/>
            <a:ext cx="455574" cy="286232"/>
          </a:xfrm>
          <a:prstGeom prst="rect">
            <a:avLst/>
          </a:prstGeom>
          <a:noFill/>
        </p:spPr>
        <p:txBody>
          <a:bodyPr wrap="none" rtlCol="0">
            <a:spAutoFit/>
          </a:bodyPr>
          <a:lstStyle/>
          <a:p>
            <a:pPr algn="just">
              <a:lnSpc>
                <a:spcPct val="120000"/>
              </a:lnSpc>
            </a:pPr>
            <a:r>
              <a:rPr lang="en-US" altLang="zh-CN"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endParaRPr lang="zh-CN" altLang="en-US"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椭圆 60"/>
          <p:cNvSpPr/>
          <p:nvPr/>
        </p:nvSpPr>
        <p:spPr>
          <a:xfrm>
            <a:off x="2931602" y="2657857"/>
            <a:ext cx="2164678" cy="21646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0"/>
          <p:cNvSpPr/>
          <p:nvPr/>
        </p:nvSpPr>
        <p:spPr bwMode="auto">
          <a:xfrm>
            <a:off x="2363067" y="2880465"/>
            <a:ext cx="571372" cy="584457"/>
          </a:xfrm>
          <a:custGeom>
            <a:gdLst>
              <a:gd name="T0" fmla="*/ 393 w 393"/>
              <a:gd name="T1" fmla="*/ 396 h 402"/>
              <a:gd name="T2" fmla="*/ 228 w 393"/>
              <a:gd name="T3" fmla="*/ 0 h 402"/>
              <a:gd name="T4" fmla="*/ 0 w 393"/>
              <a:gd name="T5" fmla="*/ 0 h 402"/>
              <a:gd name="T6" fmla="*/ 0 w 393"/>
              <a:gd name="T7" fmla="*/ 13 h 402"/>
              <a:gd name="T8" fmla="*/ 222 w 393"/>
              <a:gd name="T9" fmla="*/ 13 h 402"/>
              <a:gd name="T10" fmla="*/ 380 w 393"/>
              <a:gd name="T11" fmla="*/ 402 h 402"/>
              <a:gd name="T12" fmla="*/ 393 w 393"/>
              <a:gd name="T13" fmla="*/ 396 h 402"/>
            </a:gdLst>
            <a:cxnLst>
              <a:cxn ang="0">
                <a:pos x="T0" y="T1"/>
              </a:cxn>
              <a:cxn ang="0">
                <a:pos x="T2" y="T3"/>
              </a:cxn>
              <a:cxn ang="0">
                <a:pos x="T4" y="T5"/>
              </a:cxn>
              <a:cxn ang="0">
                <a:pos x="T6" y="T7"/>
              </a:cxn>
              <a:cxn ang="0">
                <a:pos x="T8" y="T9"/>
              </a:cxn>
              <a:cxn ang="0">
                <a:pos x="T10" y="T11"/>
              </a:cxn>
              <a:cxn ang="0">
                <a:pos x="T12" y="T13"/>
              </a:cxn>
            </a:cxnLst>
            <a:rect l="0" t="0" r="r" b="b"/>
            <a:pathLst>
              <a:path w="393" h="402">
                <a:moveTo>
                  <a:pt x="393" y="396"/>
                </a:moveTo>
                <a:lnTo>
                  <a:pt x="228" y="0"/>
                </a:lnTo>
                <a:lnTo>
                  <a:pt x="0" y="0"/>
                </a:lnTo>
                <a:lnTo>
                  <a:pt x="0" y="13"/>
                </a:lnTo>
                <a:lnTo>
                  <a:pt x="222" y="13"/>
                </a:lnTo>
                <a:lnTo>
                  <a:pt x="380" y="402"/>
                </a:lnTo>
                <a:lnTo>
                  <a:pt x="393" y="39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61"/>
          <p:cNvSpPr/>
          <p:nvPr/>
        </p:nvSpPr>
        <p:spPr bwMode="auto">
          <a:xfrm>
            <a:off x="2276128" y="4248859"/>
            <a:ext cx="766191" cy="575734"/>
          </a:xfrm>
          <a:custGeom>
            <a:gdLst>
              <a:gd name="T0" fmla="*/ 521 w 527"/>
              <a:gd name="T1" fmla="*/ 0 h 396"/>
              <a:gd name="T2" fmla="*/ 292 w 527"/>
              <a:gd name="T3" fmla="*/ 383 h 396"/>
              <a:gd name="T4" fmla="*/ 0 w 527"/>
              <a:gd name="T5" fmla="*/ 383 h 396"/>
              <a:gd name="T6" fmla="*/ 0 w 527"/>
              <a:gd name="T7" fmla="*/ 396 h 396"/>
              <a:gd name="T8" fmla="*/ 298 w 527"/>
              <a:gd name="T9" fmla="*/ 396 h 396"/>
              <a:gd name="T10" fmla="*/ 527 w 527"/>
              <a:gd name="T11" fmla="*/ 7 h 396"/>
              <a:gd name="T12" fmla="*/ 521 w 527"/>
              <a:gd name="T13" fmla="*/ 0 h 396"/>
            </a:gdLst>
            <a:cxnLst>
              <a:cxn ang="0">
                <a:pos x="T0" y="T1"/>
              </a:cxn>
              <a:cxn ang="0">
                <a:pos x="T2" y="T3"/>
              </a:cxn>
              <a:cxn ang="0">
                <a:pos x="T4" y="T5"/>
              </a:cxn>
              <a:cxn ang="0">
                <a:pos x="T6" y="T7"/>
              </a:cxn>
              <a:cxn ang="0">
                <a:pos x="T8" y="T9"/>
              </a:cxn>
              <a:cxn ang="0">
                <a:pos x="T10" y="T11"/>
              </a:cxn>
              <a:cxn ang="0">
                <a:pos x="T12" y="T13"/>
              </a:cxn>
            </a:cxnLst>
            <a:rect l="0" t="0" r="r" b="b"/>
            <a:pathLst>
              <a:path w="527" h="396">
                <a:moveTo>
                  <a:pt x="521" y="0"/>
                </a:moveTo>
                <a:lnTo>
                  <a:pt x="292" y="383"/>
                </a:lnTo>
                <a:lnTo>
                  <a:pt x="0" y="383"/>
                </a:lnTo>
                <a:lnTo>
                  <a:pt x="0" y="396"/>
                </a:lnTo>
                <a:lnTo>
                  <a:pt x="298" y="396"/>
                </a:lnTo>
                <a:lnTo>
                  <a:pt x="527" y="7"/>
                </a:lnTo>
                <a:lnTo>
                  <a:pt x="521"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4"/>
          <p:cNvSpPr txBox="1"/>
          <p:nvPr/>
        </p:nvSpPr>
        <p:spPr>
          <a:xfrm>
            <a:off x="2219516" y="2514034"/>
            <a:ext cx="455574" cy="286232"/>
          </a:xfrm>
          <a:prstGeom prst="rect">
            <a:avLst/>
          </a:prstGeom>
          <a:noFill/>
        </p:spPr>
        <p:txBody>
          <a:bodyPr wrap="none" rtlCol="0">
            <a:spAutoFit/>
          </a:bodyPr>
          <a:lstStyle/>
          <a:p>
            <a:pPr algn="just">
              <a:lnSpc>
                <a:spcPct val="120000"/>
              </a:lnSpc>
            </a:pPr>
            <a:r>
              <a:rPr lang="en-US" altLang="zh-CN"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zh-CN" altLang="en-US"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65"/>
          <p:cNvSpPr txBox="1"/>
          <p:nvPr/>
        </p:nvSpPr>
        <p:spPr>
          <a:xfrm>
            <a:off x="2103560" y="4434432"/>
            <a:ext cx="455574" cy="286232"/>
          </a:xfrm>
          <a:prstGeom prst="rect">
            <a:avLst/>
          </a:prstGeom>
          <a:noFill/>
        </p:spPr>
        <p:txBody>
          <a:bodyPr wrap="none" rtlCol="0">
            <a:spAutoFit/>
          </a:bodyPr>
          <a:lstStyle/>
          <a:p>
            <a:pPr algn="just">
              <a:lnSpc>
                <a:spcPct val="120000"/>
              </a:lnSpc>
            </a:pPr>
            <a:r>
              <a:rPr lang="en-US" altLang="zh-CN"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zh-CN" altLang="en-US" sz="105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542659" y="5205769"/>
            <a:ext cx="942566" cy="193899"/>
          </a:xfrm>
          <a:prstGeom prst="rect">
            <a:avLst/>
          </a:prstGeom>
          <a:noFill/>
        </p:spPr>
        <p:txBody>
          <a:bodyPr wrap="none" lIns="0" tIns="0" rIns="0" bIns="0" rtlCol="0">
            <a:spAutoFit/>
          </a:bodyPr>
          <a:lstStyle/>
          <a:p>
            <a:pPr algn="just">
              <a:lnSpc>
                <a:spcPct val="120000"/>
              </a:lnSpc>
            </a:pPr>
            <a:r>
              <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2878746" y="5445600"/>
            <a:ext cx="2270390" cy="429605"/>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958096" y="5205769"/>
            <a:ext cx="942566" cy="193899"/>
          </a:xfrm>
          <a:prstGeom prst="rect">
            <a:avLst/>
          </a:prstGeom>
          <a:noFill/>
        </p:spPr>
        <p:txBody>
          <a:bodyPr wrap="none" lIns="0" tIns="0" rIns="0" bIns="0" rtlCol="0">
            <a:spAutoFit/>
          </a:bodyPr>
          <a:lstStyle/>
          <a:p>
            <a:pPr algn="just">
              <a:lnSpc>
                <a:spcPct val="120000"/>
              </a:lnSpc>
            </a:pPr>
            <a:r>
              <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8470602" y="5205769"/>
            <a:ext cx="942566" cy="193899"/>
          </a:xfrm>
          <a:prstGeom prst="rect">
            <a:avLst/>
          </a:prstGeom>
          <a:noFill/>
        </p:spPr>
        <p:txBody>
          <a:bodyPr wrap="none" lIns="0" tIns="0" rIns="0" bIns="0" rtlCol="0">
            <a:spAutoFit/>
          </a:bodyPr>
          <a:lstStyle/>
          <a:p>
            <a:pPr algn="just">
              <a:lnSpc>
                <a:spcPct val="120000"/>
              </a:lnSpc>
            </a:pPr>
            <a:r>
              <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5294182" y="5445600"/>
            <a:ext cx="2270390" cy="429605"/>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7815329" y="5445600"/>
            <a:ext cx="2270390" cy="429605"/>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28" name="图表 6"/>
          <p:cNvGraphicFramePr/>
          <p:nvPr/>
        </p:nvGraphicFramePr>
        <p:xfrm>
          <a:off x="6773253" y="2294445"/>
          <a:ext cx="4337255" cy="2891503"/>
        </p:xfrm>
        <a:graphic>
          <a:graphicData uri="http://schemas.openxmlformats.org/drawingml/2006/chart">
            <c:chart xmlns:c="http://schemas.openxmlformats.org/drawingml/2006/chart" r:id="rId3"/>
          </a:graphicData>
        </a:graphic>
      </p:graphicFrame>
      <p:graphicFrame>
        <p:nvGraphicFramePr>
          <p:cNvPr id="30" name="图表 56"/>
          <p:cNvGraphicFramePr/>
          <p:nvPr/>
        </p:nvGraphicFramePr>
        <p:xfrm>
          <a:off x="4260748" y="2294445"/>
          <a:ext cx="4337255" cy="2891503"/>
        </p:xfrm>
        <a:graphic>
          <a:graphicData uri="http://schemas.openxmlformats.org/drawingml/2006/chart">
            <c:chart xmlns:c="http://schemas.openxmlformats.org/drawingml/2006/chart" r:id="rId4"/>
          </a:graphicData>
        </a:graphic>
      </p:graphicFrame>
      <p:graphicFrame>
        <p:nvGraphicFramePr>
          <p:cNvPr id="33" name="图表 61"/>
          <p:cNvGraphicFramePr/>
          <p:nvPr/>
        </p:nvGraphicFramePr>
        <p:xfrm>
          <a:off x="1845313" y="2294445"/>
          <a:ext cx="4337255" cy="2891503"/>
        </p:xfrm>
        <a:graphic>
          <a:graphicData uri="http://schemas.openxmlformats.org/drawingml/2006/chart">
            <c:chart xmlns:c="http://schemas.openxmlformats.org/drawingml/2006/chart" r:id="rId5"/>
          </a:graphicData>
        </a:graphic>
      </p:graphicFrame>
      <p:sp>
        <p:nvSpPr>
          <p:cNvPr id="27"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nodeType="afterGroup">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nodeType="afterGroup">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nodeType="afterGroup">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nodeType="afterGroup">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ppt_x"/>
                                          </p:val>
                                        </p:tav>
                                        <p:tav tm="100000">
                                          <p:val>
                                            <p:strVal val="#ppt_x"/>
                                          </p:val>
                                        </p:tav>
                                      </p:tavLst>
                                    </p:anim>
                                    <p:anim calcmode="lin" valueType="num">
                                      <p:cBhvr additive="base">
                                        <p:cTn id="7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4" grpId="0" animBg="1"/>
      <p:bldP spid="15" grpId="0"/>
      <p:bldP spid="18" grpId="0" animBg="1"/>
      <p:bldP spid="19" grpId="0" animBg="1"/>
      <p:bldP spid="20" grpId="0"/>
      <p:bldP spid="21" grpId="0"/>
      <p:bldGraphic spid="28" grpId="0">
        <p:bldAsOne/>
      </p:bldGraphic>
      <p:bldGraphic spid="30" grpId="0">
        <p:bldAsOne/>
      </p:bldGraphic>
      <p:bldGraphic spid="33" grpId="0">
        <p:bldAsOne/>
      </p:bldGraphic>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1421329" y="1474642"/>
            <a:ext cx="2771272" cy="271774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flipH="1">
            <a:off x="1293464" y="1371620"/>
            <a:ext cx="3000215" cy="4188921"/>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812800" y="5882030"/>
            <a:ext cx="11233150" cy="369332"/>
          </a:xfrm>
          <a:prstGeom prst="rect">
            <a:avLst/>
          </a:prstGeom>
          <a:noFill/>
          <a:effectLst/>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1480382" y="4358761"/>
            <a:ext cx="2613203" cy="865808"/>
            <a:chOff x="680210" y="1949615"/>
            <a:chExt cx="1718591" cy="616167"/>
          </a:xfrm>
        </p:grpSpPr>
        <p:sp>
          <p:nvSpPr>
            <p:cNvPr id="28" name="Content Placeholder 2"/>
            <p:cNvSpPr txBox="1"/>
            <p:nvPr/>
          </p:nvSpPr>
          <p:spPr>
            <a:xfrm>
              <a:off x="680210" y="2171520"/>
              <a:ext cx="171859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680210" y="1949615"/>
              <a:ext cx="1330361" cy="153324"/>
            </a:xfrm>
            <a:prstGeom prst="rect">
              <a:avLst/>
            </a:prstGeom>
            <a:noFill/>
          </p:spPr>
          <p:txBody>
            <a:bodyPr wrap="square" lIns="0" tIns="0" rIns="0" bIns="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矩形 29"/>
          <p:cNvSpPr/>
          <p:nvPr/>
        </p:nvSpPr>
        <p:spPr>
          <a:xfrm>
            <a:off x="5069404" y="1474642"/>
            <a:ext cx="2771272" cy="2717747"/>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flipH="1">
            <a:off x="4941539" y="1371620"/>
            <a:ext cx="3000215" cy="4188921"/>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5173738" y="4358760"/>
            <a:ext cx="2569913" cy="865810"/>
            <a:chOff x="578159" y="1949614"/>
            <a:chExt cx="1777231" cy="616168"/>
          </a:xfrm>
        </p:grpSpPr>
        <p:sp>
          <p:nvSpPr>
            <p:cNvPr id="33" name="Content Placeholder 2"/>
            <p:cNvSpPr txBox="1"/>
            <p:nvPr/>
          </p:nvSpPr>
          <p:spPr>
            <a:xfrm>
              <a:off x="578159" y="2171520"/>
              <a:ext cx="1777231" cy="394262"/>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579173" y="1949614"/>
              <a:ext cx="1525803" cy="153324"/>
            </a:xfrm>
            <a:prstGeom prst="rect">
              <a:avLst/>
            </a:prstGeom>
            <a:noFill/>
          </p:spPr>
          <p:txBody>
            <a:bodyPr lIns="0" tIns="0" rIns="0" bIns="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8717479" y="1474642"/>
            <a:ext cx="2771272" cy="2717747"/>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flipH="1">
            <a:off x="8589614" y="1371620"/>
            <a:ext cx="3000215" cy="4188921"/>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8823803" y="4358760"/>
            <a:ext cx="2569911" cy="865810"/>
            <a:chOff x="578159" y="1949614"/>
            <a:chExt cx="1971069" cy="616168"/>
          </a:xfrm>
        </p:grpSpPr>
        <p:sp>
          <p:nvSpPr>
            <p:cNvPr id="38" name="Content Placeholder 2"/>
            <p:cNvSpPr txBox="1"/>
            <p:nvPr/>
          </p:nvSpPr>
          <p:spPr>
            <a:xfrm>
              <a:off x="578159" y="2171520"/>
              <a:ext cx="1971069" cy="394262"/>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579173" y="1949614"/>
              <a:ext cx="1525803" cy="153324"/>
            </a:xfrm>
            <a:prstGeom prst="rect">
              <a:avLst/>
            </a:prstGeom>
            <a:noFill/>
          </p:spPr>
          <p:txBody>
            <a:bodyPr lIns="0" tIns="0" rIns="0" bIns="0">
              <a:spAutoFit/>
            </a:bodyPr>
            <a:lstStyle/>
            <a:p>
              <a:pPr algn="just"/>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nodeType="afterGroup">
                            <p:stCondLst>
                              <p:cond delay="750"/>
                            </p:stCondLst>
                            <p:childTnLst>
                              <p:par>
                                <p:cTn id="12" presetID="2" presetClass="entr" presetSubtype="8" decel="10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nodeType="afterGroup">
                            <p:stCondLst>
                              <p:cond delay="2000"/>
                            </p:stCondLst>
                            <p:childTnLst>
                              <p:par>
                                <p:cTn id="24" presetID="2" presetClass="entr" presetSubtype="8"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nodeType="afterGroup">
                            <p:stCondLst>
                              <p:cond delay="3250"/>
                            </p:stCondLst>
                            <p:childTnLst>
                              <p:par>
                                <p:cTn id="36" presetID="2" presetClass="entr" presetSubtype="8" decel="10000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20" grpId="0"/>
      <p:bldP spid="30" grpId="0" animBg="1"/>
      <p:bldP spid="31"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54" y="1655866"/>
            <a:ext cx="3192188" cy="289082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a:xfrm>
            <a:off x="812800" y="4854991"/>
            <a:ext cx="5281014" cy="1256315"/>
            <a:chOff x="2051561" y="1072121"/>
            <a:chExt cx="3753172" cy="893556"/>
          </a:xfrm>
        </p:grpSpPr>
        <p:sp>
          <p:nvSpPr>
            <p:cNvPr id="15" name="文本框 66"/>
            <p:cNvSpPr txBox="1">
              <a:spLocks noChangeArrowheads="1"/>
            </p:cNvSpPr>
            <p:nvPr/>
          </p:nvSpPr>
          <p:spPr bwMode="auto">
            <a:xfrm>
              <a:off x="2051561" y="1374629"/>
              <a:ext cx="3753172"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7"/>
          <p:cNvGrpSpPr/>
          <p:nvPr/>
        </p:nvGrpSpPr>
        <p:grpSpPr>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4000" p14:dur="2000">
        <p14:ferris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nodeType="afterGroup">
                            <p:stCondLst>
                              <p:cond delay="125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1568251"/>
            <a:ext cx="12858750" cy="6575081"/>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剪去对角的矩形 1"/>
          <p:cNvSpPr/>
          <p:nvPr/>
        </p:nvSpPr>
        <p:spPr>
          <a:xfrm>
            <a:off x="0" y="4480420"/>
            <a:ext cx="12858750" cy="2752229"/>
          </a:xfrm>
          <a:prstGeom prst="snip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2266951" y="5006831"/>
            <a:ext cx="83248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a:solidFill>
                  <a:schemeClr val="bg1"/>
                </a:solidFill>
                <a:cs typeface="Arial" panose="020b0604020202020204" pitchFamily="34" charset="0"/>
              </a:rPr>
              <a:t>THANK YOU</a:t>
            </a:r>
            <a:endParaRPr lang="zh-CN" altLang="en-US" sz="5400" b="1">
              <a:solidFill>
                <a:schemeClr val="bg1"/>
              </a:solidFill>
              <a:cs typeface="Arial" panose="020b0604020202020204" pitchFamily="34" charset="0"/>
            </a:endParaRPr>
          </a:p>
        </p:txBody>
      </p:sp>
      <p:sp>
        <p:nvSpPr>
          <p:cNvPr id="13" name="矩形 259"/>
          <p:cNvSpPr>
            <a:spLocks noChangeArrowheads="1"/>
          </p:cNvSpPr>
          <p:nvPr/>
        </p:nvSpPr>
        <p:spPr bwMode="auto">
          <a:xfrm>
            <a:off x="4006627" y="6595540"/>
            <a:ext cx="1890246" cy="232410"/>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050">
                <a:solidFill>
                  <a:schemeClr val="bg1"/>
                </a:solidFill>
                <a:latin typeface="Arial" panose="020b0604020202020204" pitchFamily="34" charset="0"/>
                <a:cs typeface="Arial" panose="020b0604020202020204" pitchFamily="34" charset="0"/>
                <a:sym typeface="Arial" panose="020b0604020202020204" pitchFamily="34" charset="0"/>
              </a:rPr>
              <a:t>汇报</a:t>
            </a:r>
            <a:r>
              <a:rPr lang="en-US" altLang="zh-CN" sz="1050">
                <a:solidFill>
                  <a:schemeClr val="bg1"/>
                </a:solidFill>
                <a:latin typeface="Arial" panose="020b0604020202020204" pitchFamily="34" charset="0"/>
                <a:cs typeface="Arial" panose="020b0604020202020204" pitchFamily="34" charset="0"/>
                <a:sym typeface="Arial" panose="020b0604020202020204" pitchFamily="34" charset="0"/>
              </a:rPr>
              <a:t>:PPT</a:t>
            </a:r>
            <a:r>
              <a:rPr lang="zh-CN" altLang="en-US" sz="1050">
                <a:solidFill>
                  <a:schemeClr val="bg1"/>
                </a:solidFill>
                <a:latin typeface="Arial" panose="020b0604020202020204" pitchFamily="34" charset="0"/>
                <a:cs typeface="Arial" panose="020b0604020202020204" pitchFamily="34" charset="0"/>
                <a:sym typeface="Arial" panose="020b0604020202020204" pitchFamily="34" charset="0"/>
              </a:rPr>
              <a:t>汇</a:t>
            </a:r>
            <a:endParaRPr lang="zh-CN" altLang="en-US" sz="105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矩形 259"/>
          <p:cNvSpPr>
            <a:spLocks noChangeArrowheads="1"/>
          </p:cNvSpPr>
          <p:nvPr/>
        </p:nvSpPr>
        <p:spPr bwMode="auto">
          <a:xfrm>
            <a:off x="6909313" y="6595540"/>
            <a:ext cx="2016224" cy="234286"/>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1050">
                <a:solidFill>
                  <a:schemeClr val="bg1"/>
                </a:solidFill>
                <a:latin typeface="Arial" panose="020b0604020202020204" pitchFamily="34" charset="0"/>
                <a:cs typeface="Arial" panose="020b0604020202020204" pitchFamily="34" charset="0"/>
                <a:sym typeface="Arial" panose="020b0604020202020204" pitchFamily="34" charset="0"/>
              </a:rPr>
              <a:t>Report: 66663333</a:t>
            </a:r>
            <a:endParaRPr lang="en-US" altLang="zh-CN" sz="105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451897" y="4644033"/>
            <a:ext cx="5954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a:solidFill>
                  <a:schemeClr val="bg1"/>
                </a:solidFill>
                <a:cs typeface="Arial" panose="020b0604020202020204" pitchFamily="34" charset="0"/>
              </a:rPr>
              <a:t>感谢聆听，批评指导</a:t>
            </a:r>
            <a:endParaRPr lang="zh-CN" altLang="en-US">
              <a:solidFill>
                <a:schemeClr val="bg1"/>
              </a:solidFill>
              <a:cs typeface="Arial" panose="020b0604020202020204" pitchFamily="34" charset="0"/>
            </a:endParaRPr>
          </a:p>
        </p:txBody>
      </p:sp>
      <p:sp>
        <p:nvSpPr>
          <p:cNvPr id="8" name="矩形 259"/>
          <p:cNvSpPr>
            <a:spLocks noChangeArrowheads="1"/>
          </p:cNvSpPr>
          <p:nvPr/>
        </p:nvSpPr>
        <p:spPr bwMode="auto">
          <a:xfrm rot="21433072">
            <a:off x="-710527" y="1062064"/>
            <a:ext cx="83248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b="1">
                <a:solidFill>
                  <a:schemeClr val="bg1"/>
                </a:solidFill>
                <a:cs typeface="Arial" panose="020b0604020202020204" pitchFamily="34" charset="0"/>
              </a:rPr>
              <a:t>您的公司名称</a:t>
            </a:r>
            <a:endParaRPr lang="zh-CN" altLang="en-US" sz="8000" b="1">
              <a:solidFill>
                <a:schemeClr val="bg1"/>
              </a:solidFill>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2684959" y="1600101"/>
            <a:ext cx="3341438" cy="39489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3247158" y="5006216"/>
            <a:ext cx="22170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3130692" y="4221373"/>
            <a:ext cx="244997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48"/>
          <p:cNvSpPr txBox="1"/>
          <p:nvPr/>
        </p:nvSpPr>
        <p:spPr>
          <a:xfrm>
            <a:off x="6933431" y="3040261"/>
            <a:ext cx="4320480" cy="738664"/>
          </a:xfrm>
          <a:prstGeom prst="rect">
            <a:avLst/>
          </a:prstGeom>
          <a:noFill/>
        </p:spPr>
        <p:txBody>
          <a:bodyPr wrap="square" lIns="0" tIns="0" rIns="0" bIns="0" rtlCol="0">
            <a:spAutoFit/>
          </a:bodyPr>
          <a:lstStyle/>
          <a:p>
            <a:r>
              <a:rPr lang="zh-CN" altLang="en-US"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GB" altLang="zh-CN"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3263056" y="2011757"/>
            <a:ext cx="218524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a:solidFill>
                  <a:schemeClr val="bg1"/>
                </a:solidFill>
                <a:latin typeface="Impact" panose="020b0806030902050204" pitchFamily="34" charset="0"/>
                <a:cs typeface="Arial" panose="020b0604020202020204" pitchFamily="34" charset="0"/>
                <a:sym typeface="Arial" panose="020b0604020202020204" pitchFamily="34" charset="0"/>
              </a:rPr>
              <a:t>01</a:t>
            </a:r>
            <a:endParaRPr lang="zh-CN" altLang="en-US" sz="13800" cap="all" spc="30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6879479"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939842"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6879479"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8939842"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
                                        </p:tgtEl>
                                        <p:attrNameLst>
                                          <p:attrName>style.visibility</p:attrName>
                                        </p:attrNameLst>
                                      </p:cBhvr>
                                      <p:to>
                                        <p:strVal val="visible"/>
                                      </p:to>
                                    </p:set>
                                    <p:animEffect transition="in" filter="wipe(left)">
                                      <p:cBhvr>
                                        <p:cTn id="33" dur="200"/>
                                        <p:tgtEl>
                                          <p:spTgt spid="11"/>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11"/>
                                        </p:tgtEl>
                                      </p:cBhvr>
                                      <p:to x="80000" y="100000"/>
                                    </p:animScale>
                                    <p:anim by="(#ppt_w*0.10)" calcmode="lin" valueType="num">
                                      <p:cBhvr>
                                        <p:cTn id="36" dur="50" autoRev="1" fill="hold">
                                          <p:stCondLst>
                                            <p:cond delay="0"/>
                                          </p:stCondLst>
                                        </p:cTn>
                                        <p:tgtEl>
                                          <p:spTgt spid="11"/>
                                        </p:tgtEl>
                                        <p:attrNameLst>
                                          <p:attrName>ppt_x</p:attrName>
                                        </p:attrNameLst>
                                      </p:cBhvr>
                                    </p:anim>
                                    <p:anim by="(-#ppt_w*0.10)" calcmode="lin" valueType="num">
                                      <p:cBhvr>
                                        <p:cTn id="37" dur="50" autoRev="1" fill="hold">
                                          <p:stCondLst>
                                            <p:cond delay="0"/>
                                          </p:stCondLst>
                                        </p:cTn>
                                        <p:tgtEl>
                                          <p:spTgt spid="11"/>
                                        </p:tgtEl>
                                        <p:attrNameLst>
                                          <p:attrName>ppt_y</p:attrName>
                                        </p:attrNameLst>
                                      </p:cBhvr>
                                    </p:anim>
                                    <p:animRot by="-480000">
                                      <p:cBhvr>
                                        <p:cTn id="38" dur="50" autoRev="1" fill="hold">
                                          <p:stCondLst>
                                            <p:cond delay="0"/>
                                          </p:stCondLst>
                                        </p:cTn>
                                        <p:tgtEl>
                                          <p:spTgt spid="11"/>
                                        </p:tgtEl>
                                        <p:attrNameLst>
                                          <p:attrName>r</p:attrName>
                                        </p:attrNameLst>
                                      </p:cBhvr>
                                    </p:animRot>
                                  </p:childTnLst>
                                </p:cTn>
                              </p:par>
                            </p:childTnLst>
                          </p:cTn>
                        </p:par>
                        <p:par>
                          <p:cTn id="39" fill="hold" nodeType="afterGroup">
                            <p:stCondLst>
                              <p:cond delay="700"/>
                            </p:stCondLst>
                            <p:childTnLst>
                              <p:par>
                                <p:cTn id="40" presetID="1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ppt_x</p:attrName>
                                        </p:attrNameLst>
                                      </p:cBhvr>
                                      <p:tavLst>
                                        <p:tav tm="0">
                                          <p:val>
                                            <p:strVal val="#ppt_x-#ppt_w*1.125000"/>
                                          </p:val>
                                        </p:tav>
                                        <p:tav tm="100000">
                                          <p:val>
                                            <p:strVal val="#ppt_x"/>
                                          </p:val>
                                        </p:tav>
                                      </p:tavLst>
                                    </p:anim>
                                    <p:animEffect transition="in" filter="wipe(right)">
                                      <p:cBhvr>
                                        <p:cTn id="43" dur="500"/>
                                        <p:tgtEl>
                                          <p:spTgt spid="13"/>
                                        </p:tgtEl>
                                      </p:cBhvr>
                                    </p:animEffect>
                                  </p:childTnLst>
                                </p:cTn>
                              </p:par>
                            </p:childTnLst>
                          </p:cTn>
                        </p:par>
                        <p:par>
                          <p:cTn id="44" fill="hold" nodeType="afterGroup">
                            <p:stCondLst>
                              <p:cond delay="1200"/>
                            </p:stCondLst>
                            <p:childTnLst>
                              <p:par>
                                <p:cTn id="45" presetID="1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ppt_x</p:attrName>
                                        </p:attrNameLst>
                                      </p:cBhvr>
                                      <p:tavLst>
                                        <p:tav tm="0">
                                          <p:val>
                                            <p:strVal val="#ppt_x-#ppt_w*1.125000"/>
                                          </p:val>
                                        </p:tav>
                                        <p:tav tm="100000">
                                          <p:val>
                                            <p:strVal val="#ppt_x"/>
                                          </p:val>
                                        </p:tav>
                                      </p:tavLst>
                                    </p:anim>
                                    <p:animEffect transition="in" filter="wipe(right)">
                                      <p:cBhvr>
                                        <p:cTn id="48" dur="500"/>
                                        <p:tgtEl>
                                          <p:spTgt spid="14"/>
                                        </p:tgtEl>
                                      </p:cBhvr>
                                    </p:animEffect>
                                  </p:childTnLst>
                                </p:cTn>
                              </p:par>
                            </p:childTnLst>
                          </p:cTn>
                        </p:par>
                        <p:par>
                          <p:cTn id="49" fill="hold" nodeType="afterGroup">
                            <p:stCondLst>
                              <p:cond delay="1700"/>
                            </p:stCondLst>
                            <p:childTnLst>
                              <p:par>
                                <p:cTn id="50" presetID="1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ppt_x</p:attrName>
                                        </p:attrNameLst>
                                      </p:cBhvr>
                                      <p:tavLst>
                                        <p:tav tm="0">
                                          <p:val>
                                            <p:strVal val="#ppt_x-#ppt_w*1.125000"/>
                                          </p:val>
                                        </p:tav>
                                        <p:tav tm="100000">
                                          <p:val>
                                            <p:strVal val="#ppt_x"/>
                                          </p:val>
                                        </p:tav>
                                      </p:tavLst>
                                    </p:anim>
                                    <p:animEffect transition="in" filter="wipe(right)">
                                      <p:cBhvr>
                                        <p:cTn id="53" dur="500"/>
                                        <p:tgtEl>
                                          <p:spTgt spid="15"/>
                                        </p:tgtEl>
                                      </p:cBhvr>
                                    </p:animEffect>
                                  </p:childTnLst>
                                </p:cTn>
                              </p:par>
                            </p:childTnLst>
                          </p:cTn>
                        </p:par>
                        <p:par>
                          <p:cTn id="54" fill="hold" nodeType="afterGroup">
                            <p:stCondLst>
                              <p:cond delay="2200"/>
                            </p:stCondLst>
                            <p:childTnLst>
                              <p:par>
                                <p:cTn id="55" presetID="1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文本框 66"/>
          <p:cNvSpPr txBox="1">
            <a:spLocks noChangeArrowheads="1"/>
          </p:cNvSpPr>
          <p:nvPr/>
        </p:nvSpPr>
        <p:spPr bwMode="auto">
          <a:xfrm>
            <a:off x="812800" y="1710574"/>
            <a:ext cx="11233149" cy="830997"/>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13"/>
          <p:cNvSpPr txBox="1">
            <a:spLocks noChangeArrowheads="1"/>
          </p:cNvSpPr>
          <p:nvPr/>
        </p:nvSpPr>
        <p:spPr bwMode="auto">
          <a:xfrm>
            <a:off x="812800" y="1398191"/>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812800" y="2733896"/>
            <a:ext cx="11233149" cy="388828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4000" p14:dur="1250">
        <p14:flip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45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700" fill="hold"/>
                                        <p:tgtEl>
                                          <p:spTgt spid="4"/>
                                        </p:tgtEl>
                                        <p:attrNameLst>
                                          <p:attrName>ppt_w</p:attrName>
                                        </p:attrNameLst>
                                      </p:cBhvr>
                                      <p:tavLst>
                                        <p:tav tm="0">
                                          <p:val>
                                            <p:strVal val="#ppt_w+.3"/>
                                          </p:val>
                                        </p:tav>
                                        <p:tav tm="100000">
                                          <p:val>
                                            <p:strVal val="#ppt_w"/>
                                          </p:val>
                                        </p:tav>
                                      </p:tavLst>
                                    </p:anim>
                                    <p:anim calcmode="lin" valueType="num">
                                      <p:cBhvr>
                                        <p:cTn id="19" dur="1700" fill="hold"/>
                                        <p:tgtEl>
                                          <p:spTgt spid="4"/>
                                        </p:tgtEl>
                                        <p:attrNameLst>
                                          <p:attrName>ppt_h</p:attrName>
                                        </p:attrNameLst>
                                      </p:cBhvr>
                                      <p:tavLst>
                                        <p:tav tm="0">
                                          <p:val>
                                            <p:strVal val="#ppt_h"/>
                                          </p:val>
                                        </p:tav>
                                        <p:tav tm="100000">
                                          <p:val>
                                            <p:strVal val="#ppt_h"/>
                                          </p:val>
                                        </p:tav>
                                      </p:tavLst>
                                    </p:anim>
                                    <p:animEffect transition="in" filter="fade">
                                      <p:cBhvr>
                                        <p:cTn id="20"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6"/>
          <p:cNvSpPr txBox="1"/>
          <p:nvPr/>
        </p:nvSpPr>
        <p:spPr>
          <a:xfrm>
            <a:off x="1550188" y="1687757"/>
            <a:ext cx="9844728" cy="282770"/>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nSpc>
                <a:spcPct val="120000"/>
              </a:lnSpc>
              <a:buNone/>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Down Arrow 15"/>
          <p:cNvSpPr/>
          <p:nvPr/>
        </p:nvSpPr>
        <p:spPr>
          <a:xfrm>
            <a:off x="1612236" y="2635722"/>
            <a:ext cx="1527817" cy="3331839"/>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ectangle 87"/>
          <p:cNvSpPr/>
          <p:nvPr/>
        </p:nvSpPr>
        <p:spPr>
          <a:xfrm>
            <a:off x="1612236" y="2634787"/>
            <a:ext cx="1527817" cy="960055"/>
          </a:xfrm>
          <a:prstGeom prst="rect">
            <a:avLst/>
          </a:prstGeom>
          <a:solidFill>
            <a:schemeClr val="accent1">
              <a:lumMod val="75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Text Placeholder 4"/>
          <p:cNvSpPr txBox="1"/>
          <p:nvPr/>
        </p:nvSpPr>
        <p:spPr>
          <a:xfrm>
            <a:off x="1779337" y="2888142"/>
            <a:ext cx="1212189" cy="517065"/>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35%</a:t>
            </a:r>
            <a:endPar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 Placeholder 4"/>
          <p:cNvSpPr txBox="1"/>
          <p:nvPr/>
        </p:nvSpPr>
        <p:spPr>
          <a:xfrm>
            <a:off x="1811129" y="3721302"/>
            <a:ext cx="1156305" cy="258532"/>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id-ID"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 Placeholder 6"/>
          <p:cNvSpPr txBox="1"/>
          <p:nvPr/>
        </p:nvSpPr>
        <p:spPr>
          <a:xfrm>
            <a:off x="1690446" y="4023603"/>
            <a:ext cx="1382995" cy="577338"/>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nSpc>
                <a:spcPct val="120000"/>
              </a:lnSpc>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Down Arrow 91"/>
          <p:cNvSpPr/>
          <p:nvPr/>
        </p:nvSpPr>
        <p:spPr>
          <a:xfrm>
            <a:off x="3252089" y="2635722"/>
            <a:ext cx="1527817" cy="3331839"/>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92"/>
          <p:cNvSpPr/>
          <p:nvPr/>
        </p:nvSpPr>
        <p:spPr>
          <a:xfrm>
            <a:off x="3252089" y="2634787"/>
            <a:ext cx="1527817" cy="960055"/>
          </a:xfrm>
          <a:prstGeom prst="rect">
            <a:avLst/>
          </a:prstGeom>
          <a:solidFill>
            <a:schemeClr val="accent2">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 Placeholder 4"/>
          <p:cNvSpPr txBox="1"/>
          <p:nvPr/>
        </p:nvSpPr>
        <p:spPr>
          <a:xfrm>
            <a:off x="3419192" y="2888142"/>
            <a:ext cx="1212189" cy="517065"/>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 Placeholder 4"/>
          <p:cNvSpPr txBox="1"/>
          <p:nvPr/>
        </p:nvSpPr>
        <p:spPr>
          <a:xfrm>
            <a:off x="3450981" y="3721302"/>
            <a:ext cx="1156305" cy="258532"/>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id-ID"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 Placeholder 6"/>
          <p:cNvSpPr txBox="1"/>
          <p:nvPr/>
        </p:nvSpPr>
        <p:spPr>
          <a:xfrm>
            <a:off x="3330298" y="4023603"/>
            <a:ext cx="1382995" cy="577338"/>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nSpc>
                <a:spcPct val="120000"/>
              </a:lnSpc>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Down Arrow 96"/>
          <p:cNvSpPr/>
          <p:nvPr/>
        </p:nvSpPr>
        <p:spPr>
          <a:xfrm>
            <a:off x="4884096" y="2635722"/>
            <a:ext cx="1527817" cy="3331839"/>
          </a:xfrm>
          <a:prstGeom prst="downArrow">
            <a:avLst>
              <a:gd name="adj1" fmla="val 100000"/>
              <a:gd name="adj2" fmla="val 522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97"/>
          <p:cNvSpPr/>
          <p:nvPr/>
        </p:nvSpPr>
        <p:spPr>
          <a:xfrm>
            <a:off x="4884096" y="2634787"/>
            <a:ext cx="1527817" cy="960055"/>
          </a:xfrm>
          <a:prstGeom prst="rect">
            <a:avLst/>
          </a:prstGeom>
          <a:solidFill>
            <a:schemeClr val="accent3">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4"/>
          <p:cNvSpPr txBox="1"/>
          <p:nvPr/>
        </p:nvSpPr>
        <p:spPr>
          <a:xfrm>
            <a:off x="5051198" y="2888142"/>
            <a:ext cx="1212189" cy="517065"/>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95%</a:t>
            </a:r>
            <a:endPar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 Placeholder 4"/>
          <p:cNvSpPr txBox="1"/>
          <p:nvPr/>
        </p:nvSpPr>
        <p:spPr>
          <a:xfrm>
            <a:off x="5082988" y="3721302"/>
            <a:ext cx="1156305" cy="258532"/>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id-ID"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6"/>
          <p:cNvSpPr txBox="1"/>
          <p:nvPr/>
        </p:nvSpPr>
        <p:spPr>
          <a:xfrm>
            <a:off x="4962304" y="4023603"/>
            <a:ext cx="1382995" cy="577338"/>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nSpc>
                <a:spcPct val="120000"/>
              </a:lnSpc>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Down Arrow 101"/>
          <p:cNvSpPr/>
          <p:nvPr/>
        </p:nvSpPr>
        <p:spPr>
          <a:xfrm>
            <a:off x="6531795" y="2635722"/>
            <a:ext cx="1527817" cy="3331839"/>
          </a:xfrm>
          <a:prstGeom prst="downArrow">
            <a:avLst>
              <a:gd name="adj1" fmla="val 100000"/>
              <a:gd name="adj2" fmla="val 5222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02"/>
          <p:cNvSpPr/>
          <p:nvPr/>
        </p:nvSpPr>
        <p:spPr>
          <a:xfrm>
            <a:off x="6531795" y="2634787"/>
            <a:ext cx="1527817" cy="960055"/>
          </a:xfrm>
          <a:prstGeom prst="rect">
            <a:avLst/>
          </a:prstGeom>
          <a:solidFill>
            <a:schemeClr val="accent4">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4"/>
          <p:cNvSpPr txBox="1"/>
          <p:nvPr/>
        </p:nvSpPr>
        <p:spPr>
          <a:xfrm>
            <a:off x="6698897" y="2888142"/>
            <a:ext cx="1212189" cy="517065"/>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25%</a:t>
            </a:r>
            <a:endPar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4"/>
          <p:cNvSpPr txBox="1"/>
          <p:nvPr/>
        </p:nvSpPr>
        <p:spPr>
          <a:xfrm>
            <a:off x="6730687" y="3721302"/>
            <a:ext cx="1156305" cy="258532"/>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id-ID"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6"/>
          <p:cNvSpPr txBox="1"/>
          <p:nvPr/>
        </p:nvSpPr>
        <p:spPr>
          <a:xfrm>
            <a:off x="6610004" y="4023603"/>
            <a:ext cx="1382995" cy="577338"/>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nSpc>
                <a:spcPct val="120000"/>
              </a:lnSpc>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Down Arrow 106"/>
          <p:cNvSpPr/>
          <p:nvPr/>
        </p:nvSpPr>
        <p:spPr>
          <a:xfrm>
            <a:off x="8179494" y="2635722"/>
            <a:ext cx="1527817" cy="3331839"/>
          </a:xfrm>
          <a:prstGeom prst="downArrow">
            <a:avLst>
              <a:gd name="adj1" fmla="val 100000"/>
              <a:gd name="adj2" fmla="val 5222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107"/>
          <p:cNvSpPr/>
          <p:nvPr/>
        </p:nvSpPr>
        <p:spPr>
          <a:xfrm>
            <a:off x="8179494" y="2634787"/>
            <a:ext cx="1527817" cy="960055"/>
          </a:xfrm>
          <a:prstGeom prst="rect">
            <a:avLst/>
          </a:prstGeom>
          <a:solidFill>
            <a:schemeClr val="accent5">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8346597" y="2888142"/>
            <a:ext cx="1212189" cy="517065"/>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14%</a:t>
            </a:r>
            <a:endPar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8378385" y="3721302"/>
            <a:ext cx="1156305" cy="258532"/>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id-ID"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6"/>
          <p:cNvSpPr txBox="1"/>
          <p:nvPr/>
        </p:nvSpPr>
        <p:spPr>
          <a:xfrm>
            <a:off x="8257703" y="4023603"/>
            <a:ext cx="1382995" cy="577338"/>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nSpc>
                <a:spcPct val="120000"/>
              </a:lnSpc>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Down Arrow 111"/>
          <p:cNvSpPr/>
          <p:nvPr/>
        </p:nvSpPr>
        <p:spPr>
          <a:xfrm>
            <a:off x="9835039" y="2635722"/>
            <a:ext cx="1527817" cy="3331839"/>
          </a:xfrm>
          <a:prstGeom prst="downArrow">
            <a:avLst>
              <a:gd name="adj1" fmla="val 100000"/>
              <a:gd name="adj2" fmla="val 5222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112"/>
          <p:cNvSpPr/>
          <p:nvPr/>
        </p:nvSpPr>
        <p:spPr>
          <a:xfrm>
            <a:off x="9835039" y="2634787"/>
            <a:ext cx="1527817" cy="960055"/>
          </a:xfrm>
          <a:prstGeom prst="rect">
            <a:avLst/>
          </a:prstGeom>
          <a:solidFill>
            <a:schemeClr val="accent6">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1860" tIns="20930" rIns="41860" bIns="20930"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4"/>
          <p:cNvSpPr txBox="1"/>
          <p:nvPr/>
        </p:nvSpPr>
        <p:spPr>
          <a:xfrm>
            <a:off x="10002140" y="2888142"/>
            <a:ext cx="1212189" cy="517065"/>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23%</a:t>
            </a:r>
            <a:endParaRPr 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4"/>
          <p:cNvSpPr txBox="1"/>
          <p:nvPr/>
        </p:nvSpPr>
        <p:spPr>
          <a:xfrm>
            <a:off x="10033933" y="3721302"/>
            <a:ext cx="1156305" cy="258532"/>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lnSpc>
                <a:spcPct val="120000"/>
              </a:lnSpc>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id-ID"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6"/>
          <p:cNvSpPr txBox="1"/>
          <p:nvPr/>
        </p:nvSpPr>
        <p:spPr>
          <a:xfrm>
            <a:off x="9913248" y="4023604"/>
            <a:ext cx="1382995" cy="577338"/>
          </a:xfrm>
          <a:prstGeom prst="rect">
            <a:avLst/>
          </a:prstGeom>
        </p:spPr>
        <p:txBody>
          <a:bodyPr lIns="0" tIns="0" rIns="0" bIns="0">
            <a:spAutoFit/>
          </a:bodyPr>
          <a:lstStyle>
            <a:lvl1pPr marL="779145" indent="-779145" algn="l" defTabSz="1038225" rtl="0" eaLnBrk="1" latinLnBrk="0" hangingPunct="1">
              <a:spcBef>
                <a:spcPct val="20000"/>
              </a:spcBef>
              <a:buFont typeface="Arial"/>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a:buChar char="•"/>
              <a:defRPr sz="4500" kern="1200">
                <a:solidFill>
                  <a:schemeClr val="tx1"/>
                </a:solidFill>
                <a:latin typeface="+mn-lt"/>
                <a:ea typeface="+mn-ea"/>
                <a:cs typeface="+mn-cs"/>
              </a:defRPr>
            </a:lvl9pPr>
          </a:lstStyle>
          <a:p>
            <a:pPr marL="0" indent="0">
              <a:lnSpc>
                <a:spcPct val="120000"/>
              </a:lnSpc>
              <a:buNone/>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nodeType="afterGroup">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nodeType="afterGroup">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nodeType="afterGroup">
                            <p:stCondLst>
                              <p:cond delay="2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Effect transition="in" filter="fade">
                                      <p:cBhvr>
                                        <p:cTn id="96" dur="500"/>
                                        <p:tgtEl>
                                          <p:spTgt spid="1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childTnLst>
                          </p:cTn>
                        </p:par>
                        <p:par>
                          <p:cTn id="112" fill="hold" nodeType="afterGroup">
                            <p:stCondLst>
                              <p:cond delay="2500"/>
                            </p:stCondLst>
                            <p:childTnLst>
                              <p:par>
                                <p:cTn id="113" presetID="53" presetClass="entr" presetSubtype="16"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ppt_w</p:attrName>
                                        </p:attrNameLst>
                                      </p:cBhvr>
                                      <p:tavLst>
                                        <p:tav tm="0">
                                          <p:val>
                                            <p:fltVal val="0"/>
                                          </p:val>
                                        </p:tav>
                                        <p:tav tm="100000">
                                          <p:val>
                                            <p:strVal val="#ppt_w"/>
                                          </p:val>
                                        </p:tav>
                                      </p:tavLst>
                                    </p:anim>
                                    <p:anim calcmode="lin" valueType="num">
                                      <p:cBhvr>
                                        <p:cTn id="121" dur="500" fill="hold"/>
                                        <p:tgtEl>
                                          <p:spTgt spid="24"/>
                                        </p:tgtEl>
                                        <p:attrNameLst>
                                          <p:attrName>ppt_h</p:attrName>
                                        </p:attrNameLst>
                                      </p:cBhvr>
                                      <p:tavLst>
                                        <p:tav tm="0">
                                          <p:val>
                                            <p:fltVal val="0"/>
                                          </p:val>
                                        </p:tav>
                                        <p:tav tm="100000">
                                          <p:val>
                                            <p:strVal val="#ppt_h"/>
                                          </p:val>
                                        </p:tav>
                                      </p:tavLst>
                                    </p:anim>
                                    <p:animEffect transition="in" filter="fade">
                                      <p:cBhvr>
                                        <p:cTn id="122" dur="500"/>
                                        <p:tgtEl>
                                          <p:spTgt spid="2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Effect transition="in" filter="fade">
                                      <p:cBhvr>
                                        <p:cTn id="127" dur="500"/>
                                        <p:tgtEl>
                                          <p:spTgt spid="25"/>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500" fill="hold"/>
                                        <p:tgtEl>
                                          <p:spTgt spid="26"/>
                                        </p:tgtEl>
                                        <p:attrNameLst>
                                          <p:attrName>ppt_w</p:attrName>
                                        </p:attrNameLst>
                                      </p:cBhvr>
                                      <p:tavLst>
                                        <p:tav tm="0">
                                          <p:val>
                                            <p:fltVal val="0"/>
                                          </p:val>
                                        </p:tav>
                                        <p:tav tm="100000">
                                          <p:val>
                                            <p:strVal val="#ppt_w"/>
                                          </p:val>
                                        </p:tav>
                                      </p:tavLst>
                                    </p:anim>
                                    <p:anim calcmode="lin" valueType="num">
                                      <p:cBhvr>
                                        <p:cTn id="131" dur="500" fill="hold"/>
                                        <p:tgtEl>
                                          <p:spTgt spid="26"/>
                                        </p:tgtEl>
                                        <p:attrNameLst>
                                          <p:attrName>ppt_h</p:attrName>
                                        </p:attrNameLst>
                                      </p:cBhvr>
                                      <p:tavLst>
                                        <p:tav tm="0">
                                          <p:val>
                                            <p:fltVal val="0"/>
                                          </p:val>
                                        </p:tav>
                                        <p:tav tm="100000">
                                          <p:val>
                                            <p:strVal val="#ppt_h"/>
                                          </p:val>
                                        </p:tav>
                                      </p:tavLst>
                                    </p:anim>
                                    <p:animEffect transition="in" filter="fade">
                                      <p:cBhvr>
                                        <p:cTn id="132" dur="500"/>
                                        <p:tgtEl>
                                          <p:spTgt spid="26"/>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childTnLst>
                                </p:cTn>
                              </p:par>
                            </p:childTnLst>
                          </p:cTn>
                        </p:par>
                        <p:par>
                          <p:cTn id="138" fill="hold" nodeType="afterGroup">
                            <p:stCondLst>
                              <p:cond delay="3000"/>
                            </p:stCondLst>
                            <p:childTnLst>
                              <p:par>
                                <p:cTn id="139" presetID="53" presetClass="entr" presetSubtype="16" fill="hold" grpId="0" nodeType="after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p:cTn id="141" dur="500" fill="hold"/>
                                        <p:tgtEl>
                                          <p:spTgt spid="28"/>
                                        </p:tgtEl>
                                        <p:attrNameLst>
                                          <p:attrName>ppt_w</p:attrName>
                                        </p:attrNameLst>
                                      </p:cBhvr>
                                      <p:tavLst>
                                        <p:tav tm="0">
                                          <p:val>
                                            <p:fltVal val="0"/>
                                          </p:val>
                                        </p:tav>
                                        <p:tav tm="100000">
                                          <p:val>
                                            <p:strVal val="#ppt_w"/>
                                          </p:val>
                                        </p:tav>
                                      </p:tavLst>
                                    </p:anim>
                                    <p:anim calcmode="lin" valueType="num">
                                      <p:cBhvr>
                                        <p:cTn id="142" dur="500" fill="hold"/>
                                        <p:tgtEl>
                                          <p:spTgt spid="28"/>
                                        </p:tgtEl>
                                        <p:attrNameLst>
                                          <p:attrName>ppt_h</p:attrName>
                                        </p:attrNameLst>
                                      </p:cBhvr>
                                      <p:tavLst>
                                        <p:tav tm="0">
                                          <p:val>
                                            <p:fltVal val="0"/>
                                          </p:val>
                                        </p:tav>
                                        <p:tav tm="100000">
                                          <p:val>
                                            <p:strVal val="#ppt_h"/>
                                          </p:val>
                                        </p:tav>
                                      </p:tavLst>
                                    </p:anim>
                                    <p:animEffect transition="in" filter="fade">
                                      <p:cBhvr>
                                        <p:cTn id="143" dur="500"/>
                                        <p:tgtEl>
                                          <p:spTgt spid="28"/>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500" fill="hold"/>
                                        <p:tgtEl>
                                          <p:spTgt spid="30"/>
                                        </p:tgtEl>
                                        <p:attrNameLst>
                                          <p:attrName>ppt_w</p:attrName>
                                        </p:attrNameLst>
                                      </p:cBhvr>
                                      <p:tavLst>
                                        <p:tav tm="0">
                                          <p:val>
                                            <p:fltVal val="0"/>
                                          </p:val>
                                        </p:tav>
                                        <p:tav tm="100000">
                                          <p:val>
                                            <p:strVal val="#ppt_w"/>
                                          </p:val>
                                        </p:tav>
                                      </p:tavLst>
                                    </p:anim>
                                    <p:anim calcmode="lin" valueType="num">
                                      <p:cBhvr>
                                        <p:cTn id="152" dur="500" fill="hold"/>
                                        <p:tgtEl>
                                          <p:spTgt spid="30"/>
                                        </p:tgtEl>
                                        <p:attrNameLst>
                                          <p:attrName>ppt_h</p:attrName>
                                        </p:attrNameLst>
                                      </p:cBhvr>
                                      <p:tavLst>
                                        <p:tav tm="0">
                                          <p:val>
                                            <p:fltVal val="0"/>
                                          </p:val>
                                        </p:tav>
                                        <p:tav tm="100000">
                                          <p:val>
                                            <p:strVal val="#ppt_h"/>
                                          </p:val>
                                        </p:tav>
                                      </p:tavLst>
                                    </p:anim>
                                    <p:animEffect transition="in" filter="fade">
                                      <p:cBhvr>
                                        <p:cTn id="153" dur="500"/>
                                        <p:tgtEl>
                                          <p:spTgt spid="30"/>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500" fill="hold"/>
                                        <p:tgtEl>
                                          <p:spTgt spid="31"/>
                                        </p:tgtEl>
                                        <p:attrNameLst>
                                          <p:attrName>ppt_w</p:attrName>
                                        </p:attrNameLst>
                                      </p:cBhvr>
                                      <p:tavLst>
                                        <p:tav tm="0">
                                          <p:val>
                                            <p:fltVal val="0"/>
                                          </p:val>
                                        </p:tav>
                                        <p:tav tm="100000">
                                          <p:val>
                                            <p:strVal val="#ppt_w"/>
                                          </p:val>
                                        </p:tav>
                                      </p:tavLst>
                                    </p:anim>
                                    <p:anim calcmode="lin" valueType="num">
                                      <p:cBhvr>
                                        <p:cTn id="157" dur="500" fill="hold"/>
                                        <p:tgtEl>
                                          <p:spTgt spid="31"/>
                                        </p:tgtEl>
                                        <p:attrNameLst>
                                          <p:attrName>ppt_h</p:attrName>
                                        </p:attrNameLst>
                                      </p:cBhvr>
                                      <p:tavLst>
                                        <p:tav tm="0">
                                          <p:val>
                                            <p:fltVal val="0"/>
                                          </p:val>
                                        </p:tav>
                                        <p:tav tm="100000">
                                          <p:val>
                                            <p:strVal val="#ppt_h"/>
                                          </p:val>
                                        </p:tav>
                                      </p:tavLst>
                                    </p:anim>
                                    <p:animEffect transition="in" filter="fade">
                                      <p:cBhvr>
                                        <p:cTn id="158" dur="500"/>
                                        <p:tgtEl>
                                          <p:spTgt spid="31"/>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anim calcmode="lin" valueType="num">
                                      <p:cBhvr>
                                        <p:cTn id="161" dur="500" fill="hold"/>
                                        <p:tgtEl>
                                          <p:spTgt spid="32"/>
                                        </p:tgtEl>
                                        <p:attrNameLst>
                                          <p:attrName>ppt_w</p:attrName>
                                        </p:attrNameLst>
                                      </p:cBhvr>
                                      <p:tavLst>
                                        <p:tav tm="0">
                                          <p:val>
                                            <p:fltVal val="0"/>
                                          </p:val>
                                        </p:tav>
                                        <p:tav tm="100000">
                                          <p:val>
                                            <p:strVal val="#ppt_w"/>
                                          </p:val>
                                        </p:tav>
                                      </p:tavLst>
                                    </p:anim>
                                    <p:anim calcmode="lin" valueType="num">
                                      <p:cBhvr>
                                        <p:cTn id="162" dur="500" fill="hold"/>
                                        <p:tgtEl>
                                          <p:spTgt spid="32"/>
                                        </p:tgtEl>
                                        <p:attrNameLst>
                                          <p:attrName>ppt_h</p:attrName>
                                        </p:attrNameLst>
                                      </p:cBhvr>
                                      <p:tavLst>
                                        <p:tav tm="0">
                                          <p:val>
                                            <p:fltVal val="0"/>
                                          </p:val>
                                        </p:tav>
                                        <p:tav tm="100000">
                                          <p:val>
                                            <p:strVal val="#ppt_h"/>
                                          </p:val>
                                        </p:tav>
                                      </p:tavLst>
                                    </p:anim>
                                    <p:animEffect transition="in" filter="fade">
                                      <p:cBhvr>
                                        <p:cTn id="1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374821" y="1570361"/>
            <a:ext cx="4011895" cy="2450259"/>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74821" y="4070824"/>
            <a:ext cx="4011895" cy="245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973919" y="4383009"/>
            <a:ext cx="2808822" cy="1615827"/>
          </a:xfrm>
          <a:prstGeom prst="rect">
            <a:avLst/>
          </a:prstGeom>
          <a:noFill/>
        </p:spPr>
        <p:txBody>
          <a:bodyPr wrap="square" lIns="0" tIns="0" rIns="0" bIns="0" numCol="1" spcCol="360000">
            <a:spAutoFit/>
          </a:bodyPr>
          <a:lstStyle/>
          <a:p>
            <a:pPr algn="just">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4448819" y="1570361"/>
            <a:ext cx="4011895" cy="2450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4448819" y="4070847"/>
            <a:ext cx="4011895" cy="245018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5047921" y="1871521"/>
            <a:ext cx="2808822" cy="1615827"/>
          </a:xfrm>
          <a:prstGeom prst="rect">
            <a:avLst/>
          </a:prstGeom>
          <a:noFill/>
        </p:spPr>
        <p:txBody>
          <a:bodyPr wrap="square" lIns="0" tIns="0" rIns="0" bIns="0" numCol="1" spcCol="360000">
            <a:spAutoFit/>
          </a:bodyPr>
          <a:lstStyle/>
          <a:p>
            <a:pPr algn="just">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522818" y="1570361"/>
            <a:ext cx="4011895" cy="2450259"/>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8522818" y="4070847"/>
            <a:ext cx="4011895" cy="2450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9121921" y="4383009"/>
            <a:ext cx="2808822" cy="1615827"/>
          </a:xfrm>
          <a:prstGeom prst="rect">
            <a:avLst/>
          </a:prstGeom>
          <a:noFill/>
        </p:spPr>
        <p:txBody>
          <a:bodyPr wrap="square" lIns="0" tIns="0" rIns="0" bIns="0" numCol="1" spcCol="360000">
            <a:spAutoFit/>
          </a:bodyPr>
          <a:lstStyle/>
          <a:p>
            <a:pPr algn="just">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90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7" grpId="0" animBg="1"/>
      <p:bldP spid="18" grpId="0" animBg="1"/>
      <p:bldP spid="19" grpId="0"/>
      <p:bldP spid="20" grpId="0" animBg="1"/>
      <p:bldP spid="21" grpId="0" animBg="1"/>
      <p:bldP spid="2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3"/>
          <p:cNvSpPr/>
          <p:nvPr/>
        </p:nvSpPr>
        <p:spPr bwMode="auto">
          <a:xfrm>
            <a:off x="8284655" y="5038361"/>
            <a:ext cx="594634" cy="594633"/>
          </a:xfrm>
          <a:custGeom>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6"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2">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gdLst>
              <a:gd name="T0" fmla="*/ 60 w 883"/>
              <a:gd name="T1" fmla="*/ 549 h 883"/>
              <a:gd name="T2" fmla="*/ 550 w 883"/>
              <a:gd name="T3" fmla="*/ 824 h 883"/>
              <a:gd name="T4" fmla="*/ 824 w 883"/>
              <a:gd name="T5" fmla="*/ 334 h 883"/>
              <a:gd name="T6" fmla="*/ 334 w 883"/>
              <a:gd name="T7" fmla="*/ 60 h 883"/>
              <a:gd name="T8" fmla="*/ 60 w 883"/>
              <a:gd name="T9" fmla="*/ 549 h 883"/>
            </a:gd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gdLst>
              <a:gd name="T0" fmla="*/ 13 w 650"/>
              <a:gd name="T1" fmla="*/ 351 h 651"/>
              <a:gd name="T2" fmla="*/ 350 w 650"/>
              <a:gd name="T3" fmla="*/ 637 h 651"/>
              <a:gd name="T4" fmla="*/ 636 w 650"/>
              <a:gd name="T5" fmla="*/ 300 h 651"/>
              <a:gd name="T6" fmla="*/ 300 w 650"/>
              <a:gd name="T7" fmla="*/ 14 h 651"/>
              <a:gd name="T8" fmla="*/ 13 w 650"/>
              <a:gd name="T9" fmla="*/ 351 h 651"/>
            </a:gd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6">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nodeType="afterGroup">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nodeType="afterGroup">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nodeType="afterGroup">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nodeType="afterGroup">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nodeType="afterGroup">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nodeType="afterGroup">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nodeType="afterGroup">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nodeType="afterGroup">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nodeType="afterGroup">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nodeType="afterGroup">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nodeType="afterGroup">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2684959" y="1600101"/>
            <a:ext cx="3341438" cy="39489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直接连接符 77"/>
          <p:cNvCxnSpPr/>
          <p:nvPr/>
        </p:nvCxnSpPr>
        <p:spPr>
          <a:xfrm>
            <a:off x="3247158" y="5006216"/>
            <a:ext cx="22170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13"/>
          <p:cNvSpPr txBox="1"/>
          <p:nvPr/>
        </p:nvSpPr>
        <p:spPr>
          <a:xfrm>
            <a:off x="3130692" y="4221373"/>
            <a:ext cx="2449974" cy="51937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PART</a:t>
            </a:r>
            <a:endParaRPr lang="en-US" sz="337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48"/>
          <p:cNvSpPr txBox="1"/>
          <p:nvPr/>
        </p:nvSpPr>
        <p:spPr>
          <a:xfrm>
            <a:off x="6933431" y="3040261"/>
            <a:ext cx="4320480" cy="738664"/>
          </a:xfrm>
          <a:prstGeom prst="rect">
            <a:avLst/>
          </a:prstGeom>
          <a:noFill/>
        </p:spPr>
        <p:txBody>
          <a:bodyPr wrap="square" lIns="0" tIns="0" rIns="0" bIns="0" rtlCol="0">
            <a:spAutoFit/>
          </a:bodyPr>
          <a:lstStyle/>
          <a:p>
            <a:r>
              <a:rPr lang="zh-CN" altLang="en-US"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en-GB" altLang="zh-CN" sz="4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259"/>
          <p:cNvSpPr>
            <a:spLocks noChangeArrowheads="1"/>
          </p:cNvSpPr>
          <p:nvPr/>
        </p:nvSpPr>
        <p:spPr bwMode="auto">
          <a:xfrm>
            <a:off x="3072556" y="2011757"/>
            <a:ext cx="256624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a:solidFill>
                  <a:schemeClr val="bg1"/>
                </a:solidFill>
                <a:latin typeface="Impact" panose="020b0806030902050204" pitchFamily="34" charset="0"/>
                <a:cs typeface="Arial" panose="020b0604020202020204" pitchFamily="34" charset="0"/>
                <a:sym typeface="Arial" panose="020b0604020202020204" pitchFamily="34" charset="0"/>
              </a:rPr>
              <a:t>02</a:t>
            </a:r>
            <a:endParaRPr lang="zh-CN" altLang="en-US" sz="13800" cap="all" spc="300">
              <a:solidFill>
                <a:schemeClr val="bg1"/>
              </a:solidFill>
              <a:latin typeface="Impact" panose="020b0806030902050204" pitchFamily="34" charset="0"/>
              <a:cs typeface="Arial" panose="020b0604020202020204" pitchFamily="34" charset="0"/>
              <a:sym typeface="Arial" panose="020b0604020202020204" pitchFamily="34" charset="0"/>
            </a:endParaRPr>
          </a:p>
        </p:txBody>
      </p:sp>
      <p:sp>
        <p:nvSpPr>
          <p:cNvPr id="13" name="TextBox 11"/>
          <p:cNvSpPr txBox="1"/>
          <p:nvPr/>
        </p:nvSpPr>
        <p:spPr>
          <a:xfrm>
            <a:off x="6879479"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939842" y="3992900"/>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6879479"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8939842" y="4303831"/>
            <a:ext cx="1837447" cy="215444"/>
          </a:xfrm>
          <a:prstGeom prst="rect">
            <a:avLst/>
          </a:prstGeom>
          <a:noFill/>
        </p:spPr>
        <p:txBody>
          <a:bodyPr wrap="squar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11"/>
                                        </p:tgtEl>
                                        <p:attrNameLst>
                                          <p:attrName>style.visibility</p:attrName>
                                        </p:attrNameLst>
                                      </p:cBhvr>
                                      <p:to>
                                        <p:strVal val="visible"/>
                                      </p:to>
                                    </p:set>
                                    <p:animEffect transition="in" filter="wipe(left)">
                                      <p:cBhvr>
                                        <p:cTn id="33" dur="200"/>
                                        <p:tgtEl>
                                          <p:spTgt spid="11"/>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11"/>
                                        </p:tgtEl>
                                      </p:cBhvr>
                                      <p:to x="80000" y="100000"/>
                                    </p:animScale>
                                    <p:anim by="(#ppt_w*0.10)" calcmode="lin" valueType="num">
                                      <p:cBhvr>
                                        <p:cTn id="36" dur="50" autoRev="1" fill="hold">
                                          <p:stCondLst>
                                            <p:cond delay="0"/>
                                          </p:stCondLst>
                                        </p:cTn>
                                        <p:tgtEl>
                                          <p:spTgt spid="11"/>
                                        </p:tgtEl>
                                        <p:attrNameLst>
                                          <p:attrName>ppt_x</p:attrName>
                                        </p:attrNameLst>
                                      </p:cBhvr>
                                    </p:anim>
                                    <p:anim by="(-#ppt_w*0.10)" calcmode="lin" valueType="num">
                                      <p:cBhvr>
                                        <p:cTn id="37" dur="50" autoRev="1" fill="hold">
                                          <p:stCondLst>
                                            <p:cond delay="0"/>
                                          </p:stCondLst>
                                        </p:cTn>
                                        <p:tgtEl>
                                          <p:spTgt spid="11"/>
                                        </p:tgtEl>
                                        <p:attrNameLst>
                                          <p:attrName>ppt_y</p:attrName>
                                        </p:attrNameLst>
                                      </p:cBhvr>
                                    </p:anim>
                                    <p:animRot by="-480000">
                                      <p:cBhvr>
                                        <p:cTn id="38" dur="50" autoRev="1" fill="hold">
                                          <p:stCondLst>
                                            <p:cond delay="0"/>
                                          </p:stCondLst>
                                        </p:cTn>
                                        <p:tgtEl>
                                          <p:spTgt spid="11"/>
                                        </p:tgtEl>
                                        <p:attrNameLst>
                                          <p:attrName>r</p:attrName>
                                        </p:attrNameLst>
                                      </p:cBhvr>
                                    </p:animRot>
                                  </p:childTnLst>
                                </p:cTn>
                              </p:par>
                            </p:childTnLst>
                          </p:cTn>
                        </p:par>
                        <p:par>
                          <p:cTn id="39" fill="hold" nodeType="afterGroup">
                            <p:stCondLst>
                              <p:cond delay="700"/>
                            </p:stCondLst>
                            <p:childTnLst>
                              <p:par>
                                <p:cTn id="40" presetID="1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ppt_x</p:attrName>
                                        </p:attrNameLst>
                                      </p:cBhvr>
                                      <p:tavLst>
                                        <p:tav tm="0">
                                          <p:val>
                                            <p:strVal val="#ppt_x-#ppt_w*1.125000"/>
                                          </p:val>
                                        </p:tav>
                                        <p:tav tm="100000">
                                          <p:val>
                                            <p:strVal val="#ppt_x"/>
                                          </p:val>
                                        </p:tav>
                                      </p:tavLst>
                                    </p:anim>
                                    <p:animEffect transition="in" filter="wipe(right)">
                                      <p:cBhvr>
                                        <p:cTn id="43" dur="500"/>
                                        <p:tgtEl>
                                          <p:spTgt spid="13"/>
                                        </p:tgtEl>
                                      </p:cBhvr>
                                    </p:animEffect>
                                  </p:childTnLst>
                                </p:cTn>
                              </p:par>
                            </p:childTnLst>
                          </p:cTn>
                        </p:par>
                        <p:par>
                          <p:cTn id="44" fill="hold" nodeType="afterGroup">
                            <p:stCondLst>
                              <p:cond delay="1200"/>
                            </p:stCondLst>
                            <p:childTnLst>
                              <p:par>
                                <p:cTn id="45" presetID="1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ppt_x</p:attrName>
                                        </p:attrNameLst>
                                      </p:cBhvr>
                                      <p:tavLst>
                                        <p:tav tm="0">
                                          <p:val>
                                            <p:strVal val="#ppt_x-#ppt_w*1.125000"/>
                                          </p:val>
                                        </p:tav>
                                        <p:tav tm="100000">
                                          <p:val>
                                            <p:strVal val="#ppt_x"/>
                                          </p:val>
                                        </p:tav>
                                      </p:tavLst>
                                    </p:anim>
                                    <p:animEffect transition="in" filter="wipe(right)">
                                      <p:cBhvr>
                                        <p:cTn id="48" dur="500"/>
                                        <p:tgtEl>
                                          <p:spTgt spid="14"/>
                                        </p:tgtEl>
                                      </p:cBhvr>
                                    </p:animEffect>
                                  </p:childTnLst>
                                </p:cTn>
                              </p:par>
                            </p:childTnLst>
                          </p:cTn>
                        </p:par>
                        <p:par>
                          <p:cTn id="49" fill="hold" nodeType="afterGroup">
                            <p:stCondLst>
                              <p:cond delay="1700"/>
                            </p:stCondLst>
                            <p:childTnLst>
                              <p:par>
                                <p:cTn id="50" presetID="1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ppt_x</p:attrName>
                                        </p:attrNameLst>
                                      </p:cBhvr>
                                      <p:tavLst>
                                        <p:tav tm="0">
                                          <p:val>
                                            <p:strVal val="#ppt_x-#ppt_w*1.125000"/>
                                          </p:val>
                                        </p:tav>
                                        <p:tav tm="100000">
                                          <p:val>
                                            <p:strVal val="#ppt_x"/>
                                          </p:val>
                                        </p:tav>
                                      </p:tavLst>
                                    </p:anim>
                                    <p:animEffect transition="in" filter="wipe(right)">
                                      <p:cBhvr>
                                        <p:cTn id="53" dur="500"/>
                                        <p:tgtEl>
                                          <p:spTgt spid="15"/>
                                        </p:tgtEl>
                                      </p:cBhvr>
                                    </p:animEffect>
                                  </p:childTnLst>
                                </p:cTn>
                              </p:par>
                            </p:childTnLst>
                          </p:cTn>
                        </p:par>
                        <p:par>
                          <p:cTn id="54" fill="hold" nodeType="afterGroup">
                            <p:stCondLst>
                              <p:cond delay="2200"/>
                            </p:stCondLst>
                            <p:childTnLst>
                              <p:par>
                                <p:cTn id="55" presetID="1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1" grpId="0"/>
      <p:bldP spid="11" grpId="1"/>
      <p:bldP spid="12" grpId="0"/>
      <p:bldP spid="12" grpId="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374821" y="1445953"/>
            <a:ext cx="4011895" cy="2450259"/>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74821" y="3946416"/>
            <a:ext cx="4011895" cy="1809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809658" y="5909406"/>
            <a:ext cx="11236161"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2800" y="5971634"/>
            <a:ext cx="11233150" cy="553998"/>
          </a:xfrm>
          <a:prstGeom prst="rect">
            <a:avLst/>
          </a:prstGeom>
          <a:noFill/>
        </p:spPr>
        <p:txBody>
          <a:bodyPr wrap="square" lIns="0" tIns="0" rIns="0" bIns="0" numCol="1" spcCol="36000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741691" y="4369404"/>
            <a:ext cx="3273278" cy="954107"/>
          </a:xfrm>
          <a:prstGeom prst="rect">
            <a:avLst/>
          </a:prstGeom>
          <a:noFill/>
        </p:spPr>
        <p:txBody>
          <a:bodyPr wrap="square" lIns="0" tIns="0" rIns="0" bIns="0" numCol="1" spcCol="360000">
            <a:spAutoFit/>
          </a:bodyPr>
          <a:lstStyle/>
          <a:p>
            <a:pPr algn="just"/>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4448819" y="1445953"/>
            <a:ext cx="4011895" cy="2450259"/>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4448819" y="3946416"/>
            <a:ext cx="4011895" cy="1809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4815693" y="4406338"/>
            <a:ext cx="3273278" cy="954107"/>
          </a:xfrm>
          <a:prstGeom prst="rect">
            <a:avLst/>
          </a:prstGeom>
          <a:noFill/>
        </p:spPr>
        <p:txBody>
          <a:bodyPr wrap="square" lIns="0" tIns="0" rIns="0" bIns="0" numCol="1" spcCol="360000">
            <a:spAutoFit/>
          </a:bodyPr>
          <a:lstStyle/>
          <a:p>
            <a:pPr algn="just"/>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522818" y="1445953"/>
            <a:ext cx="4011895" cy="2450259"/>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8522818" y="3946416"/>
            <a:ext cx="4011895" cy="18090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8889693" y="4406338"/>
            <a:ext cx="3273278" cy="954107"/>
          </a:xfrm>
          <a:prstGeom prst="rect">
            <a:avLst/>
          </a:prstGeom>
          <a:noFill/>
        </p:spPr>
        <p:txBody>
          <a:bodyPr wrap="square" lIns="0" tIns="0" rIns="0" bIns="0" numCol="1" spcCol="360000">
            <a:spAutoFit/>
          </a:bodyPr>
          <a:lstStyle/>
          <a:p>
            <a:pPr algn="just"/>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609600" y="297529"/>
            <a:ext cx="2644190" cy="369332"/>
          </a:xfrm>
          <a:prstGeom prst="rect">
            <a:avLst/>
          </a:prstGeom>
          <a:noFill/>
        </p:spPr>
        <p:txBody>
          <a:bodyPr wrap="square" lIns="0" tIns="0" rIns="0" bIns="0" rtlCol="0" anchor="ctr">
            <a:spAutoFit/>
          </a:bodyPr>
          <a:lstStyle/>
          <a:p>
            <a:r>
              <a:rPr lang="en-US" altLang="zh-CN"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24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609600" y="688817"/>
            <a:ext cx="3219450" cy="246221"/>
          </a:xfrm>
          <a:prstGeom prst="rect">
            <a:avLst/>
          </a:prstGeom>
          <a:noFill/>
        </p:spPr>
        <p:txBody>
          <a:bodyPr wrap="square" lIns="0" tIns="0" rIns="0" bIns="0" rtlCol="0" anchor="ctr">
            <a:spAutoFit/>
          </a:bodyPr>
          <a:lstStyle/>
          <a:p>
            <a:r>
              <a:rPr lang="en-US" altLang="zh-CN" sz="16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000" b="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7" grpId="0" animBg="1"/>
      <p:bldP spid="18" grpId="0" animBg="1"/>
      <p:bldP spid="19" grpId="0"/>
      <p:bldP spid="20" grpId="0" animBg="1"/>
      <p:bldP spid="21" grpId="0" animBg="1"/>
      <p:bldP spid="2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NUMBER"/>
</p:tagLst>
</file>

<file path=ppt/tags/tag62.xml><?xml version="1.0" encoding="utf-8"?>
<p:tagLst xmlns:p="http://schemas.openxmlformats.org/presentationml/2006/main">
  <p:tag name="ID" val="553512"/>
  <p:tag name="MH" val="20160830110146"/>
  <p:tag name="MH_LIBRARY" val="CONTENTS"/>
  <p:tag name="MH_ORDER" val="1"/>
  <p:tag name="MH_TYPE" val="ENTRY"/>
</p:tagLst>
</file>

<file path=ppt/tags/tag63.xml><?xml version="1.0" encoding="utf-8"?>
<p:tagLst xmlns:p="http://schemas.openxmlformats.org/presentationml/2006/main">
  <p:tag name="ID" val="553512"/>
  <p:tag name="MH" val="20160830110146"/>
  <p:tag name="MH_LIBRARY" val="CONTENTS"/>
  <p:tag name="MH_ORDER" val="2"/>
  <p:tag name="MH_TYPE" val="NUMBER"/>
</p:tagLst>
</file>

<file path=ppt/tags/tag64.xml><?xml version="1.0" encoding="utf-8"?>
<p:tagLst xmlns:p="http://schemas.openxmlformats.org/presentationml/2006/main">
  <p:tag name="ID" val="553512"/>
  <p:tag name="MH" val="20160830110146"/>
  <p:tag name="MH_LIBRARY" val="CONTENTS"/>
  <p:tag name="MH_ORDER" val="2"/>
  <p:tag name="MH_TYPE" val="ENTRY"/>
</p:tagLst>
</file>

<file path=ppt/tags/tag65.xml><?xml version="1.0" encoding="utf-8"?>
<p:tagLst xmlns:p="http://schemas.openxmlformats.org/presentationml/2006/main">
  <p:tag name="ID" val="553512"/>
  <p:tag name="MH" val="20160830110146"/>
  <p:tag name="MH_LIBRARY" val="CONTENTS"/>
  <p:tag name="MH_ORDER" val="3"/>
  <p:tag name="MH_TYPE" val="NUMBER"/>
</p:tagLst>
</file>

<file path=ppt/tags/tag66.xml><?xml version="1.0" encoding="utf-8"?>
<p:tagLst xmlns:p="http://schemas.openxmlformats.org/presentationml/2006/main">
  <p:tag name="ID" val="553512"/>
  <p:tag name="MH" val="20160830110146"/>
  <p:tag name="MH_LIBRARY" val="CONTENTS"/>
  <p:tag name="MH_ORDER" val="3"/>
  <p:tag name="MH_TYPE" val="ENTRY"/>
</p:tagLst>
</file>

<file path=ppt/tags/tag67.xml><?xml version="1.0" encoding="utf-8"?>
<p:tagLst xmlns:p="http://schemas.openxmlformats.org/presentationml/2006/main">
  <p:tag name="ID" val="553512"/>
  <p:tag name="MH" val="20160830110146"/>
  <p:tag name="MH_LIBRARY" val="CONTENTS"/>
  <p:tag name="MH_ORDER" val="4"/>
  <p:tag name="MH_TYPE" val="NUMBER"/>
</p:tagLst>
</file>

<file path=ppt/tags/tag68.xml><?xml version="1.0" encoding="utf-8"?>
<p:tagLst xmlns:p="http://schemas.openxmlformats.org/presentationml/2006/main">
  <p:tag name="ID" val="553512"/>
  <p:tag name="MH" val="20160830110146"/>
  <p:tag name="MH_LIBRARY" val="CONTENTS"/>
  <p:tag name="MH_ORDER" val="4"/>
  <p:tag name="MH_TYPE" val="ENTRY"/>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鲍鱼素材https://baoyusucai.taobao.com/&#10;">
  <a:themeElements>
    <a:clrScheme name="自定义 47">
      <a:dk1>
        <a:sysClr val="windowText" lastClr="000000"/>
      </a:dk1>
      <a:lt1>
        <a:sysClr val="window" lastClr="FFFFFF"/>
      </a:lt1>
      <a:dk2>
        <a:srgbClr val="17406D"/>
      </a:dk2>
      <a:lt2>
        <a:srgbClr val="DBEFF9"/>
      </a:lt2>
      <a:accent1>
        <a:srgbClr val="010066"/>
      </a:accent1>
      <a:accent2>
        <a:srgbClr val="C00000"/>
      </a:accent2>
      <a:accent3>
        <a:srgbClr val="010066"/>
      </a:accent3>
      <a:accent4>
        <a:srgbClr val="C00000"/>
      </a:accent4>
      <a:accent5>
        <a:srgbClr val="010066"/>
      </a:accent5>
      <a:accent6>
        <a:srgbClr val="C00000"/>
      </a:accent6>
      <a:hlink>
        <a:srgbClr val="010066"/>
      </a:hlink>
      <a:folHlink>
        <a:srgbClr val="C00000"/>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247</Paragraphs>
  <Slides>25</Slides>
  <Notes>25</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Calibri Light</vt:lpstr>
      <vt:lpstr>Calibri</vt:lpstr>
      <vt:lpstr>微软雅黑</vt:lpstr>
      <vt:lpstr>Times New Roman</vt:lpstr>
      <vt:lpstr>Source Sans Pro Light</vt:lpstr>
      <vt:lpstr>Impact</vt:lpstr>
      <vt:lpstr>宋体</vt:lpstr>
      <vt:lpstr>Helvetica-Roman-SemiB</vt:lpstr>
      <vt:lpstr>SimSun-ExtB</vt:lpstr>
      <vt:lpstr>Simply City Light</vt:lpstr>
      <vt:lpstr>Meiryo</vt:lpstr>
      <vt:lpstr>Wingdings</vt:lpstr>
      <vt:lpstr>鲍鱼素材https://baoyusucai.taobao.com/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cp:revision>
  <dcterms:created xsi:type="dcterms:W3CDTF">2017-01-20T15:13:00Z</dcterms:created>
  <dcterms:modified xsi:type="dcterms:W3CDTF">2023-05-08T05:20:48Z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