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717" r:id="rId11"/>
  </p:sldMasterIdLst>
  <p:notesMasterIdLst>
    <p:notesMasterId r:id="rId12"/>
  </p:notesMasterIdLst>
  <p:sldIdLst>
    <p:sldId id="470" r:id="rId13"/>
    <p:sldId id="471" r:id="rId14"/>
    <p:sldId id="353" r:id="rId15"/>
    <p:sldId id="472" r:id="rId16"/>
    <p:sldId id="352" r:id="rId17"/>
    <p:sldId id="473" r:id="rId18"/>
    <p:sldId id="474" r:id="rId19"/>
    <p:sldId id="475" r:id="rId20"/>
    <p:sldId id="476" r:id="rId21"/>
    <p:sldId id="483" r:id="rId22"/>
    <p:sldId id="480" r:id="rId23"/>
    <p:sldId id="477" r:id="rId24"/>
    <p:sldId id="481" r:id="rId25"/>
    <p:sldId id="482" r:id="rId26"/>
    <p:sldId id="486" r:id="rId27"/>
    <p:sldId id="484" r:id="rId28"/>
    <p:sldId id="479" r:id="rId29"/>
    <p:sldId id="485" r:id="rId30"/>
    <p:sldId id="487" r:id="rId31"/>
    <p:sldId id="488" r:id="rId32"/>
    <p:sldId id="489" r:id="rId33"/>
    <p:sldId id="490" r:id="rId34"/>
    <p:sldId id="491" r:id="rId35"/>
    <p:sldId id="492" r:id="rId36"/>
    <p:sldId id="493" r:id="rId37"/>
    <p:sldId id="297" r:id="rId38"/>
    <p:sldId id="500" r:id="rId39"/>
    <p:sldId id="525" r:id="rId40"/>
  </p:sldIdLst>
  <p:sldSz cx="12190095" cy="685927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91530" autoAdjust="0"/>
  </p:normalViewPr>
  <p:slideViewPr>
    <p:cSldViewPr snapToGrid="0" showGuides="1">
      <p:cViewPr varScale="1">
        <p:scale>
          <a:sx n="104" d="100"/>
          <a:sy n="104" d="100"/>
        </p:scale>
        <p:origin x="1008" y="108"/>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1" Type="http://schemas.openxmlformats.org/officeDocument/2006/relationships/slideMaster" Target="slideMasters/slideMaster11.xml" /><Relationship Id="rId12" Type="http://schemas.openxmlformats.org/officeDocument/2006/relationships/notesMaster" Target="notesMasters/notesMaster1.xml" /><Relationship Id="rId13" Type="http://schemas.openxmlformats.org/officeDocument/2006/relationships/slide" Target="slides/slide1.xml" /><Relationship Id="rId14" Type="http://schemas.openxmlformats.org/officeDocument/2006/relationships/slide" Target="slides/slide2.xml" /><Relationship Id="rId15" Type="http://schemas.openxmlformats.org/officeDocument/2006/relationships/slide" Target="slides/slide3.xml" /><Relationship Id="rId16" Type="http://schemas.openxmlformats.org/officeDocument/2006/relationships/slide" Target="slides/slide4.xml" /><Relationship Id="rId17" Type="http://schemas.openxmlformats.org/officeDocument/2006/relationships/slide" Target="slides/slide5.xml" /><Relationship Id="rId18" Type="http://schemas.openxmlformats.org/officeDocument/2006/relationships/slide" Target="slides/slide6.xml" /><Relationship Id="rId19" Type="http://schemas.openxmlformats.org/officeDocument/2006/relationships/slide" Target="slides/slide7.xml" /><Relationship Id="rId2" Type="http://schemas.openxmlformats.org/officeDocument/2006/relationships/slideMaster" Target="slideMasters/slideMaster2.xml" /><Relationship Id="rId20" Type="http://schemas.openxmlformats.org/officeDocument/2006/relationships/slide" Target="slides/slide8.xml" /><Relationship Id="rId21" Type="http://schemas.openxmlformats.org/officeDocument/2006/relationships/slide" Target="slides/slide9.xml" /><Relationship Id="rId22" Type="http://schemas.openxmlformats.org/officeDocument/2006/relationships/slide" Target="slides/slide10.xml" /><Relationship Id="rId23" Type="http://schemas.openxmlformats.org/officeDocument/2006/relationships/slide" Target="slides/slide11.xml" /><Relationship Id="rId24" Type="http://schemas.openxmlformats.org/officeDocument/2006/relationships/slide" Target="slides/slide12.xml" /><Relationship Id="rId25" Type="http://schemas.openxmlformats.org/officeDocument/2006/relationships/slide" Target="slides/slide13.xml" /><Relationship Id="rId26" Type="http://schemas.openxmlformats.org/officeDocument/2006/relationships/slide" Target="slides/slide14.xml" /><Relationship Id="rId27" Type="http://schemas.openxmlformats.org/officeDocument/2006/relationships/slide" Target="slides/slide15.xml" /><Relationship Id="rId28" Type="http://schemas.openxmlformats.org/officeDocument/2006/relationships/slide" Target="slides/slide16.xml" /><Relationship Id="rId29" Type="http://schemas.openxmlformats.org/officeDocument/2006/relationships/slide" Target="slides/slide17.xml" /><Relationship Id="rId3" Type="http://schemas.openxmlformats.org/officeDocument/2006/relationships/slideMaster" Target="slideMasters/slideMaster3.xml" /><Relationship Id="rId30" Type="http://schemas.openxmlformats.org/officeDocument/2006/relationships/slide" Target="slides/slide18.xml" /><Relationship Id="rId31" Type="http://schemas.openxmlformats.org/officeDocument/2006/relationships/slide" Target="slides/slide19.xml" /><Relationship Id="rId32" Type="http://schemas.openxmlformats.org/officeDocument/2006/relationships/slide" Target="slides/slide20.xml" /><Relationship Id="rId33" Type="http://schemas.openxmlformats.org/officeDocument/2006/relationships/slide" Target="slides/slide21.xml" /><Relationship Id="rId34" Type="http://schemas.openxmlformats.org/officeDocument/2006/relationships/slide" Target="slides/slide22.xml" /><Relationship Id="rId35" Type="http://schemas.openxmlformats.org/officeDocument/2006/relationships/slide" Target="slides/slide23.xml" /><Relationship Id="rId36" Type="http://schemas.openxmlformats.org/officeDocument/2006/relationships/slide" Target="slides/slide24.xml" /><Relationship Id="rId37" Type="http://schemas.openxmlformats.org/officeDocument/2006/relationships/slide" Target="slides/slide25.xml" /><Relationship Id="rId38" Type="http://schemas.openxmlformats.org/officeDocument/2006/relationships/slide" Target="slides/slide26.xml" /><Relationship Id="rId39" Type="http://schemas.openxmlformats.org/officeDocument/2006/relationships/slide" Target="slides/slide27.xml" /><Relationship Id="rId4" Type="http://schemas.openxmlformats.org/officeDocument/2006/relationships/slideMaster" Target="slideMasters/slideMaster4.xml" /><Relationship Id="rId40" Type="http://schemas.openxmlformats.org/officeDocument/2006/relationships/slide" Target="slides/slide28.xml" /><Relationship Id="rId41" Type="http://schemas.openxmlformats.org/officeDocument/2006/relationships/tags" Target="tags/tag65.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Master" Target="slideMasters/slideMaster8.xml" /><Relationship Id="rId9" Type="http://schemas.openxmlformats.org/officeDocument/2006/relationships/slideMaster" Target="slideMasters/slideMaster9.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3.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4.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5.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5.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6.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6.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7.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8.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8.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9.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microsoft.com/office/2007/relationships/hdphoto" Target="../media/image5.wdp" /><Relationship Id="rId4" Type="http://schemas.openxmlformats.org/officeDocument/2006/relationships/slideMaster" Target="../slideMasters/slideMaster9.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49.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1.xml" /></Relationships>
</file>

<file path=ppt/slideLayouts/_rels/slideLayout51.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1.xml" /></Relationships>
</file>

<file path=ppt/slideLayouts/_rels/slideLayout52.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1.xml" /></Relationships>
</file>

<file path=ppt/slideLayouts/_rels/slideLayout53.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1.xml" /></Relationships>
</file>

<file path=ppt/slideLayouts/_rels/slideLayout54.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1.xml" /></Relationships>
</file>

<file path=ppt/slideLayouts/_rels/slideLayout55.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1.xml" /></Relationships>
</file>

<file path=ppt/slideLayouts/_rels/slideLayout56.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1.xml" /></Relationships>
</file>

<file path=ppt/slideLayouts/_rels/slideLayout57.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1.xml" /></Relationships>
</file>

<file path=ppt/slideLayouts/_rels/slideLayout58.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1.xml" /></Relationships>
</file>

<file path=ppt/slideLayouts/_rels/slideLayout59.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pic>
        <p:nvPicPr>
          <p:cNvPr id="8" name="Picture 7" descr="hexa.png"/>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a:solidFill>
                <a:prstClr val="white">
                  <a:lumMod val="6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a:blip r:embed="rId2">
                <a:grayscl/>
                <a:extLst>
                  <a:ext uri="{BEBA8EAE-BF5A-486C-A8C5-ECC9F3942E4B}">
                    <a14:imgProps xmlns:a14="http://schemas.microsoft.com/office/drawing/2010/main">
                      <a14:imgLayer r:embed="rId3">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a:t>单击此处编辑母版标题样式</a:t>
            </a:r>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hf hdr="0" dt="0"/>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613" y="914569"/>
            <a:ext cx="9797669" cy="2570876"/>
          </a:xfrm>
        </p:spPr>
        <p:txBody>
          <a:bodyPr lIns="90000" tIns="46800" rIns="90000" bIns="46800" anchor="b" anchorCtr="0">
            <a:normAutofit/>
          </a:bodyPr>
          <a:lstStyle>
            <a:lvl1pPr algn="ctr">
              <a:defRPr sz="5999"/>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129" indent="0" algn="ctr">
              <a:buNone/>
              <a:defRPr sz="2000"/>
            </a:lvl2pPr>
            <a:lvl3pPr marL="914257" indent="0" algn="ctr">
              <a:buNone/>
              <a:defRPr sz="1800"/>
            </a:lvl3pPr>
            <a:lvl4pPr marL="1371386" indent="0" algn="ctr">
              <a:buNone/>
              <a:defRPr sz="1600"/>
            </a:lvl4pPr>
            <a:lvl5pPr marL="1828514" indent="0" algn="ctr">
              <a:buNone/>
              <a:defRPr sz="1600"/>
            </a:lvl5pPr>
            <a:lvl6pPr marL="2285643" indent="0" algn="ctr">
              <a:buNone/>
              <a:defRPr sz="1600"/>
            </a:lvl6pPr>
            <a:lvl7pPr marL="2742771" indent="0" algn="ctr">
              <a:buNone/>
              <a:defRPr sz="1600"/>
            </a:lvl7pPr>
            <a:lvl8pPr marL="3199900" indent="0" algn="ctr">
              <a:buNone/>
              <a:defRPr sz="1600"/>
            </a:lvl8pPr>
            <a:lvl9pPr marL="3657028"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2"/>
            <a:ext cx="7767586" cy="766942"/>
          </a:xfrm>
        </p:spPr>
        <p:txBody>
          <a:bodyPr lIns="90000" tIns="46800" rIns="90000" bIns="46800" anchor="b" anchorCtr="0">
            <a:normAutofit/>
          </a:bodyPr>
          <a:lstStyle>
            <a:lvl1pPr>
              <a:defRPr sz="4399"/>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129" indent="0">
              <a:buNone/>
              <a:defRPr sz="1600">
                <a:solidFill>
                  <a:schemeClr val="tx1">
                    <a:tint val="75000"/>
                  </a:schemeClr>
                </a:solidFill>
              </a:defRPr>
            </a:lvl2pPr>
            <a:lvl3pPr marL="914257" indent="0">
              <a:buNone/>
              <a:defRPr sz="1600">
                <a:solidFill>
                  <a:schemeClr val="tx1">
                    <a:tint val="75000"/>
                  </a:schemeClr>
                </a:solidFill>
              </a:defRPr>
            </a:lvl3pPr>
            <a:lvl4pPr marL="1371386" indent="0">
              <a:buNone/>
              <a:defRPr sz="1600">
                <a:solidFill>
                  <a:schemeClr val="tx1">
                    <a:tint val="75000"/>
                  </a:schemeClr>
                </a:solidFill>
              </a:defRPr>
            </a:lvl4pPr>
            <a:lvl5pPr marL="1828514" indent="0">
              <a:buNone/>
              <a:defRPr sz="1600">
                <a:solidFill>
                  <a:schemeClr val="tx1">
                    <a:tint val="75000"/>
                  </a:schemeClr>
                </a:solidFill>
              </a:defRPr>
            </a:lvl5pPr>
            <a:lvl6pPr marL="2285643" indent="0">
              <a:buNone/>
              <a:defRPr sz="1600">
                <a:solidFill>
                  <a:schemeClr val="tx1">
                    <a:tint val="75000"/>
                  </a:schemeClr>
                </a:solidFill>
              </a:defRPr>
            </a:lvl6pPr>
            <a:lvl7pPr marL="2742771" indent="0">
              <a:buNone/>
              <a:defRPr sz="1600">
                <a:solidFill>
                  <a:schemeClr val="tx1">
                    <a:tint val="75000"/>
                  </a:schemeClr>
                </a:solidFill>
              </a:defRPr>
            </a:lvl7pPr>
            <a:lvl8pPr marL="3199900" indent="0">
              <a:buNone/>
              <a:defRPr sz="1600">
                <a:solidFill>
                  <a:schemeClr val="tx1">
                    <a:tint val="75000"/>
                  </a:schemeClr>
                </a:solidFill>
              </a:defRPr>
            </a:lvl8pPr>
            <a:lvl9pPr marL="3657028"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29" indent="0">
              <a:buNone/>
              <a:defRPr sz="2000" b="1"/>
            </a:lvl2pPr>
            <a:lvl3pPr marL="914257" indent="0">
              <a:buNone/>
              <a:defRPr sz="1800" b="1"/>
            </a:lvl3pPr>
            <a:lvl4pPr marL="1371386" indent="0">
              <a:buNone/>
              <a:defRPr sz="1600" b="1"/>
            </a:lvl4pPr>
            <a:lvl5pPr marL="1828514" indent="0">
              <a:buNone/>
              <a:defRPr sz="1600" b="1"/>
            </a:lvl5pPr>
            <a:lvl6pPr marL="2285643" indent="0">
              <a:buNone/>
              <a:defRPr sz="1600" b="1"/>
            </a:lvl6pPr>
            <a:lvl7pPr marL="2742771" indent="0">
              <a:buNone/>
              <a:defRPr sz="1600" b="1"/>
            </a:lvl7pPr>
            <a:lvl8pPr marL="3199900" indent="0">
              <a:buNone/>
              <a:defRPr sz="1600" b="1"/>
            </a:lvl8pPr>
            <a:lvl9pPr marL="3657028"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49407" y="1555488"/>
            <a:ext cx="5226383" cy="4608853"/>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305" y="608513"/>
            <a:ext cx="10967486" cy="7057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0" y="914569"/>
            <a:ext cx="1043837" cy="5030131"/>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564" indent="-228564">
              <a:spcAft>
                <a:spcPts val="1000"/>
              </a:spcAft>
              <a:defRPr spc="300"/>
            </a:lvl1pPr>
            <a:lvl2pPr marL="685693" indent="-228564">
              <a:defRPr spc="300"/>
            </a:lvl2pPr>
            <a:lvl3pPr marL="1142821" indent="-228564">
              <a:defRPr spc="300"/>
            </a:lvl3pPr>
            <a:lvl4pPr marL="1599950" indent="-228564">
              <a:defRPr spc="300"/>
            </a:lvl4pPr>
            <a:lvl5pPr marL="2057079" indent="-228564">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5"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5999"/>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
            </a:fld>
            <a:endParaRPr lang="zh-CN" altLang="en-US"/>
          </a:p>
        </p:txBody>
      </p:sp>
    </p:spTree>
  </p:cSld>
  <p:clrMapOvr>
    <a:masterClrMapping/>
  </p:clrMapOvr>
  <mc:AlternateContent>
    <mc:Choice xmlns:p14="http://schemas.microsoft.com/office/powerpoint/2010/main" Requires="p14">
      <p:transition advTm="3000" p14:dur="10"/>
    </mc:Choice>
    <mc:Fallback>
      <p:transition advTm="3000"/>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36.xml" /><Relationship Id="rId10" Type="http://schemas.openxmlformats.org/officeDocument/2006/relationships/slideLayout" Target="../slideLayouts/slideLayout45.xml" /><Relationship Id="rId11" Type="http://schemas.openxmlformats.org/officeDocument/2006/relationships/slideLayout" Target="../slideLayouts/slideLayout46.xml" /><Relationship Id="rId12" Type="http://schemas.openxmlformats.org/officeDocument/2006/relationships/slideLayout" Target="../slideLayouts/slideLayout47.xml" /><Relationship Id="rId13" Type="http://schemas.openxmlformats.org/officeDocument/2006/relationships/slideLayout" Target="../slideLayouts/slideLayout48.xml" /><Relationship Id="rId14" Type="http://schemas.openxmlformats.org/officeDocument/2006/relationships/image" Target="../media/image1.png" /><Relationship Id="rId15" Type="http://schemas.openxmlformats.org/officeDocument/2006/relationships/theme" Target="../theme/theme10.xml"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slideLayout" Target="../slideLayouts/slideLayout43.xml" /><Relationship Id="rId9" Type="http://schemas.openxmlformats.org/officeDocument/2006/relationships/slideLayout" Target="../slideLayouts/slideLayout44.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49.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11.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slideLayout" Target="../slideLayouts/slideLayout22.xml" /><Relationship Id="rId3" Type="http://schemas.openxmlformats.org/officeDocument/2006/relationships/slideLayout" Target="../slideLayouts/slideLayout23.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slideLayout" Target="../slideLayouts/slideLayout28.xml" /><Relationship Id="rId3" Type="http://schemas.openxmlformats.org/officeDocument/2006/relationships/slideLayout" Target="../slideLayouts/slideLayout29.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slideLayout" Target="../slideLayouts/slideLayout31.xml" /><Relationship Id="rId3" Type="http://schemas.openxmlformats.org/officeDocument/2006/relationships/slideLayout" Target="../slideLayouts/slideLayout32.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8.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slideLayout" Target="../slideLayouts/slideLayout34.xml" /><Relationship Id="rId3" Type="http://schemas.openxmlformats.org/officeDocument/2006/relationships/slideLayout" Target="../slideLayouts/slideLayout35.xml" /><Relationship Id="rId4" Type="http://schemas.openxmlformats.org/officeDocument/2006/relationships/image" Target="../media/image2.png" /><Relationship Id="rId5" Type="http://schemas.openxmlformats.org/officeDocument/2006/relationships/image" Target="../media/image1.png" /><Relationship Id="rId6"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4="http://schemas.microsoft.com/office/powerpoint/2010/main" Requires="p14">
      <p:transition advTm="3000" p14:dur="10"/>
    </mc:Choice>
    <mc:Fallback>
      <p:transition advTm="3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mc:Choice xmlns:p14="http://schemas.microsoft.com/office/powerpoint/2010/main" Requires="p14">
      <p:transition advTm="3000" p14:dur="10"/>
    </mc:Choice>
    <mc:Fallback>
      <p:transition advTm="3000"/>
    </mc:Fallback>
  </mc:AlternateContent>
  <p:timing/>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1904" y="6315569"/>
            <a:ext cx="2699578" cy="316859"/>
          </a:xfrm>
          <a:prstGeom prst="rect">
            <a:avLst/>
          </a:prstGeom>
        </p:spPr>
        <p:txBody>
          <a:bodyPr vert="horz" lIns="91440" tIns="45720" rIns="91440" bIns="45720" rtlCol="0" anchor="ctr">
            <a:normAutofit/>
          </a:bodyPr>
          <a:lstStyle>
            <a:defPPr>
              <a:defRPr lang="zh-CN"/>
            </a:defPPr>
            <a:lvl1pPr marL="0" algn="l"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5357" y="6315569"/>
            <a:ext cx="3959381" cy="316859"/>
          </a:xfrm>
          <a:prstGeom prst="rect">
            <a:avLst/>
          </a:prstGeom>
        </p:spPr>
        <p:txBody>
          <a:bodyPr vert="horz" lIns="91440" tIns="45720" rIns="91440" bIns="45720" rtlCol="0" anchor="ctr">
            <a:normAutofit/>
          </a:bodyPr>
          <a:lstStyle>
            <a:defPPr>
              <a:defRPr lang="zh-CN"/>
            </a:defPPr>
            <a:lvl1pPr marL="0" algn="ct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6212" y="6315569"/>
            <a:ext cx="2699578" cy="316859"/>
          </a:xfrm>
          <a:prstGeom prst="rect">
            <a:avLst/>
          </a:prstGeom>
        </p:spPr>
        <p:txBody>
          <a:bodyPr vert="horz" lIns="91440" tIns="45720" rIns="91440" bIns="45720" rtlCol="0" anchor="ctr">
            <a:normAutofit/>
          </a:bodyPr>
          <a:lstStyle>
            <a:defPPr>
              <a:defRPr lang="zh-CN"/>
            </a:defPPr>
            <a:lvl1pPr marL="0" algn="r" defTabSz="914257" rtl="0" eaLnBrk="1" latinLnBrk="0" hangingPunct="1">
              <a:defRPr sz="1000" kern="1200" baseline="0">
                <a:solidFill>
                  <a:schemeClr val="tx1">
                    <a:tint val="75000"/>
                  </a:schemeClr>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136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xStyles>
    <p:titleStyle>
      <a:lvl1pPr algn="l" defTabSz="914257" rtl="0" eaLnBrk="1" fontAlgn="auto" latinLnBrk="0" hangingPunct="1">
        <a:lnSpc>
          <a:spcPct val="100000"/>
        </a:lnSpc>
        <a:spcBef>
          <a:spcPct val="0"/>
        </a:spcBef>
        <a:buNone/>
        <a:defRPr sz="3599" b="1" u="none" strike="noStrike" kern="1200" cap="none" spc="300" normalizeH="0" baseline="0">
          <a:solidFill>
            <a:schemeClr val="tx1">
              <a:lumMod val="85000"/>
              <a:lumOff val="15000"/>
            </a:schemeClr>
          </a:solidFill>
          <a:uFillTx/>
          <a:latin typeface="+mj-lt"/>
          <a:ea typeface="+mj-ea"/>
          <a:cs typeface="+mj-cs"/>
        </a:defRPr>
      </a:lvl1pPr>
    </p:titleStyle>
    <p:bodyStyle>
      <a:lvl1pPr marL="228564" indent="-228564" algn="l" defTabSz="914257"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693" indent="-228564" algn="l" defTabSz="914257" rtl="0" eaLnBrk="1" fontAlgn="auto" latinLnBrk="0" hangingPunct="1">
        <a:lnSpc>
          <a:spcPct val="120000"/>
        </a:lnSpc>
        <a:spcBef>
          <a:spcPct val="0"/>
        </a:spcBef>
        <a:spcAft>
          <a:spcPts val="600"/>
        </a:spcAft>
        <a:buFont typeface="Arial" panose="020b0604020202020204" pitchFamily="34" charset="0"/>
        <a:buChar char="●"/>
        <a:tabLst>
          <a:tab pos="1609473"/>
        </a:tabLst>
        <a:defRPr sz="1600" u="none" strike="noStrike" kern="1200" cap="none" spc="150" normalizeH="0" baseline="0">
          <a:solidFill>
            <a:schemeClr val="tx1">
              <a:lumMod val="65000"/>
              <a:lumOff val="35000"/>
            </a:schemeClr>
          </a:solidFill>
          <a:uFillTx/>
          <a:latin typeface="+mn-lt"/>
          <a:ea typeface="+mn-ea"/>
          <a:cs typeface="+mn-cs"/>
        </a:defRPr>
      </a:lvl2pPr>
      <a:lvl3pPr marL="1142821" indent="-228564" algn="l" defTabSz="914257"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599950" indent="-228564" algn="l" defTabSz="914257"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079" indent="-228564" algn="l" defTabSz="914257"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207"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5"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64"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93" indent="-228564" algn="l" defTabSz="9142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Pr>
        <a:blipFill dpi="0" rotWithShape="1">
          <a:blip r:embed="rId5">
            <a:lum/>
          </a:blip>
          <a:stretch>
            <a:fillRect/>
          </a:stretch>
        </a:blipFill>
        <a:effectLst/>
      </p:bgPr>
    </p:bg>
    <p:spTree>
      <p:nvGrpSpPr>
        <p:cNvPr id="1" name=""/>
        <p:cNvGrpSpPr/>
        <p:nvPr/>
      </p:nvGrpSpPr>
      <p:grpSpPr>
        <a:xfrm>
          <a:off x="0" y="0"/>
          <a: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1" name="Freeform 5"/>
          <p:cNvSpPr/>
          <p:nvPr userDrawn="1"/>
        </p:nvSpPr>
        <p:spPr bwMode="auto">
          <a:xfrm rot="5400000">
            <a:off x="11245248" y="6045087"/>
            <a:ext cx="541705" cy="47993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gradFill>
          <a:ln w="12700">
            <a:gradFill flip="none" rotWithShape="1">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
            </a:fld>
            <a:endParaRPr lang="en-US">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mc:Choice xmlns:p14="http://schemas.microsoft.com/office/powerpoint/2010/main" Requires="p14">
      <p:transition advTm="3000" p14:dur="10"/>
    </mc:Choice>
    <mc:Fallback>
      <p:transition advTm="3000"/>
    </mc:Fallback>
  </mc:AlternateContent>
  <p:timing/>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43.xml" /><Relationship Id="rId10" Type="http://schemas.openxmlformats.org/officeDocument/2006/relationships/image" Target="../media/image13.png" /><Relationship Id="rId11" Type="http://schemas.openxmlformats.org/officeDocument/2006/relationships/image" Target="../media/image14.png" /><Relationship Id="rId2" Type="http://schemas.openxmlformats.org/officeDocument/2006/relationships/notesSlide" Target="../notesSlides/notesSlide1.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8.png" /><Relationship Id="rId6" Type="http://schemas.openxmlformats.org/officeDocument/2006/relationships/image" Target="../media/image9.png" /><Relationship Id="rId7" Type="http://schemas.microsoft.com/office/2007/relationships/hdphoto" Target="../media/image10.wdp" /><Relationship Id="rId8" Type="http://schemas.openxmlformats.org/officeDocument/2006/relationships/image" Target="../media/image11.png" /><Relationship Id="rId9" Type="http://schemas.openxmlformats.org/officeDocument/2006/relationships/image" Target="../media/image1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0.xml" /><Relationship Id="rId3" Type="http://schemas.openxmlformats.org/officeDocument/2006/relationships/image" Target="../media/image17.png" /><Relationship Id="rId4" Type="http://schemas.openxmlformats.org/officeDocument/2006/relationships/image" Target="../media/image2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1.xml" /><Relationship Id="rId3" Type="http://schemas.openxmlformats.org/officeDocument/2006/relationships/image" Target="../media/image1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2.xml" /><Relationship Id="rId3" Type="http://schemas.openxmlformats.org/officeDocument/2006/relationships/image" Target="../media/image17.png"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image" Target="../media/image2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3.xml" /><Relationship Id="rId3" Type="http://schemas.openxmlformats.org/officeDocument/2006/relationships/image" Target="../media/image1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4.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5.xml" /><Relationship Id="rId3" Type="http://schemas.openxmlformats.org/officeDocument/2006/relationships/image" Target="../media/image17.png" /><Relationship Id="rId4"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6.xml" /><Relationship Id="rId3"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7.xml" /><Relationship Id="rId3" Type="http://schemas.openxmlformats.org/officeDocument/2006/relationships/image" Target="../media/image17.png" /><Relationship Id="rId4" Type="http://schemas.openxmlformats.org/officeDocument/2006/relationships/image" Target="../media/image2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8.xml" /><Relationship Id="rId3" Type="http://schemas.openxmlformats.org/officeDocument/2006/relationships/image" Target="../media/image1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9.xml" /><Relationship Id="rId3" Type="http://schemas.openxmlformats.org/officeDocument/2006/relationships/image" Target="../media/image17.png" /><Relationship Id="rId4" Type="http://schemas.openxmlformats.org/officeDocument/2006/relationships/image" Target="../media/image2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0.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8.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1.xml" /><Relationship Id="rId3" Type="http://schemas.openxmlformats.org/officeDocument/2006/relationships/image" Target="../media/image17.png" /><Relationship Id="rId4" Type="http://schemas.openxmlformats.org/officeDocument/2006/relationships/image" Target="../media/image2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2.xml" /><Relationship Id="rId3" Type="http://schemas.openxmlformats.org/officeDocument/2006/relationships/image" Target="../media/image1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3.xml" /><Relationship Id="rId3" Type="http://schemas.openxmlformats.org/officeDocument/2006/relationships/image" Target="../media/image1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4.xml" /><Relationship Id="rId3" Type="http://schemas.openxmlformats.org/officeDocument/2006/relationships/image" Target="../media/image17.png" /><Relationship Id="rId4" Type="http://schemas.openxmlformats.org/officeDocument/2006/relationships/image" Target="../media/image21.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5.xml" /><Relationship Id="rId3" Type="http://schemas.openxmlformats.org/officeDocument/2006/relationships/image" Target="../media/image1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3.xml" /><Relationship Id="rId10" Type="http://schemas.openxmlformats.org/officeDocument/2006/relationships/image" Target="../media/image14.png" /><Relationship Id="rId2" Type="http://schemas.openxmlformats.org/officeDocument/2006/relationships/notesSlide" Target="../notesSlides/notesSlide26.xml" /><Relationship Id="rId3" Type="http://schemas.openxmlformats.org/officeDocument/2006/relationships/image" Target="../media/image26.jpeg" /><Relationship Id="rId4" Type="http://schemas.openxmlformats.org/officeDocument/2006/relationships/image" Target="../media/image8.png" /><Relationship Id="rId5" Type="http://schemas.openxmlformats.org/officeDocument/2006/relationships/image" Target="../media/image9.png" /><Relationship Id="rId6" Type="http://schemas.microsoft.com/office/2007/relationships/hdphoto" Target="../media/image10.wdp" /><Relationship Id="rId7" Type="http://schemas.openxmlformats.org/officeDocument/2006/relationships/image" Target="../media/image11.png" /><Relationship Id="rId8" Type="http://schemas.openxmlformats.org/officeDocument/2006/relationships/image" Target="../media/image12.png" /><Relationship Id="rId9" Type="http://schemas.openxmlformats.org/officeDocument/2006/relationships/image" Target="../media/image1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7.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5.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3.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4.xml" /><Relationship Id="rId3" Type="http://schemas.openxmlformats.org/officeDocument/2006/relationships/image" Target="../media/image17.png" /><Relationship Id="rId4" Type="http://schemas.openxmlformats.org/officeDocument/2006/relationships/image" Target="../media/image1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5.xml" /><Relationship Id="rId3" Type="http://schemas.openxmlformats.org/officeDocument/2006/relationships/image" Target="../media/image17.png" /><Relationship Id="rId4" Type="http://schemas.openxmlformats.org/officeDocument/2006/relationships/image" Target="../media/image1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6.xml" /><Relationship Id="rId3"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7.xml" /><Relationship Id="rId3" Type="http://schemas.openxmlformats.org/officeDocument/2006/relationships/image" Target="../media/image17.png" /><Relationship Id="rId4" Type="http://schemas.openxmlformats.org/officeDocument/2006/relationships/image" Target="../media/image2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8.xml" /><Relationship Id="rId3" Type="http://schemas.openxmlformats.org/officeDocument/2006/relationships/image" Target="../media/image1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9.xml" /><Relationship Id="rId3" Type="http://schemas.openxmlformats.org/officeDocument/2006/relationships/image" Target="../media/image6.png" /><Relationship Id="rId4" Type="http://schemas.microsoft.com/office/2007/relationships/hdphoto" Target="../media/image7.wdp" /><Relationship Id="rId5" Type="http://schemas.openxmlformats.org/officeDocument/2006/relationships/image" Target="../media/image15.png" /><Relationship Id="rId6" Type="http://schemas.microsoft.com/office/2007/relationships/hdphoto" Target="../media/image16.wdp" /><Relationship Id="rId7"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49" name="TextBox 5"/>
          <p:cNvSpPr txBox="1"/>
          <p:nvPr/>
        </p:nvSpPr>
        <p:spPr>
          <a:xfrm>
            <a:off x="290105" y="2873656"/>
            <a:ext cx="6623929"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a:solidFill>
                  <a:srgbClr val="A92F2F"/>
                </a:solidFill>
                <a:latin typeface="微软雅黑" panose="020b0503020204020204" charset="-122"/>
                <a:ea typeface="微软雅黑" panose="020b0503020204020204" charset="-122"/>
              </a:rPr>
              <a:t>人民的名义 反腐廉政</a:t>
            </a:r>
            <a:endParaRPr lang="zh-CN" altLang="en-US" sz="5400" b="1">
              <a:solidFill>
                <a:srgbClr val="A92F2F"/>
              </a:solidFill>
              <a:latin typeface="微软雅黑" panose="020b0503020204020204" charset="-122"/>
              <a:ea typeface="微软雅黑" panose="020b0503020204020204" charset="-122"/>
            </a:endParaRPr>
          </a:p>
        </p:txBody>
      </p:sp>
      <p:pic>
        <p:nvPicPr>
          <p:cNvPr id="51" name="Picture 6" descr="C:\Users\PC\Desktop\zqq\20158_0011_7.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9000"/>
                    </a14:imgEffect>
                    <a14:imgEffect>
                      <a14:sharpenSoften amount="75000"/>
                    </a14:imgEffect>
                  </a14:imgLayer>
                </a14:imgProps>
              </a:ext>
              <a:ext uri="{28A0092B-C50C-407E-A947-70E740481C1C}">
                <a14:useLocalDpi xmlns:a14="http://schemas.microsoft.com/office/drawing/2010/main" val="0"/>
              </a:ext>
            </a:extLst>
          </a:blip>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2143" y="1316076"/>
            <a:ext cx="1343157" cy="1375264"/>
          </a:xfrm>
          <a:prstGeom prst="rect">
            <a:avLst/>
          </a:prstGeom>
        </p:spPr>
      </p:pic>
      <p:sp>
        <p:nvSpPr>
          <p:cNvPr id="60" name="Freeform 9"/>
          <p:cNvSpPr>
            <a:spLocks noEditPoints="1"/>
          </p:cNvSpPr>
          <p:nvPr/>
        </p:nvSpPr>
        <p:spPr bwMode="auto">
          <a:xfrm>
            <a:off x="2030709" y="4549268"/>
            <a:ext cx="373115" cy="374683"/>
          </a:xfrm>
          <a:custGeom>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61" name="Rectangle 4"/>
          <p:cNvSpPr txBox="1">
            <a:spLocks noChangeArrowheads="1"/>
          </p:cNvSpPr>
          <p:nvPr/>
        </p:nvSpPr>
        <p:spPr bwMode="auto">
          <a:xfrm>
            <a:off x="2403824" y="4549842"/>
            <a:ext cx="4938270" cy="34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base">
              <a:spcBef>
                <a:spcPct val="0"/>
              </a:spcBef>
              <a:spcAft>
                <a:spcPct val="0"/>
              </a:spcAft>
            </a:pPr>
            <a:r>
              <a:rPr lang="zh-CN" altLang="en-US" sz="1800" b="0">
                <a:solidFill>
                  <a:srgbClr val="A92F2F"/>
                </a:solidFill>
                <a:latin typeface="Arial"/>
                <a:ea typeface="微软雅黑" panose="020b0503020204020204" charset="-122"/>
              </a:rPr>
              <a:t>汇报人： </a:t>
            </a:r>
            <a:r>
              <a:rPr lang="en-US" altLang="zh-CN" sz="1800" b="0">
                <a:solidFill>
                  <a:srgbClr val="A92F2F"/>
                </a:solidFill>
                <a:latin typeface="Arial"/>
                <a:ea typeface="微软雅黑" panose="020b0503020204020204" charset="-122"/>
              </a:rPr>
              <a:t>PPT</a:t>
            </a:r>
            <a:r>
              <a:rPr lang="zh-CN" altLang="en-US" sz="1800" b="0">
                <a:solidFill>
                  <a:srgbClr val="A92F2F"/>
                </a:solidFill>
                <a:latin typeface="Arial"/>
                <a:ea typeface="微软雅黑" panose="020b0503020204020204" charset="-122"/>
              </a:rPr>
              <a:t>汇   汇报时间：</a:t>
            </a:r>
            <a:r>
              <a:rPr lang="en-US" altLang="zh-CN" sz="1800" b="0">
                <a:solidFill>
                  <a:srgbClr val="A92F2F"/>
                </a:solidFill>
                <a:latin typeface="Arial"/>
                <a:ea typeface="微软雅黑" panose="020b0503020204020204" charset="-122"/>
              </a:rPr>
              <a:t>XX</a:t>
            </a:r>
            <a:r>
              <a:rPr lang="zh-CN" altLang="en-US" sz="1800" b="0">
                <a:solidFill>
                  <a:srgbClr val="A92F2F"/>
                </a:solidFill>
                <a:latin typeface="Arial"/>
                <a:ea typeface="微软雅黑" panose="020b0503020204020204" charset="-122"/>
              </a:rPr>
              <a:t>年</a:t>
            </a:r>
            <a:r>
              <a:rPr lang="en-US" altLang="zh-CN" sz="1800" b="0">
                <a:solidFill>
                  <a:srgbClr val="A92F2F"/>
                </a:solidFill>
                <a:latin typeface="Arial"/>
                <a:ea typeface="微软雅黑" panose="020b0503020204020204" charset="-122"/>
              </a:rPr>
              <a:t>XX</a:t>
            </a:r>
            <a:r>
              <a:rPr lang="zh-CN" altLang="en-US" sz="1800" b="0">
                <a:solidFill>
                  <a:srgbClr val="A92F2F"/>
                </a:solidFill>
                <a:latin typeface="Arial"/>
                <a:ea typeface="微软雅黑" panose="020b0503020204020204" charset="-122"/>
              </a:rPr>
              <a:t>月</a:t>
            </a:r>
            <a:endParaRPr lang="zh-CN" altLang="en-US" sz="1800" b="0">
              <a:solidFill>
                <a:srgbClr val="A92F2F"/>
              </a:solidFill>
              <a:latin typeface="Arial"/>
              <a:ea typeface="微软雅黑" panose="020b0503020204020204" charset="-122"/>
            </a:endParaRPr>
          </a:p>
        </p:txBody>
      </p:sp>
      <p:sp>
        <p:nvSpPr>
          <p:cNvPr id="63" name="TextBox 2"/>
          <p:cNvSpPr txBox="1"/>
          <p:nvPr/>
        </p:nvSpPr>
        <p:spPr>
          <a:xfrm>
            <a:off x="513724" y="3842010"/>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a:solidFill>
                  <a:srgbClr val="A92F2F"/>
                </a:solidFill>
                <a:latin typeface="微软雅黑" panose="020b0503020204020204" charset="-122"/>
                <a:ea typeface="微软雅黑" panose="020b0503020204020204" charset="-122"/>
              </a:rPr>
              <a:t>●模板显大气  ●内容贴实际  ●排版合规范  ●党建通用</a:t>
            </a:r>
            <a:endParaRPr lang="zh-CN" altLang="en-US" sz="2000">
              <a:solidFill>
                <a:srgbClr val="A92F2F"/>
              </a:solidFill>
              <a:latin typeface="微软雅黑" panose="020b0503020204020204" charset="-122"/>
              <a:ea typeface="微软雅黑" panose="020b0503020204020204" charset="-122"/>
            </a:endParaRPr>
          </a:p>
        </p:txBody>
      </p:sp>
      <p:pic>
        <p:nvPicPr>
          <p:cNvPr id="64" name="图片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0" y="-25778"/>
            <a:ext cx="6802041" cy="1900726"/>
          </a:xfrm>
          <a:prstGeom prst="rect">
            <a:avLst/>
          </a:prstGeom>
        </p:spPr>
      </p:pic>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65" name="组合 64"/>
          <p:cNvGrpSpPr/>
          <p:nvPr/>
        </p:nvGrpSpPr>
        <p:grpSpPr>
          <a:xfrm>
            <a:off x="6351021" y="838368"/>
            <a:ext cx="2249922" cy="1633558"/>
            <a:chOff x="6935916" y="343637"/>
            <a:chExt cx="1713877" cy="1135367"/>
          </a:xfrm>
        </p:grpSpPr>
        <p:pic>
          <p:nvPicPr>
            <p:cNvPr id="66" name="Picture 4" descr="C:\Users\Administrator\Desktop\线稿长城11.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Administrator\Desktop\线稿长城11.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right)">
                                      <p:cBhvr>
                                        <p:cTn id="13" dur="500"/>
                                        <p:tgtEl>
                                          <p:spTgt spid="38"/>
                                        </p:tgtEl>
                                      </p:cBhvr>
                                    </p:animEffect>
                                  </p:childTnLst>
                                </p:cTn>
                              </p:par>
                            </p:childTnLst>
                          </p:cTn>
                        </p:par>
                        <p:par>
                          <p:cTn id="14" fill="hold" nodeType="afterGroup">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49"/>
                                        </p:tgtEl>
                                        <p:attrNameLst>
                                          <p:attrName>style.visibility</p:attrName>
                                        </p:attrNameLst>
                                      </p:cBhvr>
                                      <p:to>
                                        <p:strVal val="visible"/>
                                      </p:to>
                                    </p:set>
                                    <p:anim by="(-#ppt_w*2)" calcmode="lin" valueType="num">
                                      <p:cBhvr rctx="PPT">
                                        <p:cTn id="17" dur="500" autoRev="1" fill="hold">
                                          <p:stCondLst>
                                            <p:cond delay="0"/>
                                          </p:stCondLst>
                                        </p:cTn>
                                        <p:tgtEl>
                                          <p:spTgt spid="49"/>
                                        </p:tgtEl>
                                        <p:attrNameLst>
                                          <p:attrName>ppt_w</p:attrName>
                                        </p:attrNameLst>
                                      </p:cBhvr>
                                    </p:anim>
                                    <p:anim by="(#ppt_w*0.50)" calcmode="lin" valueType="num">
                                      <p:cBhvr>
                                        <p:cTn id="18" dur="500" decel="50000" autoRev="1" fill="hold">
                                          <p:stCondLst>
                                            <p:cond delay="0"/>
                                          </p:stCondLst>
                                        </p:cTn>
                                        <p:tgtEl>
                                          <p:spTgt spid="49"/>
                                        </p:tgtEl>
                                        <p:attrNameLst>
                                          <p:attrName>ppt_x</p:attrName>
                                        </p:attrNameLst>
                                      </p:cBhvr>
                                    </p:anim>
                                    <p:anim from="(-#ppt_h/2)" to="(#ppt_y)" calcmode="lin" valueType="num">
                                      <p:cBhvr>
                                        <p:cTn id="19" dur="1000" fill="hold">
                                          <p:stCondLst>
                                            <p:cond delay="0"/>
                                          </p:stCondLst>
                                        </p:cTn>
                                        <p:tgtEl>
                                          <p:spTgt spid="49"/>
                                        </p:tgtEl>
                                        <p:attrNameLst>
                                          <p:attrName>ppt_y</p:attrName>
                                        </p:attrNameLst>
                                      </p:cBhvr>
                                    </p:anim>
                                    <p:animRot by="21600000">
                                      <p:cBhvr>
                                        <p:cTn id="20" dur="1000" fill="hold">
                                          <p:stCondLst>
                                            <p:cond delay="0"/>
                                          </p:stCondLst>
                                        </p:cTn>
                                        <p:tgtEl>
                                          <p:spTgt spid="49"/>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1000" fill="hold"/>
                                        <p:tgtEl>
                                          <p:spTgt spid="51"/>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400" fill="hold"/>
                                        <p:tgtEl>
                                          <p:spTgt spid="52"/>
                                        </p:tgtEl>
                                        <p:attrNameLst>
                                          <p:attrName>ppt_w</p:attrName>
                                        </p:attrNameLst>
                                      </p:cBhvr>
                                      <p:tavLst>
                                        <p:tav tm="0">
                                          <p:val>
                                            <p:fltVal val="0"/>
                                          </p:val>
                                        </p:tav>
                                        <p:tav tm="100000">
                                          <p:val>
                                            <p:strVal val="#ppt_w"/>
                                          </p:val>
                                        </p:tav>
                                      </p:tavLst>
                                    </p:anim>
                                    <p:anim calcmode="lin" valueType="num">
                                      <p:cBhvr>
                                        <p:cTn id="29" dur="400" fill="hold"/>
                                        <p:tgtEl>
                                          <p:spTgt spid="52"/>
                                        </p:tgtEl>
                                        <p:attrNameLst>
                                          <p:attrName>ppt_h</p:attrName>
                                        </p:attrNameLst>
                                      </p:cBhvr>
                                      <p:tavLst>
                                        <p:tav tm="0">
                                          <p:val>
                                            <p:fltVal val="0"/>
                                          </p:val>
                                        </p:tav>
                                        <p:tav tm="100000">
                                          <p:val>
                                            <p:strVal val="#ppt_h"/>
                                          </p:val>
                                        </p:tav>
                                      </p:tavLst>
                                    </p:anim>
                                    <p:anim calcmode="lin" valueType="num">
                                      <p:cBhvr>
                                        <p:cTn id="30" dur="400" fill="hold"/>
                                        <p:tgtEl>
                                          <p:spTgt spid="52"/>
                                        </p:tgtEl>
                                        <p:attrNameLst>
                                          <p:attrName>style.rotation</p:attrName>
                                        </p:attrNameLst>
                                      </p:cBhvr>
                                      <p:tavLst>
                                        <p:tav tm="0">
                                          <p:val>
                                            <p:fltVal val="90"/>
                                          </p:val>
                                        </p:tav>
                                        <p:tav tm="100000">
                                          <p:val>
                                            <p:fltVal val="0"/>
                                          </p:val>
                                        </p:tav>
                                      </p:tavLst>
                                    </p:anim>
                                    <p:animEffect transition="in" filter="fade">
                                      <p:cBhvr>
                                        <p:cTn id="31" dur="400"/>
                                        <p:tgtEl>
                                          <p:spTgt spid="52"/>
                                        </p:tgtEl>
                                      </p:cBhvr>
                                    </p:animEffect>
                                  </p:childTnLst>
                                </p:cTn>
                              </p:par>
                            </p:childTnLst>
                          </p:cTn>
                        </p:par>
                        <p:par>
                          <p:cTn id="32" fill="hold" nodeType="afterGroup">
                            <p:stCondLst>
                              <p:cond delay="2000"/>
                            </p:stCondLst>
                            <p:childTnLst>
                              <p:par>
                                <p:cTn id="33" presetID="2" presetClass="entr" presetSubtype="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1+#ppt_w/2"/>
                                          </p:val>
                                        </p:tav>
                                        <p:tav tm="100000">
                                          <p:val>
                                            <p:strVal val="#ppt_x"/>
                                          </p:val>
                                        </p:tav>
                                      </p:tavLst>
                                    </p:anim>
                                    <p:anim calcmode="lin" valueType="num">
                                      <p:cBhvr additive="base">
                                        <p:cTn id="36" dur="500" fill="hold"/>
                                        <p:tgtEl>
                                          <p:spTgt spid="60"/>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childTnLst>
                          </p:cTn>
                        </p:par>
                        <p:par>
                          <p:cTn id="41" fill="hold" nodeType="afterGroup">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wipe(left)">
                                      <p:cBhvr>
                                        <p:cTn id="44" dur="500"/>
                                        <p:tgtEl>
                                          <p:spTgt spid="61"/>
                                        </p:tgtEl>
                                      </p:cBhvr>
                                    </p:animEffect>
                                  </p:childTnLst>
                                </p:cTn>
                              </p:par>
                            </p:childTnLst>
                          </p:cTn>
                        </p:par>
                        <p:par>
                          <p:cTn id="45" fill="hold" nodeType="afterGroup">
                            <p:stCondLst>
                              <p:cond delay="3500"/>
                            </p:stCondLst>
                            <p:childTnLst>
                              <p:par>
                                <p:cTn id="46" presetID="2" presetClass="entr" presetSubtype="8"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000"/>
                            </p:stCondLst>
                            <p:childTnLst>
                              <p:par>
                                <p:cTn id="51" presetID="2" presetClass="entr" presetSubtype="6"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additive="base">
                                        <p:cTn id="53" dur="1500" fill="hold"/>
                                        <p:tgtEl>
                                          <p:spTgt spid="65"/>
                                        </p:tgtEl>
                                        <p:attrNameLst>
                                          <p:attrName>ppt_x</p:attrName>
                                        </p:attrNameLst>
                                      </p:cBhvr>
                                      <p:tavLst>
                                        <p:tav tm="0">
                                          <p:val>
                                            <p:strVal val="1+#ppt_w/2"/>
                                          </p:val>
                                        </p:tav>
                                        <p:tav tm="100000">
                                          <p:val>
                                            <p:strVal val="#ppt_x"/>
                                          </p:val>
                                        </p:tav>
                                      </p:tavLst>
                                    </p:anim>
                                    <p:anim calcmode="lin" valueType="num">
                                      <p:cBhvr additive="base">
                                        <p:cTn id="54" dur="1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0" grpId="0" animBg="1"/>
      <p:bldP spid="61" grpId="0"/>
      <p:bldP spid="6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7" name="Group 98"/>
          <p:cNvGrpSpPr/>
          <p:nvPr/>
        </p:nvGrpSpPr>
        <p:grpSpPr>
          <a:xfrm>
            <a:off x="6073341" y="4955904"/>
            <a:ext cx="4857152" cy="996556"/>
            <a:chOff x="5143504" y="3571882"/>
            <a:chExt cx="3643338" cy="747417"/>
          </a:xfrm>
        </p:grpSpPr>
        <p:grpSp>
          <p:nvGrpSpPr>
            <p:cNvPr id="9" name="Group 92"/>
            <p:cNvGrpSpPr/>
            <p:nvPr/>
          </p:nvGrpSpPr>
          <p:grpSpPr>
            <a:xfrm>
              <a:off x="6143636" y="3571882"/>
              <a:ext cx="2643206" cy="747417"/>
              <a:chOff x="6143636" y="3571882"/>
              <a:chExt cx="2643206" cy="747417"/>
            </a:xfrm>
          </p:grpSpPr>
          <p:sp>
            <p:nvSpPr>
              <p:cNvPr id="14" name="Rectangle 39"/>
              <p:cNvSpPr/>
              <p:nvPr/>
            </p:nvSpPr>
            <p:spPr>
              <a:xfrm>
                <a:off x="6143636" y="3857634"/>
                <a:ext cx="2643206" cy="461665"/>
              </a:xfrm>
              <a:prstGeom prst="rect">
                <a:avLst/>
              </a:prstGeom>
            </p:spPr>
            <p:txBody>
              <a:bodyPr wrap="square">
                <a:spAutoFit/>
              </a:bodyPr>
              <a:lstStyle/>
              <a:p>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a:t>
                </a:r>
                <a:endParaRPr lang="zh-CN" altLang="en-US" sz="1100">
                  <a:solidFill>
                    <a:schemeClr val="tx1">
                      <a:lumMod val="50000"/>
                      <a:lumOff val="50000"/>
                    </a:schemeClr>
                  </a:solidFill>
                  <a:latin typeface="+mn-ea"/>
                  <a:cs typeface="Open Sans Light" pitchFamily="34" charset="0"/>
                </a:endParaRPr>
              </a:p>
            </p:txBody>
          </p:sp>
          <p:sp>
            <p:nvSpPr>
              <p:cNvPr id="15" name="Rectangle 40"/>
              <p:cNvSpPr/>
              <p:nvPr/>
            </p:nvSpPr>
            <p:spPr>
              <a:xfrm>
                <a:off x="6143636" y="3571882"/>
                <a:ext cx="754150" cy="253916"/>
              </a:xfrm>
              <a:prstGeom prst="rect">
                <a:avLst/>
              </a:prstGeom>
            </p:spPr>
            <p:txBody>
              <a:bodyPr wrap="none">
                <a:spAutoFit/>
              </a:bodyPr>
              <a:lstStyle/>
              <a:p>
                <a:pPr algn="r"/>
                <a:r>
                  <a:rPr lang="zh-CN" altLang="en-US" sz="1600">
                    <a:solidFill>
                      <a:schemeClr val="tx1">
                        <a:lumMod val="50000"/>
                        <a:lumOff val="50000"/>
                      </a:schemeClr>
                    </a:solidFill>
                    <a:latin typeface="+mn-ea"/>
                    <a:cs typeface="Open Sans" panose="020b0606030504020204" pitchFamily="34" charset="0"/>
                  </a:rPr>
                  <a:t>加入标题</a:t>
                </a:r>
                <a:endParaRPr lang="en-US" altLang="zh-CN" sz="1600">
                  <a:solidFill>
                    <a:schemeClr val="tx1">
                      <a:lumMod val="50000"/>
                      <a:lumOff val="50000"/>
                    </a:schemeClr>
                  </a:solidFill>
                  <a:latin typeface="+mn-ea"/>
                  <a:cs typeface="Open Sans" panose="020b0606030504020204" pitchFamily="34" charset="0"/>
                </a:endParaRPr>
              </a:p>
            </p:txBody>
          </p:sp>
        </p:grpSp>
        <p:grpSp>
          <p:nvGrpSpPr>
            <p:cNvPr id="10" name="Group 85"/>
            <p:cNvGrpSpPr/>
            <p:nvPr/>
          </p:nvGrpSpPr>
          <p:grpSpPr>
            <a:xfrm>
              <a:off x="5143504" y="3643320"/>
              <a:ext cx="636196" cy="636164"/>
              <a:chOff x="5143504" y="3643320"/>
              <a:chExt cx="636196" cy="636164"/>
            </a:xfrm>
          </p:grpSpPr>
          <p:sp>
            <p:nvSpPr>
              <p:cNvPr id="12" name="Rectangle 27"/>
              <p:cNvSpPr/>
              <p:nvPr/>
            </p:nvSpPr>
            <p:spPr>
              <a:xfrm>
                <a:off x="5143504" y="3643320"/>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Freeform 107"/>
              <p:cNvSpPr>
                <a:spLocks noEditPoints="1"/>
              </p:cNvSpPr>
              <p:nvPr/>
            </p:nvSpPr>
            <p:spPr bwMode="auto">
              <a:xfrm>
                <a:off x="5286380" y="3786196"/>
                <a:ext cx="365566" cy="314258"/>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latin typeface="+mn-ea"/>
                </a:endParaRPr>
              </a:p>
            </p:txBody>
          </p:sp>
        </p:grpSp>
      </p:grpSp>
      <p:grpSp>
        <p:nvGrpSpPr>
          <p:cNvPr id="16" name="Group 94"/>
          <p:cNvGrpSpPr/>
          <p:nvPr/>
        </p:nvGrpSpPr>
        <p:grpSpPr>
          <a:xfrm>
            <a:off x="6073341" y="2003133"/>
            <a:ext cx="4857152" cy="996556"/>
            <a:chOff x="5143504" y="1357304"/>
            <a:chExt cx="3643338" cy="747417"/>
          </a:xfrm>
        </p:grpSpPr>
        <p:grpSp>
          <p:nvGrpSpPr>
            <p:cNvPr id="17" name="Group 90"/>
            <p:cNvGrpSpPr/>
            <p:nvPr/>
          </p:nvGrpSpPr>
          <p:grpSpPr>
            <a:xfrm>
              <a:off x="6143636" y="1357304"/>
              <a:ext cx="2643206" cy="747417"/>
              <a:chOff x="6143636" y="1357304"/>
              <a:chExt cx="2643206" cy="747417"/>
            </a:xfrm>
          </p:grpSpPr>
          <p:sp>
            <p:nvSpPr>
              <p:cNvPr id="30" name="Rectangle 35"/>
              <p:cNvSpPr/>
              <p:nvPr/>
            </p:nvSpPr>
            <p:spPr>
              <a:xfrm>
                <a:off x="6143636" y="1643056"/>
                <a:ext cx="2643206" cy="461665"/>
              </a:xfrm>
              <a:prstGeom prst="rect">
                <a:avLst/>
              </a:prstGeom>
            </p:spPr>
            <p:txBody>
              <a:bodyPr wrap="square">
                <a:spAutoFit/>
              </a:bodyPr>
              <a:lstStyle/>
              <a:p>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a:t>
                </a:r>
                <a:endParaRPr lang="zh-CN" altLang="en-US" sz="1100">
                  <a:solidFill>
                    <a:schemeClr val="tx1">
                      <a:lumMod val="50000"/>
                      <a:lumOff val="50000"/>
                    </a:schemeClr>
                  </a:solidFill>
                  <a:latin typeface="+mn-ea"/>
                  <a:cs typeface="Open Sans Light" pitchFamily="34" charset="0"/>
                </a:endParaRPr>
              </a:p>
            </p:txBody>
          </p:sp>
          <p:sp>
            <p:nvSpPr>
              <p:cNvPr id="31" name="Rectangle 36"/>
              <p:cNvSpPr/>
              <p:nvPr/>
            </p:nvSpPr>
            <p:spPr>
              <a:xfrm>
                <a:off x="6143636" y="1357304"/>
                <a:ext cx="754150" cy="253916"/>
              </a:xfrm>
              <a:prstGeom prst="rect">
                <a:avLst/>
              </a:prstGeom>
            </p:spPr>
            <p:txBody>
              <a:bodyPr wrap="none">
                <a:spAutoFit/>
              </a:bodyPr>
              <a:lstStyle/>
              <a:p>
                <a:pPr algn="r"/>
                <a:r>
                  <a:rPr lang="zh-CN" altLang="en-US" sz="1600">
                    <a:solidFill>
                      <a:schemeClr val="tx1">
                        <a:lumMod val="50000"/>
                        <a:lumOff val="50000"/>
                      </a:schemeClr>
                    </a:solidFill>
                    <a:latin typeface="+mn-ea"/>
                    <a:cs typeface="Open Sans" panose="020b0606030504020204" pitchFamily="34" charset="0"/>
                  </a:rPr>
                  <a:t>加入标题</a:t>
                </a:r>
                <a:endParaRPr lang="en-US" altLang="zh-CN" sz="1600">
                  <a:solidFill>
                    <a:schemeClr val="tx1">
                      <a:lumMod val="50000"/>
                      <a:lumOff val="50000"/>
                    </a:schemeClr>
                  </a:solidFill>
                  <a:latin typeface="+mn-ea"/>
                  <a:cs typeface="Open Sans" panose="020b0606030504020204" pitchFamily="34" charset="0"/>
                </a:endParaRPr>
              </a:p>
            </p:txBody>
          </p:sp>
        </p:grpSp>
        <p:grpSp>
          <p:nvGrpSpPr>
            <p:cNvPr id="18" name="Group 82"/>
            <p:cNvGrpSpPr/>
            <p:nvPr/>
          </p:nvGrpSpPr>
          <p:grpSpPr>
            <a:xfrm>
              <a:off x="5143504" y="1428742"/>
              <a:ext cx="636196" cy="636164"/>
              <a:chOff x="5143504" y="1428742"/>
              <a:chExt cx="636196" cy="636164"/>
            </a:xfrm>
          </p:grpSpPr>
          <p:sp>
            <p:nvSpPr>
              <p:cNvPr id="19" name="Rectangle 16"/>
              <p:cNvSpPr/>
              <p:nvPr/>
            </p:nvSpPr>
            <p:spPr>
              <a:xfrm>
                <a:off x="5143504" y="142874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20" name="Group 68"/>
              <p:cNvGrpSpPr/>
              <p:nvPr/>
            </p:nvGrpSpPr>
            <p:grpSpPr>
              <a:xfrm>
                <a:off x="5301319" y="1581456"/>
                <a:ext cx="337042" cy="337616"/>
                <a:chOff x="6998061" y="3496249"/>
                <a:chExt cx="366051" cy="366676"/>
              </a:xfrm>
              <a:solidFill>
                <a:schemeClr val="bg1"/>
              </a:solidFill>
            </p:grpSpPr>
            <p:sp>
              <p:nvSpPr>
                <p:cNvPr id="21" name="AutoShape 7"/>
                <p:cNvSpPr/>
                <p:nvPr/>
              </p:nvSpPr>
              <p:spPr bwMode="auto">
                <a:xfrm>
                  <a:off x="6998061" y="3496249"/>
                  <a:ext cx="366051" cy="366676"/>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2" name="AutoShape 8"/>
                <p:cNvSpPr/>
                <p:nvPr/>
              </p:nvSpPr>
              <p:spPr bwMode="auto">
                <a:xfrm>
                  <a:off x="7158247" y="3656437"/>
                  <a:ext cx="45678" cy="45678"/>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3" name="AutoShape 9"/>
                <p:cNvSpPr/>
                <p:nvPr/>
              </p:nvSpPr>
              <p:spPr bwMode="auto">
                <a:xfrm>
                  <a:off x="7111943" y="3610758"/>
                  <a:ext cx="137660" cy="137660"/>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4" name="AutoShape 10"/>
                <p:cNvSpPr/>
                <p:nvPr/>
              </p:nvSpPr>
              <p:spPr bwMode="auto">
                <a:xfrm>
                  <a:off x="7203927" y="3702114"/>
                  <a:ext cx="56941" cy="58818"/>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5" name="AutoShape 11"/>
                <p:cNvSpPr/>
                <p:nvPr/>
              </p:nvSpPr>
              <p:spPr bwMode="auto">
                <a:xfrm>
                  <a:off x="7226451" y="3725267"/>
                  <a:ext cx="81970" cy="83847"/>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2"/>
                <p:cNvSpPr/>
                <p:nvPr/>
              </p:nvSpPr>
              <p:spPr bwMode="auto">
                <a:xfrm>
                  <a:off x="7215188" y="3714003"/>
                  <a:ext cx="69456" cy="70707"/>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7" name="AutoShape 13"/>
                <p:cNvSpPr/>
                <p:nvPr/>
              </p:nvSpPr>
              <p:spPr bwMode="auto">
                <a:xfrm>
                  <a:off x="7100682" y="3599495"/>
                  <a:ext cx="57567" cy="58192"/>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4"/>
                <p:cNvSpPr/>
                <p:nvPr/>
              </p:nvSpPr>
              <p:spPr bwMode="auto">
                <a:xfrm>
                  <a:off x="7055002" y="3553816"/>
                  <a:ext cx="81970" cy="83222"/>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15"/>
                <p:cNvSpPr/>
                <p:nvPr/>
              </p:nvSpPr>
              <p:spPr bwMode="auto">
                <a:xfrm>
                  <a:off x="7078154" y="3576343"/>
                  <a:ext cx="69456" cy="71333"/>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grpSp>
        <p:nvGrpSpPr>
          <p:cNvPr id="32" name="Group 96"/>
          <p:cNvGrpSpPr/>
          <p:nvPr/>
        </p:nvGrpSpPr>
        <p:grpSpPr>
          <a:xfrm>
            <a:off x="6073341" y="3431893"/>
            <a:ext cx="4857152" cy="996556"/>
            <a:chOff x="5143504" y="2428874"/>
            <a:chExt cx="3643338" cy="747417"/>
          </a:xfrm>
        </p:grpSpPr>
        <p:grpSp>
          <p:nvGrpSpPr>
            <p:cNvPr id="33" name="Group 91"/>
            <p:cNvGrpSpPr/>
            <p:nvPr/>
          </p:nvGrpSpPr>
          <p:grpSpPr>
            <a:xfrm>
              <a:off x="6143636" y="2428874"/>
              <a:ext cx="2643206" cy="747417"/>
              <a:chOff x="6143636" y="2428874"/>
              <a:chExt cx="2643206" cy="747417"/>
            </a:xfrm>
          </p:grpSpPr>
          <p:sp>
            <p:nvSpPr>
              <p:cNvPr id="39" name="Rectangle 37"/>
              <p:cNvSpPr/>
              <p:nvPr/>
            </p:nvSpPr>
            <p:spPr>
              <a:xfrm>
                <a:off x="6143636" y="2714626"/>
                <a:ext cx="2643206" cy="461665"/>
              </a:xfrm>
              <a:prstGeom prst="rect">
                <a:avLst/>
              </a:prstGeom>
            </p:spPr>
            <p:txBody>
              <a:bodyPr wrap="square">
                <a:spAutoFit/>
              </a:bodyPr>
              <a:lstStyle/>
              <a:p>
                <a:r>
                  <a:rPr lang="zh-CN" altLang="en-US" sz="110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100">
                    <a:solidFill>
                      <a:schemeClr val="tx1">
                        <a:lumMod val="50000"/>
                        <a:lumOff val="50000"/>
                      </a:schemeClr>
                    </a:solidFill>
                    <a:latin typeface="+mn-ea"/>
                    <a:cs typeface="Open Sans Light" pitchFamily="34" charset="0"/>
                  </a:rPr>
                  <a:t>200</a:t>
                </a:r>
                <a:r>
                  <a:rPr lang="zh-CN" altLang="en-US" sz="1100">
                    <a:solidFill>
                      <a:schemeClr val="tx1">
                        <a:lumMod val="50000"/>
                        <a:lumOff val="50000"/>
                      </a:schemeClr>
                    </a:solidFill>
                    <a:latin typeface="+mn-ea"/>
                    <a:cs typeface="Open Sans Light" pitchFamily="34" charset="0"/>
                  </a:rPr>
                  <a:t>字以内据统计每页幻灯片。</a:t>
                </a:r>
                <a:endParaRPr lang="zh-CN" altLang="en-US" sz="1100">
                  <a:solidFill>
                    <a:schemeClr val="tx1">
                      <a:lumMod val="50000"/>
                      <a:lumOff val="50000"/>
                    </a:schemeClr>
                  </a:solidFill>
                  <a:latin typeface="+mn-ea"/>
                  <a:cs typeface="Open Sans Light" pitchFamily="34" charset="0"/>
                </a:endParaRPr>
              </a:p>
            </p:txBody>
          </p:sp>
          <p:sp>
            <p:nvSpPr>
              <p:cNvPr id="40" name="Rectangle 38"/>
              <p:cNvSpPr/>
              <p:nvPr/>
            </p:nvSpPr>
            <p:spPr>
              <a:xfrm>
                <a:off x="6143636" y="2428874"/>
                <a:ext cx="754150" cy="253916"/>
              </a:xfrm>
              <a:prstGeom prst="rect">
                <a:avLst/>
              </a:prstGeom>
            </p:spPr>
            <p:txBody>
              <a:bodyPr wrap="none">
                <a:spAutoFit/>
              </a:bodyPr>
              <a:lstStyle/>
              <a:p>
                <a:pPr algn="r"/>
                <a:r>
                  <a:rPr lang="zh-CN" altLang="en-US" sz="1600">
                    <a:solidFill>
                      <a:schemeClr val="tx1">
                        <a:lumMod val="50000"/>
                        <a:lumOff val="50000"/>
                      </a:schemeClr>
                    </a:solidFill>
                    <a:latin typeface="+mn-ea"/>
                    <a:cs typeface="Open Sans" panose="020b0606030504020204" pitchFamily="34" charset="0"/>
                  </a:rPr>
                  <a:t>加入标题</a:t>
                </a:r>
                <a:endParaRPr lang="en-US" altLang="zh-CN" sz="1600">
                  <a:solidFill>
                    <a:schemeClr val="tx1">
                      <a:lumMod val="50000"/>
                      <a:lumOff val="50000"/>
                    </a:schemeClr>
                  </a:solidFill>
                  <a:latin typeface="+mn-ea"/>
                  <a:cs typeface="Open Sans" panose="020b0606030504020204" pitchFamily="34" charset="0"/>
                </a:endParaRPr>
              </a:p>
            </p:txBody>
          </p:sp>
        </p:grpSp>
        <p:grpSp>
          <p:nvGrpSpPr>
            <p:cNvPr id="34" name="Group 81"/>
            <p:cNvGrpSpPr/>
            <p:nvPr/>
          </p:nvGrpSpPr>
          <p:grpSpPr>
            <a:xfrm>
              <a:off x="5143504" y="2500312"/>
              <a:ext cx="636196" cy="636164"/>
              <a:chOff x="5143504" y="2500312"/>
              <a:chExt cx="636196" cy="636164"/>
            </a:xfrm>
          </p:grpSpPr>
          <p:sp>
            <p:nvSpPr>
              <p:cNvPr id="35" name="Rectangle 23"/>
              <p:cNvSpPr/>
              <p:nvPr/>
            </p:nvSpPr>
            <p:spPr>
              <a:xfrm>
                <a:off x="5143504" y="2500312"/>
                <a:ext cx="636196" cy="636164"/>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36" name="Group 78"/>
              <p:cNvGrpSpPr/>
              <p:nvPr/>
            </p:nvGrpSpPr>
            <p:grpSpPr>
              <a:xfrm>
                <a:off x="5333133" y="2643188"/>
                <a:ext cx="272454" cy="363686"/>
                <a:chOff x="1868971" y="2767277"/>
                <a:chExt cx="274694" cy="366676"/>
              </a:xfrm>
              <a:solidFill>
                <a:schemeClr val="bg1"/>
              </a:solidFill>
            </p:grpSpPr>
            <p:sp>
              <p:nvSpPr>
                <p:cNvPr id="37" name="AutoShape 115"/>
                <p:cNvSpPr/>
                <p:nvPr/>
              </p:nvSpPr>
              <p:spPr bwMode="auto">
                <a:xfrm>
                  <a:off x="1868971" y="2767277"/>
                  <a:ext cx="274694" cy="366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8" name="AutoShape 116"/>
                <p:cNvSpPr/>
                <p:nvPr/>
              </p:nvSpPr>
              <p:spPr bwMode="auto">
                <a:xfrm>
                  <a:off x="1983479" y="2985030"/>
                  <a:ext cx="45678" cy="6883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600"/>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pic>
        <p:nvPicPr>
          <p:cNvPr id="42"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72604" y="2045310"/>
            <a:ext cx="4515551" cy="39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par>
                          <p:cTn id="12" fill="hold" nodeType="afterGroup">
                            <p:stCondLst>
                              <p:cond delay="1000"/>
                            </p:stCondLst>
                            <p:childTnLst>
                              <p:par>
                                <p:cTn id="13" presetID="1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cTn>
                              </p:par>
                            </p:childTnLst>
                          </p:cTn>
                        </p:par>
                        <p:par>
                          <p:cTn id="16" fill="hold" nodeType="afterGroup">
                            <p:stCondLst>
                              <p:cond delay="1500"/>
                            </p:stCondLst>
                            <p:childTnLst>
                              <p:par>
                                <p:cTn id="17" presetID="1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Left)">
                                      <p:cBhvr>
                                        <p:cTn id="19" dur="500"/>
                                        <p:tgtEl>
                                          <p:spTgt spid="7"/>
                                        </p:tgtEl>
                                      </p:cBhvr>
                                    </p:animEffect>
                                  </p:childTnLst>
                                </p:cTn>
                              </p:par>
                            </p:childTnLst>
                          </p:cTn>
                        </p:par>
                        <p:par>
                          <p:cTn id="20" fill="hold" nodeType="afterGroup">
                            <p:stCondLst>
                              <p:cond delay="2000"/>
                            </p:stCondLst>
                            <p:childTnLst>
                              <p:par>
                                <p:cTn id="21" presetID="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2013957" y="1707472"/>
            <a:ext cx="8439803" cy="4606131"/>
            <a:chOff x="1123618" y="1010898"/>
            <a:chExt cx="6903416" cy="3767628"/>
          </a:xfrm>
        </p:grpSpPr>
        <p:sp>
          <p:nvSpPr>
            <p:cNvPr id="9" name="Freeform 14"/>
            <p:cNvSpPr/>
            <p:nvPr/>
          </p:nvSpPr>
          <p:spPr bwMode="auto">
            <a:xfrm>
              <a:off x="1183388" y="1010898"/>
              <a:ext cx="1031645" cy="1030970"/>
            </a:xfrm>
            <a:custGeom>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0" name="TextBox 8"/>
            <p:cNvSpPr txBox="1"/>
            <p:nvPr/>
          </p:nvSpPr>
          <p:spPr>
            <a:xfrm>
              <a:off x="2406267" y="1101562"/>
              <a:ext cx="5620767" cy="528672"/>
            </a:xfrm>
            <a:prstGeom prst="rect">
              <a:avLst/>
            </a:prstGeom>
            <a:noFill/>
          </p:spPr>
          <p:txBody>
            <a:bodyPr wrap="square" rtlCol="0">
              <a:spAutoFit/>
            </a:bodyPr>
            <a:lstStyle/>
            <a:p>
              <a:r>
                <a:rPr lang="zh-CN" altLang="en-US">
                  <a:solidFill>
                    <a:schemeClr val="bg1">
                      <a:lumMod val="50000"/>
                    </a:schemeClr>
                  </a:solidFill>
                  <a:latin typeface="+mn-ea"/>
                </a:rPr>
                <a:t>单击此处添加内容单击此处添加内容单击此处添加内容单击此处添加内容单击此处添加内容单击此处添加内容</a:t>
              </a:r>
              <a:endParaRPr lang="zh-CN" altLang="en-US">
                <a:solidFill>
                  <a:schemeClr val="bg1">
                    <a:lumMod val="50000"/>
                  </a:schemeClr>
                </a:solidFill>
                <a:latin typeface="+mn-ea"/>
              </a:endParaRPr>
            </a:p>
          </p:txBody>
        </p:sp>
        <p:sp>
          <p:nvSpPr>
            <p:cNvPr id="12" name="TextBox 10"/>
            <p:cNvSpPr txBox="1"/>
            <p:nvPr/>
          </p:nvSpPr>
          <p:spPr>
            <a:xfrm>
              <a:off x="1135809" y="1214881"/>
              <a:ext cx="1124626" cy="369204"/>
            </a:xfrm>
            <a:prstGeom prst="rect">
              <a:avLst/>
            </a:prstGeom>
            <a:noFill/>
          </p:spPr>
          <p:txBody>
            <a:bodyPr wrap="square" rtlCol="0">
              <a:spAutoFit/>
            </a:bodyPr>
            <a:lstStyle/>
            <a:p>
              <a:pPr algn="ctr"/>
              <a:r>
                <a:rPr lang="zh-CN" altLang="en-US" sz="1800" b="1">
                  <a:solidFill>
                    <a:schemeClr val="bg1"/>
                  </a:solidFill>
                  <a:latin typeface="+mj-ea"/>
                  <a:ea typeface="+mj-ea"/>
                </a:rPr>
                <a:t>添加标题</a:t>
              </a:r>
              <a:endParaRPr lang="zh-CN" altLang="en-US" sz="1800" b="1">
                <a:solidFill>
                  <a:schemeClr val="bg1"/>
                </a:solidFill>
                <a:latin typeface="+mj-ea"/>
                <a:ea typeface="+mj-ea"/>
              </a:endParaRPr>
            </a:p>
          </p:txBody>
        </p:sp>
        <p:sp>
          <p:nvSpPr>
            <p:cNvPr id="13" name="Freeform 14"/>
            <p:cNvSpPr/>
            <p:nvPr/>
          </p:nvSpPr>
          <p:spPr bwMode="auto">
            <a:xfrm>
              <a:off x="1183388" y="2423769"/>
              <a:ext cx="1031645" cy="1030970"/>
            </a:xfrm>
            <a:custGeom>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4" name="TextBox 12"/>
            <p:cNvSpPr txBox="1"/>
            <p:nvPr/>
          </p:nvSpPr>
          <p:spPr>
            <a:xfrm>
              <a:off x="2406267" y="2403435"/>
              <a:ext cx="5620767" cy="528672"/>
            </a:xfrm>
            <a:prstGeom prst="rect">
              <a:avLst/>
            </a:prstGeom>
            <a:noFill/>
          </p:spPr>
          <p:txBody>
            <a:bodyPr wrap="square" rtlCol="0">
              <a:spAutoFit/>
            </a:bodyPr>
            <a:lstStyle>
              <a:defPPr>
                <a:defRPr lang="zh-CN"/>
              </a:defPPr>
              <a:lvl1pPr algn="just">
                <a:defRPr sz="2400">
                  <a:solidFill>
                    <a:schemeClr val="accent1"/>
                  </a:solidFill>
                  <a:latin typeface="+mj-ea"/>
                  <a:ea typeface="+mj-ea"/>
                </a:defRPr>
              </a:lvl1pPr>
            </a:lstStyle>
            <a:p>
              <a:r>
                <a:rPr lang="zh-CN" altLang="en-US" sz="1800">
                  <a:solidFill>
                    <a:schemeClr val="bg1">
                      <a:lumMod val="50000"/>
                    </a:schemeClr>
                  </a:solidFill>
                  <a:latin typeface="+mn-ea"/>
                  <a:ea typeface="+mn-ea"/>
                </a:rPr>
                <a:t>单击此处添加内容单击此处添加内容单击此处添加内容单击此处添加内容单击此处添加内容单击此处添加内容</a:t>
              </a:r>
              <a:endParaRPr lang="zh-CN" altLang="en-US" sz="1800">
                <a:solidFill>
                  <a:schemeClr val="bg1">
                    <a:lumMod val="50000"/>
                  </a:schemeClr>
                </a:solidFill>
                <a:latin typeface="+mn-ea"/>
                <a:ea typeface="+mn-ea"/>
              </a:endParaRPr>
            </a:p>
          </p:txBody>
        </p:sp>
        <p:sp>
          <p:nvSpPr>
            <p:cNvPr id="15" name="TextBox 13"/>
            <p:cNvSpPr txBox="1"/>
            <p:nvPr/>
          </p:nvSpPr>
          <p:spPr>
            <a:xfrm>
              <a:off x="1147999" y="2717161"/>
              <a:ext cx="1124626" cy="369204"/>
            </a:xfrm>
            <a:prstGeom prst="rect">
              <a:avLst/>
            </a:prstGeom>
            <a:noFill/>
          </p:spPr>
          <p:txBody>
            <a:bodyPr wrap="square" rtlCol="0">
              <a:spAutoFit/>
            </a:bodyPr>
            <a:lstStyle/>
            <a:p>
              <a:pPr algn="ctr"/>
              <a:r>
                <a:rPr lang="zh-CN" altLang="en-US" sz="1800" b="1">
                  <a:solidFill>
                    <a:schemeClr val="bg1"/>
                  </a:solidFill>
                  <a:latin typeface="+mj-ea"/>
                </a:rPr>
                <a:t>添加标题</a:t>
              </a:r>
              <a:endParaRPr lang="zh-CN" altLang="en-US" sz="1800" b="1">
                <a:solidFill>
                  <a:schemeClr val="bg1"/>
                </a:solidFill>
                <a:latin typeface="+mj-ea"/>
              </a:endParaRPr>
            </a:p>
          </p:txBody>
        </p:sp>
        <p:sp>
          <p:nvSpPr>
            <p:cNvPr id="16" name="Freeform 14"/>
            <p:cNvSpPr/>
            <p:nvPr/>
          </p:nvSpPr>
          <p:spPr bwMode="auto">
            <a:xfrm>
              <a:off x="1183388" y="3747556"/>
              <a:ext cx="1031645" cy="1030970"/>
            </a:xfrm>
            <a:custGeom>
              <a:gdLst>
                <a:gd name="T0" fmla="*/ 3227 w 3227"/>
                <a:gd name="T1" fmla="*/ 1634 h 3227"/>
                <a:gd name="T2" fmla="*/ 1614 w 3227"/>
                <a:gd name="T3" fmla="*/ 3227 h 3227"/>
                <a:gd name="T4" fmla="*/ 0 w 3227"/>
                <a:gd name="T5" fmla="*/ 1613 h 3227"/>
                <a:gd name="T6" fmla="*/ 1593 w 3227"/>
                <a:gd name="T7" fmla="*/ 0 h 3227"/>
                <a:gd name="T8" fmla="*/ 1593 w 3227"/>
                <a:gd name="T9" fmla="*/ 0 h 3227"/>
                <a:gd name="T10" fmla="*/ 1614 w 3227"/>
                <a:gd name="T11" fmla="*/ 0 h 3227"/>
                <a:gd name="T12" fmla="*/ 3227 w 3227"/>
                <a:gd name="T13" fmla="*/ 0 h 3227"/>
                <a:gd name="T14" fmla="*/ 3227 w 3227"/>
                <a:gd name="T15" fmla="*/ 1613 h 3227"/>
                <a:gd name="T16" fmla="*/ 3227 w 3227"/>
                <a:gd name="T17" fmla="*/ 1634 h 3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7" h="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A92F2F"/>
            </a:solidFill>
            <a:ln>
              <a:noFill/>
            </a:ln>
          </p:spPr>
          <p:txBody>
            <a:bodyPr vert="horz" wrap="square" lIns="68553" tIns="34277" rIns="68553" bIns="34277" numCol="1" anchor="t" anchorCtr="0" compatLnSpc="1"/>
            <a:lstStyle/>
            <a:p>
              <a:endParaRPr lang="zh-CN" altLang="en-US">
                <a:solidFill>
                  <a:schemeClr val="accent1"/>
                </a:solidFill>
              </a:endParaRPr>
            </a:p>
          </p:txBody>
        </p:sp>
        <p:sp>
          <p:nvSpPr>
            <p:cNvPr id="17" name="TextBox 15"/>
            <p:cNvSpPr txBox="1"/>
            <p:nvPr/>
          </p:nvSpPr>
          <p:spPr>
            <a:xfrm>
              <a:off x="2406267" y="3976663"/>
              <a:ext cx="5620767" cy="528672"/>
            </a:xfrm>
            <a:prstGeom prst="rect">
              <a:avLst/>
            </a:prstGeom>
            <a:noFill/>
          </p:spPr>
          <p:txBody>
            <a:bodyPr wrap="square" rtlCol="0">
              <a:spAutoFit/>
            </a:bodyPr>
            <a:lstStyle/>
            <a:p>
              <a:r>
                <a:rPr lang="zh-CN" altLang="en-US">
                  <a:solidFill>
                    <a:schemeClr val="bg1">
                      <a:lumMod val="50000"/>
                    </a:schemeClr>
                  </a:solidFill>
                  <a:latin typeface="+mn-ea"/>
                </a:rPr>
                <a:t>单击此处添加内容单击此处添加内容单击此处添加内容单击此处添加内容单击此处添加内容单击此处添加内容</a:t>
              </a:r>
              <a:endParaRPr lang="zh-CN" altLang="en-US">
                <a:solidFill>
                  <a:schemeClr val="bg1">
                    <a:lumMod val="50000"/>
                  </a:schemeClr>
                </a:solidFill>
                <a:latin typeface="+mn-ea"/>
              </a:endParaRPr>
            </a:p>
          </p:txBody>
        </p:sp>
        <p:sp>
          <p:nvSpPr>
            <p:cNvPr id="18" name="TextBox 16"/>
            <p:cNvSpPr txBox="1"/>
            <p:nvPr/>
          </p:nvSpPr>
          <p:spPr>
            <a:xfrm>
              <a:off x="1123618" y="4066455"/>
              <a:ext cx="1149006" cy="369204"/>
            </a:xfrm>
            <a:prstGeom prst="rect">
              <a:avLst/>
            </a:prstGeom>
            <a:noFill/>
          </p:spPr>
          <p:txBody>
            <a:bodyPr wrap="square" rtlCol="0">
              <a:spAutoFit/>
            </a:bodyPr>
            <a:lstStyle/>
            <a:p>
              <a:pPr algn="ctr"/>
              <a:r>
                <a:rPr lang="zh-CN" altLang="en-US" sz="1800" b="1">
                  <a:solidFill>
                    <a:schemeClr val="bg1"/>
                  </a:solidFill>
                  <a:latin typeface="+mj-ea"/>
                </a:rPr>
                <a:t>添加标题</a:t>
              </a:r>
              <a:endParaRPr lang="zh-CN" altLang="en-US" sz="1800" b="1">
                <a:solidFill>
                  <a:schemeClr val="bg1"/>
                </a:solidFill>
                <a:latin typeface="+mj-ea"/>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9" name="品 2"/>
          <p:cNvSpPr>
            <a:spLocks noChangeArrowheads="1"/>
          </p:cNvSpPr>
          <p:nvPr/>
        </p:nvSpPr>
        <p:spPr bwMode="auto">
          <a:xfrm>
            <a:off x="5340115" y="1936658"/>
            <a:ext cx="6356350" cy="2405320"/>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10" name="15"/>
          <p:cNvSpPr>
            <a:spLocks noChangeArrowheads="1"/>
          </p:cNvSpPr>
          <p:nvPr>
            <p:custDataLst>
              <p:tags r:id="rId4"/>
            </p:custDataLst>
          </p:nvPr>
        </p:nvSpPr>
        <p:spPr bwMode="auto">
          <a:xfrm>
            <a:off x="5625865" y="2805889"/>
            <a:ext cx="5837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 name="9"/>
          <p:cNvSpPr>
            <a:spLocks noChangeArrowheads="1"/>
          </p:cNvSpPr>
          <p:nvPr/>
        </p:nvSpPr>
        <p:spPr bwMode="auto">
          <a:xfrm>
            <a:off x="5340115" y="4504094"/>
            <a:ext cx="6356350" cy="1643849"/>
          </a:xfrm>
          <a:prstGeom prst="rect">
            <a:avLst/>
          </a:prstGeom>
          <a:solidFill>
            <a:srgbClr val="A92F2F"/>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 name="15"/>
          <p:cNvSpPr>
            <a:spLocks noChangeArrowheads="1"/>
          </p:cNvSpPr>
          <p:nvPr>
            <p:custDataLst>
              <p:tags r:id="rId5"/>
            </p:custDataLst>
          </p:nvPr>
        </p:nvSpPr>
        <p:spPr bwMode="auto">
          <a:xfrm>
            <a:off x="5563953" y="5224206"/>
            <a:ext cx="5746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50000"/>
              </a:lnSpc>
              <a:spcBef>
                <a:spcPct val="0"/>
              </a:spcBef>
              <a:buFont typeface="Arial" panose="020b0604020202020204" pitchFamily="34" charset="0"/>
              <a:buNone/>
            </a:pPr>
            <a:r>
              <a:rPr lang="zh-CN" altLang="en-US" sz="1400">
                <a:solidFill>
                  <a:schemeClr val="bg1"/>
                </a:solidFill>
                <a:latin typeface="微软雅黑" panose="020b0503020204020204" charset="-122"/>
                <a:ea typeface="微软雅黑" panose="020b0503020204020204" charset="-122"/>
                <a:sym typeface="微软雅黑" panose="020b0503020204020204" charset="-122"/>
              </a:rPr>
              <a:t>这里输入简单的文字概述这里输入简单字概述这里输入简单简单的文字概述这里输入简单的文字概述简单的文字概述这里输入简单的文字概述</a:t>
            </a:r>
            <a:endParaRPr lang="zh-CN" altLang="en-US" sz="140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 name="12"/>
          <p:cNvSpPr>
            <a:spLocks noChangeArrowheads="1"/>
          </p:cNvSpPr>
          <p:nvPr>
            <p:custDataLst>
              <p:tags r:id="rId6"/>
            </p:custDataLst>
          </p:nvPr>
        </p:nvSpPr>
        <p:spPr bwMode="auto">
          <a:xfrm>
            <a:off x="5625865" y="2114658"/>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3200" b="1">
              <a:solidFill>
                <a:schemeClr val="bg1"/>
              </a:solidFill>
              <a:sym typeface="宋体" panose="02010600030101010101" pitchFamily="2" charset="-122"/>
            </a:endParaRPr>
          </a:p>
        </p:txBody>
      </p:sp>
      <p:sp>
        <p:nvSpPr>
          <p:cNvPr id="15" name="13"/>
          <p:cNvSpPr>
            <a:spLocks noChangeArrowheads="1"/>
          </p:cNvSpPr>
          <p:nvPr>
            <p:custDataLst>
              <p:tags r:id="rId7"/>
            </p:custDataLst>
          </p:nvPr>
        </p:nvSpPr>
        <p:spPr bwMode="auto">
          <a:xfrm>
            <a:off x="5643003" y="4758018"/>
            <a:ext cx="47238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chemeClr val="bg1"/>
                </a:solidFill>
                <a:latin typeface="微软雅黑" panose="020b0503020204020204" charset="-122"/>
                <a:ea typeface="微软雅黑" panose="020b0503020204020204" charset="-122"/>
                <a:sym typeface="微软雅黑" panose="020b0503020204020204" charset="-122"/>
              </a:rPr>
              <a:t>这里输入简单的文字概述</a:t>
            </a:r>
            <a:endParaRPr lang="zh-CN" altLang="en-US" sz="2400" b="1">
              <a:solidFill>
                <a:schemeClr val="bg1"/>
              </a:solidFill>
              <a:sym typeface="宋体" panose="02010600030101010101" pitchFamily="2" charset="-122"/>
            </a:endParaRPr>
          </a:p>
        </p:txBody>
      </p:sp>
      <p:pic>
        <p:nvPicPr>
          <p:cNvPr id="16" name="Picture 3" descr="E:\我的文档\DSC_4814.jp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4517" y="1936658"/>
            <a:ext cx="4699911" cy="4211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ppt_x"/>
                                          </p:val>
                                        </p:tav>
                                        <p:tav tm="100000">
                                          <p:val>
                                            <p:strVal val="#ppt_x"/>
                                          </p:val>
                                        </p:tav>
                                      </p:tavLst>
                                    </p:anim>
                                    <p:anim calcmode="lin" valueType="num">
                                      <p:cBhvr additive="base">
                                        <p:cTn id="22" dur="250" fill="hold"/>
                                        <p:tgtEl>
                                          <p:spTgt spid="1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ppt_x"/>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50" fill="hold"/>
                                        <p:tgtEl>
                                          <p:spTgt spid="9"/>
                                        </p:tgtEl>
                                        <p:attrNameLst>
                                          <p:attrName>ppt_x</p:attrName>
                                        </p:attrNameLst>
                                      </p:cBhvr>
                                      <p:tavLst>
                                        <p:tav tm="0">
                                          <p:val>
                                            <p:strVal val="#ppt_x"/>
                                          </p:val>
                                        </p:tav>
                                        <p:tav tm="100000">
                                          <p:val>
                                            <p:strVal val="#ppt_x"/>
                                          </p:val>
                                        </p:tav>
                                      </p:tavLst>
                                    </p:anim>
                                    <p:anim calcmode="lin" valueType="num">
                                      <p:cBhvr additive="base">
                                        <p:cTn id="32" dur="250" fill="hold"/>
                                        <p:tgtEl>
                                          <p:spTgt spid="9"/>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250" fill="hold"/>
                                        <p:tgtEl>
                                          <p:spTgt spid="12"/>
                                        </p:tgtEl>
                                        <p:attrNameLst>
                                          <p:attrName>ppt_x</p:attrName>
                                        </p:attrNameLst>
                                      </p:cBhvr>
                                      <p:tavLst>
                                        <p:tav tm="0">
                                          <p:val>
                                            <p:strVal val="#ppt_x"/>
                                          </p:val>
                                        </p:tav>
                                        <p:tav tm="100000">
                                          <p:val>
                                            <p:strVal val="#ppt_x"/>
                                          </p:val>
                                        </p:tav>
                                      </p:tavLst>
                                    </p:anim>
                                    <p:anim calcmode="lin" valueType="num">
                                      <p:cBhvr additive="base">
                                        <p:cTn id="37" dur="250" fill="hold"/>
                                        <p:tgtEl>
                                          <p:spTgt spid="12"/>
                                        </p:tgtEl>
                                        <p:attrNameLst>
                                          <p:attrName>ppt_y</p:attrName>
                                        </p:attrNameLst>
                                      </p:cBhvr>
                                      <p:tavLst>
                                        <p:tav tm="0">
                                          <p:val>
                                            <p:strVal val="1+#ppt_h/2"/>
                                          </p:val>
                                        </p:tav>
                                        <p:tav tm="100000">
                                          <p:val>
                                            <p:strVal val="#ppt_y"/>
                                          </p:val>
                                        </p:tav>
                                      </p:tavLst>
                                    </p:anim>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4" grpId="0"/>
      <p:bldP spid="1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13" name="矩形 12"/>
          <p:cNvSpPr/>
          <p:nvPr/>
        </p:nvSpPr>
        <p:spPr>
          <a:xfrm>
            <a:off x="1057821" y="1997258"/>
            <a:ext cx="4479139" cy="3477875"/>
          </a:xfrm>
          <a:prstGeom prst="rect">
            <a:avLst/>
          </a:prstGeom>
        </p:spPr>
        <p:txBody>
          <a:bodyPr wrap="square">
            <a:spAutoFit/>
          </a:bodyPr>
          <a:lstStyle/>
          <a:p>
            <a:pPr algn="just" fontAlgn="base">
              <a:spcBef>
                <a:spcPct val="0"/>
              </a:spcBef>
              <a:spcAft>
                <a:spcPct val="0"/>
              </a:spcAft>
              <a:buFont typeface="Arial" panose="020b0604020202020204" pitchFamily="34" charset="0"/>
              <a:buNone/>
            </a:pPr>
            <a:r>
              <a:rPr lang="zh-CN" altLang="en-US" sz="2000">
                <a:solidFill>
                  <a:schemeClr val="bg1">
                    <a:lumMod val="50000"/>
                  </a:schemeClr>
                </a:solidFill>
                <a:latin typeface="微软雅黑" panose="020b0503020204020204" charset="-122"/>
                <a:ea typeface="微软雅黑" panose="020b0503020204020204" charset="-122"/>
              </a:rPr>
              <a:t>党委班子存在重发展、轻党建的倾向，认为业务发展才是公司的第一要务，只要确保实现规模效益双优发展，不断赶超进位就可以了，对党建工作缺乏系统深入的研究，党务工作见子打子，大部分时候主要按照上级党组织的要求被动开展工作，没有形成自己的工作机制，特别是在业务压力较大的时候，比如每年年底收官和一季度“开门红”阶段，甚至连月度学习都会被暂时搁置。</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14" name="Freeform 6"/>
          <p:cNvSpPr>
            <a:spLocks noEditPoints="1"/>
          </p:cNvSpPr>
          <p:nvPr/>
        </p:nvSpPr>
        <p:spPr bwMode="auto">
          <a:xfrm>
            <a:off x="5882357" y="1772816"/>
            <a:ext cx="5655709" cy="4410273"/>
          </a:xfrm>
          <a:custGeom>
            <a:gdLst>
              <a:gd name="T0" fmla="*/ 3008 w 6972"/>
              <a:gd name="T1" fmla="*/ 4612 h 5436"/>
              <a:gd name="T2" fmla="*/ 2524 w 6972"/>
              <a:gd name="T3" fmla="*/ 5002 h 5436"/>
              <a:gd name="T4" fmla="*/ 2042 w 6972"/>
              <a:gd name="T5" fmla="*/ 5436 h 5436"/>
              <a:gd name="T6" fmla="*/ 5030 w 6972"/>
              <a:gd name="T7" fmla="*/ 5247 h 5436"/>
              <a:gd name="T8" fmla="*/ 4469 w 6972"/>
              <a:gd name="T9" fmla="*/ 4612 h 5436"/>
              <a:gd name="T10" fmla="*/ 3740 w 6972"/>
              <a:gd name="T11" fmla="*/ 1502 h 5436"/>
              <a:gd name="T12" fmla="*/ 4709 w 6972"/>
              <a:gd name="T13" fmla="*/ 2482 h 5436"/>
              <a:gd name="T14" fmla="*/ 4593 w 6972"/>
              <a:gd name="T15" fmla="*/ 2672 h 5436"/>
              <a:gd name="T16" fmla="*/ 6972 w 6972"/>
              <a:gd name="T17" fmla="*/ 2482 h 5436"/>
              <a:gd name="T18" fmla="*/ 6847 w 6972"/>
              <a:gd name="T19" fmla="*/ 2482 h 5436"/>
              <a:gd name="T20" fmla="*/ 6189 w 6972"/>
              <a:gd name="T21" fmla="*/ 529 h 5436"/>
              <a:gd name="T22" fmla="*/ 5844 w 6972"/>
              <a:gd name="T23" fmla="*/ 306 h 5436"/>
              <a:gd name="T24" fmla="*/ 5610 w 6972"/>
              <a:gd name="T25" fmla="*/ 362 h 5436"/>
              <a:gd name="T26" fmla="*/ 3684 w 6972"/>
              <a:gd name="T27" fmla="*/ 765 h 5436"/>
              <a:gd name="T28" fmla="*/ 3763 w 6972"/>
              <a:gd name="T29" fmla="*/ 637 h 5436"/>
              <a:gd name="T30" fmla="*/ 3648 w 6972"/>
              <a:gd name="T31" fmla="*/ 411 h 5436"/>
              <a:gd name="T32" fmla="*/ 3851 w 6972"/>
              <a:gd name="T33" fmla="*/ 320 h 5436"/>
              <a:gd name="T34" fmla="*/ 3484 w 6972"/>
              <a:gd name="T35" fmla="*/ 0 h 5436"/>
              <a:gd name="T36" fmla="*/ 3117 w 6972"/>
              <a:gd name="T37" fmla="*/ 320 h 5436"/>
              <a:gd name="T38" fmla="*/ 3328 w 6972"/>
              <a:gd name="T39" fmla="*/ 411 h 5436"/>
              <a:gd name="T40" fmla="*/ 3206 w 6972"/>
              <a:gd name="T41" fmla="*/ 637 h 5436"/>
              <a:gd name="T42" fmla="*/ 3313 w 6972"/>
              <a:gd name="T43" fmla="*/ 637 h 5436"/>
              <a:gd name="T44" fmla="*/ 3293 w 6972"/>
              <a:gd name="T45" fmla="*/ 906 h 5436"/>
              <a:gd name="T46" fmla="*/ 1243 w 6972"/>
              <a:gd name="T47" fmla="*/ 1394 h 5436"/>
              <a:gd name="T48" fmla="*/ 1009 w 6972"/>
              <a:gd name="T49" fmla="*/ 1449 h 5436"/>
              <a:gd name="T50" fmla="*/ 800 w 6972"/>
              <a:gd name="T51" fmla="*/ 1803 h 5436"/>
              <a:gd name="T52" fmla="*/ 116 w 6972"/>
              <a:gd name="T53" fmla="*/ 3564 h 5436"/>
              <a:gd name="T54" fmla="*/ 0 w 6972"/>
              <a:gd name="T55" fmla="*/ 3754 h 5436"/>
              <a:gd name="T56" fmla="*/ 2379 w 6972"/>
              <a:gd name="T57" fmla="*/ 3564 h 5436"/>
              <a:gd name="T58" fmla="*/ 2254 w 6972"/>
              <a:gd name="T59" fmla="*/ 3564 h 5436"/>
              <a:gd name="T60" fmla="*/ 3240 w 6972"/>
              <a:gd name="T61" fmla="*/ 1591 h 5436"/>
              <a:gd name="T62" fmla="*/ 5669 w 6972"/>
              <a:gd name="T63" fmla="*/ 740 h 5436"/>
              <a:gd name="T64" fmla="*/ 6754 w 6972"/>
              <a:gd name="T65" fmla="*/ 2482 h 5436"/>
              <a:gd name="T66" fmla="*/ 4871 w 6972"/>
              <a:gd name="T67" fmla="*/ 2482 h 5436"/>
              <a:gd name="T68" fmla="*/ 5669 w 6972"/>
              <a:gd name="T69" fmla="*/ 740 h 5436"/>
              <a:gd name="T70" fmla="*/ 1097 w 6972"/>
              <a:gd name="T71" fmla="*/ 1780 h 5436"/>
              <a:gd name="T72" fmla="*/ 2161 w 6972"/>
              <a:gd name="T73" fmla="*/ 3564 h 5436"/>
              <a:gd name="T74" fmla="*/ 278 w 6972"/>
              <a:gd name="T75" fmla="*/ 3564 h 5436"/>
              <a:gd name="T76" fmla="*/ 1097 w 6972"/>
              <a:gd name="T77" fmla="*/ 1780 h 5436"/>
              <a:gd name="T78" fmla="*/ 3489 w 6972"/>
              <a:gd name="T79" fmla="*/ 975 h 5436"/>
              <a:gd name="T80" fmla="*/ 3489 w 6972"/>
              <a:gd name="T81" fmla="*/ 1156 h 5436"/>
              <a:gd name="T82" fmla="*/ 3489 w 6972"/>
              <a:gd name="T83" fmla="*/ 975 h 5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72" h="5436">
                <a:moveTo>
                  <a:pt x="3240" y="1591"/>
                </a:moveTo>
                <a:cubicBezTo>
                  <a:pt x="3163" y="2598"/>
                  <a:pt x="3094" y="3606"/>
                  <a:pt x="3008" y="4612"/>
                </a:cubicBezTo>
                <a:lnTo>
                  <a:pt x="2524" y="4612"/>
                </a:lnTo>
                <a:lnTo>
                  <a:pt x="2524" y="5002"/>
                </a:lnTo>
                <a:cubicBezTo>
                  <a:pt x="2347" y="5065"/>
                  <a:pt x="2184" y="5146"/>
                  <a:pt x="2042" y="5247"/>
                </a:cubicBezTo>
                <a:cubicBezTo>
                  <a:pt x="2042" y="5310"/>
                  <a:pt x="2042" y="5373"/>
                  <a:pt x="2042" y="5436"/>
                </a:cubicBezTo>
                <a:cubicBezTo>
                  <a:pt x="3038" y="5436"/>
                  <a:pt x="4034" y="5436"/>
                  <a:pt x="5030" y="5436"/>
                </a:cubicBezTo>
                <a:cubicBezTo>
                  <a:pt x="5030" y="5373"/>
                  <a:pt x="5030" y="5310"/>
                  <a:pt x="5030" y="5247"/>
                </a:cubicBezTo>
                <a:cubicBezTo>
                  <a:pt x="4880" y="5129"/>
                  <a:pt x="4687" y="5036"/>
                  <a:pt x="4469" y="4968"/>
                </a:cubicBezTo>
                <a:lnTo>
                  <a:pt x="4469" y="4612"/>
                </a:lnTo>
                <a:lnTo>
                  <a:pt x="3979" y="4612"/>
                </a:lnTo>
                <a:lnTo>
                  <a:pt x="3740" y="1502"/>
                </a:lnTo>
                <a:cubicBezTo>
                  <a:pt x="4316" y="1275"/>
                  <a:pt x="4951" y="1027"/>
                  <a:pt x="5553" y="786"/>
                </a:cubicBezTo>
                <a:lnTo>
                  <a:pt x="4709" y="2482"/>
                </a:lnTo>
                <a:lnTo>
                  <a:pt x="4593" y="2482"/>
                </a:lnTo>
                <a:cubicBezTo>
                  <a:pt x="4593" y="2545"/>
                  <a:pt x="4593" y="2609"/>
                  <a:pt x="4593" y="2672"/>
                </a:cubicBezTo>
                <a:cubicBezTo>
                  <a:pt x="5235" y="3244"/>
                  <a:pt x="6441" y="3195"/>
                  <a:pt x="6972" y="2672"/>
                </a:cubicBezTo>
                <a:cubicBezTo>
                  <a:pt x="6972" y="2609"/>
                  <a:pt x="6972" y="2545"/>
                  <a:pt x="6972" y="2482"/>
                </a:cubicBezTo>
                <a:lnTo>
                  <a:pt x="6877" y="2482"/>
                </a:lnTo>
                <a:lnTo>
                  <a:pt x="6847" y="2482"/>
                </a:lnTo>
                <a:lnTo>
                  <a:pt x="5906" y="644"/>
                </a:lnTo>
                <a:cubicBezTo>
                  <a:pt x="6002" y="606"/>
                  <a:pt x="6097" y="567"/>
                  <a:pt x="6189" y="529"/>
                </a:cubicBezTo>
                <a:lnTo>
                  <a:pt x="6121" y="241"/>
                </a:lnTo>
                <a:lnTo>
                  <a:pt x="5844" y="306"/>
                </a:lnTo>
                <a:lnTo>
                  <a:pt x="5766" y="471"/>
                </a:lnTo>
                <a:lnTo>
                  <a:pt x="5610" y="362"/>
                </a:lnTo>
                <a:lnTo>
                  <a:pt x="3687" y="813"/>
                </a:lnTo>
                <a:lnTo>
                  <a:pt x="3684" y="765"/>
                </a:lnTo>
                <a:lnTo>
                  <a:pt x="3674" y="637"/>
                </a:lnTo>
                <a:lnTo>
                  <a:pt x="3763" y="637"/>
                </a:lnTo>
                <a:lnTo>
                  <a:pt x="3763" y="411"/>
                </a:lnTo>
                <a:lnTo>
                  <a:pt x="3648" y="411"/>
                </a:lnTo>
                <a:lnTo>
                  <a:pt x="3648" y="320"/>
                </a:lnTo>
                <a:lnTo>
                  <a:pt x="3851" y="320"/>
                </a:lnTo>
                <a:lnTo>
                  <a:pt x="3667" y="160"/>
                </a:lnTo>
                <a:lnTo>
                  <a:pt x="3484" y="0"/>
                </a:lnTo>
                <a:lnTo>
                  <a:pt x="3300" y="160"/>
                </a:lnTo>
                <a:lnTo>
                  <a:pt x="3117" y="320"/>
                </a:lnTo>
                <a:lnTo>
                  <a:pt x="3328" y="320"/>
                </a:lnTo>
                <a:lnTo>
                  <a:pt x="3328" y="411"/>
                </a:lnTo>
                <a:lnTo>
                  <a:pt x="3206" y="411"/>
                </a:lnTo>
                <a:lnTo>
                  <a:pt x="3206" y="637"/>
                </a:lnTo>
                <a:lnTo>
                  <a:pt x="3260" y="637"/>
                </a:lnTo>
                <a:lnTo>
                  <a:pt x="3313" y="637"/>
                </a:lnTo>
                <a:lnTo>
                  <a:pt x="3304" y="754"/>
                </a:lnTo>
                <a:lnTo>
                  <a:pt x="3293" y="906"/>
                </a:lnTo>
                <a:lnTo>
                  <a:pt x="3288" y="907"/>
                </a:lnTo>
                <a:lnTo>
                  <a:pt x="1243" y="1394"/>
                </a:lnTo>
                <a:lnTo>
                  <a:pt x="1153" y="1562"/>
                </a:lnTo>
                <a:lnTo>
                  <a:pt x="1009" y="1449"/>
                </a:lnTo>
                <a:lnTo>
                  <a:pt x="732" y="1515"/>
                </a:lnTo>
                <a:lnTo>
                  <a:pt x="800" y="1803"/>
                </a:lnTo>
                <a:cubicBezTo>
                  <a:pt x="867" y="1798"/>
                  <a:pt x="934" y="1793"/>
                  <a:pt x="1000" y="1788"/>
                </a:cubicBezTo>
                <a:lnTo>
                  <a:pt x="116" y="3564"/>
                </a:lnTo>
                <a:lnTo>
                  <a:pt x="0" y="3564"/>
                </a:lnTo>
                <a:cubicBezTo>
                  <a:pt x="0" y="3627"/>
                  <a:pt x="0" y="3691"/>
                  <a:pt x="0" y="3754"/>
                </a:cubicBezTo>
                <a:cubicBezTo>
                  <a:pt x="642" y="4326"/>
                  <a:pt x="1848" y="4277"/>
                  <a:pt x="2379" y="3754"/>
                </a:cubicBezTo>
                <a:cubicBezTo>
                  <a:pt x="2379" y="3691"/>
                  <a:pt x="2379" y="3627"/>
                  <a:pt x="2379" y="3564"/>
                </a:cubicBezTo>
                <a:lnTo>
                  <a:pt x="2284" y="3564"/>
                </a:lnTo>
                <a:lnTo>
                  <a:pt x="2254" y="3564"/>
                </a:lnTo>
                <a:lnTo>
                  <a:pt x="1331" y="1761"/>
                </a:lnTo>
                <a:cubicBezTo>
                  <a:pt x="1967" y="1707"/>
                  <a:pt x="2604" y="1648"/>
                  <a:pt x="3240" y="1591"/>
                </a:cubicBezTo>
                <a:close/>
                <a:moveTo>
                  <a:pt x="5669" y="740"/>
                </a:moveTo>
                <a:lnTo>
                  <a:pt x="5669" y="740"/>
                </a:lnTo>
                <a:cubicBezTo>
                  <a:pt x="5723" y="718"/>
                  <a:pt x="5776" y="697"/>
                  <a:pt x="5829" y="675"/>
                </a:cubicBezTo>
                <a:lnTo>
                  <a:pt x="6754" y="2482"/>
                </a:lnTo>
                <a:lnTo>
                  <a:pt x="6684" y="2482"/>
                </a:lnTo>
                <a:lnTo>
                  <a:pt x="4871" y="2482"/>
                </a:lnTo>
                <a:lnTo>
                  <a:pt x="4801" y="2482"/>
                </a:lnTo>
                <a:lnTo>
                  <a:pt x="5669" y="740"/>
                </a:lnTo>
                <a:close/>
                <a:moveTo>
                  <a:pt x="1097" y="1780"/>
                </a:moveTo>
                <a:lnTo>
                  <a:pt x="1097" y="1780"/>
                </a:lnTo>
                <a:cubicBezTo>
                  <a:pt x="1145" y="1776"/>
                  <a:pt x="1193" y="1772"/>
                  <a:pt x="1242" y="1768"/>
                </a:cubicBezTo>
                <a:lnTo>
                  <a:pt x="2161" y="3564"/>
                </a:lnTo>
                <a:lnTo>
                  <a:pt x="2091" y="3564"/>
                </a:lnTo>
                <a:lnTo>
                  <a:pt x="278" y="3564"/>
                </a:lnTo>
                <a:lnTo>
                  <a:pt x="208" y="3564"/>
                </a:lnTo>
                <a:lnTo>
                  <a:pt x="1097" y="1780"/>
                </a:lnTo>
                <a:close/>
                <a:moveTo>
                  <a:pt x="3489" y="975"/>
                </a:moveTo>
                <a:lnTo>
                  <a:pt x="3489" y="975"/>
                </a:lnTo>
                <a:cubicBezTo>
                  <a:pt x="3539" y="975"/>
                  <a:pt x="3579" y="1015"/>
                  <a:pt x="3579" y="1066"/>
                </a:cubicBezTo>
                <a:cubicBezTo>
                  <a:pt x="3579" y="1116"/>
                  <a:pt x="3539" y="1156"/>
                  <a:pt x="3489" y="1156"/>
                </a:cubicBezTo>
                <a:cubicBezTo>
                  <a:pt x="3438" y="1156"/>
                  <a:pt x="3398" y="1116"/>
                  <a:pt x="3398" y="1066"/>
                </a:cubicBezTo>
                <a:cubicBezTo>
                  <a:pt x="3398" y="1015"/>
                  <a:pt x="3438" y="975"/>
                  <a:pt x="3489" y="97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C4261D"/>
              </a:solidFill>
              <a:effectLst/>
              <a:uLnTx/>
              <a:uFillTx/>
              <a:latin typeface="Arial" panose="020b0604020202020204" pitchFamily="34" charset="0"/>
            </a:endParaRPr>
          </a:p>
        </p:txBody>
      </p:sp>
      <p:sp>
        <p:nvSpPr>
          <p:cNvPr id="15" name="矩形 14"/>
          <p:cNvSpPr/>
          <p:nvPr/>
        </p:nvSpPr>
        <p:spPr>
          <a:xfrm>
            <a:off x="6242397" y="4149080"/>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a:solidFill>
                  <a:schemeClr val="bg1">
                    <a:lumMod val="50000"/>
                  </a:schemeClr>
                </a:solidFill>
                <a:latin typeface="微软雅黑" panose="020b0503020204020204" charset="-122"/>
                <a:ea typeface="微软雅黑" panose="020b0503020204020204" charset="-122"/>
              </a:rPr>
              <a:t>加标题</a:t>
            </a:r>
            <a:endParaRPr lang="zh-CN" altLang="en-US" sz="2800" b="1">
              <a:solidFill>
                <a:schemeClr val="bg1">
                  <a:lumMod val="50000"/>
                </a:schemeClr>
              </a:solidFill>
              <a:latin typeface="微软雅黑" panose="020b0503020204020204" charset="-122"/>
              <a:ea typeface="微软雅黑" panose="020b0503020204020204" charset="-122"/>
            </a:endParaRPr>
          </a:p>
        </p:txBody>
      </p:sp>
      <p:sp>
        <p:nvSpPr>
          <p:cNvPr id="16" name="矩形 15"/>
          <p:cNvSpPr/>
          <p:nvPr/>
        </p:nvSpPr>
        <p:spPr>
          <a:xfrm>
            <a:off x="9986813" y="3212976"/>
            <a:ext cx="1261884" cy="523220"/>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2800" b="1">
                <a:solidFill>
                  <a:schemeClr val="bg1">
                    <a:lumMod val="50000"/>
                  </a:schemeClr>
                </a:solidFill>
                <a:latin typeface="微软雅黑" panose="020b0503020204020204" charset="-122"/>
                <a:ea typeface="微软雅黑" panose="020b0503020204020204" charset="-122"/>
              </a:rPr>
              <a:t>加标题</a:t>
            </a:r>
            <a:endParaRPr lang="zh-CN" altLang="en-US" sz="2800" b="1">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strVal val="#ppt_x"/>
                                          </p:val>
                                        </p:tav>
                                        <p:tav tm="100000">
                                          <p:val>
                                            <p:strVal val="#ppt_x"/>
                                          </p:val>
                                        </p:tav>
                                      </p:tavLst>
                                    </p:anim>
                                    <p:anim calcmode="lin" valueType="num">
                                      <p:cBhvr>
                                        <p:cTn id="23" dur="5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anim calcmode="lin" valueType="num">
                                      <p:cBhvr>
                                        <p:cTn id="27" dur="500" fill="hold"/>
                                        <p:tgtEl>
                                          <p:spTgt spid="16"/>
                                        </p:tgtEl>
                                        <p:attrNameLst>
                                          <p:attrName>ppt_x</p:attrName>
                                        </p:attrNameLst>
                                      </p:cBhvr>
                                      <p:tavLst>
                                        <p:tav tm="0">
                                          <p:val>
                                            <p:strVal val="#ppt_x"/>
                                          </p:val>
                                        </p:tav>
                                        <p:tav tm="100000">
                                          <p:val>
                                            <p:strVal val="#ppt_x"/>
                                          </p:val>
                                        </p:tav>
                                      </p:tavLst>
                                    </p:anim>
                                    <p:anim calcmode="lin" valueType="num">
                                      <p:cBhvr>
                                        <p:cTn id="2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a:solidFill>
                  <a:srgbClr val="A92F2F"/>
                </a:solidFill>
                <a:latin typeface="微软雅黑" panose="020b0503020204020204" charset="-122"/>
                <a:ea typeface="微软雅黑" panose="020b0503020204020204" charset="-122"/>
              </a:rPr>
              <a:t>点击加入你标题</a:t>
            </a:r>
            <a:endParaRPr lang="zh-CN" altLang="en-US" sz="5400" b="1" spc="30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a:solidFill>
                  <a:srgbClr val="A92F2F"/>
                </a:solidFill>
                <a:latin typeface="微软雅黑" panose="020b0503020204020204" charset="-122"/>
                <a:ea typeface="微软雅黑" panose="020b0503020204020204" charset="-122"/>
              </a:rPr>
              <a:t>简洁大气</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易编辑</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任意替换内容</a:t>
            </a:r>
            <a:endParaRPr lang="zh-CN" altLang="en-US" sz="180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a:solidFill>
                    <a:schemeClr val="bg1"/>
                  </a:solidFill>
                  <a:latin typeface="微软雅黑" panose="020b0503020204020204" charset="-122"/>
                  <a:ea typeface="微软雅黑" panose="020b0503020204020204" charset="-122"/>
                </a:rPr>
                <a:t>03</a:t>
              </a:r>
              <a:endParaRPr lang="zh-CN" altLang="zh-CN" sz="4800" b="1" spc="600">
                <a:solidFill>
                  <a:schemeClr val="bg1"/>
                </a:solidFill>
                <a:latin typeface="微软雅黑" panose="020b0503020204020204" charset="-122"/>
                <a:ea typeface="微软雅黑" panose="020b0503020204020204" charset="-122"/>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nodeType="afterGroup">
                            <p:stCondLst>
                              <p:cond delay="75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35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35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85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13" name="矩形 12"/>
          <p:cNvSpPr/>
          <p:nvPr/>
        </p:nvSpPr>
        <p:spPr bwMode="auto">
          <a:xfrm>
            <a:off x="1205577" y="1735257"/>
            <a:ext cx="3888432" cy="4464496"/>
          </a:xfrm>
          <a:prstGeom prst="rect">
            <a:avLst/>
          </a:prstGeom>
          <a:solidFill>
            <a:srgbClr val="A92F2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矩形 13"/>
          <p:cNvSpPr/>
          <p:nvPr/>
        </p:nvSpPr>
        <p:spPr>
          <a:xfrm>
            <a:off x="1421601" y="1976539"/>
            <a:ext cx="3436081" cy="3477875"/>
          </a:xfrm>
          <a:prstGeom prst="rect">
            <a:avLst/>
          </a:prstGeom>
          <a:noFill/>
        </p:spPr>
        <p:txBody>
          <a:bodyPr wrap="square" rtlCol="0">
            <a:spAutoFit/>
          </a:bodyPr>
          <a:lstStyle/>
          <a:p>
            <a:pPr algn="just" fontAlgn="base">
              <a:spcBef>
                <a:spcPct val="0"/>
              </a:spcBef>
              <a:spcAft>
                <a:spcPct val="0"/>
              </a:spcAft>
              <a:buFont typeface="Arial" panose="020b0604020202020204" pitchFamily="34" charset="0"/>
              <a:buNone/>
            </a:pPr>
            <a:r>
              <a:rPr lang="zh-CN" altLang="en-US" sz="2000">
                <a:solidFill>
                  <a:srgbClr val="F8F8F8"/>
                </a:solidFill>
                <a:latin typeface="微软雅黑" panose="020b0503020204020204" charset="-122"/>
                <a:ea typeface="微软雅黑" panose="020b0503020204020204" charset="-122"/>
              </a:rPr>
              <a:t>严格执行</a:t>
            </a:r>
            <a:r>
              <a:rPr lang="en-US" altLang="zh-CN" sz="2000">
                <a:solidFill>
                  <a:srgbClr val="F8F8F8"/>
                </a:solidFill>
                <a:latin typeface="微软雅黑" panose="020b0503020204020204" charset="-122"/>
                <a:ea typeface="微软雅黑" panose="020b0503020204020204" charset="-122"/>
              </a:rPr>
              <a:t>《</a:t>
            </a:r>
            <a:r>
              <a:rPr lang="zh-CN" altLang="en-US" sz="2000">
                <a:solidFill>
                  <a:srgbClr val="F8F8F8"/>
                </a:solidFill>
                <a:latin typeface="微软雅黑" panose="020b0503020204020204" charset="-122"/>
                <a:ea typeface="微软雅黑" panose="020b0503020204020204" charset="-122"/>
              </a:rPr>
              <a:t>廉政准则</a:t>
            </a:r>
            <a:r>
              <a:rPr lang="en-US" altLang="zh-CN" sz="2000">
                <a:solidFill>
                  <a:srgbClr val="F8F8F8"/>
                </a:solidFill>
                <a:latin typeface="微软雅黑" panose="020b0503020204020204" charset="-122"/>
                <a:ea typeface="微软雅黑" panose="020b0503020204020204" charset="-122"/>
              </a:rPr>
              <a:t>》</a:t>
            </a:r>
            <a:r>
              <a:rPr lang="zh-CN" altLang="en-US" sz="2000">
                <a:solidFill>
                  <a:srgbClr val="F8F8F8"/>
                </a:solidFill>
                <a:latin typeface="微软雅黑" panose="020b0503020204020204" charset="-122"/>
                <a:ea typeface="微软雅黑" panose="020b0503020204020204" charset="-122"/>
              </a:rPr>
              <a:t>及领导干部个人有关事项报告的规定，认真开展自查自纠；坚持定期召开班子会议，全局重大活动、重大事件、重点项目实施、干部任免及调配等集体决策，都做到充分听取班子成员的意见和建议；加强对一把手权力的制约和监督。纪检部门对全过程进行监督。</a:t>
            </a:r>
            <a:endParaRPr lang="zh-CN" altLang="en-US" sz="2000">
              <a:solidFill>
                <a:srgbClr val="F8F8F8"/>
              </a:solidFill>
              <a:latin typeface="微软雅黑" panose="020b0503020204020204" charset="-122"/>
              <a:ea typeface="微软雅黑" panose="020b0503020204020204" charset="-122"/>
            </a:endParaRPr>
          </a:p>
        </p:txBody>
      </p:sp>
      <p:pic>
        <p:nvPicPr>
          <p:cNvPr id="15" name="Picture 2" descr="E:\我的文档\Fl201301071846295380.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02943" y="1732872"/>
            <a:ext cx="5835621" cy="4466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nodeType="afterGroup">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90"/>
                                          </p:val>
                                        </p:tav>
                                        <p:tav tm="100000">
                                          <p:val>
                                            <p:fltVal val="0"/>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29" name="组合 28"/>
          <p:cNvGrpSpPr/>
          <p:nvPr/>
        </p:nvGrpSpPr>
        <p:grpSpPr>
          <a:xfrm>
            <a:off x="1758168" y="2107554"/>
            <a:ext cx="9018642" cy="4336874"/>
            <a:chOff x="2835020" y="2598067"/>
            <a:chExt cx="6402360" cy="3078761"/>
          </a:xfrm>
        </p:grpSpPr>
        <p:sp>
          <p:nvSpPr>
            <p:cNvPr id="30" name="TextBox 33"/>
            <p:cNvSpPr txBox="1"/>
            <p:nvPr/>
          </p:nvSpPr>
          <p:spPr>
            <a:xfrm>
              <a:off x="3267058" y="502135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panose="020b0503020204020204" charset="-122"/>
                  <a:cs typeface="+mn-ea"/>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ctr"/>
              <a:r>
                <a:rPr lang="zh-CN" altLang="en-US" sz="1200">
                  <a:solidFill>
                    <a:schemeClr val="bg1">
                      <a:lumMod val="50000"/>
                    </a:schemeClr>
                  </a:solidFill>
                </a:rPr>
                <a:t>您的内容打在这里，或者通过复制您的文本后，在此框中选择粘贴，并选择只保留文字。</a:t>
              </a:r>
              <a:r>
                <a:rPr lang="zh-CN" altLang="en-US" sz="1200">
                  <a:solidFill>
                    <a:schemeClr val="bg1">
                      <a:lumMod val="50000"/>
                    </a:schemeClr>
                  </a:solidFill>
                  <a:sym typeface="+mn-lt"/>
                </a:rPr>
                <a:t>您的内容打在这里，或者通过复制您的文本后，在此框中选择粘贴，并选择只保留文字。</a:t>
              </a:r>
              <a:endParaRPr lang="en-US" altLang="zh-CN" sz="1200">
                <a:solidFill>
                  <a:schemeClr val="bg1">
                    <a:lumMod val="50000"/>
                  </a:schemeClr>
                </a:solidFill>
                <a:sym typeface="+mn-lt"/>
              </a:endParaRPr>
            </a:p>
            <a:p>
              <a:pPr algn="ctr"/>
              <a:endParaRPr lang="zh-CN" altLang="en-US" sz="1200">
                <a:solidFill>
                  <a:schemeClr val="bg1">
                    <a:lumMod val="50000"/>
                  </a:schemeClr>
                </a:solidFill>
              </a:endParaRPr>
            </a:p>
          </p:txBody>
        </p:sp>
        <p:sp>
          <p:nvSpPr>
            <p:cNvPr id="31" name="五角星 18"/>
            <p:cNvSpPr/>
            <p:nvPr/>
          </p:nvSpPr>
          <p:spPr>
            <a:xfrm rot="2134838">
              <a:off x="2835020" y="2604417"/>
              <a:ext cx="1855575" cy="1883670"/>
            </a:xfrm>
            <a:custGeom>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nvGrpSpPr>
            <p:cNvPr id="32" name="淘宝店chenying0907出品 7"/>
            <p:cNvGrpSpPr/>
            <p:nvPr/>
          </p:nvGrpSpPr>
          <p:grpSpPr>
            <a:xfrm>
              <a:off x="3560137" y="3084834"/>
              <a:ext cx="421994" cy="424052"/>
              <a:chOff x="1912141" y="1824035"/>
              <a:chExt cx="488159" cy="490540"/>
            </a:xfrm>
            <a:solidFill>
              <a:srgbClr val="FFFFFF"/>
            </a:solidFill>
          </p:grpSpPr>
          <p:sp>
            <p:nvSpPr>
              <p:cNvPr id="44" name="饼形 26"/>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5" name="饼形 27"/>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3" name="TextBox 39"/>
            <p:cNvSpPr txBox="1"/>
            <p:nvPr/>
          </p:nvSpPr>
          <p:spPr>
            <a:xfrm>
              <a:off x="3155995" y="3564624"/>
              <a:ext cx="1226863" cy="415134"/>
            </a:xfrm>
            <a:prstGeom prst="rect">
              <a:avLst/>
            </a:prstGeom>
            <a:noFill/>
          </p:spPr>
          <p:txBody>
            <a:bodyPr wrap="square" rtlCol="0">
              <a:spAutoFit/>
            </a:bodyPr>
            <a:lstStyle/>
            <a:p>
              <a:pPr algn="ctr"/>
              <a:r>
                <a:rPr lang="zh-CN" altLang="en-US" sz="1600" b="1">
                  <a:solidFill>
                    <a:schemeClr val="bg1"/>
                  </a:solidFill>
                  <a:latin typeface="微软雅黑" panose="020b0503020204020204" charset="-122"/>
                  <a:ea typeface="微软雅黑" panose="020b0503020204020204" charset="-122"/>
                </a:rPr>
                <a:t>标题</a:t>
              </a:r>
              <a:endParaRPr lang="en-US" altLang="zh-CN" sz="1600" b="1">
                <a:solidFill>
                  <a:schemeClr val="bg1"/>
                </a:solidFill>
                <a:latin typeface="微软雅黑" panose="020b0503020204020204" charset="-122"/>
                <a:ea typeface="微软雅黑" panose="020b0503020204020204" charset="-122"/>
              </a:endParaRPr>
            </a:p>
            <a:p>
              <a:pPr algn="ctr"/>
              <a:r>
                <a:rPr lang="zh-CN" altLang="en-US" sz="1600" b="1">
                  <a:solidFill>
                    <a:schemeClr val="bg1"/>
                  </a:solidFill>
                  <a:latin typeface="微软雅黑" panose="020b0503020204020204" charset="-122"/>
                  <a:ea typeface="微软雅黑" panose="020b0503020204020204" charset="-122"/>
                </a:rPr>
                <a:t>输入内容</a:t>
              </a:r>
              <a:endParaRPr lang="zh-CN" altLang="en-US" sz="1600" b="1">
                <a:solidFill>
                  <a:schemeClr val="bg1"/>
                </a:solidFill>
                <a:latin typeface="微软雅黑" panose="020b0503020204020204" charset="-122"/>
                <a:ea typeface="微软雅黑" panose="020b0503020204020204" charset="-122"/>
              </a:endParaRPr>
            </a:p>
          </p:txBody>
        </p:sp>
        <p:sp>
          <p:nvSpPr>
            <p:cNvPr id="34" name="五角星 18"/>
            <p:cNvSpPr/>
            <p:nvPr/>
          </p:nvSpPr>
          <p:spPr>
            <a:xfrm rot="2134838">
              <a:off x="5034644" y="2598067"/>
              <a:ext cx="1855575" cy="1883670"/>
            </a:xfrm>
            <a:custGeom>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5" name="TextBox 41"/>
            <p:cNvSpPr txBox="1"/>
            <p:nvPr/>
          </p:nvSpPr>
          <p:spPr>
            <a:xfrm>
              <a:off x="5397477" y="3563166"/>
              <a:ext cx="1120505" cy="415134"/>
            </a:xfrm>
            <a:prstGeom prst="rect">
              <a:avLst/>
            </a:prstGeom>
            <a:noFill/>
          </p:spPr>
          <p:txBody>
            <a:bodyPr wrap="square" rtlCol="0">
              <a:spAutoFit/>
            </a:bodyPr>
            <a:lstStyle/>
            <a:p>
              <a:pPr algn="ctr"/>
              <a:r>
                <a:rPr lang="zh-CN" altLang="en-US" sz="1600" b="1">
                  <a:solidFill>
                    <a:schemeClr val="bg1"/>
                  </a:solidFill>
                  <a:latin typeface="微软雅黑" panose="020b0503020204020204" charset="-122"/>
                  <a:ea typeface="微软雅黑" panose="020b0503020204020204" charset="-122"/>
                </a:rPr>
                <a:t>标题</a:t>
              </a:r>
              <a:endParaRPr lang="en-US" altLang="zh-CN" sz="1600" b="1">
                <a:solidFill>
                  <a:schemeClr val="bg1"/>
                </a:solidFill>
                <a:latin typeface="微软雅黑" panose="020b0503020204020204" charset="-122"/>
                <a:ea typeface="微软雅黑" panose="020b0503020204020204" charset="-122"/>
              </a:endParaRPr>
            </a:p>
            <a:p>
              <a:pPr algn="ctr"/>
              <a:r>
                <a:rPr lang="zh-CN" altLang="en-US" sz="1600" b="1">
                  <a:solidFill>
                    <a:schemeClr val="bg1"/>
                  </a:solidFill>
                  <a:latin typeface="微软雅黑" panose="020b0503020204020204" charset="-122"/>
                  <a:ea typeface="微软雅黑" panose="020b0503020204020204" charset="-122"/>
                </a:rPr>
                <a:t>输入内容</a:t>
              </a:r>
              <a:endParaRPr lang="zh-CN" altLang="en-US" sz="1600" b="1">
                <a:solidFill>
                  <a:schemeClr val="bg1"/>
                </a:solidFill>
                <a:latin typeface="微软雅黑" panose="020b0503020204020204" charset="-122"/>
                <a:ea typeface="微软雅黑" panose="020b0503020204020204" charset="-122"/>
              </a:endParaRPr>
            </a:p>
          </p:txBody>
        </p:sp>
        <p:grpSp>
          <p:nvGrpSpPr>
            <p:cNvPr id="36" name="淘宝店chenying0907出品 14"/>
            <p:cNvGrpSpPr/>
            <p:nvPr/>
          </p:nvGrpSpPr>
          <p:grpSpPr>
            <a:xfrm>
              <a:off x="5677458" y="3085501"/>
              <a:ext cx="577030" cy="405139"/>
              <a:chOff x="2409665" y="939861"/>
              <a:chExt cx="5638961" cy="3959164"/>
            </a:xfrm>
            <a:solidFill>
              <a:schemeClr val="bg2">
                <a:lumMod val="50000"/>
              </a:schemeClr>
            </a:solidFill>
          </p:grpSpPr>
          <p:sp>
            <p:nvSpPr>
              <p:cNvPr id="41" name="流程图: 联系 2"/>
              <p:cNvSpPr/>
              <p:nvPr/>
            </p:nvSpPr>
            <p:spPr>
              <a:xfrm>
                <a:off x="3884040" y="1024462"/>
                <a:ext cx="2680685" cy="3874563"/>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2" name="流程图: 联系 2"/>
              <p:cNvSpPr/>
              <p:nvPr/>
            </p:nvSpPr>
            <p:spPr>
              <a:xfrm>
                <a:off x="2409665"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3" name="流程图: 联系 2"/>
              <p:cNvSpPr/>
              <p:nvPr/>
            </p:nvSpPr>
            <p:spPr>
              <a:xfrm>
                <a:off x="6133940"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37" name="五角星 18"/>
            <p:cNvSpPr/>
            <p:nvPr/>
          </p:nvSpPr>
          <p:spPr>
            <a:xfrm rot="2134838">
              <a:off x="7381805" y="2598067"/>
              <a:ext cx="1855575" cy="1883670"/>
            </a:xfrm>
            <a:custGeom>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8" name="TextBox 43"/>
            <p:cNvSpPr txBox="1"/>
            <p:nvPr/>
          </p:nvSpPr>
          <p:spPr>
            <a:xfrm>
              <a:off x="7731564" y="3563166"/>
              <a:ext cx="1226863" cy="415134"/>
            </a:xfrm>
            <a:prstGeom prst="rect">
              <a:avLst/>
            </a:prstGeom>
            <a:noFill/>
          </p:spPr>
          <p:txBody>
            <a:bodyPr wrap="square" rtlCol="0">
              <a:spAutoFit/>
            </a:bodyPr>
            <a:lstStyle/>
            <a:p>
              <a:pPr algn="ctr"/>
              <a:r>
                <a:rPr lang="zh-CN" altLang="en-US" sz="1600" b="1">
                  <a:solidFill>
                    <a:schemeClr val="bg1"/>
                  </a:solidFill>
                  <a:latin typeface="微软雅黑" panose="020b0503020204020204" charset="-122"/>
                  <a:ea typeface="微软雅黑" panose="020b0503020204020204" charset="-122"/>
                </a:rPr>
                <a:t>标题</a:t>
              </a:r>
              <a:endParaRPr lang="en-US" altLang="zh-CN" sz="1600" b="1">
                <a:solidFill>
                  <a:schemeClr val="bg1"/>
                </a:solidFill>
                <a:latin typeface="微软雅黑" panose="020b0503020204020204" charset="-122"/>
                <a:ea typeface="微软雅黑" panose="020b0503020204020204" charset="-122"/>
              </a:endParaRPr>
            </a:p>
            <a:p>
              <a:pPr algn="ctr"/>
              <a:r>
                <a:rPr lang="zh-CN" altLang="en-US" sz="1600" b="1">
                  <a:solidFill>
                    <a:schemeClr val="bg1"/>
                  </a:solidFill>
                  <a:latin typeface="微软雅黑" panose="020b0503020204020204" charset="-122"/>
                  <a:ea typeface="微软雅黑" panose="020b0503020204020204" charset="-122"/>
                </a:rPr>
                <a:t>输入内容</a:t>
              </a:r>
              <a:endParaRPr lang="zh-CN" altLang="en-US" sz="1600" b="1">
                <a:solidFill>
                  <a:schemeClr val="bg1"/>
                </a:solidFill>
                <a:latin typeface="微软雅黑" panose="020b0503020204020204" charset="-122"/>
                <a:ea typeface="微软雅黑" panose="020b0503020204020204" charset="-122"/>
              </a:endParaRPr>
            </a:p>
          </p:txBody>
        </p:sp>
        <p:sp>
          <p:nvSpPr>
            <p:cNvPr id="39" name="25"/>
            <p:cNvSpPr/>
            <p:nvPr/>
          </p:nvSpPr>
          <p:spPr>
            <a:xfrm>
              <a:off x="8138244" y="3063389"/>
              <a:ext cx="443513" cy="448797"/>
            </a:xfrm>
            <a:custGeom>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0" name="TextBox 24"/>
            <p:cNvSpPr txBox="1"/>
            <p:nvPr/>
          </p:nvSpPr>
          <p:spPr>
            <a:xfrm>
              <a:off x="5316947" y="474879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r>
                <a:rPr lang="zh-CN" altLang="en-US" sz="2400">
                  <a:solidFill>
                    <a:schemeClr val="bg1">
                      <a:lumMod val="50000"/>
                    </a:schemeClr>
                  </a:solidFill>
                </a:rPr>
                <a:t>标题文字内容</a:t>
              </a:r>
              <a:endParaRPr lang="zh-CN" altLang="en-US" sz="2400">
                <a:solidFill>
                  <a:schemeClr val="bg1">
                    <a:lumMod val="50000"/>
                  </a:schemeClr>
                </a:solidFill>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AutoShape 117"/>
          <p:cNvSpPr/>
          <p:nvPr/>
        </p:nvSpPr>
        <p:spPr bwMode="auto">
          <a:xfrm>
            <a:off x="1304875" y="3393858"/>
            <a:ext cx="433415" cy="325364"/>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nvGrpSpPr>
          <p:cNvPr id="9" name="Group 15"/>
          <p:cNvGrpSpPr/>
          <p:nvPr/>
        </p:nvGrpSpPr>
        <p:grpSpPr>
          <a:xfrm>
            <a:off x="1304875" y="4406959"/>
            <a:ext cx="433415" cy="433572"/>
            <a:chOff x="4439444" y="2582069"/>
            <a:chExt cx="464344" cy="464344"/>
          </a:xfrm>
          <a:solidFill>
            <a:srgbClr val="A92F2F"/>
          </a:solidFill>
        </p:grpSpPr>
        <p:sp>
          <p:nvSpPr>
            <p:cNvPr id="10"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2"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3"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w="12700" cap="flat" cmpd="sng">
              <a:solidFill>
                <a:srgbClr val="A92F2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grpSp>
      <p:sp>
        <p:nvSpPr>
          <p:cNvPr id="14" name="AutoShape 139"/>
          <p:cNvSpPr/>
          <p:nvPr/>
        </p:nvSpPr>
        <p:spPr bwMode="auto">
          <a:xfrm>
            <a:off x="1304876" y="2338662"/>
            <a:ext cx="433415" cy="420231"/>
          </a:xfrm>
          <a:custGeom>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15" name="TextBox 21"/>
          <p:cNvSpPr txBox="1"/>
          <p:nvPr/>
        </p:nvSpPr>
        <p:spPr>
          <a:xfrm>
            <a:off x="1908901" y="2121189"/>
            <a:ext cx="1761960" cy="569519"/>
          </a:xfrm>
          <a:prstGeom prst="rect">
            <a:avLst/>
          </a:prstGeom>
          <a:noFill/>
        </p:spPr>
        <p:txBody>
          <a:bodyPr wrap="square" lIns="91436" tIns="45718" rIns="91436" bIns="45718" rtlCol="0">
            <a:spAutoFit/>
          </a:bodyPr>
          <a:lstStyle/>
          <a:p>
            <a:r>
              <a:rPr lang="zh-CN" altLang="en-US" sz="1600" b="1">
                <a:solidFill>
                  <a:schemeClr val="bg1">
                    <a:lumMod val="65000"/>
                  </a:schemeClr>
                </a:solidFill>
                <a:latin typeface="微软雅黑" panose="020b0503020204020204" charset="-122"/>
                <a:ea typeface="微软雅黑" panose="020b0503020204020204" charset="-122"/>
              </a:rPr>
              <a:t>点击添加文本</a:t>
            </a:r>
            <a:endParaRPr lang="zh-CN" altLang="en-US" sz="1600" b="1">
              <a:solidFill>
                <a:schemeClr val="bg1">
                  <a:lumMod val="65000"/>
                </a:schemeClr>
              </a:solidFill>
              <a:latin typeface="微软雅黑" panose="020b0503020204020204" charset="-122"/>
              <a:ea typeface="微软雅黑" panose="020b0503020204020204" charset="-122"/>
            </a:endParaRPr>
          </a:p>
          <a:p>
            <a:endParaRPr lang="en-GB" sz="1500" b="1">
              <a:solidFill>
                <a:schemeClr val="bg1">
                  <a:lumMod val="65000"/>
                </a:schemeClr>
              </a:solidFill>
            </a:endParaRPr>
          </a:p>
        </p:txBody>
      </p:sp>
      <p:sp>
        <p:nvSpPr>
          <p:cNvPr id="16" name="Rectangle 24"/>
          <p:cNvSpPr/>
          <p:nvPr/>
        </p:nvSpPr>
        <p:spPr>
          <a:xfrm>
            <a:off x="1908901" y="2405450"/>
            <a:ext cx="3617185" cy="584910"/>
          </a:xfrm>
          <a:prstGeom prst="rect">
            <a:avLst/>
          </a:prstGeom>
        </p:spPr>
        <p:txBody>
          <a:bodyPr wrap="square" lIns="91436" tIns="45718" rIns="91436" bIns="45718">
            <a:spAutoFit/>
          </a:bodyPr>
          <a:lstStyle/>
          <a:p>
            <a:r>
              <a:rPr lang="zh-CN" altLang="en-US" sz="160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a:solidFill>
                  <a:schemeClr val="bg1">
                    <a:lumMod val="65000"/>
                  </a:schemeClr>
                </a:solidFill>
                <a:latin typeface="微软雅黑" panose="020b0503020204020204" charset="-122"/>
                <a:ea typeface="微软雅黑" panose="020b0503020204020204" charset="-122"/>
              </a:rPr>
              <a:t>……</a:t>
            </a:r>
            <a:endParaRPr lang="en-US" altLang="zh-CN" sz="1600">
              <a:solidFill>
                <a:schemeClr val="bg1">
                  <a:lumMod val="65000"/>
                </a:schemeClr>
              </a:solidFill>
              <a:latin typeface="微软雅黑" panose="020b0503020204020204" charset="-122"/>
              <a:ea typeface="微软雅黑" panose="020b0503020204020204" charset="-122"/>
            </a:endParaRPr>
          </a:p>
        </p:txBody>
      </p:sp>
      <p:sp>
        <p:nvSpPr>
          <p:cNvPr id="17" name="TextBox 23"/>
          <p:cNvSpPr txBox="1"/>
          <p:nvPr/>
        </p:nvSpPr>
        <p:spPr>
          <a:xfrm>
            <a:off x="1908901" y="3121078"/>
            <a:ext cx="1761960" cy="569519"/>
          </a:xfrm>
          <a:prstGeom prst="rect">
            <a:avLst/>
          </a:prstGeom>
          <a:noFill/>
        </p:spPr>
        <p:txBody>
          <a:bodyPr wrap="square" lIns="91436" tIns="45718" rIns="91436" bIns="45718" rtlCol="0">
            <a:spAutoFit/>
          </a:bodyPr>
          <a:lstStyle/>
          <a:p>
            <a:r>
              <a:rPr lang="zh-CN" altLang="en-US" sz="1600" b="1">
                <a:solidFill>
                  <a:schemeClr val="bg1">
                    <a:lumMod val="65000"/>
                  </a:schemeClr>
                </a:solidFill>
                <a:latin typeface="微软雅黑" panose="020b0503020204020204" charset="-122"/>
                <a:ea typeface="微软雅黑" panose="020b0503020204020204" charset="-122"/>
              </a:rPr>
              <a:t>点击添加文本</a:t>
            </a:r>
            <a:endParaRPr lang="zh-CN" altLang="en-US" sz="1600" b="1">
              <a:solidFill>
                <a:schemeClr val="bg1">
                  <a:lumMod val="65000"/>
                </a:schemeClr>
              </a:solidFill>
              <a:latin typeface="微软雅黑" panose="020b0503020204020204" charset="-122"/>
              <a:ea typeface="微软雅黑" panose="020b0503020204020204" charset="-122"/>
            </a:endParaRPr>
          </a:p>
          <a:p>
            <a:endParaRPr lang="en-GB" sz="1500" b="1">
              <a:solidFill>
                <a:schemeClr val="bg1">
                  <a:lumMod val="65000"/>
                </a:schemeClr>
              </a:solidFill>
            </a:endParaRPr>
          </a:p>
        </p:txBody>
      </p:sp>
      <p:sp>
        <p:nvSpPr>
          <p:cNvPr id="18" name="Rectangle 24"/>
          <p:cNvSpPr/>
          <p:nvPr/>
        </p:nvSpPr>
        <p:spPr>
          <a:xfrm>
            <a:off x="1908901" y="3367229"/>
            <a:ext cx="3617185" cy="584910"/>
          </a:xfrm>
          <a:prstGeom prst="rect">
            <a:avLst/>
          </a:prstGeom>
        </p:spPr>
        <p:txBody>
          <a:bodyPr wrap="square" lIns="91436" tIns="45718" rIns="91436" bIns="45718">
            <a:spAutoFit/>
          </a:bodyPr>
          <a:lstStyle/>
          <a:p>
            <a:r>
              <a:rPr lang="zh-CN" altLang="en-US" sz="160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a:solidFill>
                  <a:schemeClr val="bg1">
                    <a:lumMod val="65000"/>
                  </a:schemeClr>
                </a:solidFill>
                <a:latin typeface="微软雅黑" panose="020b0503020204020204" charset="-122"/>
                <a:ea typeface="微软雅黑" panose="020b0503020204020204" charset="-122"/>
              </a:rPr>
              <a:t>……</a:t>
            </a:r>
            <a:endParaRPr lang="en-US" altLang="zh-CN" sz="1600">
              <a:solidFill>
                <a:schemeClr val="bg1">
                  <a:lumMod val="65000"/>
                </a:schemeClr>
              </a:solidFill>
              <a:latin typeface="微软雅黑" panose="020b0503020204020204" charset="-122"/>
              <a:ea typeface="微软雅黑" panose="020b0503020204020204" charset="-122"/>
            </a:endParaRPr>
          </a:p>
        </p:txBody>
      </p:sp>
      <p:sp>
        <p:nvSpPr>
          <p:cNvPr id="19" name="TextBox 25"/>
          <p:cNvSpPr txBox="1"/>
          <p:nvPr/>
        </p:nvSpPr>
        <p:spPr>
          <a:xfrm>
            <a:off x="1908901" y="4159751"/>
            <a:ext cx="1761960" cy="569519"/>
          </a:xfrm>
          <a:prstGeom prst="rect">
            <a:avLst/>
          </a:prstGeom>
          <a:noFill/>
        </p:spPr>
        <p:txBody>
          <a:bodyPr wrap="square" lIns="91436" tIns="45718" rIns="91436" bIns="45718" rtlCol="0">
            <a:spAutoFit/>
          </a:bodyPr>
          <a:lstStyle/>
          <a:p>
            <a:r>
              <a:rPr lang="zh-CN" altLang="en-US" sz="1600" b="1">
                <a:solidFill>
                  <a:schemeClr val="bg1">
                    <a:lumMod val="65000"/>
                  </a:schemeClr>
                </a:solidFill>
                <a:latin typeface="微软雅黑" panose="020b0503020204020204" charset="-122"/>
                <a:ea typeface="微软雅黑" panose="020b0503020204020204" charset="-122"/>
              </a:rPr>
              <a:t>点击添加文本</a:t>
            </a:r>
            <a:endParaRPr lang="zh-CN" altLang="en-US" sz="1600" b="1">
              <a:solidFill>
                <a:schemeClr val="bg1">
                  <a:lumMod val="65000"/>
                </a:schemeClr>
              </a:solidFill>
              <a:latin typeface="微软雅黑" panose="020b0503020204020204" charset="-122"/>
              <a:ea typeface="微软雅黑" panose="020b0503020204020204" charset="-122"/>
            </a:endParaRPr>
          </a:p>
          <a:p>
            <a:endParaRPr lang="en-GB" sz="1500" b="1">
              <a:solidFill>
                <a:schemeClr val="bg1">
                  <a:lumMod val="65000"/>
                </a:schemeClr>
              </a:solidFill>
            </a:endParaRPr>
          </a:p>
        </p:txBody>
      </p:sp>
      <p:sp>
        <p:nvSpPr>
          <p:cNvPr id="20" name="Rectangle 24"/>
          <p:cNvSpPr/>
          <p:nvPr/>
        </p:nvSpPr>
        <p:spPr>
          <a:xfrm>
            <a:off x="1908901" y="4444010"/>
            <a:ext cx="3617185" cy="584910"/>
          </a:xfrm>
          <a:prstGeom prst="rect">
            <a:avLst/>
          </a:prstGeom>
        </p:spPr>
        <p:txBody>
          <a:bodyPr wrap="square" lIns="91436" tIns="45718" rIns="91436" bIns="45718">
            <a:spAutoFit/>
          </a:bodyPr>
          <a:lstStyle/>
          <a:p>
            <a:r>
              <a:rPr lang="zh-CN" altLang="en-US" sz="160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a:solidFill>
                  <a:schemeClr val="bg1">
                    <a:lumMod val="65000"/>
                  </a:schemeClr>
                </a:solidFill>
                <a:latin typeface="微软雅黑" panose="020b0503020204020204" charset="-122"/>
                <a:ea typeface="微软雅黑" panose="020b0503020204020204" charset="-122"/>
              </a:rPr>
              <a:t>……</a:t>
            </a:r>
            <a:endParaRPr lang="en-US" altLang="zh-CN" sz="1600">
              <a:solidFill>
                <a:schemeClr val="bg1">
                  <a:lumMod val="65000"/>
                </a:schemeClr>
              </a:solidFill>
              <a:latin typeface="微软雅黑" panose="020b0503020204020204" charset="-122"/>
              <a:ea typeface="微软雅黑" panose="020b0503020204020204" charset="-122"/>
            </a:endParaRPr>
          </a:p>
        </p:txBody>
      </p:sp>
      <p:sp>
        <p:nvSpPr>
          <p:cNvPr id="22" name="AutoShape 117"/>
          <p:cNvSpPr/>
          <p:nvPr/>
        </p:nvSpPr>
        <p:spPr bwMode="auto">
          <a:xfrm>
            <a:off x="1304875" y="5447931"/>
            <a:ext cx="433415" cy="325364"/>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A92F2F"/>
          </a:solidFill>
          <a:ln>
            <a:solidFill>
              <a:srgbClr val="A92F2F"/>
            </a:solidFill>
          </a:ln>
          <a:effectLst/>
        </p:spPr>
        <p:txBody>
          <a:bodyPr lIns="19050" tIns="19050" rIns="19050" bIns="19050"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latin typeface="Gill Sans" charset="0"/>
              <a:sym typeface="Gill Sans" charset="0"/>
            </a:endParaRPr>
          </a:p>
        </p:txBody>
      </p:sp>
      <p:sp>
        <p:nvSpPr>
          <p:cNvPr id="23" name="TextBox 23"/>
          <p:cNvSpPr txBox="1"/>
          <p:nvPr/>
        </p:nvSpPr>
        <p:spPr>
          <a:xfrm>
            <a:off x="1908901" y="5175151"/>
            <a:ext cx="1761960" cy="569519"/>
          </a:xfrm>
          <a:prstGeom prst="rect">
            <a:avLst/>
          </a:prstGeom>
          <a:noFill/>
        </p:spPr>
        <p:txBody>
          <a:bodyPr wrap="square" lIns="91436" tIns="45718" rIns="91436" bIns="45718" rtlCol="0">
            <a:spAutoFit/>
          </a:bodyPr>
          <a:lstStyle/>
          <a:p>
            <a:r>
              <a:rPr lang="zh-CN" altLang="en-US" sz="1600" b="1">
                <a:solidFill>
                  <a:schemeClr val="bg1">
                    <a:lumMod val="65000"/>
                  </a:schemeClr>
                </a:solidFill>
                <a:latin typeface="微软雅黑" panose="020b0503020204020204" charset="-122"/>
                <a:ea typeface="微软雅黑" panose="020b0503020204020204" charset="-122"/>
              </a:rPr>
              <a:t>点击添加文本</a:t>
            </a:r>
            <a:endParaRPr lang="zh-CN" altLang="en-US" sz="1600" b="1">
              <a:solidFill>
                <a:schemeClr val="bg1">
                  <a:lumMod val="65000"/>
                </a:schemeClr>
              </a:solidFill>
              <a:latin typeface="微软雅黑" panose="020b0503020204020204" charset="-122"/>
              <a:ea typeface="微软雅黑" panose="020b0503020204020204" charset="-122"/>
            </a:endParaRPr>
          </a:p>
          <a:p>
            <a:endParaRPr lang="en-GB" sz="1500" b="1">
              <a:solidFill>
                <a:schemeClr val="bg1">
                  <a:lumMod val="65000"/>
                </a:schemeClr>
              </a:solidFill>
            </a:endParaRPr>
          </a:p>
        </p:txBody>
      </p:sp>
      <p:sp>
        <p:nvSpPr>
          <p:cNvPr id="24" name="Rectangle 24"/>
          <p:cNvSpPr/>
          <p:nvPr/>
        </p:nvSpPr>
        <p:spPr>
          <a:xfrm>
            <a:off x="1908901" y="5421302"/>
            <a:ext cx="3617185" cy="584910"/>
          </a:xfrm>
          <a:prstGeom prst="rect">
            <a:avLst/>
          </a:prstGeom>
        </p:spPr>
        <p:txBody>
          <a:bodyPr wrap="square" lIns="91436" tIns="45718" rIns="91436" bIns="45718">
            <a:spAutoFit/>
          </a:bodyPr>
          <a:lstStyle/>
          <a:p>
            <a:r>
              <a:rPr lang="zh-CN" altLang="en-US" sz="1600">
                <a:solidFill>
                  <a:schemeClr val="bg1">
                    <a:lumMod val="65000"/>
                  </a:schemeClr>
                </a:solidFill>
                <a:latin typeface="微软雅黑" panose="020b0503020204020204" charset="-122"/>
                <a:ea typeface="微软雅黑" panose="020b0503020204020204" charset="-122"/>
              </a:rPr>
              <a:t>点击输入简要文本内容，文字内容需概况精炼的说明专业设计</a:t>
            </a:r>
            <a:r>
              <a:rPr lang="en-US" altLang="zh-CN" sz="1600">
                <a:solidFill>
                  <a:schemeClr val="bg1">
                    <a:lumMod val="65000"/>
                  </a:schemeClr>
                </a:solidFill>
                <a:latin typeface="微软雅黑" panose="020b0503020204020204" charset="-122"/>
                <a:ea typeface="微软雅黑" panose="020b0503020204020204" charset="-122"/>
              </a:rPr>
              <a:t>……</a:t>
            </a:r>
            <a:endParaRPr lang="en-US" altLang="zh-CN" sz="1600">
              <a:solidFill>
                <a:schemeClr val="bg1">
                  <a:lumMod val="65000"/>
                </a:schemeClr>
              </a:solidFill>
              <a:latin typeface="微软雅黑" panose="020b0503020204020204" charset="-122"/>
              <a:ea typeface="微软雅黑" panose="020b0503020204020204" charset="-122"/>
            </a:endParaRPr>
          </a:p>
        </p:txBody>
      </p:sp>
      <p:sp>
        <p:nvSpPr>
          <p:cNvPr id="25" name="矩形 24"/>
          <p:cNvSpPr/>
          <p:nvPr/>
        </p:nvSpPr>
        <p:spPr bwMode="auto">
          <a:xfrm>
            <a:off x="5887196" y="2286315"/>
            <a:ext cx="5283266" cy="3746872"/>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14" presetClass="entr" presetSubtype="1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p:bldP spid="16" grpId="0"/>
      <p:bldP spid="17" grpId="0"/>
      <p:bldP spid="18" grpId="0"/>
      <p:bldP spid="19" grpId="0"/>
      <p:bldP spid="20" grpId="0"/>
      <p:bldP spid="22" grpId="0" animBg="1"/>
      <p:bldP spid="23" grpId="0"/>
      <p:bldP spid="24" grpId="0"/>
      <p:bldP spid="2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3142215" y="1204594"/>
            <a:ext cx="332938" cy="5354541"/>
            <a:chOff x="2563371" y="1931386"/>
            <a:chExt cx="262016" cy="4213920"/>
          </a:xfrm>
        </p:grpSpPr>
        <p:cxnSp>
          <p:nvCxnSpPr>
            <p:cNvPr id="9" name="直接连接符 8"/>
            <p:cNvCxnSpPr/>
            <p:nvPr/>
          </p:nvCxnSpPr>
          <p:spPr>
            <a:xfrm flipH="1">
              <a:off x="2697640" y="1931386"/>
              <a:ext cx="0" cy="4213920"/>
            </a:xfrm>
            <a:prstGeom prst="line">
              <a:avLst/>
            </a:prstGeom>
            <a:ln w="12700">
              <a:solidFill>
                <a:srgbClr val="A92F2F"/>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69893" y="2710083"/>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latin typeface="微软雅黑" panose="020b0503020204020204" charset="-122"/>
                <a:ea typeface="微软雅黑" panose="020b0503020204020204" charset="-122"/>
              </a:endParaRPr>
            </a:p>
          </p:txBody>
        </p:sp>
        <p:sp>
          <p:nvSpPr>
            <p:cNvPr id="12" name="椭圆 11"/>
            <p:cNvSpPr/>
            <p:nvPr/>
          </p:nvSpPr>
          <p:spPr>
            <a:xfrm>
              <a:off x="2569893" y="4040841"/>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latin typeface="微软雅黑" panose="020b0503020204020204" charset="-122"/>
                <a:ea typeface="微软雅黑" panose="020b0503020204020204" charset="-122"/>
              </a:endParaRPr>
            </a:p>
          </p:txBody>
        </p:sp>
        <p:sp>
          <p:nvSpPr>
            <p:cNvPr id="13" name="椭圆 12"/>
            <p:cNvSpPr/>
            <p:nvPr/>
          </p:nvSpPr>
          <p:spPr>
            <a:xfrm>
              <a:off x="2563371" y="5405867"/>
              <a:ext cx="255494" cy="255494"/>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latin typeface="微软雅黑" panose="020b0503020204020204" charset="-122"/>
                <a:ea typeface="微软雅黑" panose="020b0503020204020204" charset="-122"/>
              </a:endParaRPr>
            </a:p>
          </p:txBody>
        </p:sp>
      </p:grpSp>
      <p:sp>
        <p:nvSpPr>
          <p:cNvPr id="14" name="泪滴形 13"/>
          <p:cNvSpPr/>
          <p:nvPr/>
        </p:nvSpPr>
        <p:spPr>
          <a:xfrm rot="2700000">
            <a:off x="1300956" y="1615917"/>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微软雅黑" panose="020b0503020204020204" charset="-122"/>
                <a:ea typeface="微软雅黑" panose="020b0503020204020204" charset="-122"/>
              </a:rPr>
              <a:t>标题</a:t>
            </a:r>
            <a:endParaRPr lang="zh-CN" altLang="en-US" sz="2800">
              <a:solidFill>
                <a:schemeClr val="bg1"/>
              </a:solidFill>
              <a:latin typeface="微软雅黑" panose="020b0503020204020204" charset="-122"/>
              <a:ea typeface="微软雅黑" panose="020b0503020204020204" charset="-122"/>
            </a:endParaRPr>
          </a:p>
        </p:txBody>
      </p:sp>
      <p:sp>
        <p:nvSpPr>
          <p:cNvPr id="15" name="泪滴形 14"/>
          <p:cNvSpPr/>
          <p:nvPr/>
        </p:nvSpPr>
        <p:spPr>
          <a:xfrm rot="2700000">
            <a:off x="1271929" y="5043765"/>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微软雅黑" panose="020b0503020204020204" charset="-122"/>
                <a:ea typeface="微软雅黑" panose="020b0503020204020204" charset="-122"/>
              </a:rPr>
              <a:t>标题</a:t>
            </a:r>
            <a:endParaRPr lang="zh-CN" altLang="en-US" sz="2800">
              <a:solidFill>
                <a:schemeClr val="bg1"/>
              </a:solidFill>
              <a:latin typeface="微软雅黑" panose="020b0503020204020204" charset="-122"/>
              <a:ea typeface="微软雅黑" panose="020b0503020204020204" charset="-122"/>
            </a:endParaRPr>
          </a:p>
        </p:txBody>
      </p:sp>
      <p:sp>
        <p:nvSpPr>
          <p:cNvPr id="16" name="泪滴形 15"/>
          <p:cNvSpPr/>
          <p:nvPr/>
        </p:nvSpPr>
        <p:spPr>
          <a:xfrm rot="2700000">
            <a:off x="1286442" y="3320019"/>
            <a:ext cx="1454564" cy="1454564"/>
          </a:xfrm>
          <a:prstGeom prst="teardrop">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800">
                <a:solidFill>
                  <a:schemeClr val="bg1"/>
                </a:solidFill>
                <a:latin typeface="微软雅黑" panose="020b0503020204020204" charset="-122"/>
                <a:ea typeface="微软雅黑" panose="020b0503020204020204" charset="-122"/>
              </a:rPr>
              <a:t>标题</a:t>
            </a:r>
            <a:endParaRPr lang="zh-CN" altLang="en-US" sz="2800">
              <a:solidFill>
                <a:schemeClr val="bg1"/>
              </a:solidFill>
              <a:latin typeface="微软雅黑" panose="020b0503020204020204" charset="-122"/>
              <a:ea typeface="微软雅黑" panose="020b0503020204020204" charset="-122"/>
            </a:endParaRPr>
          </a:p>
        </p:txBody>
      </p:sp>
      <p:sp>
        <p:nvSpPr>
          <p:cNvPr id="17" name="矩形 16"/>
          <p:cNvSpPr/>
          <p:nvPr/>
        </p:nvSpPr>
        <p:spPr>
          <a:xfrm>
            <a:off x="3641888" y="2015491"/>
            <a:ext cx="7969541" cy="830997"/>
          </a:xfrm>
          <a:prstGeom prst="rect">
            <a:avLst/>
          </a:prstGeom>
        </p:spPr>
        <p:txBody>
          <a:bodyPr wrap="square">
            <a:spAutoFit/>
          </a:bodyPr>
          <a:lstStyle/>
          <a:p>
            <a:r>
              <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8" name="矩形 17"/>
          <p:cNvSpPr/>
          <p:nvPr/>
        </p:nvSpPr>
        <p:spPr>
          <a:xfrm>
            <a:off x="3641888" y="3697891"/>
            <a:ext cx="7969541" cy="830997"/>
          </a:xfrm>
          <a:prstGeom prst="rect">
            <a:avLst/>
          </a:prstGeom>
        </p:spPr>
        <p:txBody>
          <a:bodyPr wrap="square">
            <a:spAutoFit/>
          </a:bodyPr>
          <a:lstStyle/>
          <a:p>
            <a:r>
              <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19" name="矩形 18"/>
          <p:cNvSpPr/>
          <p:nvPr/>
        </p:nvSpPr>
        <p:spPr>
          <a:xfrm>
            <a:off x="3641888" y="5423258"/>
            <a:ext cx="7969541" cy="830997"/>
          </a:xfrm>
          <a:prstGeom prst="rect">
            <a:avLst/>
          </a:prstGeom>
        </p:spPr>
        <p:txBody>
          <a:bodyPr wrap="square">
            <a:spAutoFit/>
          </a:bodyPr>
          <a:lstStyle/>
          <a:p>
            <a:r>
              <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a:t>
            </a:r>
            <a:endParaRPr lang="zh-CN" altLang="en-US" sz="160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29" name="组合 28"/>
          <p:cNvGrpSpPr/>
          <p:nvPr/>
        </p:nvGrpSpPr>
        <p:grpSpPr>
          <a:xfrm>
            <a:off x="5407888" y="2475290"/>
            <a:ext cx="719907" cy="720167"/>
            <a:chOff x="3635896" y="1427745"/>
            <a:chExt cx="540000" cy="540000"/>
          </a:xfrm>
          <a:solidFill>
            <a:srgbClr val="A92F2F"/>
          </a:solidFill>
        </p:grpSpPr>
        <p:sp>
          <p:nvSpPr>
            <p:cNvPr id="30" name="矩形 29"/>
            <p:cNvSpPr/>
            <p:nvPr/>
          </p:nvSpPr>
          <p:spPr>
            <a:xfrm>
              <a:off x="3635896" y="1427745"/>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1" name="TextBox 45"/>
            <p:cNvSpPr txBox="1"/>
            <p:nvPr/>
          </p:nvSpPr>
          <p:spPr>
            <a:xfrm>
              <a:off x="3635896" y="1513122"/>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01</a:t>
              </a:r>
              <a:endParaRPr kumimoji="0" lang="zh-CN" altLang="en-US"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endParaRPr>
            </a:p>
          </p:txBody>
        </p:sp>
      </p:grpSp>
      <p:sp>
        <p:nvSpPr>
          <p:cNvPr id="32" name="矩形 31"/>
          <p:cNvSpPr/>
          <p:nvPr/>
        </p:nvSpPr>
        <p:spPr>
          <a:xfrm>
            <a:off x="6258405" y="2475290"/>
            <a:ext cx="5485363"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rPr>
              <a:t>深入学习贯彻习近平总书记系列重要讲话精神</a:t>
            </a:r>
            <a:endPar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33" name="组合 32"/>
          <p:cNvGrpSpPr/>
          <p:nvPr/>
        </p:nvGrpSpPr>
        <p:grpSpPr>
          <a:xfrm>
            <a:off x="5407888" y="3288861"/>
            <a:ext cx="719907" cy="720167"/>
            <a:chOff x="3635896" y="2037782"/>
            <a:chExt cx="540000" cy="540000"/>
          </a:xfrm>
          <a:solidFill>
            <a:srgbClr val="A92F2F"/>
          </a:solidFill>
        </p:grpSpPr>
        <p:sp>
          <p:nvSpPr>
            <p:cNvPr id="34" name="矩形 33"/>
            <p:cNvSpPr/>
            <p:nvPr/>
          </p:nvSpPr>
          <p:spPr>
            <a:xfrm>
              <a:off x="3635896" y="2037782"/>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5" name="TextBox 45"/>
            <p:cNvSpPr txBox="1"/>
            <p:nvPr/>
          </p:nvSpPr>
          <p:spPr>
            <a:xfrm>
              <a:off x="3635896" y="2123159"/>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02</a:t>
              </a:r>
              <a:endParaRPr kumimoji="0" lang="zh-CN" altLang="en-US"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endParaRPr>
            </a:p>
          </p:txBody>
        </p:sp>
      </p:grpSp>
      <p:sp>
        <p:nvSpPr>
          <p:cNvPr id="36" name="矩形 35"/>
          <p:cNvSpPr/>
          <p:nvPr/>
        </p:nvSpPr>
        <p:spPr>
          <a:xfrm>
            <a:off x="6258408" y="3288861"/>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rPr>
              <a:t>推动全面从严治党向基层延伸</a:t>
            </a:r>
            <a:endPar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37" name="组合 36"/>
          <p:cNvGrpSpPr/>
          <p:nvPr/>
        </p:nvGrpSpPr>
        <p:grpSpPr>
          <a:xfrm>
            <a:off x="5407888" y="4102432"/>
            <a:ext cx="719907" cy="720167"/>
            <a:chOff x="3635896" y="2647819"/>
            <a:chExt cx="540000" cy="540000"/>
          </a:xfrm>
          <a:solidFill>
            <a:srgbClr val="A92F2F"/>
          </a:solidFill>
        </p:grpSpPr>
        <p:sp>
          <p:nvSpPr>
            <p:cNvPr id="38" name="矩形 37"/>
            <p:cNvSpPr/>
            <p:nvPr/>
          </p:nvSpPr>
          <p:spPr>
            <a:xfrm>
              <a:off x="3635896" y="2647819"/>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39" name="TextBox 45"/>
            <p:cNvSpPr txBox="1"/>
            <p:nvPr/>
          </p:nvSpPr>
          <p:spPr>
            <a:xfrm>
              <a:off x="3635896" y="2733196"/>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03</a:t>
              </a:r>
              <a:endParaRPr kumimoji="0" lang="zh-CN" altLang="en-US"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endParaRPr>
            </a:p>
          </p:txBody>
        </p:sp>
      </p:grpSp>
      <p:sp>
        <p:nvSpPr>
          <p:cNvPr id="40" name="矩形 39"/>
          <p:cNvSpPr/>
          <p:nvPr/>
        </p:nvSpPr>
        <p:spPr>
          <a:xfrm>
            <a:off x="6258408" y="4102432"/>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rPr>
              <a:t>巩固拓展党的群众路线教育实践活动和“三严三实”专题教育成果</a:t>
            </a:r>
            <a:endPar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grpSp>
        <p:nvGrpSpPr>
          <p:cNvPr id="41" name="组合 40"/>
          <p:cNvGrpSpPr/>
          <p:nvPr/>
        </p:nvGrpSpPr>
        <p:grpSpPr>
          <a:xfrm>
            <a:off x="5407888" y="4916003"/>
            <a:ext cx="719907" cy="720167"/>
            <a:chOff x="3635896" y="3257856"/>
            <a:chExt cx="540000" cy="540000"/>
          </a:xfrm>
          <a:solidFill>
            <a:srgbClr val="A92F2F"/>
          </a:solidFill>
        </p:grpSpPr>
        <p:sp>
          <p:nvSpPr>
            <p:cNvPr id="42" name="矩形 41"/>
            <p:cNvSpPr/>
            <p:nvPr/>
          </p:nvSpPr>
          <p:spPr>
            <a:xfrm>
              <a:off x="3635896" y="3257856"/>
              <a:ext cx="540000" cy="540000"/>
            </a:xfrm>
            <a:prstGeom prst="rect">
              <a:avLst/>
            </a:prstGeom>
            <a:grp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cs typeface="+mn-cs"/>
              </a:endParaRPr>
            </a:p>
          </p:txBody>
        </p:sp>
        <p:sp>
          <p:nvSpPr>
            <p:cNvPr id="43" name="TextBox 45"/>
            <p:cNvSpPr txBox="1"/>
            <p:nvPr/>
          </p:nvSpPr>
          <p:spPr>
            <a:xfrm>
              <a:off x="3635896" y="3343233"/>
              <a:ext cx="540000" cy="369247"/>
            </a:xfrm>
            <a:prstGeom prst="rect">
              <a:avLst/>
            </a:prstGeom>
            <a:grpFill/>
            <a:ln>
              <a:noFill/>
            </a:ln>
          </p:spPr>
          <p:txBody>
            <a:bodyPr wrap="square" rtlCol="0" anchor="ctr" anchorCtr="0">
              <a:sp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rPr>
                <a:t>04</a:t>
              </a:r>
              <a:endParaRPr kumimoji="0" lang="zh-CN" altLang="en-US" sz="26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charset="-122"/>
              </a:endParaRPr>
            </a:p>
          </p:txBody>
        </p:sp>
      </p:grpSp>
      <p:sp>
        <p:nvSpPr>
          <p:cNvPr id="44" name="矩形 43"/>
          <p:cNvSpPr/>
          <p:nvPr/>
        </p:nvSpPr>
        <p:spPr>
          <a:xfrm>
            <a:off x="6258408" y="4916003"/>
            <a:ext cx="5485359" cy="720167"/>
          </a:xfrm>
          <a:prstGeom prst="rect">
            <a:avLst/>
          </a:prstGeom>
          <a:noFill/>
          <a:ln w="19050" cap="flat" cmpd="sng" algn="ctr">
            <a:solidFill>
              <a:srgbClr val="A92F2F"/>
            </a:solidFill>
            <a:prstDash val="solid"/>
          </a:ln>
          <a:effectLst/>
        </p:spPr>
        <p:txBody>
          <a:bodyPr lIns="121891" tIns="60945" rIns="121891" bIns="60945" rtlCol="0" anchor="ctr"/>
          <a:lstStyle/>
          <a:p>
            <a:pPr marL="0" marR="0" lvl="0" indent="0" defTabSz="1219200" eaLnBrk="1" fontAlgn="auto"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rPr>
              <a:t>进一步解决党员队伍在思想、组织、作风、纪律等方面存在的问题</a:t>
            </a:r>
            <a:endParaRPr kumimoji="0" lang="zh-CN" altLang="en-US" sz="1800" b="1" i="0" u="none" strike="noStrike" kern="0" cap="none" spc="0" normalizeH="0" baseline="0" noProof="0">
              <a:ln>
                <a:noFill/>
              </a:ln>
              <a:solidFill>
                <a:schemeClr val="bg1">
                  <a:lumMod val="50000"/>
                </a:schemeClr>
              </a:solidFill>
              <a:effectLst/>
              <a:uLnTx/>
              <a:uFillTx/>
              <a:latin typeface="Impact" panose="020b0806030902050204" pitchFamily="34" charset="0"/>
              <a:ea typeface="微软雅黑" panose="020b0503020204020204" charset="-122"/>
              <a:cs typeface="+mn-cs"/>
            </a:endParaRPr>
          </a:p>
        </p:txBody>
      </p:sp>
      <p:pic>
        <p:nvPicPr>
          <p:cNvPr id="50" name="Picture 2"/>
          <p:cNvPicPr>
            <a:picLocks noChangeAspect="1" noChangeArrowheads="1"/>
          </p:cNvPicPr>
          <p:nvPr/>
        </p:nvPicPr>
        <p:blipFill>
          <a:blip r:embed="rId4">
            <a:extLst>
              <a:ext uri="{28A0092B-C50C-407E-A947-70E740481C1C}">
                <a14:useLocalDpi xmlns:a14="http://schemas.microsoft.com/office/drawing/2010/main" val="0"/>
              </a:ext>
            </a:extLst>
          </a:blip>
          <a:srcRect b="11533"/>
          <a:stretch>
            <a:fillRect/>
          </a:stretch>
        </p:blipFill>
        <p:spPr bwMode="auto">
          <a:xfrm>
            <a:off x="425223" y="2475290"/>
            <a:ext cx="4852052" cy="316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31"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1500" fill="hold"/>
                                        <p:tgtEl>
                                          <p:spTgt spid="29"/>
                                        </p:tgtEl>
                                        <p:attrNameLst>
                                          <p:attrName>ppt_w</p:attrName>
                                        </p:attrNameLst>
                                      </p:cBhvr>
                                      <p:tavLst>
                                        <p:tav tm="0">
                                          <p:val>
                                            <p:fltVal val="0"/>
                                          </p:val>
                                        </p:tav>
                                        <p:tav tm="100000">
                                          <p:val>
                                            <p:strVal val="#ppt_w"/>
                                          </p:val>
                                        </p:tav>
                                      </p:tavLst>
                                    </p:anim>
                                    <p:anim calcmode="lin" valueType="num">
                                      <p:cBhvr>
                                        <p:cTn id="12" dur="1500" fill="hold"/>
                                        <p:tgtEl>
                                          <p:spTgt spid="29"/>
                                        </p:tgtEl>
                                        <p:attrNameLst>
                                          <p:attrName>ppt_h</p:attrName>
                                        </p:attrNameLst>
                                      </p:cBhvr>
                                      <p:tavLst>
                                        <p:tav tm="0">
                                          <p:val>
                                            <p:fltVal val="0"/>
                                          </p:val>
                                        </p:tav>
                                        <p:tav tm="100000">
                                          <p:val>
                                            <p:strVal val="#ppt_h"/>
                                          </p:val>
                                        </p:tav>
                                      </p:tavLst>
                                    </p:anim>
                                    <p:anim calcmode="lin" valueType="num">
                                      <p:cBhvr>
                                        <p:cTn id="13" dur="1500" fill="hold"/>
                                        <p:tgtEl>
                                          <p:spTgt spid="29"/>
                                        </p:tgtEl>
                                        <p:attrNameLst>
                                          <p:attrName>style.rotation</p:attrName>
                                        </p:attrNameLst>
                                      </p:cBhvr>
                                      <p:tavLst>
                                        <p:tav tm="0">
                                          <p:val>
                                            <p:fltVal val="90"/>
                                          </p:val>
                                        </p:tav>
                                        <p:tav tm="100000">
                                          <p:val>
                                            <p:fltVal val="0"/>
                                          </p:val>
                                        </p:tav>
                                      </p:tavLst>
                                    </p:anim>
                                    <p:animEffect transition="in" filter="fade">
                                      <p:cBhvr>
                                        <p:cTn id="14" dur="1500"/>
                                        <p:tgtEl>
                                          <p:spTgt spid="29"/>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1250"/>
                                        <p:tgtEl>
                                          <p:spTgt spid="32"/>
                                        </p:tgtEl>
                                      </p:cBhvr>
                                    </p:animEffect>
                                  </p:childTnLst>
                                </p:cTn>
                              </p:par>
                            </p:childTnLst>
                          </p:cTn>
                        </p:par>
                        <p:par>
                          <p:cTn id="19" fill="hold" nodeType="afterGroup">
                            <p:stCondLst>
                              <p:cond delay="3250"/>
                            </p:stCondLst>
                            <p:childTnLst>
                              <p:par>
                                <p:cTn id="20" presetID="31"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500" fill="hold"/>
                                        <p:tgtEl>
                                          <p:spTgt spid="33"/>
                                        </p:tgtEl>
                                        <p:attrNameLst>
                                          <p:attrName>ppt_w</p:attrName>
                                        </p:attrNameLst>
                                      </p:cBhvr>
                                      <p:tavLst>
                                        <p:tav tm="0">
                                          <p:val>
                                            <p:fltVal val="0"/>
                                          </p:val>
                                        </p:tav>
                                        <p:tav tm="100000">
                                          <p:val>
                                            <p:strVal val="#ppt_w"/>
                                          </p:val>
                                        </p:tav>
                                      </p:tavLst>
                                    </p:anim>
                                    <p:anim calcmode="lin" valueType="num">
                                      <p:cBhvr>
                                        <p:cTn id="23" dur="1500" fill="hold"/>
                                        <p:tgtEl>
                                          <p:spTgt spid="33"/>
                                        </p:tgtEl>
                                        <p:attrNameLst>
                                          <p:attrName>ppt_h</p:attrName>
                                        </p:attrNameLst>
                                      </p:cBhvr>
                                      <p:tavLst>
                                        <p:tav tm="0">
                                          <p:val>
                                            <p:fltVal val="0"/>
                                          </p:val>
                                        </p:tav>
                                        <p:tav tm="100000">
                                          <p:val>
                                            <p:strVal val="#ppt_h"/>
                                          </p:val>
                                        </p:tav>
                                      </p:tavLst>
                                    </p:anim>
                                    <p:anim calcmode="lin" valueType="num">
                                      <p:cBhvr>
                                        <p:cTn id="24" dur="1500" fill="hold"/>
                                        <p:tgtEl>
                                          <p:spTgt spid="33"/>
                                        </p:tgtEl>
                                        <p:attrNameLst>
                                          <p:attrName>style.rotation</p:attrName>
                                        </p:attrNameLst>
                                      </p:cBhvr>
                                      <p:tavLst>
                                        <p:tav tm="0">
                                          <p:val>
                                            <p:fltVal val="90"/>
                                          </p:val>
                                        </p:tav>
                                        <p:tav tm="100000">
                                          <p:val>
                                            <p:fltVal val="0"/>
                                          </p:val>
                                        </p:tav>
                                      </p:tavLst>
                                    </p:anim>
                                    <p:animEffect transition="in" filter="fade">
                                      <p:cBhvr>
                                        <p:cTn id="25" dur="1500"/>
                                        <p:tgtEl>
                                          <p:spTgt spid="33"/>
                                        </p:tgtEl>
                                      </p:cBhvr>
                                    </p:animEffect>
                                  </p:childTnLst>
                                </p:cTn>
                              </p:par>
                            </p:childTnLst>
                          </p:cTn>
                        </p:par>
                        <p:par>
                          <p:cTn id="26" fill="hold" nodeType="afterGroup">
                            <p:stCondLst>
                              <p:cond delay="47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250"/>
                                        <p:tgtEl>
                                          <p:spTgt spid="36"/>
                                        </p:tgtEl>
                                      </p:cBhvr>
                                    </p:animEffect>
                                    <p:anim calcmode="lin" valueType="num">
                                      <p:cBhvr>
                                        <p:cTn id="30" dur="1250" fill="hold"/>
                                        <p:tgtEl>
                                          <p:spTgt spid="36"/>
                                        </p:tgtEl>
                                        <p:attrNameLst>
                                          <p:attrName>ppt_x</p:attrName>
                                        </p:attrNameLst>
                                      </p:cBhvr>
                                      <p:tavLst>
                                        <p:tav tm="0">
                                          <p:val>
                                            <p:strVal val="#ppt_x"/>
                                          </p:val>
                                        </p:tav>
                                        <p:tav tm="100000">
                                          <p:val>
                                            <p:strVal val="#ppt_x"/>
                                          </p:val>
                                        </p:tav>
                                      </p:tavLst>
                                    </p:anim>
                                    <p:anim calcmode="lin" valueType="num">
                                      <p:cBhvr>
                                        <p:cTn id="31" dur="1250" fill="hold"/>
                                        <p:tgtEl>
                                          <p:spTgt spid="3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6000"/>
                            </p:stCondLst>
                            <p:childTnLst>
                              <p:par>
                                <p:cTn id="33" presetID="31"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1500" fill="hold"/>
                                        <p:tgtEl>
                                          <p:spTgt spid="37"/>
                                        </p:tgtEl>
                                        <p:attrNameLst>
                                          <p:attrName>ppt_w</p:attrName>
                                        </p:attrNameLst>
                                      </p:cBhvr>
                                      <p:tavLst>
                                        <p:tav tm="0">
                                          <p:val>
                                            <p:fltVal val="0"/>
                                          </p:val>
                                        </p:tav>
                                        <p:tav tm="100000">
                                          <p:val>
                                            <p:strVal val="#ppt_w"/>
                                          </p:val>
                                        </p:tav>
                                      </p:tavLst>
                                    </p:anim>
                                    <p:anim calcmode="lin" valueType="num">
                                      <p:cBhvr>
                                        <p:cTn id="36" dur="1500" fill="hold"/>
                                        <p:tgtEl>
                                          <p:spTgt spid="37"/>
                                        </p:tgtEl>
                                        <p:attrNameLst>
                                          <p:attrName>ppt_h</p:attrName>
                                        </p:attrNameLst>
                                      </p:cBhvr>
                                      <p:tavLst>
                                        <p:tav tm="0">
                                          <p:val>
                                            <p:fltVal val="0"/>
                                          </p:val>
                                        </p:tav>
                                        <p:tav tm="100000">
                                          <p:val>
                                            <p:strVal val="#ppt_h"/>
                                          </p:val>
                                        </p:tav>
                                      </p:tavLst>
                                    </p:anim>
                                    <p:anim calcmode="lin" valueType="num">
                                      <p:cBhvr>
                                        <p:cTn id="37" dur="1500" fill="hold"/>
                                        <p:tgtEl>
                                          <p:spTgt spid="37"/>
                                        </p:tgtEl>
                                        <p:attrNameLst>
                                          <p:attrName>style.rotation</p:attrName>
                                        </p:attrNameLst>
                                      </p:cBhvr>
                                      <p:tavLst>
                                        <p:tav tm="0">
                                          <p:val>
                                            <p:fltVal val="90"/>
                                          </p:val>
                                        </p:tav>
                                        <p:tav tm="100000">
                                          <p:val>
                                            <p:fltVal val="0"/>
                                          </p:val>
                                        </p:tav>
                                      </p:tavLst>
                                    </p:anim>
                                    <p:animEffect transition="in" filter="fade">
                                      <p:cBhvr>
                                        <p:cTn id="38" dur="1500"/>
                                        <p:tgtEl>
                                          <p:spTgt spid="37"/>
                                        </p:tgtEl>
                                      </p:cBhvr>
                                    </p:animEffect>
                                  </p:childTnLst>
                                </p:cTn>
                              </p:par>
                            </p:childTnLst>
                          </p:cTn>
                        </p:par>
                        <p:par>
                          <p:cTn id="39" fill="hold" nodeType="afterGroup">
                            <p:stCondLst>
                              <p:cond delay="7500"/>
                            </p:stCondLst>
                            <p:childTnLst>
                              <p:par>
                                <p:cTn id="40" presetID="16" presetClass="entr" presetSubtype="21"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1250"/>
                                        <p:tgtEl>
                                          <p:spTgt spid="40"/>
                                        </p:tgtEl>
                                      </p:cBhvr>
                                    </p:animEffect>
                                  </p:childTnLst>
                                </p:cTn>
                              </p:par>
                            </p:childTnLst>
                          </p:cTn>
                        </p:par>
                        <p:par>
                          <p:cTn id="43" fill="hold" nodeType="afterGroup">
                            <p:stCondLst>
                              <p:cond delay="8750"/>
                            </p:stCondLst>
                            <p:childTnLst>
                              <p:par>
                                <p:cTn id="44" presetID="31"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p:cTn id="46" dur="1500" fill="hold"/>
                                        <p:tgtEl>
                                          <p:spTgt spid="41"/>
                                        </p:tgtEl>
                                        <p:attrNameLst>
                                          <p:attrName>ppt_w</p:attrName>
                                        </p:attrNameLst>
                                      </p:cBhvr>
                                      <p:tavLst>
                                        <p:tav tm="0">
                                          <p:val>
                                            <p:fltVal val="0"/>
                                          </p:val>
                                        </p:tav>
                                        <p:tav tm="100000">
                                          <p:val>
                                            <p:strVal val="#ppt_w"/>
                                          </p:val>
                                        </p:tav>
                                      </p:tavLst>
                                    </p:anim>
                                    <p:anim calcmode="lin" valueType="num">
                                      <p:cBhvr>
                                        <p:cTn id="47" dur="1500" fill="hold"/>
                                        <p:tgtEl>
                                          <p:spTgt spid="41"/>
                                        </p:tgtEl>
                                        <p:attrNameLst>
                                          <p:attrName>ppt_h</p:attrName>
                                        </p:attrNameLst>
                                      </p:cBhvr>
                                      <p:tavLst>
                                        <p:tav tm="0">
                                          <p:val>
                                            <p:fltVal val="0"/>
                                          </p:val>
                                        </p:tav>
                                        <p:tav tm="100000">
                                          <p:val>
                                            <p:strVal val="#ppt_h"/>
                                          </p:val>
                                        </p:tav>
                                      </p:tavLst>
                                    </p:anim>
                                    <p:anim calcmode="lin" valueType="num">
                                      <p:cBhvr>
                                        <p:cTn id="48" dur="1500" fill="hold"/>
                                        <p:tgtEl>
                                          <p:spTgt spid="41"/>
                                        </p:tgtEl>
                                        <p:attrNameLst>
                                          <p:attrName>style.rotation</p:attrName>
                                        </p:attrNameLst>
                                      </p:cBhvr>
                                      <p:tavLst>
                                        <p:tav tm="0">
                                          <p:val>
                                            <p:fltVal val="90"/>
                                          </p:val>
                                        </p:tav>
                                        <p:tav tm="100000">
                                          <p:val>
                                            <p:fltVal val="0"/>
                                          </p:val>
                                        </p:tav>
                                      </p:tavLst>
                                    </p:anim>
                                    <p:animEffect transition="in" filter="fade">
                                      <p:cBhvr>
                                        <p:cTn id="49" dur="1500"/>
                                        <p:tgtEl>
                                          <p:spTgt spid="41"/>
                                        </p:tgtEl>
                                      </p:cBhvr>
                                    </p:animEffect>
                                  </p:childTnLst>
                                </p:cTn>
                              </p:par>
                            </p:childTnLst>
                          </p:cTn>
                        </p:par>
                        <p:par>
                          <p:cTn id="50" fill="hold" nodeType="afterGroup">
                            <p:stCondLst>
                              <p:cond delay="10250"/>
                            </p:stCondLst>
                            <p:childTnLst>
                              <p:par>
                                <p:cTn id="51" presetID="22" presetClass="entr" presetSubtype="8"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750"/>
                                        <p:tgtEl>
                                          <p:spTgt spid="44"/>
                                        </p:tgtEl>
                                      </p:cBhvr>
                                    </p:animEffect>
                                  </p:childTnLst>
                                </p:cTn>
                              </p:par>
                            </p:childTnLst>
                          </p:cTn>
                        </p:par>
                        <p:par>
                          <p:cTn id="54" fill="hold" nodeType="afterGroup">
                            <p:stCondLst>
                              <p:cond delay="11000"/>
                            </p:stCondLst>
                            <p:childTnLst>
                              <p:par>
                                <p:cTn id="55" presetID="14" presetClass="entr" presetSubtype="1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randombar(horizontal)">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0" grpId="0" animBg="1"/>
      <p:bldP spid="4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1" name="图片 60"/>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60" name="图片 59"/>
          <p:cNvPicPr>
            <a:picLocks noChangeAspect="1"/>
          </p:cNvPicPr>
          <p:nvPr/>
        </p:nvPicPr>
        <p:blipFill>
          <a:blip r:embed="rId5">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7" name="图片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sp>
        <p:nvSpPr>
          <p:cNvPr id="38" name="矩形 37"/>
          <p:cNvSpPr/>
          <p:nvPr/>
        </p:nvSpPr>
        <p:spPr>
          <a:xfrm flipH="1">
            <a:off x="6071630" y="1314061"/>
            <a:ext cx="1863264" cy="1602108"/>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文本框 283"/>
          <p:cNvSpPr txBox="1"/>
          <p:nvPr/>
        </p:nvSpPr>
        <p:spPr>
          <a:xfrm>
            <a:off x="6173690" y="1661709"/>
            <a:ext cx="1659144" cy="830997"/>
          </a:xfrm>
          <a:prstGeom prst="rect">
            <a:avLst/>
          </a:prstGeom>
          <a:noFill/>
        </p:spPr>
        <p:txBody>
          <a:bodyPr wrap="square" rtlCol="0">
            <a:spAutoFit/>
          </a:bodyPr>
          <a:lstStyle/>
          <a:p>
            <a:pPr algn="ctr"/>
            <a:r>
              <a:rPr lang="zh-CN" altLang="en-US" sz="4800" b="1">
                <a:solidFill>
                  <a:schemeClr val="bg1"/>
                </a:solidFill>
                <a:latin typeface="微软雅黑" panose="020b0503020204020204" charset="-122"/>
                <a:ea typeface="微软雅黑" panose="020b0503020204020204" charset="-122"/>
              </a:rPr>
              <a:t>目录</a:t>
            </a:r>
            <a:endParaRPr lang="en-US" altLang="zh-CN" sz="4800">
              <a:solidFill>
                <a:schemeClr val="bg1"/>
              </a:solidFill>
              <a:latin typeface="微软雅黑" panose="020b0503020204020204" charset="-122"/>
              <a:ea typeface="微软雅黑" panose="020b0503020204020204" charset="-122"/>
            </a:endParaRPr>
          </a:p>
        </p:txBody>
      </p:sp>
      <p:sp>
        <p:nvSpPr>
          <p:cNvPr id="40" name="TextBox 76"/>
          <p:cNvSpPr txBox="1"/>
          <p:nvPr/>
        </p:nvSpPr>
        <p:spPr>
          <a:xfrm>
            <a:off x="1473064" y="1359272"/>
            <a:ext cx="5032690" cy="461665"/>
          </a:xfrm>
          <a:prstGeom prst="rect">
            <a:avLst/>
          </a:prstGeom>
          <a:noFill/>
        </p:spPr>
        <p:txBody>
          <a:bodyPr wrap="square" rtlCol="0">
            <a:spAutoFit/>
          </a:bodyPr>
          <a:lstStyle/>
          <a:p>
            <a:r>
              <a:rPr lang="zh-CN" altLang="en-US" sz="2400" b="1">
                <a:solidFill>
                  <a:schemeClr val="bg1">
                    <a:lumMod val="50000"/>
                  </a:schemeClr>
                </a:solidFill>
                <a:latin typeface="微软雅黑" panose="020b0503020204020204" charset="-122"/>
                <a:ea typeface="微软雅黑" panose="020b0503020204020204" charset="-122"/>
              </a:rPr>
              <a:t>加入你的标题：</a:t>
            </a:r>
            <a:r>
              <a:rPr lang="zh-CN" altLang="en-US">
                <a:solidFill>
                  <a:schemeClr val="bg1">
                    <a:lumMod val="50000"/>
                  </a:schemeClr>
                </a:solidFill>
                <a:latin typeface="微软雅黑" panose="020b0503020204020204" charset="-122"/>
                <a:ea typeface="微软雅黑" panose="020b0503020204020204" charset="-122"/>
              </a:rPr>
              <a:t>此处添加说明文字</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1" name="TextBox 77"/>
          <p:cNvSpPr txBox="1"/>
          <p:nvPr/>
        </p:nvSpPr>
        <p:spPr>
          <a:xfrm>
            <a:off x="1473064" y="2412038"/>
            <a:ext cx="5032690" cy="461665"/>
          </a:xfrm>
          <a:prstGeom prst="rect">
            <a:avLst/>
          </a:prstGeom>
          <a:noFill/>
        </p:spPr>
        <p:txBody>
          <a:bodyPr wrap="square" rtlCol="0">
            <a:spAutoFit/>
          </a:bodyPr>
          <a:lstStyle/>
          <a:p>
            <a:pPr lvl="0"/>
            <a:r>
              <a:rPr lang="zh-CN" altLang="en-US" sz="2400" b="1">
                <a:solidFill>
                  <a:schemeClr val="bg1">
                    <a:lumMod val="50000"/>
                  </a:schemeClr>
                </a:solidFill>
                <a:latin typeface="微软雅黑" panose="020b0503020204020204" charset="-122"/>
                <a:ea typeface="微软雅黑" panose="020b0503020204020204" charset="-122"/>
              </a:rPr>
              <a:t>加入你的标题：</a:t>
            </a:r>
            <a:r>
              <a:rPr lang="zh-CN" altLang="en-US">
                <a:solidFill>
                  <a:schemeClr val="bg1">
                    <a:lumMod val="50000"/>
                  </a:schemeClr>
                </a:solidFill>
                <a:latin typeface="微软雅黑" panose="020b0503020204020204" charset="-122"/>
                <a:ea typeface="微软雅黑" panose="020b0503020204020204" charset="-122"/>
              </a:rPr>
              <a:t>此处添加说明文字</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2" name="TextBox 78"/>
          <p:cNvSpPr txBox="1"/>
          <p:nvPr/>
        </p:nvSpPr>
        <p:spPr>
          <a:xfrm>
            <a:off x="1475046" y="3427698"/>
            <a:ext cx="5032690" cy="461665"/>
          </a:xfrm>
          <a:prstGeom prst="rect">
            <a:avLst/>
          </a:prstGeom>
          <a:noFill/>
        </p:spPr>
        <p:txBody>
          <a:bodyPr wrap="square" rtlCol="0">
            <a:spAutoFit/>
          </a:bodyPr>
          <a:lstStyle/>
          <a:p>
            <a:pPr lvl="0"/>
            <a:r>
              <a:rPr lang="zh-CN" altLang="en-US" sz="2400" b="1">
                <a:solidFill>
                  <a:schemeClr val="bg1">
                    <a:lumMod val="50000"/>
                  </a:schemeClr>
                </a:solidFill>
                <a:latin typeface="微软雅黑" panose="020b0503020204020204" charset="-122"/>
                <a:ea typeface="微软雅黑" panose="020b0503020204020204" charset="-122"/>
              </a:rPr>
              <a:t>加入你的标题：</a:t>
            </a:r>
            <a:r>
              <a:rPr lang="zh-CN" altLang="en-US">
                <a:solidFill>
                  <a:schemeClr val="bg1">
                    <a:lumMod val="50000"/>
                  </a:schemeClr>
                </a:solidFill>
                <a:latin typeface="微软雅黑" panose="020b0503020204020204" charset="-122"/>
                <a:ea typeface="微软雅黑" panose="020b0503020204020204" charset="-122"/>
              </a:rPr>
              <a:t>此处添加说明文字</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3" name="TextBox 79"/>
          <p:cNvSpPr txBox="1"/>
          <p:nvPr/>
        </p:nvSpPr>
        <p:spPr>
          <a:xfrm>
            <a:off x="1475046" y="4524006"/>
            <a:ext cx="5032690" cy="461665"/>
          </a:xfrm>
          <a:prstGeom prst="rect">
            <a:avLst/>
          </a:prstGeom>
          <a:noFill/>
        </p:spPr>
        <p:txBody>
          <a:bodyPr wrap="square" rtlCol="0">
            <a:spAutoFit/>
          </a:bodyPr>
          <a:lstStyle/>
          <a:p>
            <a:pPr lvl="0"/>
            <a:r>
              <a:rPr lang="zh-CN" altLang="en-US" sz="2400" b="1">
                <a:solidFill>
                  <a:schemeClr val="bg1">
                    <a:lumMod val="50000"/>
                  </a:schemeClr>
                </a:solidFill>
                <a:latin typeface="微软雅黑" panose="020b0503020204020204" charset="-122"/>
                <a:ea typeface="微软雅黑" panose="020b0503020204020204" charset="-122"/>
              </a:rPr>
              <a:t>加入你的标题：</a:t>
            </a:r>
            <a:r>
              <a:rPr lang="zh-CN" altLang="en-US">
                <a:solidFill>
                  <a:schemeClr val="bg1">
                    <a:lumMod val="50000"/>
                  </a:schemeClr>
                </a:solidFill>
                <a:latin typeface="微软雅黑" panose="020b0503020204020204" charset="-122"/>
                <a:ea typeface="微软雅黑" panose="020b0503020204020204" charset="-122"/>
              </a:rPr>
              <a:t>此处添加说明文字</a:t>
            </a:r>
            <a:endParaRPr lang="zh-CN" altLang="en-US">
              <a:solidFill>
                <a:schemeClr val="bg1">
                  <a:lumMod val="50000"/>
                </a:schemeClr>
              </a:solidFill>
              <a:latin typeface="微软雅黑" panose="020b0503020204020204" charset="-122"/>
              <a:ea typeface="微软雅黑" panose="020b0503020204020204" charset="-122"/>
            </a:endParaRPr>
          </a:p>
        </p:txBody>
      </p:sp>
      <p:grpSp>
        <p:nvGrpSpPr>
          <p:cNvPr id="44" name="组合 43"/>
          <p:cNvGrpSpPr/>
          <p:nvPr/>
        </p:nvGrpSpPr>
        <p:grpSpPr>
          <a:xfrm>
            <a:off x="694108" y="1304344"/>
            <a:ext cx="624684" cy="600549"/>
            <a:chOff x="2215144" y="982844"/>
            <a:chExt cx="1120898" cy="842780"/>
          </a:xfrm>
          <a:solidFill>
            <a:srgbClr val="A92F2F"/>
          </a:solidFill>
        </p:grpSpPr>
        <p:sp>
          <p:nvSpPr>
            <p:cNvPr id="45" name="平行四边形 44"/>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6" name="文本框 9"/>
            <p:cNvSpPr txBox="1"/>
            <p:nvPr/>
          </p:nvSpPr>
          <p:spPr>
            <a:xfrm>
              <a:off x="2245058" y="1046848"/>
              <a:ext cx="1066799" cy="734260"/>
            </a:xfrm>
            <a:prstGeom prst="rect">
              <a:avLst/>
            </a:prstGeom>
            <a:grpFill/>
          </p:spPr>
          <p:txBody>
            <a:bodyPr wrap="square" rtlCol="0">
              <a:spAutoFit/>
            </a:bodyPr>
            <a:lstStyle/>
            <a:p>
              <a:pPr algn="ctr"/>
              <a:r>
                <a:rPr lang="en-US" altLang="zh-CN" sz="2800">
                  <a:solidFill>
                    <a:schemeClr val="bg1"/>
                  </a:solidFill>
                  <a:latin typeface="Impact" panose="020b0806030902050204" pitchFamily="34" charset="0"/>
                </a:rPr>
                <a:t>01</a:t>
              </a:r>
              <a:endParaRPr lang="zh-CN" altLang="en-US" sz="2800">
                <a:solidFill>
                  <a:schemeClr val="bg1"/>
                </a:solidFill>
                <a:latin typeface="Impact" panose="020b0806030902050204" pitchFamily="34" charset="0"/>
              </a:endParaRPr>
            </a:p>
          </p:txBody>
        </p:sp>
      </p:grpSp>
      <p:grpSp>
        <p:nvGrpSpPr>
          <p:cNvPr id="47" name="组合 46"/>
          <p:cNvGrpSpPr/>
          <p:nvPr/>
        </p:nvGrpSpPr>
        <p:grpSpPr>
          <a:xfrm>
            <a:off x="694108" y="3358256"/>
            <a:ext cx="624684" cy="600549"/>
            <a:chOff x="2215144" y="982844"/>
            <a:chExt cx="1120898" cy="842780"/>
          </a:xfrm>
          <a:solidFill>
            <a:srgbClr val="A92F2F"/>
          </a:solidFill>
        </p:grpSpPr>
        <p:sp>
          <p:nvSpPr>
            <p:cNvPr id="48" name="平行四边形 4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9" name="文本框 9"/>
            <p:cNvSpPr txBox="1"/>
            <p:nvPr/>
          </p:nvSpPr>
          <p:spPr>
            <a:xfrm>
              <a:off x="2245058" y="1046848"/>
              <a:ext cx="1066799" cy="734260"/>
            </a:xfrm>
            <a:prstGeom prst="rect">
              <a:avLst/>
            </a:prstGeom>
            <a:grpFill/>
          </p:spPr>
          <p:txBody>
            <a:bodyPr wrap="square" rtlCol="0">
              <a:spAutoFit/>
            </a:bodyPr>
            <a:lstStyle/>
            <a:p>
              <a:pPr algn="ctr"/>
              <a:r>
                <a:rPr lang="en-US" altLang="zh-CN" sz="2800">
                  <a:solidFill>
                    <a:schemeClr val="bg1"/>
                  </a:solidFill>
                  <a:latin typeface="Impact" panose="020b0806030902050204" pitchFamily="34" charset="0"/>
                </a:rPr>
                <a:t>03</a:t>
              </a:r>
              <a:endParaRPr lang="zh-CN" altLang="en-US" sz="2800">
                <a:solidFill>
                  <a:schemeClr val="bg1"/>
                </a:solidFill>
                <a:latin typeface="Impact" panose="020b0806030902050204" pitchFamily="34" charset="0"/>
              </a:endParaRPr>
            </a:p>
          </p:txBody>
        </p:sp>
      </p:grpSp>
      <p:grpSp>
        <p:nvGrpSpPr>
          <p:cNvPr id="50" name="组合 49"/>
          <p:cNvGrpSpPr/>
          <p:nvPr/>
        </p:nvGrpSpPr>
        <p:grpSpPr>
          <a:xfrm>
            <a:off x="710779" y="2342596"/>
            <a:ext cx="624684" cy="600549"/>
            <a:chOff x="2215144" y="982844"/>
            <a:chExt cx="1120898" cy="842780"/>
          </a:xfrm>
          <a:solidFill>
            <a:srgbClr val="A92F2F"/>
          </a:solidFill>
        </p:grpSpPr>
        <p:sp>
          <p:nvSpPr>
            <p:cNvPr id="51" name="平行四边形 5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2" name="文本框 9"/>
            <p:cNvSpPr txBox="1"/>
            <p:nvPr/>
          </p:nvSpPr>
          <p:spPr>
            <a:xfrm>
              <a:off x="2245058" y="1046848"/>
              <a:ext cx="1066799" cy="734260"/>
            </a:xfrm>
            <a:prstGeom prst="rect">
              <a:avLst/>
            </a:prstGeom>
            <a:grpFill/>
          </p:spPr>
          <p:txBody>
            <a:bodyPr wrap="square" rtlCol="0">
              <a:spAutoFit/>
            </a:bodyPr>
            <a:lstStyle/>
            <a:p>
              <a:pPr algn="ctr"/>
              <a:r>
                <a:rPr lang="en-US" altLang="zh-CN" sz="2800">
                  <a:solidFill>
                    <a:schemeClr val="bg1"/>
                  </a:solidFill>
                  <a:latin typeface="Impact" panose="020b0806030902050204" pitchFamily="34" charset="0"/>
                </a:rPr>
                <a:t>02</a:t>
              </a:r>
              <a:endParaRPr lang="zh-CN" altLang="en-US" sz="2800">
                <a:solidFill>
                  <a:schemeClr val="bg1"/>
                </a:solidFill>
                <a:latin typeface="Impact" panose="020b0806030902050204" pitchFamily="34" charset="0"/>
              </a:endParaRPr>
            </a:p>
          </p:txBody>
        </p:sp>
      </p:grpSp>
      <p:grpSp>
        <p:nvGrpSpPr>
          <p:cNvPr id="53" name="组合 52"/>
          <p:cNvGrpSpPr/>
          <p:nvPr/>
        </p:nvGrpSpPr>
        <p:grpSpPr>
          <a:xfrm>
            <a:off x="710779" y="4454564"/>
            <a:ext cx="624684" cy="600549"/>
            <a:chOff x="2215144" y="982844"/>
            <a:chExt cx="1120898" cy="842780"/>
          </a:xfrm>
          <a:solidFill>
            <a:srgbClr val="A92F2F"/>
          </a:solidFill>
        </p:grpSpPr>
        <p:sp>
          <p:nvSpPr>
            <p:cNvPr id="54" name="平行四边形 53"/>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5" name="文本框 9"/>
            <p:cNvSpPr txBox="1"/>
            <p:nvPr/>
          </p:nvSpPr>
          <p:spPr>
            <a:xfrm>
              <a:off x="2245058" y="1046848"/>
              <a:ext cx="1066799" cy="734260"/>
            </a:xfrm>
            <a:prstGeom prst="rect">
              <a:avLst/>
            </a:prstGeom>
            <a:grpFill/>
          </p:spPr>
          <p:txBody>
            <a:bodyPr wrap="square" rtlCol="0">
              <a:spAutoFit/>
            </a:bodyPr>
            <a:lstStyle/>
            <a:p>
              <a:pPr algn="ctr"/>
              <a:r>
                <a:rPr lang="en-US" altLang="zh-CN" sz="2800">
                  <a:solidFill>
                    <a:schemeClr val="bg1"/>
                  </a:solidFill>
                  <a:latin typeface="Impact" panose="020b0806030902050204" pitchFamily="34" charset="0"/>
                </a:rPr>
                <a:t>04</a:t>
              </a:r>
              <a:endParaRPr lang="zh-CN" altLang="en-US" sz="2800">
                <a:solidFill>
                  <a:schemeClr val="bg1"/>
                </a:solidFill>
                <a:latin typeface="Impact" panose="020b0806030902050204" pitchFamily="34" charset="0"/>
              </a:endParaRPr>
            </a:p>
          </p:txBody>
        </p:sp>
      </p:grpSp>
      <p:pic>
        <p:nvPicPr>
          <p:cNvPr id="58" name="图片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1000"/>
                                        <p:tgtEl>
                                          <p:spTgt spid="61"/>
                                        </p:tgtEl>
                                      </p:cBhvr>
                                    </p:animEffect>
                                  </p:childTnLst>
                                </p:cTn>
                              </p:par>
                              <p:par>
                                <p:cTn id="8" presetID="22" presetClass="entr" presetSubtype="2"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2" presetClass="entr" presetSubtype="8"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0-#ppt_w/2"/>
                                          </p:val>
                                        </p:tav>
                                        <p:tav tm="100000">
                                          <p:val>
                                            <p:strVal val="#ppt_x"/>
                                          </p:val>
                                        </p:tav>
                                      </p:tavLst>
                                    </p:anim>
                                    <p:anim calcmode="lin" valueType="num">
                                      <p:cBhvr additive="base">
                                        <p:cTn id="30" dur="5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childTnLst>
                                </p:cTn>
                              </p:par>
                              <p:par>
                                <p:cTn id="46" presetID="26" presetClass="emph" presetSubtype="0" fill="hold" grpId="1" nodeType="withEffect">
                                  <p:stCondLst>
                                    <p:cond delay="0"/>
                                  </p:stCondLst>
                                  <p:childTnLst>
                                    <p:animEffect transition="out" filter="fade">
                                      <p:cBhvr>
                                        <p:cTn id="47" dur="750" tmFilter="0, 0; .2, .5; .8, .5; 1, 0"/>
                                        <p:tgtEl>
                                          <p:spTgt spid="40"/>
                                        </p:tgtEl>
                                      </p:cBhvr>
                                    </p:animEffect>
                                    <p:animScale>
                                      <p:cBhvr>
                                        <p:cTn id="48" dur="375" autoRev="1" fill="hold"/>
                                        <p:tgtEl>
                                          <p:spTgt spid="40"/>
                                        </p:tgtEl>
                                      </p:cBhvr>
                                      <p:by x="105000" y="105000"/>
                                    </p:animScale>
                                  </p:childTnLst>
                                </p:cTn>
                              </p:par>
                              <p:par>
                                <p:cTn id="49" presetID="26" presetClass="emph" presetSubtype="0" fill="hold" grpId="1" nodeType="withEffect">
                                  <p:stCondLst>
                                    <p:cond delay="0"/>
                                  </p:stCondLst>
                                  <p:childTnLst>
                                    <p:animEffect transition="out" filter="fade">
                                      <p:cBhvr>
                                        <p:cTn id="50" dur="750" tmFilter="0, 0; .2, .5; .8, .5; 1, 0"/>
                                        <p:tgtEl>
                                          <p:spTgt spid="41"/>
                                        </p:tgtEl>
                                      </p:cBhvr>
                                    </p:animEffect>
                                    <p:animScale>
                                      <p:cBhvr>
                                        <p:cTn id="51" dur="375" autoRev="1" fill="hold"/>
                                        <p:tgtEl>
                                          <p:spTgt spid="41"/>
                                        </p:tgtEl>
                                      </p:cBhvr>
                                      <p:by x="105000" y="105000"/>
                                    </p:animScale>
                                  </p:childTnLst>
                                </p:cTn>
                              </p:par>
                              <p:par>
                                <p:cTn id="52" presetID="10"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childTnLst>
                                </p:cTn>
                              </p:par>
                              <p:par>
                                <p:cTn id="58" presetID="26" presetClass="emph" presetSubtype="0" fill="hold" grpId="1" nodeType="withEffect">
                                  <p:stCondLst>
                                    <p:cond delay="0"/>
                                  </p:stCondLst>
                                  <p:childTnLst>
                                    <p:animEffect transition="out" filter="fade">
                                      <p:cBhvr>
                                        <p:cTn id="59" dur="750" tmFilter="0, 0; .2, .5; .8, .5; 1, 0"/>
                                        <p:tgtEl>
                                          <p:spTgt spid="42"/>
                                        </p:tgtEl>
                                      </p:cBhvr>
                                    </p:animEffect>
                                    <p:animScale>
                                      <p:cBhvr>
                                        <p:cTn id="60" dur="375" autoRev="1" fill="hold"/>
                                        <p:tgtEl>
                                          <p:spTgt spid="42"/>
                                        </p:tgtEl>
                                      </p:cBhvr>
                                      <p:by x="105000" y="105000"/>
                                    </p:animScale>
                                  </p:childTnLst>
                                </p:cTn>
                              </p:par>
                              <p:par>
                                <p:cTn id="61" presetID="26" presetClass="emph" presetSubtype="0" fill="hold" grpId="1" nodeType="withEffect">
                                  <p:stCondLst>
                                    <p:cond delay="0"/>
                                  </p:stCondLst>
                                  <p:childTnLst>
                                    <p:animEffect transition="out" filter="fade">
                                      <p:cBhvr>
                                        <p:cTn id="62" dur="750" tmFilter="0, 0; .2, .5; .8, .5; 1, 0"/>
                                        <p:tgtEl>
                                          <p:spTgt spid="43"/>
                                        </p:tgtEl>
                                      </p:cBhvr>
                                    </p:animEffect>
                                    <p:animScale>
                                      <p:cBhvr>
                                        <p:cTn id="63" dur="375" autoRev="1" fill="hold"/>
                                        <p:tgtEl>
                                          <p:spTgt spid="43"/>
                                        </p:tgtEl>
                                      </p:cBhvr>
                                      <p:by x="105000" y="105000"/>
                                    </p:animScale>
                                  </p:childTnLst>
                                </p:cTn>
                              </p:par>
                            </p:childTnLst>
                          </p:cTn>
                        </p:par>
                        <p:par>
                          <p:cTn id="64" fill="hold" nodeType="afterGroup">
                            <p:stCondLst>
                              <p:cond delay="2500"/>
                            </p:stCondLst>
                            <p:childTnLst>
                              <p:par>
                                <p:cTn id="65" presetID="42"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600"/>
                                        <p:tgtEl>
                                          <p:spTgt spid="60"/>
                                        </p:tgtEl>
                                      </p:cBhvr>
                                    </p:animEffect>
                                    <p:anim calcmode="lin" valueType="num">
                                      <p:cBhvr>
                                        <p:cTn id="68" dur="600" fill="hold"/>
                                        <p:tgtEl>
                                          <p:spTgt spid="60"/>
                                        </p:tgtEl>
                                        <p:attrNameLst>
                                          <p:attrName>ppt_x</p:attrName>
                                        </p:attrNameLst>
                                      </p:cBhvr>
                                      <p:tavLst>
                                        <p:tav tm="0">
                                          <p:val>
                                            <p:strVal val="#ppt_x"/>
                                          </p:val>
                                        </p:tav>
                                        <p:tav tm="100000">
                                          <p:val>
                                            <p:strVal val="#ppt_x"/>
                                          </p:val>
                                        </p:tav>
                                      </p:tavLst>
                                    </p:anim>
                                    <p:anim calcmode="lin" valueType="num">
                                      <p:cBhvr>
                                        <p:cTn id="69" dur="6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0" grpId="1"/>
      <p:bldP spid="41" grpId="0"/>
      <p:bldP spid="41" grpId="1"/>
      <p:bldP spid="42" grpId="0"/>
      <p:bldP spid="42" grpId="1"/>
      <p:bldP spid="43" grpId="0"/>
      <p:bldP spid="43" grpId="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a:solidFill>
                  <a:srgbClr val="A92F2F"/>
                </a:solidFill>
                <a:latin typeface="微软雅黑" panose="020b0503020204020204" charset="-122"/>
                <a:ea typeface="微软雅黑" panose="020b0503020204020204" charset="-122"/>
              </a:rPr>
              <a:t>点击加入你标题</a:t>
            </a:r>
            <a:endParaRPr lang="zh-CN" altLang="en-US" sz="5400" b="1" spc="30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a:solidFill>
                  <a:srgbClr val="A92F2F"/>
                </a:solidFill>
                <a:latin typeface="微软雅黑" panose="020b0503020204020204" charset="-122"/>
                <a:ea typeface="微软雅黑" panose="020b0503020204020204" charset="-122"/>
              </a:rPr>
              <a:t>简洁大气</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易编辑</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任意替换内容</a:t>
            </a:r>
            <a:endParaRPr lang="zh-CN" altLang="en-US" sz="180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a:solidFill>
                    <a:schemeClr val="bg1"/>
                  </a:solidFill>
                  <a:latin typeface="微软雅黑" panose="020b0503020204020204" charset="-122"/>
                  <a:ea typeface="微软雅黑" panose="020b0503020204020204" charset="-122"/>
                </a:rPr>
                <a:t>04</a:t>
              </a:r>
              <a:endParaRPr lang="zh-CN" altLang="zh-CN" sz="4800" b="1" spc="600">
                <a:solidFill>
                  <a:schemeClr val="bg1"/>
                </a:solidFill>
                <a:latin typeface="微软雅黑" panose="020b0503020204020204" charset="-122"/>
                <a:ea typeface="微软雅黑" panose="020b0503020204020204" charset="-122"/>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nodeType="afterGroup">
                            <p:stCondLst>
                              <p:cond delay="75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35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35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85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3"/>
          <p:cNvSpPr/>
          <p:nvPr/>
        </p:nvSpPr>
        <p:spPr>
          <a:xfrm>
            <a:off x="747916" y="2142477"/>
            <a:ext cx="5213458" cy="4065680"/>
          </a:xfrm>
          <a:prstGeom prst="rect">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19"/>
          <p:cNvSpPr txBox="1"/>
          <p:nvPr/>
        </p:nvSpPr>
        <p:spPr>
          <a:xfrm>
            <a:off x="1221895" y="2668826"/>
            <a:ext cx="3646748" cy="369332"/>
          </a:xfrm>
          <a:prstGeom prst="rect">
            <a:avLst/>
          </a:prstGeom>
          <a:noFill/>
        </p:spPr>
        <p:txBody>
          <a:bodyPr wrap="square" lIns="0" tIns="0" rIns="0" bIns="0" rtlCol="0">
            <a:spAutoFit/>
          </a:bodyPr>
          <a:lstStyle/>
          <a:p>
            <a:r>
              <a:rPr lang="zh-CN" altLang="en-US" sz="2400" b="1">
                <a:solidFill>
                  <a:schemeClr val="bg1"/>
                </a:solidFill>
                <a:latin typeface="微软雅黑" panose="020b0503020204020204" charset="-122"/>
                <a:ea typeface="微软雅黑" panose="020b0503020204020204" charset="-122"/>
              </a:rPr>
              <a:t>基本情况简介</a:t>
            </a:r>
            <a:endParaRPr lang="zh-CN" altLang="en-US" sz="2400" b="1">
              <a:solidFill>
                <a:schemeClr val="bg1"/>
              </a:solidFill>
              <a:latin typeface="微软雅黑" panose="020b0503020204020204" charset="-122"/>
              <a:ea typeface="微软雅黑" panose="020b0503020204020204" charset="-122"/>
            </a:endParaRPr>
          </a:p>
        </p:txBody>
      </p:sp>
      <p:sp>
        <p:nvSpPr>
          <p:cNvPr id="10" name="TextBox 106"/>
          <p:cNvSpPr txBox="1"/>
          <p:nvPr/>
        </p:nvSpPr>
        <p:spPr>
          <a:xfrm>
            <a:off x="1188238" y="3324267"/>
            <a:ext cx="4165206" cy="577081"/>
          </a:xfrm>
          <a:prstGeom prst="rect">
            <a:avLst/>
          </a:prstGeom>
          <a:noFill/>
        </p:spPr>
        <p:txBody>
          <a:bodyPr wrap="square" lIns="0" tIns="0" rIns="0" bIns="0" rtlCol="0">
            <a:spAutoFit/>
          </a:bodyPr>
          <a:lstStyle/>
          <a:p>
            <a:pPr algn="just">
              <a:lnSpc>
                <a:spcPts val="1500"/>
              </a:lnSpc>
            </a:pPr>
            <a:r>
              <a:rPr lang="zh-CN" altLang="en-US" sz="140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a:solidFill>
                  <a:schemeClr val="bg1"/>
                </a:solidFill>
                <a:latin typeface="微软雅黑" panose="020b0503020204020204" charset="-122"/>
                <a:ea typeface="微软雅黑" panose="020b0503020204020204" charset="-122"/>
              </a:rPr>
              <a:t>……</a:t>
            </a:r>
            <a:r>
              <a:rPr lang="zh-CN" altLang="en-US" sz="140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a:solidFill>
                <a:schemeClr val="bg1"/>
              </a:solidFill>
              <a:latin typeface="微软雅黑" panose="020b0503020204020204" charset="-122"/>
              <a:ea typeface="微软雅黑" panose="020b0503020204020204" charset="-122"/>
            </a:endParaRPr>
          </a:p>
        </p:txBody>
      </p:sp>
      <p:sp>
        <p:nvSpPr>
          <p:cNvPr id="12" name="TextBox 19"/>
          <p:cNvSpPr txBox="1"/>
          <p:nvPr/>
        </p:nvSpPr>
        <p:spPr>
          <a:xfrm>
            <a:off x="1221895" y="4395575"/>
            <a:ext cx="3646748" cy="369332"/>
          </a:xfrm>
          <a:prstGeom prst="rect">
            <a:avLst/>
          </a:prstGeom>
          <a:noFill/>
        </p:spPr>
        <p:txBody>
          <a:bodyPr wrap="square" lIns="0" tIns="0" rIns="0" bIns="0" rtlCol="0">
            <a:spAutoFit/>
          </a:bodyPr>
          <a:lstStyle/>
          <a:p>
            <a:r>
              <a:rPr lang="zh-CN" altLang="en-US" sz="2400" b="1">
                <a:solidFill>
                  <a:schemeClr val="bg1"/>
                </a:solidFill>
                <a:latin typeface="微软雅黑" panose="020b0503020204020204" charset="-122"/>
                <a:ea typeface="微软雅黑" panose="020b0503020204020204" charset="-122"/>
              </a:rPr>
              <a:t>加入你的标题</a:t>
            </a:r>
            <a:endParaRPr lang="zh-CN" altLang="en-US" sz="2400" b="1">
              <a:solidFill>
                <a:schemeClr val="bg1"/>
              </a:solidFill>
              <a:latin typeface="微软雅黑" panose="020b0503020204020204" charset="-122"/>
              <a:ea typeface="微软雅黑" panose="020b0503020204020204" charset="-122"/>
            </a:endParaRPr>
          </a:p>
        </p:txBody>
      </p:sp>
      <p:sp>
        <p:nvSpPr>
          <p:cNvPr id="13" name="TextBox 106"/>
          <p:cNvSpPr txBox="1"/>
          <p:nvPr/>
        </p:nvSpPr>
        <p:spPr>
          <a:xfrm>
            <a:off x="1188238" y="4994091"/>
            <a:ext cx="4165206" cy="577081"/>
          </a:xfrm>
          <a:prstGeom prst="rect">
            <a:avLst/>
          </a:prstGeom>
          <a:noFill/>
        </p:spPr>
        <p:txBody>
          <a:bodyPr wrap="square" lIns="0" tIns="0" rIns="0" bIns="0" rtlCol="0">
            <a:spAutoFit/>
          </a:bodyPr>
          <a:lstStyle/>
          <a:p>
            <a:pPr algn="just">
              <a:lnSpc>
                <a:spcPts val="1500"/>
              </a:lnSpc>
            </a:pPr>
            <a:r>
              <a:rPr lang="zh-CN" altLang="en-US" sz="1400">
                <a:solidFill>
                  <a:schemeClr val="bg1"/>
                </a:solidFill>
                <a:latin typeface="微软雅黑" panose="020b0503020204020204" charset="-122"/>
                <a:ea typeface="微软雅黑" panose="020b0503020204020204" charset="-122"/>
              </a:rPr>
              <a:t>点击输入简要文字内容，文字内容需概括精炼，言简意赅的说明该分项专业设计</a:t>
            </a:r>
            <a:r>
              <a:rPr lang="en-US" altLang="zh-CN" sz="1400">
                <a:solidFill>
                  <a:schemeClr val="bg1"/>
                </a:solidFill>
                <a:latin typeface="微软雅黑" panose="020b0503020204020204" charset="-122"/>
                <a:ea typeface="微软雅黑" panose="020b0503020204020204" charset="-122"/>
              </a:rPr>
              <a:t>……</a:t>
            </a:r>
            <a:r>
              <a:rPr lang="zh-CN" altLang="en-US" sz="1400">
                <a:solidFill>
                  <a:schemeClr val="bg1"/>
                </a:solidFill>
                <a:latin typeface="微软雅黑" panose="020b0503020204020204" charset="-122"/>
                <a:ea typeface="微软雅黑" panose="020b0503020204020204" charset="-122"/>
              </a:rPr>
              <a:t>输入简要文字内容，文字内容需概括精炼，言简意赅的说明该分项内容。</a:t>
            </a:r>
            <a:endParaRPr lang="en-US" altLang="zh-CN" sz="1400">
              <a:solidFill>
                <a:schemeClr val="bg1"/>
              </a:solidFill>
              <a:latin typeface="微软雅黑" panose="020b0503020204020204" charset="-122"/>
              <a:ea typeface="微软雅黑" panose="020b0503020204020204" charset="-122"/>
            </a:endParaRPr>
          </a:p>
        </p:txBody>
      </p:sp>
      <p:cxnSp>
        <p:nvCxnSpPr>
          <p:cNvPr id="14" name="30"/>
          <p:cNvCxnSpPr/>
          <p:nvPr/>
        </p:nvCxnSpPr>
        <p:spPr>
          <a:xfrm>
            <a:off x="1255439" y="314274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31"/>
          <p:cNvCxnSpPr/>
          <p:nvPr/>
        </p:nvCxnSpPr>
        <p:spPr>
          <a:xfrm>
            <a:off x="1255439" y="4863208"/>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6169562" y="2142477"/>
            <a:ext cx="5371949" cy="4065680"/>
          </a:xfrm>
          <a:prstGeom prst="rect">
            <a:avLst/>
          </a:prstGeom>
          <a:blipFill>
            <a:blip r:embed="rId4"/>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nodeType="afterGroup">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7"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矩形 5"/>
          <p:cNvSpPr/>
          <p:nvPr/>
        </p:nvSpPr>
        <p:spPr>
          <a:xfrm>
            <a:off x="1006287" y="239351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9"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0"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2" name="矩形 5"/>
          <p:cNvSpPr/>
          <p:nvPr/>
        </p:nvSpPr>
        <p:spPr>
          <a:xfrm>
            <a:off x="3692186" y="239351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3"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4"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5" name="矩形 5"/>
          <p:cNvSpPr/>
          <p:nvPr/>
        </p:nvSpPr>
        <p:spPr>
          <a:xfrm>
            <a:off x="6277707" y="239351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6"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7"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18" name="矩形 5"/>
          <p:cNvSpPr/>
          <p:nvPr/>
        </p:nvSpPr>
        <p:spPr>
          <a:xfrm>
            <a:off x="8963607" y="2393513"/>
            <a:ext cx="1584245" cy="1008578"/>
          </a:xfrm>
          <a:custGeom>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A92F2F"/>
          </a:solidFill>
          <a:ln>
            <a:solidFill>
              <a:srgbClr val="A92F2F"/>
            </a:solid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solidFill>
                <a:schemeClr val="bg1">
                  <a:lumMod val="50000"/>
                </a:schemeClr>
              </a:solidFill>
            </a:endParaRPr>
          </a:p>
        </p:txBody>
      </p:sp>
      <p:sp>
        <p:nvSpPr>
          <p:cNvPr id="19"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a:solidFill>
                  <a:schemeClr val="bg1"/>
                </a:solidFill>
                <a:latin typeface="微软雅黑" panose="020b0503020204020204" charset="-122"/>
                <a:ea typeface="微软雅黑" panose="020b0503020204020204" charset="-122"/>
                <a:cs typeface="Arial" panose="020b0604020202020204" pitchFamily="34" charset="0"/>
              </a:rPr>
              <a:t>加入标题</a:t>
            </a:r>
            <a:endParaRPr lang="zh-CN" altLang="en-US"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0"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加入你的文字描述，加入你的文字描述，加入你的</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pPr>
              <a:defRPr/>
            </a:pPr>
            <a:r>
              <a:rPr lang="zh-CN" altLang="en-US"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rPr>
              <a:t>加入你的文字描述！</a:t>
            </a:r>
            <a:endParaRPr lang="en-US" altLang="zh-CN" sz="1400" kern="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p:txBody>
      </p:sp>
      <p:sp>
        <p:nvSpPr>
          <p:cNvPr id="21" name="矩形 20"/>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2"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a:solidFill>
                  <a:schemeClr val="bg1">
                    <a:lumMod val="50000"/>
                  </a:schemeClr>
                </a:solidFill>
                <a:sym typeface="微软雅黑" panose="020b0503020204020204" charset="-122"/>
              </a:rPr>
              <a:t>右键点击图片选择设置图片格式可直接替换图片。</a:t>
            </a:r>
            <a:r>
              <a:rPr lang="zh-CN" altLang="en-US">
                <a:solidFill>
                  <a:schemeClr val="bg1">
                    <a:lumMod val="50000"/>
                  </a:schemeClr>
                </a:solidFill>
              </a:rPr>
              <a:t>您的内容打在这里，或者通过复制您的文本后，在此框中选择粘贴。</a:t>
            </a:r>
            <a:r>
              <a:rPr lang="zh-CN" altLang="en-US">
                <a:solidFill>
                  <a:schemeClr val="bg1">
                    <a:lumMod val="50000"/>
                  </a:schemeClr>
                </a:solidFill>
                <a:sym typeface="微软雅黑" panose="020b0503020204020204" charset="-122"/>
              </a:rPr>
              <a:t>在此录入上述图表的综合描述说明在此录入上述图表的综合描述说明。</a:t>
            </a:r>
            <a:endParaRPr lang="en-US" altLang="zh-CN">
              <a:solidFill>
                <a:schemeClr val="bg1">
                  <a:lumMod val="50000"/>
                </a:schemeClr>
              </a:solidFill>
              <a:sym typeface="微软雅黑" panose="020b0503020204020204"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ppt_w</p:attrName>
                                        </p:attrNameLst>
                                      </p:cBhvr>
                                      <p:tavLst>
                                        <p:tav tm="0" fmla="#ppt_w*sin(2.5*pi*$)">
                                          <p:val>
                                            <p:fltVal val="0"/>
                                          </p:val>
                                        </p:tav>
                                        <p:tav tm="100000">
                                          <p:val>
                                            <p:fltVal val="1"/>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ppt_w</p:attrName>
                                        </p:attrNameLst>
                                      </p:cBhvr>
                                      <p:tavLst>
                                        <p:tav tm="0" fmla="#ppt_w*sin(2.5*pi*$)">
                                          <p:val>
                                            <p:fltVal val="0"/>
                                          </p:val>
                                        </p:tav>
                                        <p:tav tm="100000">
                                          <p:val>
                                            <p:fltVal val="1"/>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nodeType="afterGroup">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5500"/>
                            </p:stCondLst>
                            <p:childTnLst>
                              <p:par>
                                <p:cTn id="41" presetID="45"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ppt_w</p:attrName>
                                        </p:attrNameLst>
                                      </p:cBhvr>
                                      <p:tavLst>
                                        <p:tav tm="0" fmla="#ppt_w*sin(2.5*pi*$)">
                                          <p:val>
                                            <p:fltVal val="0"/>
                                          </p:val>
                                        </p:tav>
                                        <p:tav tm="100000">
                                          <p:val>
                                            <p:fltVal val="1"/>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nodeType="afterGroup">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8000"/>
                            </p:stCondLst>
                            <p:childTnLst>
                              <p:par>
                                <p:cTn id="57" presetID="45"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ppt_w</p:attrName>
                                        </p:attrNameLst>
                                      </p:cBhvr>
                                      <p:tavLst>
                                        <p:tav tm="0" fmla="#ppt_w*sin(2.5*pi*$)">
                                          <p:val>
                                            <p:fltVal val="0"/>
                                          </p:val>
                                        </p:tav>
                                        <p:tav tm="100000">
                                          <p:val>
                                            <p:fltVal val="1"/>
                                          </p:val>
                                        </p:tav>
                                      </p:tavLst>
                                    </p:anim>
                                    <p:anim calcmode="lin" valueType="num">
                                      <p:cBhvr>
                                        <p:cTn id="61" dur="1000" fill="hold"/>
                                        <p:tgtEl>
                                          <p:spTgt spid="18"/>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9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nodeType="afterGroup">
                            <p:stCondLst>
                              <p:cond delay="9500"/>
                            </p:stCondLst>
                            <p:childTnLst>
                              <p:par>
                                <p:cTn id="67" presetID="42"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par>
                          <p:cTn id="76" fill="hold" nodeType="afterGroup">
                            <p:stCondLst>
                              <p:cond delay="110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animBg="1"/>
      <p:bldP spid="13" grpId="0"/>
      <p:bldP spid="14" grpId="0"/>
      <p:bldP spid="15" grpId="0" animBg="1"/>
      <p:bldP spid="16" grpId="0"/>
      <p:bldP spid="17" grpId="0"/>
      <p:bldP spid="18" grpId="0" animBg="1"/>
      <p:bldP spid="19" grpId="0"/>
      <p:bldP spid="20" grpId="0"/>
      <p:bldP spid="21" grpId="0" animBg="1"/>
      <p:bldP spid="2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29" name="Freeform 5"/>
          <p:cNvSpPr/>
          <p:nvPr/>
        </p:nvSpPr>
        <p:spPr bwMode="auto">
          <a:xfrm>
            <a:off x="6200606" y="4095043"/>
            <a:ext cx="1704975" cy="1663700"/>
          </a:xfrm>
          <a:custGeom>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0" name="Freeform 6"/>
          <p:cNvSpPr/>
          <p:nvPr/>
        </p:nvSpPr>
        <p:spPr bwMode="auto">
          <a:xfrm>
            <a:off x="6200606" y="2321805"/>
            <a:ext cx="1704975" cy="1663700"/>
          </a:xfrm>
          <a:custGeom>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1" name="Freeform 7"/>
          <p:cNvSpPr/>
          <p:nvPr/>
        </p:nvSpPr>
        <p:spPr bwMode="auto">
          <a:xfrm>
            <a:off x="4446418" y="4095043"/>
            <a:ext cx="1704975" cy="1663700"/>
          </a:xfrm>
          <a:custGeom>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2" name="Freeform 8"/>
          <p:cNvSpPr/>
          <p:nvPr/>
        </p:nvSpPr>
        <p:spPr bwMode="auto">
          <a:xfrm>
            <a:off x="4446418" y="2321805"/>
            <a:ext cx="1704975" cy="1663700"/>
          </a:xfrm>
          <a:custGeom>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chemeClr val="bg1">
                  <a:lumMod val="50000"/>
                </a:schemeClr>
              </a:solidFill>
              <a:effectLst/>
              <a:uLnTx/>
              <a:uFillTx/>
              <a:latin typeface="Arial" panose="020b0604020202020204" pitchFamily="34" charset="0"/>
            </a:endParaRPr>
          </a:p>
        </p:txBody>
      </p:sp>
      <p:sp>
        <p:nvSpPr>
          <p:cNvPr id="33" name="Oval 10"/>
          <p:cNvSpPr>
            <a:spLocks noChangeArrowheads="1"/>
          </p:cNvSpPr>
          <p:nvPr/>
        </p:nvSpPr>
        <p:spPr bwMode="auto">
          <a:xfrm>
            <a:off x="4934953"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34" name="TextBox 16"/>
          <p:cNvSpPr txBox="1"/>
          <p:nvPr/>
        </p:nvSpPr>
        <p:spPr>
          <a:xfrm>
            <a:off x="5001816"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a:solidFill>
                  <a:schemeClr val="bg1">
                    <a:lumMod val="50000"/>
                  </a:schemeClr>
                </a:solidFill>
                <a:latin typeface="微软雅黑" panose="020b0503020204020204" charset="-122"/>
                <a:ea typeface="微软雅黑" panose="020b0503020204020204" charset="-122"/>
              </a:rPr>
              <a:t>S</a:t>
            </a:r>
            <a:endParaRPr lang="zh-CN" altLang="en-US" sz="4000" b="1">
              <a:solidFill>
                <a:schemeClr val="bg1">
                  <a:lumMod val="50000"/>
                </a:schemeClr>
              </a:solidFill>
              <a:latin typeface="微软雅黑" panose="020b0503020204020204" charset="-122"/>
              <a:ea typeface="微软雅黑" panose="020b0503020204020204" charset="-122"/>
            </a:endParaRPr>
          </a:p>
        </p:txBody>
      </p:sp>
      <p:sp>
        <p:nvSpPr>
          <p:cNvPr id="35" name="TextBox 17"/>
          <p:cNvSpPr txBox="1"/>
          <p:nvPr/>
        </p:nvSpPr>
        <p:spPr>
          <a:xfrm>
            <a:off x="7920415" y="2015977"/>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a:solidFill>
                  <a:schemeClr val="bg1">
                    <a:lumMod val="50000"/>
                  </a:schemeClr>
                </a:solidFill>
                <a:latin typeface="微软雅黑" panose="020b0503020204020204" charset="-122"/>
                <a:ea typeface="微软雅黑" panose="020b0503020204020204" charset="-122"/>
              </a:rPr>
              <a:t>劣势</a:t>
            </a:r>
            <a:r>
              <a:rPr lang="en-US" altLang="zh-CN" sz="2400">
                <a:solidFill>
                  <a:schemeClr val="bg1">
                    <a:lumMod val="50000"/>
                  </a:schemeClr>
                </a:solidFill>
                <a:latin typeface="微软雅黑" panose="020b0503020204020204" charset="-122"/>
                <a:ea typeface="微软雅黑" panose="020b0503020204020204" charset="-122"/>
              </a:rPr>
              <a:t>(Weaknesses)</a:t>
            </a:r>
            <a:endParaRPr lang="zh-CN" altLang="en-US" sz="2400">
              <a:solidFill>
                <a:schemeClr val="bg1">
                  <a:lumMod val="50000"/>
                </a:schemeClr>
              </a:solidFill>
              <a:latin typeface="微软雅黑" panose="020b0503020204020204" charset="-122"/>
              <a:ea typeface="微软雅黑" panose="020b0503020204020204" charset="-122"/>
            </a:endParaRPr>
          </a:p>
        </p:txBody>
      </p:sp>
      <p:sp>
        <p:nvSpPr>
          <p:cNvPr id="36" name="TextBox 18"/>
          <p:cNvSpPr txBox="1"/>
          <p:nvPr/>
        </p:nvSpPr>
        <p:spPr>
          <a:xfrm>
            <a:off x="7920416" y="2453076"/>
            <a:ext cx="3657574"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1</a:t>
            </a:r>
            <a:r>
              <a:rPr lang="zh-CN" altLang="en-US">
                <a:solidFill>
                  <a:schemeClr val="bg1">
                    <a:lumMod val="50000"/>
                  </a:schemeClr>
                </a:solidFill>
                <a:latin typeface="微软雅黑" panose="020b0503020204020204" charset="-122"/>
                <a:ea typeface="微软雅黑" panose="020b0503020204020204" charset="-122"/>
              </a:rPr>
              <a:t>、学历方面有劣势，在研究生盛行的时代本科生劣势明显。</a:t>
            </a:r>
            <a:endParaRPr lang="en-US" altLang="zh-CN">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2</a:t>
            </a:r>
            <a:r>
              <a:rPr lang="zh-CN" altLang="en-US">
                <a:solidFill>
                  <a:schemeClr val="bg1">
                    <a:lumMod val="50000"/>
                  </a:schemeClr>
                </a:solidFill>
                <a:latin typeface="微软雅黑" panose="020b0503020204020204" charset="-122"/>
                <a:ea typeface="微软雅黑" panose="020b0503020204020204" charset="-122"/>
              </a:rPr>
              <a:t>、家庭劣势：普通家庭长大，使得眼界有一定的局限，能获得的家庭资源有限。</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7" name="TextBox 19"/>
          <p:cNvSpPr txBox="1"/>
          <p:nvPr/>
        </p:nvSpPr>
        <p:spPr>
          <a:xfrm>
            <a:off x="1291246" y="2015977"/>
            <a:ext cx="2906513"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a:solidFill>
                  <a:schemeClr val="bg1">
                    <a:lumMod val="50000"/>
                  </a:schemeClr>
                </a:solidFill>
                <a:latin typeface="微软雅黑" panose="020b0503020204020204" charset="-122"/>
                <a:ea typeface="微软雅黑" panose="020b0503020204020204" charset="-122"/>
              </a:rPr>
              <a:t>优势</a:t>
            </a:r>
            <a:r>
              <a:rPr lang="en-US" altLang="zh-CN" sz="2400">
                <a:solidFill>
                  <a:schemeClr val="bg1">
                    <a:lumMod val="50000"/>
                  </a:schemeClr>
                </a:solidFill>
                <a:latin typeface="微软雅黑" panose="020b0503020204020204" charset="-122"/>
                <a:ea typeface="微软雅黑" panose="020b0503020204020204" charset="-122"/>
              </a:rPr>
              <a:t>(Strengths)</a:t>
            </a:r>
            <a:endParaRPr lang="zh-CN" altLang="en-US" sz="2400">
              <a:solidFill>
                <a:schemeClr val="bg1">
                  <a:lumMod val="50000"/>
                </a:schemeClr>
              </a:solidFill>
              <a:latin typeface="微软雅黑" panose="020b0503020204020204" charset="-122"/>
              <a:ea typeface="微软雅黑" panose="020b0503020204020204" charset="-122"/>
            </a:endParaRPr>
          </a:p>
        </p:txBody>
      </p:sp>
      <p:sp>
        <p:nvSpPr>
          <p:cNvPr id="38" name="TextBox 20"/>
          <p:cNvSpPr txBox="1"/>
          <p:nvPr/>
        </p:nvSpPr>
        <p:spPr>
          <a:xfrm>
            <a:off x="930693" y="2453076"/>
            <a:ext cx="3430522" cy="1477328"/>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1</a:t>
            </a:r>
            <a:r>
              <a:rPr lang="zh-CN" altLang="en-US">
                <a:solidFill>
                  <a:schemeClr val="bg1">
                    <a:lumMod val="50000"/>
                  </a:schemeClr>
                </a:solidFill>
                <a:latin typeface="微软雅黑" panose="020b0503020204020204" charset="-122"/>
                <a:ea typeface="微软雅黑" panose="020b0503020204020204" charset="-122"/>
              </a:rPr>
              <a:t>、专业有优势，属热门专业。</a:t>
            </a:r>
            <a:endParaRPr lang="en-US" altLang="zh-CN">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2</a:t>
            </a:r>
            <a:r>
              <a:rPr lang="zh-CN" altLang="en-US">
                <a:solidFill>
                  <a:schemeClr val="bg1">
                    <a:lumMod val="50000"/>
                  </a:schemeClr>
                </a:solidFill>
                <a:latin typeface="微软雅黑" panose="020b0503020204020204" charset="-122"/>
                <a:ea typeface="微软雅黑" panose="020b0503020204020204" charset="-122"/>
              </a:rPr>
              <a:t>、特长有优势，成绩优秀，有大公司实习经验。</a:t>
            </a:r>
            <a:endParaRPr lang="en-US" altLang="zh-CN">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3</a:t>
            </a:r>
            <a:r>
              <a:rPr lang="zh-CN" altLang="en-US">
                <a:solidFill>
                  <a:schemeClr val="bg1">
                    <a:lumMod val="50000"/>
                  </a:schemeClr>
                </a:solidFill>
                <a:latin typeface="微软雅黑" panose="020b0503020204020204" charset="-122"/>
                <a:ea typeface="微软雅黑" panose="020b0503020204020204" charset="-122"/>
              </a:rPr>
              <a:t>、能力有优势，担任过学生会干部，获得优干等称号。</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39" name="TextBox 21"/>
          <p:cNvSpPr txBox="1"/>
          <p:nvPr/>
        </p:nvSpPr>
        <p:spPr>
          <a:xfrm>
            <a:off x="7920416" y="5004890"/>
            <a:ext cx="3657574"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1</a:t>
            </a:r>
            <a:r>
              <a:rPr lang="zh-CN" altLang="en-US">
                <a:solidFill>
                  <a:schemeClr val="bg1">
                    <a:lumMod val="50000"/>
                  </a:schemeClr>
                </a:solidFill>
                <a:latin typeface="微软雅黑" panose="020b0503020204020204" charset="-122"/>
                <a:ea typeface="微软雅黑" panose="020b0503020204020204" charset="-122"/>
              </a:rPr>
              <a:t>、如果参加了工作，就失去了进一步深造机会。</a:t>
            </a:r>
            <a:endParaRPr lang="en-US" altLang="zh-CN">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2</a:t>
            </a:r>
            <a:r>
              <a:rPr lang="zh-CN" altLang="en-US">
                <a:solidFill>
                  <a:schemeClr val="bg1">
                    <a:lumMod val="50000"/>
                  </a:schemeClr>
                </a:solidFill>
                <a:latin typeface="微软雅黑" panose="020b0503020204020204" charset="-122"/>
                <a:ea typeface="微软雅黑" panose="020b0503020204020204" charset="-122"/>
              </a:rPr>
              <a:t>、本科学历在本行业中发展空间越来越小。</a:t>
            </a:r>
            <a:endParaRPr lang="zh-CN" altLang="en-US">
              <a:solidFill>
                <a:schemeClr val="bg1">
                  <a:lumMod val="50000"/>
                </a:schemeClr>
              </a:solidFill>
              <a:latin typeface="微软雅黑" panose="020b0503020204020204" charset="-122"/>
              <a:ea typeface="微软雅黑" panose="020b0503020204020204" charset="-122"/>
            </a:endParaRPr>
          </a:p>
        </p:txBody>
      </p:sp>
      <p:sp>
        <p:nvSpPr>
          <p:cNvPr id="40" name="TextBox 22"/>
          <p:cNvSpPr txBox="1"/>
          <p:nvPr/>
        </p:nvSpPr>
        <p:spPr>
          <a:xfrm>
            <a:off x="930693" y="5004890"/>
            <a:ext cx="3430522" cy="1200329"/>
          </a:xfrm>
          <a:prstGeom prst="rect">
            <a:avLst/>
          </a:prstGeom>
          <a:noFill/>
        </p:spPr>
        <p:txBody>
          <a:bodyPr wrap="square" rtlCol="0">
            <a:spAutoFit/>
          </a:bodyPr>
          <a:lstStyle>
            <a:defPPr>
              <a:defRPr lang="zh-CN"/>
            </a:defPPr>
            <a:lvl1pPr>
              <a:defRPr>
                <a:latin typeface="+mn-ea"/>
                <a:ea typeface="+mn-ea"/>
              </a:defRPr>
            </a:lvl1pPr>
          </a:lstStyle>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1</a:t>
            </a:r>
            <a:r>
              <a:rPr lang="zh-CN" altLang="en-US">
                <a:solidFill>
                  <a:schemeClr val="bg1">
                    <a:lumMod val="50000"/>
                  </a:schemeClr>
                </a:solidFill>
                <a:latin typeface="微软雅黑" panose="020b0503020204020204" charset="-122"/>
                <a:ea typeface="微软雅黑" panose="020b0503020204020204" charset="-122"/>
              </a:rPr>
              <a:t>、抓紧热门专业，找到工作煅炼自己的业务能力。</a:t>
            </a:r>
            <a:endParaRPr lang="en-US" altLang="zh-CN">
              <a:solidFill>
                <a:schemeClr val="bg1">
                  <a:lumMod val="50000"/>
                </a:schemeClr>
              </a:solidFill>
              <a:latin typeface="微软雅黑" panose="020b0503020204020204" charset="-122"/>
              <a:ea typeface="微软雅黑" panose="020b0503020204020204" charset="-122"/>
            </a:endParaRPr>
          </a:p>
          <a:p>
            <a:pPr fontAlgn="base">
              <a:spcBef>
                <a:spcPct val="0"/>
              </a:spcBef>
              <a:spcAft>
                <a:spcPct val="0"/>
              </a:spcAft>
              <a:buFont typeface="Arial" panose="020b0604020202020204" pitchFamily="34" charset="0"/>
              <a:buNone/>
            </a:pPr>
            <a:r>
              <a:rPr lang="en-US" altLang="zh-CN">
                <a:solidFill>
                  <a:schemeClr val="bg1">
                    <a:lumMod val="50000"/>
                  </a:schemeClr>
                </a:solidFill>
                <a:latin typeface="微软雅黑" panose="020b0503020204020204" charset="-122"/>
                <a:ea typeface="微软雅黑" panose="020b0503020204020204" charset="-122"/>
              </a:rPr>
              <a:t>2</a:t>
            </a:r>
            <a:r>
              <a:rPr lang="zh-CN" altLang="en-US">
                <a:solidFill>
                  <a:schemeClr val="bg1">
                    <a:lumMod val="50000"/>
                  </a:schemeClr>
                </a:solidFill>
                <a:latin typeface="微软雅黑" panose="020b0503020204020204" charset="-122"/>
                <a:ea typeface="微软雅黑" panose="020b0503020204020204" charset="-122"/>
              </a:rPr>
              <a:t>、发挥能力优势，尽一切机会为自己创造机会。</a:t>
            </a:r>
            <a:endParaRPr lang="en-US" altLang="zh-CN">
              <a:solidFill>
                <a:schemeClr val="bg1">
                  <a:lumMod val="50000"/>
                </a:schemeClr>
              </a:solidFill>
              <a:latin typeface="微软雅黑" panose="020b0503020204020204" charset="-122"/>
              <a:ea typeface="微软雅黑" panose="020b0503020204020204" charset="-122"/>
            </a:endParaRPr>
          </a:p>
        </p:txBody>
      </p:sp>
      <p:sp>
        <p:nvSpPr>
          <p:cNvPr id="41" name="Oval 10"/>
          <p:cNvSpPr>
            <a:spLocks noChangeArrowheads="1"/>
          </p:cNvSpPr>
          <p:nvPr/>
        </p:nvSpPr>
        <p:spPr bwMode="auto">
          <a:xfrm>
            <a:off x="6637629" y="2738600"/>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2" name="TextBox 24"/>
          <p:cNvSpPr txBox="1"/>
          <p:nvPr/>
        </p:nvSpPr>
        <p:spPr>
          <a:xfrm>
            <a:off x="6704492" y="2772427"/>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a:solidFill>
                  <a:schemeClr val="bg1">
                    <a:lumMod val="50000"/>
                  </a:schemeClr>
                </a:solidFill>
                <a:latin typeface="微软雅黑" panose="020b0503020204020204" charset="-122"/>
                <a:ea typeface="微软雅黑" panose="020b0503020204020204" charset="-122"/>
              </a:rPr>
              <a:t>W</a:t>
            </a:r>
            <a:endParaRPr lang="zh-CN" altLang="en-US" sz="4000" b="1">
              <a:solidFill>
                <a:schemeClr val="bg1">
                  <a:lumMod val="50000"/>
                </a:schemeClr>
              </a:solidFill>
              <a:latin typeface="微软雅黑" panose="020b0503020204020204" charset="-122"/>
              <a:ea typeface="微软雅黑" panose="020b0503020204020204" charset="-122"/>
            </a:endParaRPr>
          </a:p>
        </p:txBody>
      </p:sp>
      <p:sp>
        <p:nvSpPr>
          <p:cNvPr id="43" name="Oval 10"/>
          <p:cNvSpPr>
            <a:spLocks noChangeArrowheads="1"/>
          </p:cNvSpPr>
          <p:nvPr/>
        </p:nvSpPr>
        <p:spPr bwMode="auto">
          <a:xfrm>
            <a:off x="4934953"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4" name="TextBox 26"/>
          <p:cNvSpPr txBox="1"/>
          <p:nvPr/>
        </p:nvSpPr>
        <p:spPr>
          <a:xfrm>
            <a:off x="5001816"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a:solidFill>
                  <a:schemeClr val="bg1">
                    <a:lumMod val="50000"/>
                  </a:schemeClr>
                </a:solidFill>
                <a:latin typeface="微软雅黑" panose="020b0503020204020204" charset="-122"/>
                <a:ea typeface="微软雅黑" panose="020b0503020204020204" charset="-122"/>
              </a:rPr>
              <a:t>O</a:t>
            </a:r>
            <a:endParaRPr lang="zh-CN" altLang="en-US" sz="4000" b="1">
              <a:solidFill>
                <a:schemeClr val="bg1">
                  <a:lumMod val="50000"/>
                </a:schemeClr>
              </a:solidFill>
              <a:latin typeface="微软雅黑" panose="020b0503020204020204" charset="-122"/>
              <a:ea typeface="微软雅黑" panose="020b0503020204020204" charset="-122"/>
            </a:endParaRPr>
          </a:p>
        </p:txBody>
      </p:sp>
      <p:sp>
        <p:nvSpPr>
          <p:cNvPr id="45" name="Oval 10"/>
          <p:cNvSpPr>
            <a:spLocks noChangeArrowheads="1"/>
          </p:cNvSpPr>
          <p:nvPr/>
        </p:nvSpPr>
        <p:spPr bwMode="auto">
          <a:xfrm>
            <a:off x="6637629" y="4504338"/>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buFont typeface="Arial" panose="020b0604020202020204" pitchFamily="34" charset="0"/>
              <a:buNone/>
            </a:pPr>
            <a:endParaRPr lang="zh-CN" altLang="en-US">
              <a:solidFill>
                <a:schemeClr val="bg1">
                  <a:lumMod val="50000"/>
                </a:schemeClr>
              </a:solidFill>
              <a:latin typeface="Arial" panose="020b0604020202020204" pitchFamily="34" charset="0"/>
            </a:endParaRPr>
          </a:p>
        </p:txBody>
      </p:sp>
      <p:sp>
        <p:nvSpPr>
          <p:cNvPr id="46" name="TextBox 28"/>
          <p:cNvSpPr txBox="1"/>
          <p:nvPr/>
        </p:nvSpPr>
        <p:spPr>
          <a:xfrm>
            <a:off x="6704492" y="4538165"/>
            <a:ext cx="641814" cy="707886"/>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4000" b="1">
                <a:solidFill>
                  <a:schemeClr val="bg1">
                    <a:lumMod val="50000"/>
                  </a:schemeClr>
                </a:solidFill>
                <a:latin typeface="微软雅黑" panose="020b0503020204020204" charset="-122"/>
                <a:ea typeface="微软雅黑" panose="020b0503020204020204" charset="-122"/>
              </a:rPr>
              <a:t>T</a:t>
            </a:r>
            <a:endParaRPr lang="zh-CN" altLang="en-US" sz="4000" b="1">
              <a:solidFill>
                <a:schemeClr val="bg1">
                  <a:lumMod val="50000"/>
                </a:schemeClr>
              </a:solidFill>
              <a:latin typeface="微软雅黑" panose="020b0503020204020204" charset="-122"/>
              <a:ea typeface="微软雅黑" panose="020b0503020204020204" charset="-122"/>
            </a:endParaRPr>
          </a:p>
        </p:txBody>
      </p:sp>
      <p:sp>
        <p:nvSpPr>
          <p:cNvPr id="47" name="TextBox 29"/>
          <p:cNvSpPr txBox="1"/>
          <p:nvPr/>
        </p:nvSpPr>
        <p:spPr>
          <a:xfrm>
            <a:off x="7920415" y="4601521"/>
            <a:ext cx="2865486" cy="461665"/>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2400" b="1">
                <a:solidFill>
                  <a:schemeClr val="bg1">
                    <a:lumMod val="50000"/>
                  </a:schemeClr>
                </a:solidFill>
                <a:latin typeface="微软雅黑" panose="020b0503020204020204" charset="-122"/>
                <a:ea typeface="微软雅黑" panose="020b0503020204020204" charset="-122"/>
              </a:rPr>
              <a:t>风险</a:t>
            </a:r>
            <a:r>
              <a:rPr lang="en-US" altLang="zh-CN" sz="2400">
                <a:solidFill>
                  <a:schemeClr val="bg1">
                    <a:lumMod val="50000"/>
                  </a:schemeClr>
                </a:solidFill>
                <a:latin typeface="微软雅黑" panose="020b0503020204020204" charset="-122"/>
                <a:ea typeface="微软雅黑" panose="020b0503020204020204" charset="-122"/>
              </a:rPr>
              <a:t>(Threats)</a:t>
            </a:r>
            <a:endParaRPr lang="zh-CN" altLang="en-US" sz="2400">
              <a:solidFill>
                <a:schemeClr val="bg1">
                  <a:lumMod val="50000"/>
                </a:schemeClr>
              </a:solidFill>
              <a:latin typeface="微软雅黑" panose="020b0503020204020204" charset="-122"/>
              <a:ea typeface="微软雅黑" panose="020b0503020204020204" charset="-122"/>
            </a:endParaRPr>
          </a:p>
        </p:txBody>
      </p:sp>
      <p:sp>
        <p:nvSpPr>
          <p:cNvPr id="48" name="TextBox 30"/>
          <p:cNvSpPr txBox="1"/>
          <p:nvPr/>
        </p:nvSpPr>
        <p:spPr>
          <a:xfrm>
            <a:off x="930694" y="4601521"/>
            <a:ext cx="3267066" cy="461665"/>
          </a:xfrm>
          <a:prstGeom prst="rect">
            <a:avLst/>
          </a:prstGeom>
          <a:noFill/>
        </p:spPr>
        <p:txBody>
          <a:bodyPr wrap="square" rtlCol="0">
            <a:spAutoFit/>
          </a:bodyPr>
          <a:lstStyle/>
          <a:p>
            <a:pPr algn="r" fontAlgn="base">
              <a:spcBef>
                <a:spcPct val="0"/>
              </a:spcBef>
              <a:spcAft>
                <a:spcPct val="0"/>
              </a:spcAft>
              <a:buFont typeface="Arial" panose="020b0604020202020204" pitchFamily="34" charset="0"/>
              <a:buNone/>
            </a:pPr>
            <a:r>
              <a:rPr lang="zh-CN" altLang="en-US" sz="2400" b="1">
                <a:solidFill>
                  <a:schemeClr val="bg1">
                    <a:lumMod val="50000"/>
                  </a:schemeClr>
                </a:solidFill>
                <a:latin typeface="微软雅黑" panose="020b0503020204020204" charset="-122"/>
                <a:ea typeface="微软雅黑" panose="020b0503020204020204" charset="-122"/>
              </a:rPr>
              <a:t>机遇</a:t>
            </a:r>
            <a:r>
              <a:rPr lang="en-US" altLang="zh-CN" sz="2400">
                <a:solidFill>
                  <a:schemeClr val="bg1">
                    <a:lumMod val="50000"/>
                  </a:schemeClr>
                </a:solidFill>
                <a:latin typeface="微软雅黑" panose="020b0503020204020204" charset="-122"/>
                <a:ea typeface="微软雅黑" panose="020b0503020204020204" charset="-122"/>
              </a:rPr>
              <a:t>(Opportunities)</a:t>
            </a:r>
            <a:endParaRPr lang="zh-CN" altLang="en-US" sz="240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par>
                          <p:cTn id="36" fill="hold" nodeType="afterGroup">
                            <p:stCondLst>
                              <p:cond delay="1500"/>
                            </p:stCondLst>
                            <p:childTnLst>
                              <p:par>
                                <p:cTn id="37" presetID="31"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400" fill="hold"/>
                                        <p:tgtEl>
                                          <p:spTgt spid="37"/>
                                        </p:tgtEl>
                                        <p:attrNameLst>
                                          <p:attrName>ppt_w</p:attrName>
                                        </p:attrNameLst>
                                      </p:cBhvr>
                                      <p:tavLst>
                                        <p:tav tm="0">
                                          <p:val>
                                            <p:fltVal val="0"/>
                                          </p:val>
                                        </p:tav>
                                        <p:tav tm="100000">
                                          <p:val>
                                            <p:strVal val="#ppt_w"/>
                                          </p:val>
                                        </p:tav>
                                      </p:tavLst>
                                    </p:anim>
                                    <p:anim calcmode="lin" valueType="num">
                                      <p:cBhvr>
                                        <p:cTn id="40" dur="400" fill="hold"/>
                                        <p:tgtEl>
                                          <p:spTgt spid="37"/>
                                        </p:tgtEl>
                                        <p:attrNameLst>
                                          <p:attrName>ppt_h</p:attrName>
                                        </p:attrNameLst>
                                      </p:cBhvr>
                                      <p:tavLst>
                                        <p:tav tm="0">
                                          <p:val>
                                            <p:fltVal val="0"/>
                                          </p:val>
                                        </p:tav>
                                        <p:tav tm="100000">
                                          <p:val>
                                            <p:strVal val="#ppt_h"/>
                                          </p:val>
                                        </p:tav>
                                      </p:tavLst>
                                    </p:anim>
                                    <p:anim calcmode="lin" valueType="num">
                                      <p:cBhvr>
                                        <p:cTn id="41" dur="400" fill="hold"/>
                                        <p:tgtEl>
                                          <p:spTgt spid="37"/>
                                        </p:tgtEl>
                                        <p:attrNameLst>
                                          <p:attrName>style.rotation</p:attrName>
                                        </p:attrNameLst>
                                      </p:cBhvr>
                                      <p:tavLst>
                                        <p:tav tm="0">
                                          <p:val>
                                            <p:fltVal val="90"/>
                                          </p:val>
                                        </p:tav>
                                        <p:tav tm="100000">
                                          <p:val>
                                            <p:fltVal val="0"/>
                                          </p:val>
                                        </p:tav>
                                      </p:tavLst>
                                    </p:anim>
                                    <p:animEffect transition="in" filter="fade">
                                      <p:cBhvr>
                                        <p:cTn id="42" dur="400"/>
                                        <p:tgtEl>
                                          <p:spTgt spid="37"/>
                                        </p:tgtEl>
                                      </p:cBhvr>
                                    </p:animEffect>
                                  </p:childTnLst>
                                </p:cTn>
                              </p:par>
                            </p:childTnLst>
                          </p:cTn>
                        </p:par>
                        <p:par>
                          <p:cTn id="43" fill="hold" nodeType="afterGroup">
                            <p:stCondLst>
                              <p:cond delay="1900"/>
                            </p:stCondLst>
                            <p:childTnLst>
                              <p:par>
                                <p:cTn id="44" presetID="22" presetClass="entr" presetSubtype="1"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childTnLst>
                          </p:cTn>
                        </p:par>
                        <p:par>
                          <p:cTn id="47" fill="hold" nodeType="afterGroup">
                            <p:stCondLst>
                              <p:cond delay="24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nodeType="afterGroup">
                            <p:stCondLst>
                              <p:cond delay="2900"/>
                            </p:stCondLst>
                            <p:childTnLst>
                              <p:par>
                                <p:cTn id="59" presetID="31"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400" fill="hold"/>
                                        <p:tgtEl>
                                          <p:spTgt spid="35"/>
                                        </p:tgtEl>
                                        <p:attrNameLst>
                                          <p:attrName>ppt_w</p:attrName>
                                        </p:attrNameLst>
                                      </p:cBhvr>
                                      <p:tavLst>
                                        <p:tav tm="0">
                                          <p:val>
                                            <p:fltVal val="0"/>
                                          </p:val>
                                        </p:tav>
                                        <p:tav tm="100000">
                                          <p:val>
                                            <p:strVal val="#ppt_w"/>
                                          </p:val>
                                        </p:tav>
                                      </p:tavLst>
                                    </p:anim>
                                    <p:anim calcmode="lin" valueType="num">
                                      <p:cBhvr>
                                        <p:cTn id="62" dur="400" fill="hold"/>
                                        <p:tgtEl>
                                          <p:spTgt spid="35"/>
                                        </p:tgtEl>
                                        <p:attrNameLst>
                                          <p:attrName>ppt_h</p:attrName>
                                        </p:attrNameLst>
                                      </p:cBhvr>
                                      <p:tavLst>
                                        <p:tav tm="0">
                                          <p:val>
                                            <p:fltVal val="0"/>
                                          </p:val>
                                        </p:tav>
                                        <p:tav tm="100000">
                                          <p:val>
                                            <p:strVal val="#ppt_h"/>
                                          </p:val>
                                        </p:tav>
                                      </p:tavLst>
                                    </p:anim>
                                    <p:anim calcmode="lin" valueType="num">
                                      <p:cBhvr>
                                        <p:cTn id="63" dur="400" fill="hold"/>
                                        <p:tgtEl>
                                          <p:spTgt spid="35"/>
                                        </p:tgtEl>
                                        <p:attrNameLst>
                                          <p:attrName>style.rotation</p:attrName>
                                        </p:attrNameLst>
                                      </p:cBhvr>
                                      <p:tavLst>
                                        <p:tav tm="0">
                                          <p:val>
                                            <p:fltVal val="90"/>
                                          </p:val>
                                        </p:tav>
                                        <p:tav tm="100000">
                                          <p:val>
                                            <p:fltVal val="0"/>
                                          </p:val>
                                        </p:tav>
                                      </p:tavLst>
                                    </p:anim>
                                    <p:animEffect transition="in" filter="fade">
                                      <p:cBhvr>
                                        <p:cTn id="64" dur="400"/>
                                        <p:tgtEl>
                                          <p:spTgt spid="35"/>
                                        </p:tgtEl>
                                      </p:cBhvr>
                                    </p:animEffect>
                                  </p:childTnLst>
                                </p:cTn>
                              </p:par>
                            </p:childTnLst>
                          </p:cTn>
                        </p:par>
                        <p:par>
                          <p:cTn id="65" fill="hold" nodeType="afterGroup">
                            <p:stCondLst>
                              <p:cond delay="3300"/>
                            </p:stCondLst>
                            <p:childTnLst>
                              <p:par>
                                <p:cTn id="66" presetID="22" presetClass="entr" presetSubtype="1"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up)">
                                      <p:cBhvr>
                                        <p:cTn id="68" dur="500"/>
                                        <p:tgtEl>
                                          <p:spTgt spid="36"/>
                                        </p:tgtEl>
                                      </p:cBhvr>
                                    </p:animEffect>
                                  </p:childTnLst>
                                </p:cTn>
                              </p:par>
                            </p:childTnLst>
                          </p:cTn>
                        </p:par>
                        <p:par>
                          <p:cTn id="69" fill="hold" nodeType="afterGroup">
                            <p:stCondLst>
                              <p:cond delay="38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childTnLst>
                          </p:cTn>
                        </p:par>
                        <p:par>
                          <p:cTn id="80" fill="hold" nodeType="afterGroup">
                            <p:stCondLst>
                              <p:cond delay="4300"/>
                            </p:stCondLst>
                            <p:childTnLst>
                              <p:par>
                                <p:cTn id="81" presetID="31"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400" fill="hold"/>
                                        <p:tgtEl>
                                          <p:spTgt spid="48"/>
                                        </p:tgtEl>
                                        <p:attrNameLst>
                                          <p:attrName>ppt_w</p:attrName>
                                        </p:attrNameLst>
                                      </p:cBhvr>
                                      <p:tavLst>
                                        <p:tav tm="0">
                                          <p:val>
                                            <p:fltVal val="0"/>
                                          </p:val>
                                        </p:tav>
                                        <p:tav tm="100000">
                                          <p:val>
                                            <p:strVal val="#ppt_w"/>
                                          </p:val>
                                        </p:tav>
                                      </p:tavLst>
                                    </p:anim>
                                    <p:anim calcmode="lin" valueType="num">
                                      <p:cBhvr>
                                        <p:cTn id="84" dur="400" fill="hold"/>
                                        <p:tgtEl>
                                          <p:spTgt spid="48"/>
                                        </p:tgtEl>
                                        <p:attrNameLst>
                                          <p:attrName>ppt_h</p:attrName>
                                        </p:attrNameLst>
                                      </p:cBhvr>
                                      <p:tavLst>
                                        <p:tav tm="0">
                                          <p:val>
                                            <p:fltVal val="0"/>
                                          </p:val>
                                        </p:tav>
                                        <p:tav tm="100000">
                                          <p:val>
                                            <p:strVal val="#ppt_h"/>
                                          </p:val>
                                        </p:tav>
                                      </p:tavLst>
                                    </p:anim>
                                    <p:anim calcmode="lin" valueType="num">
                                      <p:cBhvr>
                                        <p:cTn id="85" dur="400" fill="hold"/>
                                        <p:tgtEl>
                                          <p:spTgt spid="48"/>
                                        </p:tgtEl>
                                        <p:attrNameLst>
                                          <p:attrName>style.rotation</p:attrName>
                                        </p:attrNameLst>
                                      </p:cBhvr>
                                      <p:tavLst>
                                        <p:tav tm="0">
                                          <p:val>
                                            <p:fltVal val="90"/>
                                          </p:val>
                                        </p:tav>
                                        <p:tav tm="100000">
                                          <p:val>
                                            <p:fltVal val="0"/>
                                          </p:val>
                                        </p:tav>
                                      </p:tavLst>
                                    </p:anim>
                                    <p:animEffect transition="in" filter="fade">
                                      <p:cBhvr>
                                        <p:cTn id="86" dur="400"/>
                                        <p:tgtEl>
                                          <p:spTgt spid="48"/>
                                        </p:tgtEl>
                                      </p:cBhvr>
                                    </p:animEffect>
                                  </p:childTnLst>
                                </p:cTn>
                              </p:par>
                            </p:childTnLst>
                          </p:cTn>
                        </p:par>
                        <p:par>
                          <p:cTn id="87" fill="hold" nodeType="afterGroup">
                            <p:stCondLst>
                              <p:cond delay="47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nodeType="afterGroup">
                            <p:stCondLst>
                              <p:cond delay="5200"/>
                            </p:stCondLst>
                            <p:childTnLst>
                              <p:par>
                                <p:cTn id="92" presetID="53" presetClass="entr" presetSubtype="16"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 calcmode="lin" valueType="num">
                                      <p:cBhvr>
                                        <p:cTn id="94" dur="500" fill="hold"/>
                                        <p:tgtEl>
                                          <p:spTgt spid="45"/>
                                        </p:tgtEl>
                                        <p:attrNameLst>
                                          <p:attrName>ppt_w</p:attrName>
                                        </p:attrNameLst>
                                      </p:cBhvr>
                                      <p:tavLst>
                                        <p:tav tm="0">
                                          <p:val>
                                            <p:fltVal val="0"/>
                                          </p:val>
                                        </p:tav>
                                        <p:tav tm="100000">
                                          <p:val>
                                            <p:strVal val="#ppt_w"/>
                                          </p:val>
                                        </p:tav>
                                      </p:tavLst>
                                    </p:anim>
                                    <p:anim calcmode="lin" valueType="num">
                                      <p:cBhvr>
                                        <p:cTn id="95" dur="500" fill="hold"/>
                                        <p:tgtEl>
                                          <p:spTgt spid="45"/>
                                        </p:tgtEl>
                                        <p:attrNameLst>
                                          <p:attrName>ppt_h</p:attrName>
                                        </p:attrNameLst>
                                      </p:cBhvr>
                                      <p:tavLst>
                                        <p:tav tm="0">
                                          <p:val>
                                            <p:fltVal val="0"/>
                                          </p:val>
                                        </p:tav>
                                        <p:tav tm="100000">
                                          <p:val>
                                            <p:strVal val="#ppt_h"/>
                                          </p:val>
                                        </p:tav>
                                      </p:tavLst>
                                    </p:anim>
                                    <p:animEffect transition="in" filter="fade">
                                      <p:cBhvr>
                                        <p:cTn id="96" dur="500"/>
                                        <p:tgtEl>
                                          <p:spTgt spid="4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childTnLst>
                          </p:cTn>
                        </p:par>
                        <p:par>
                          <p:cTn id="102" fill="hold" nodeType="afterGroup">
                            <p:stCondLst>
                              <p:cond delay="5700"/>
                            </p:stCondLst>
                            <p:childTnLst>
                              <p:par>
                                <p:cTn id="103" presetID="31" presetClass="entr" presetSubtype="0" fill="hold" grpId="0" nodeType="after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p:cTn id="105" dur="400" fill="hold"/>
                                        <p:tgtEl>
                                          <p:spTgt spid="47"/>
                                        </p:tgtEl>
                                        <p:attrNameLst>
                                          <p:attrName>ppt_w</p:attrName>
                                        </p:attrNameLst>
                                      </p:cBhvr>
                                      <p:tavLst>
                                        <p:tav tm="0">
                                          <p:val>
                                            <p:fltVal val="0"/>
                                          </p:val>
                                        </p:tav>
                                        <p:tav tm="100000">
                                          <p:val>
                                            <p:strVal val="#ppt_w"/>
                                          </p:val>
                                        </p:tav>
                                      </p:tavLst>
                                    </p:anim>
                                    <p:anim calcmode="lin" valueType="num">
                                      <p:cBhvr>
                                        <p:cTn id="106" dur="400" fill="hold"/>
                                        <p:tgtEl>
                                          <p:spTgt spid="47"/>
                                        </p:tgtEl>
                                        <p:attrNameLst>
                                          <p:attrName>ppt_h</p:attrName>
                                        </p:attrNameLst>
                                      </p:cBhvr>
                                      <p:tavLst>
                                        <p:tav tm="0">
                                          <p:val>
                                            <p:fltVal val="0"/>
                                          </p:val>
                                        </p:tav>
                                        <p:tav tm="100000">
                                          <p:val>
                                            <p:strVal val="#ppt_h"/>
                                          </p:val>
                                        </p:tav>
                                      </p:tavLst>
                                    </p:anim>
                                    <p:anim calcmode="lin" valueType="num">
                                      <p:cBhvr>
                                        <p:cTn id="107" dur="400" fill="hold"/>
                                        <p:tgtEl>
                                          <p:spTgt spid="47"/>
                                        </p:tgtEl>
                                        <p:attrNameLst>
                                          <p:attrName>style.rotation</p:attrName>
                                        </p:attrNameLst>
                                      </p:cBhvr>
                                      <p:tavLst>
                                        <p:tav tm="0">
                                          <p:val>
                                            <p:fltVal val="90"/>
                                          </p:val>
                                        </p:tav>
                                        <p:tav tm="100000">
                                          <p:val>
                                            <p:fltVal val="0"/>
                                          </p:val>
                                        </p:tav>
                                      </p:tavLst>
                                    </p:anim>
                                    <p:animEffect transition="in" filter="fade">
                                      <p:cBhvr>
                                        <p:cTn id="108" dur="400"/>
                                        <p:tgtEl>
                                          <p:spTgt spid="47"/>
                                        </p:tgtEl>
                                      </p:cBhvr>
                                    </p:animEffect>
                                  </p:childTnLst>
                                </p:cTn>
                              </p:par>
                            </p:childTnLst>
                          </p:cTn>
                        </p:par>
                        <p:par>
                          <p:cTn id="109" fill="hold" nodeType="afterGroup">
                            <p:stCondLst>
                              <p:cond delay="6100"/>
                            </p:stCondLst>
                            <p:childTnLst>
                              <p:par>
                                <p:cTn id="110" presetID="22" presetClass="entr" presetSubtype="1"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up)">
                                      <p:cBhvr>
                                        <p:cTn id="1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animBg="1"/>
      <p:bldP spid="42" grpId="0"/>
      <p:bldP spid="43" grpId="0" animBg="1"/>
      <p:bldP spid="44" grpId="0"/>
      <p:bldP spid="45" grpId="0" animBg="1"/>
      <p:bldP spid="46" grpId="0"/>
      <p:bldP spid="47" grpId="0"/>
      <p:bldP spid="4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椭圆 6"/>
          <p:cNvSpPr/>
          <p:nvPr/>
        </p:nvSpPr>
        <p:spPr>
          <a:xfrm>
            <a:off x="5942501" y="19628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1</a:t>
            </a:r>
            <a:endParaRPr lang="zh-CN" altLang="en-US">
              <a:latin typeface="Impact MT Std" pitchFamily="34" charset="0"/>
              <a:ea typeface="微软雅黑" panose="020b0503020204020204" charset="-122"/>
            </a:endParaRPr>
          </a:p>
        </p:txBody>
      </p:sp>
      <p:cxnSp>
        <p:nvCxnSpPr>
          <p:cNvPr id="9" name="直接连接符 8"/>
          <p:cNvCxnSpPr/>
          <p:nvPr/>
        </p:nvCxnSpPr>
        <p:spPr>
          <a:xfrm>
            <a:off x="6506939" y="22295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0" name="标题 11"/>
          <p:cNvSpPr txBox="1"/>
          <p:nvPr/>
        </p:nvSpPr>
        <p:spPr>
          <a:xfrm>
            <a:off x="7536480" y="20089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2" name="椭圆 11"/>
          <p:cNvSpPr/>
          <p:nvPr/>
        </p:nvSpPr>
        <p:spPr>
          <a:xfrm>
            <a:off x="5942502" y="268290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2</a:t>
            </a:r>
            <a:endParaRPr lang="zh-CN" altLang="en-US">
              <a:latin typeface="Impact MT Std" pitchFamily="34" charset="0"/>
              <a:ea typeface="微软雅黑" panose="020b0503020204020204" charset="-122"/>
            </a:endParaRPr>
          </a:p>
        </p:txBody>
      </p:sp>
      <p:cxnSp>
        <p:nvCxnSpPr>
          <p:cNvPr id="13" name="直接连接符 12"/>
          <p:cNvCxnSpPr/>
          <p:nvPr/>
        </p:nvCxnSpPr>
        <p:spPr>
          <a:xfrm>
            <a:off x="6506940" y="294963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7536481" y="272904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5" name="椭圆 14"/>
          <p:cNvSpPr/>
          <p:nvPr/>
        </p:nvSpPr>
        <p:spPr>
          <a:xfrm>
            <a:off x="5942502" y="341978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3</a:t>
            </a:r>
            <a:endParaRPr lang="zh-CN" altLang="en-US">
              <a:latin typeface="Impact MT Std" pitchFamily="34" charset="0"/>
              <a:ea typeface="微软雅黑" panose="020b0503020204020204" charset="-122"/>
            </a:endParaRPr>
          </a:p>
        </p:txBody>
      </p:sp>
      <p:cxnSp>
        <p:nvCxnSpPr>
          <p:cNvPr id="16" name="直接连接符 15"/>
          <p:cNvCxnSpPr/>
          <p:nvPr/>
        </p:nvCxnSpPr>
        <p:spPr>
          <a:xfrm>
            <a:off x="6506940" y="368651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7536481" y="346592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18" name="椭圆 17"/>
          <p:cNvSpPr/>
          <p:nvPr/>
        </p:nvSpPr>
        <p:spPr>
          <a:xfrm>
            <a:off x="5942503" y="413986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4</a:t>
            </a:r>
            <a:endParaRPr lang="zh-CN" altLang="en-US">
              <a:latin typeface="Impact MT Std" pitchFamily="34" charset="0"/>
              <a:ea typeface="微软雅黑" panose="020b0503020204020204" charset="-122"/>
            </a:endParaRPr>
          </a:p>
        </p:txBody>
      </p:sp>
      <p:cxnSp>
        <p:nvCxnSpPr>
          <p:cNvPr id="19" name="直接连接符 18"/>
          <p:cNvCxnSpPr/>
          <p:nvPr/>
        </p:nvCxnSpPr>
        <p:spPr>
          <a:xfrm>
            <a:off x="6506941" y="440659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7536482" y="418600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21" name="椭圆 20"/>
          <p:cNvSpPr/>
          <p:nvPr/>
        </p:nvSpPr>
        <p:spPr>
          <a:xfrm>
            <a:off x="5942502" y="485994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5</a:t>
            </a:r>
            <a:endParaRPr lang="zh-CN" altLang="en-US">
              <a:latin typeface="Impact MT Std" pitchFamily="34" charset="0"/>
              <a:ea typeface="微软雅黑" panose="020b0503020204020204" charset="-122"/>
            </a:endParaRPr>
          </a:p>
        </p:txBody>
      </p:sp>
      <p:cxnSp>
        <p:nvCxnSpPr>
          <p:cNvPr id="22" name="直接连接符 21"/>
          <p:cNvCxnSpPr/>
          <p:nvPr/>
        </p:nvCxnSpPr>
        <p:spPr>
          <a:xfrm>
            <a:off x="6506940" y="512667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7536481" y="490608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5942503" y="5580024"/>
            <a:ext cx="576622" cy="576785"/>
          </a:xfrm>
          <a:prstGeom prst="ellipse">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Impact MT Std" pitchFamily="34" charset="0"/>
                <a:ea typeface="微软雅黑" panose="020b0503020204020204" charset="-122"/>
              </a:rPr>
              <a:t>6</a:t>
            </a:r>
            <a:endParaRPr lang="zh-CN" altLang="en-US">
              <a:latin typeface="Impact MT Std" pitchFamily="34" charset="0"/>
              <a:ea typeface="微软雅黑" panose="020b0503020204020204" charset="-122"/>
            </a:endParaRPr>
          </a:p>
        </p:txBody>
      </p:sp>
      <p:cxnSp>
        <p:nvCxnSpPr>
          <p:cNvPr id="25" name="直接连接符 24"/>
          <p:cNvCxnSpPr/>
          <p:nvPr/>
        </p:nvCxnSpPr>
        <p:spPr>
          <a:xfrm>
            <a:off x="6506941" y="5846756"/>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7536482" y="562616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a:solidFill>
                  <a:schemeClr val="bg1">
                    <a:lumMod val="50000"/>
                  </a:schemeClr>
                </a:solidFill>
                <a:latin typeface="微软雅黑" panose="020b0503020204020204" charset="-122"/>
                <a:ea typeface="微软雅黑" panose="020b0503020204020204" charset="-122"/>
              </a:rPr>
              <a:t>请在此处输入详细的文字介绍信息和简介，表达图表的含义</a:t>
            </a:r>
            <a:r>
              <a:rPr lang="en-US" altLang="zh-CN" sz="1400">
                <a:solidFill>
                  <a:schemeClr val="bg1">
                    <a:lumMod val="50000"/>
                  </a:schemeClr>
                </a:solidFill>
                <a:latin typeface="微软雅黑" panose="020b0503020204020204" charset="-122"/>
                <a:ea typeface="微软雅黑" panose="020b0503020204020204" charset="-122"/>
              </a:rPr>
              <a:t>.</a:t>
            </a:r>
            <a:r>
              <a:rPr lang="zh-CN" altLang="en-US" sz="1400">
                <a:solidFill>
                  <a:schemeClr val="bg1">
                    <a:lumMod val="50000"/>
                  </a:schemeClr>
                </a:solidFill>
                <a:latin typeface="微软雅黑" panose="020b0503020204020204" charset="-122"/>
                <a:ea typeface="微软雅黑" panose="020b0503020204020204" charset="-122"/>
              </a:rPr>
              <a:t>表达图表的含义</a:t>
            </a:r>
            <a:r>
              <a:rPr lang="en-US" altLang="zh-CN" sz="1400">
                <a:solidFill>
                  <a:schemeClr val="bg1">
                    <a:lumMod val="50000"/>
                  </a:schemeClr>
                </a:solidFill>
                <a:latin typeface="微软雅黑" panose="020b0503020204020204" charset="-122"/>
                <a:ea typeface="微软雅黑" panose="020b0503020204020204" charset="-122"/>
              </a:rPr>
              <a:t>.</a:t>
            </a:r>
            <a:endParaRPr lang="zh-CN" altLang="en-US" sz="1400">
              <a:solidFill>
                <a:schemeClr val="bg1">
                  <a:lumMod val="50000"/>
                </a:schemeClr>
              </a:solidFill>
              <a:latin typeface="微软雅黑" panose="020b0503020204020204" charset="-122"/>
              <a:ea typeface="微软雅黑" panose="020b0503020204020204" charset="-122"/>
            </a:endParaRPr>
          </a:p>
          <a:p>
            <a:pPr algn="l"/>
            <a:endParaRPr lang="zh-CN" altLang="en-US" sz="1400">
              <a:solidFill>
                <a:schemeClr val="bg1">
                  <a:lumMod val="50000"/>
                </a:schemeClr>
              </a:solidFill>
              <a:latin typeface="微软雅黑" panose="020b0503020204020204" charset="-122"/>
              <a:ea typeface="微软雅黑" panose="020b0503020204020204" charset="-122"/>
            </a:endParaRPr>
          </a:p>
        </p:txBody>
      </p:sp>
      <p:pic>
        <p:nvPicPr>
          <p:cNvPr id="2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21" y="1951673"/>
            <a:ext cx="4595221" cy="425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nodeType="afterGroup">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nodeType="afterGroup">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nodeType="afterGroup">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nodeType="afterGroup">
                            <p:stCondLst>
                              <p:cond delay="4000"/>
                            </p:stCondLst>
                            <p:childTnLst>
                              <p:par>
                                <p:cTn id="41" presetID="2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par>
                          <p:cTn id="44" fill="hold" nodeType="afterGroup">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nodeType="afterGroup">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nodeType="afterGroup">
                            <p:stCondLst>
                              <p:cond delay="5500"/>
                            </p:stCondLst>
                            <p:childTnLst>
                              <p:par>
                                <p:cTn id="55" presetID="22" presetClass="entr" presetSubtype="8"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nodeType="afterGroup">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nodeType="afterGroup">
                            <p:stCondLst>
                              <p:cond delay="700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nodeType="afterGroup">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par>
                          <p:cTn id="78" fill="hold" nodeType="afterGroup">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nodeType="afterGroup">
                            <p:stCondLst>
                              <p:cond delay="8500"/>
                            </p:stCondLst>
                            <p:childTnLst>
                              <p:par>
                                <p:cTn id="83" presetID="22" presetClass="entr" presetSubtype="8"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par>
                          <p:cTn id="86" fill="hold" nodeType="afterGroup">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nodeType="afterGroup">
                            <p:stCondLst>
                              <p:cond delay="9500"/>
                            </p:stCondLst>
                            <p:childTnLst>
                              <p:par>
                                <p:cTn id="93" presetID="2" presetClass="entr" presetSubtype="4"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椭圆 6"/>
          <p:cNvSpPr/>
          <p:nvPr/>
        </p:nvSpPr>
        <p:spPr>
          <a:xfrm flipV="1">
            <a:off x="813676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flipV="1">
            <a:off x="4973570"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椭圆 9"/>
          <p:cNvSpPr/>
          <p:nvPr/>
        </p:nvSpPr>
        <p:spPr>
          <a:xfrm flipV="1">
            <a:off x="1780592" y="2352561"/>
            <a:ext cx="881379" cy="881379"/>
          </a:xfrm>
          <a:prstGeom prst="ellipse">
            <a:avLst/>
          </a:prstGeom>
          <a:solidFill>
            <a:srgbClr val="A92F2F"/>
          </a:solidFill>
          <a:ln>
            <a:solidFill>
              <a:srgbClr val="A92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2" name="组合 11"/>
          <p:cNvGrpSpPr/>
          <p:nvPr/>
        </p:nvGrpSpPr>
        <p:grpSpPr>
          <a:xfrm>
            <a:off x="1142741" y="2385273"/>
            <a:ext cx="4170812" cy="2318790"/>
            <a:chOff x="528437" y="1726587"/>
            <a:chExt cx="2808311" cy="1561302"/>
          </a:xfrm>
        </p:grpSpPr>
        <p:sp>
          <p:nvSpPr>
            <p:cNvPr id="13" name="TextBox 12"/>
            <p:cNvSpPr txBox="1"/>
            <p:nvPr/>
          </p:nvSpPr>
          <p:spPr>
            <a:xfrm>
              <a:off x="1065982" y="1726587"/>
              <a:ext cx="555675" cy="559530"/>
            </a:xfrm>
            <a:prstGeom prst="rect">
              <a:avLst/>
            </a:prstGeom>
            <a:noFill/>
            <a:effectLst/>
          </p:spPr>
          <p:txBody>
            <a:bodyPr wrap="square" rtlCol="0">
              <a:spAutoFit/>
            </a:bodyPr>
            <a:lstStyle/>
            <a:p>
              <a:r>
                <a:rPr lang="en-US" altLang="zh-CN" sz="4800" b="1">
                  <a:solidFill>
                    <a:schemeClr val="bg1"/>
                  </a:solidFill>
                  <a:latin typeface="微软雅黑" panose="020b0503020204020204" charset="-122"/>
                  <a:ea typeface="微软雅黑" panose="020b0503020204020204" charset="-122"/>
                </a:rPr>
                <a:t>1</a:t>
              </a:r>
              <a:endParaRPr lang="zh-CN" altLang="en-US" sz="4800" b="1">
                <a:solidFill>
                  <a:schemeClr val="bg1"/>
                </a:solidFill>
                <a:latin typeface="微软雅黑" panose="020b0503020204020204" charset="-122"/>
                <a:ea typeface="微软雅黑" panose="020b0503020204020204" charset="-122"/>
              </a:endParaRPr>
            </a:p>
          </p:txBody>
        </p:sp>
        <p:grpSp>
          <p:nvGrpSpPr>
            <p:cNvPr id="14" name="组合 13"/>
            <p:cNvGrpSpPr/>
            <p:nvPr/>
          </p:nvGrpSpPr>
          <p:grpSpPr>
            <a:xfrm>
              <a:off x="528437" y="2036266"/>
              <a:ext cx="2808311" cy="1251623"/>
              <a:chOff x="528437" y="2036266"/>
              <a:chExt cx="2808311" cy="1251623"/>
            </a:xfrm>
          </p:grpSpPr>
          <p:sp>
            <p:nvSpPr>
              <p:cNvPr id="15" name="TextBox 14"/>
              <p:cNvSpPr txBox="1"/>
              <p:nvPr/>
            </p:nvSpPr>
            <p:spPr>
              <a:xfrm>
                <a:off x="1615174" y="2036266"/>
                <a:ext cx="1516666" cy="269404"/>
              </a:xfrm>
              <a:prstGeom prst="rect">
                <a:avLst/>
              </a:prstGeom>
              <a:noFill/>
            </p:spPr>
            <p:txBody>
              <a:bodyPr wrap="square" rtlCol="0">
                <a:spAutoFit/>
              </a:bodyPr>
              <a:lstStyle/>
              <a:p>
                <a:r>
                  <a:rPr lang="zh-CN" altLang="en-US" sz="2000" b="1">
                    <a:solidFill>
                      <a:schemeClr val="bg1">
                        <a:lumMod val="50000"/>
                      </a:schemeClr>
                    </a:solidFill>
                    <a:latin typeface="微软雅黑" panose="020b0503020204020204" charset="-122"/>
                    <a:ea typeface="微软雅黑" panose="020b0503020204020204" charset="-122"/>
                  </a:rPr>
                  <a:t>加入标题一</a:t>
                </a:r>
                <a:endParaRPr lang="zh-CN" altLang="en-US" sz="2000" b="1">
                  <a:solidFill>
                    <a:schemeClr val="bg1">
                      <a:lumMod val="50000"/>
                    </a:schemeClr>
                  </a:solidFill>
                  <a:latin typeface="微软雅黑" panose="020b0503020204020204" charset="-122"/>
                  <a:ea typeface="微软雅黑" panose="020b0503020204020204" charset="-122"/>
                </a:endParaRPr>
              </a:p>
            </p:txBody>
          </p:sp>
          <p:sp>
            <p:nvSpPr>
              <p:cNvPr id="16" name="TextBox 1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p:txBody>
          </p:sp>
        </p:grpSp>
      </p:grpSp>
      <p:grpSp>
        <p:nvGrpSpPr>
          <p:cNvPr id="17" name="组合 16"/>
          <p:cNvGrpSpPr/>
          <p:nvPr/>
        </p:nvGrpSpPr>
        <p:grpSpPr>
          <a:xfrm>
            <a:off x="4330441" y="2385273"/>
            <a:ext cx="4170812" cy="2318790"/>
            <a:chOff x="528437" y="1726587"/>
            <a:chExt cx="2808311" cy="1561302"/>
          </a:xfrm>
        </p:grpSpPr>
        <p:sp>
          <p:nvSpPr>
            <p:cNvPr id="18" name="TextBox 17"/>
            <p:cNvSpPr txBox="1"/>
            <p:nvPr/>
          </p:nvSpPr>
          <p:spPr>
            <a:xfrm>
              <a:off x="1065982" y="1726587"/>
              <a:ext cx="555675" cy="559530"/>
            </a:xfrm>
            <a:prstGeom prst="rect">
              <a:avLst/>
            </a:prstGeom>
            <a:noFill/>
            <a:effectLst/>
          </p:spPr>
          <p:txBody>
            <a:bodyPr wrap="square" rtlCol="0">
              <a:spAutoFit/>
            </a:bodyPr>
            <a:lstStyle/>
            <a:p>
              <a:r>
                <a:rPr lang="en-US" altLang="zh-CN" sz="4800" b="1">
                  <a:solidFill>
                    <a:schemeClr val="bg1"/>
                  </a:solidFill>
                  <a:latin typeface="微软雅黑" panose="020b0503020204020204" charset="-122"/>
                  <a:ea typeface="微软雅黑" panose="020b0503020204020204" charset="-122"/>
                </a:rPr>
                <a:t>2</a:t>
              </a:r>
              <a:endParaRPr lang="zh-CN" altLang="en-US" sz="4800" b="1">
                <a:solidFill>
                  <a:schemeClr val="bg1"/>
                </a:solidFill>
                <a:latin typeface="微软雅黑" panose="020b0503020204020204" charset="-122"/>
                <a:ea typeface="微软雅黑" panose="020b0503020204020204" charset="-122"/>
              </a:endParaRPr>
            </a:p>
          </p:txBody>
        </p:sp>
        <p:grpSp>
          <p:nvGrpSpPr>
            <p:cNvPr id="19" name="组合 18"/>
            <p:cNvGrpSpPr/>
            <p:nvPr/>
          </p:nvGrpSpPr>
          <p:grpSpPr>
            <a:xfrm>
              <a:off x="528437" y="2036266"/>
              <a:ext cx="2808311" cy="1251623"/>
              <a:chOff x="528437" y="2036266"/>
              <a:chExt cx="2808311" cy="1251623"/>
            </a:xfrm>
          </p:grpSpPr>
          <p:sp>
            <p:nvSpPr>
              <p:cNvPr id="20" name="TextBox 19"/>
              <p:cNvSpPr txBox="1"/>
              <p:nvPr/>
            </p:nvSpPr>
            <p:spPr>
              <a:xfrm>
                <a:off x="1615174" y="2036266"/>
                <a:ext cx="1516666" cy="269405"/>
              </a:xfrm>
              <a:prstGeom prst="rect">
                <a:avLst/>
              </a:prstGeom>
              <a:noFill/>
            </p:spPr>
            <p:txBody>
              <a:bodyPr wrap="square" rtlCol="0">
                <a:spAutoFit/>
              </a:bodyPr>
              <a:lstStyle/>
              <a:p>
                <a:r>
                  <a:rPr lang="zh-CN" altLang="en-US" sz="2000" b="1">
                    <a:solidFill>
                      <a:schemeClr val="bg1">
                        <a:lumMod val="50000"/>
                      </a:schemeClr>
                    </a:solidFill>
                    <a:latin typeface="微软雅黑" panose="020b0503020204020204" charset="-122"/>
                    <a:ea typeface="微软雅黑" panose="020b0503020204020204" charset="-122"/>
                  </a:rPr>
                  <a:t>加入标题二</a:t>
                </a:r>
                <a:endParaRPr lang="zh-CN" altLang="en-US" sz="2000" b="1">
                  <a:solidFill>
                    <a:schemeClr val="bg1">
                      <a:lumMod val="50000"/>
                    </a:schemeClr>
                  </a:solidFill>
                  <a:latin typeface="微软雅黑" panose="020b0503020204020204" charset="-122"/>
                  <a:ea typeface="微软雅黑" panose="020b0503020204020204" charset="-122"/>
                </a:endParaRPr>
              </a:p>
            </p:txBody>
          </p:sp>
          <p:sp>
            <p:nvSpPr>
              <p:cNvPr id="21" name="TextBox 20"/>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p:txBody>
          </p:sp>
        </p:grpSp>
      </p:grpSp>
      <p:grpSp>
        <p:nvGrpSpPr>
          <p:cNvPr id="22" name="组合 21"/>
          <p:cNvGrpSpPr/>
          <p:nvPr/>
        </p:nvGrpSpPr>
        <p:grpSpPr>
          <a:xfrm>
            <a:off x="7518141" y="2385273"/>
            <a:ext cx="4170812" cy="2318790"/>
            <a:chOff x="528437" y="1726587"/>
            <a:chExt cx="2808311" cy="1561302"/>
          </a:xfrm>
        </p:grpSpPr>
        <p:sp>
          <p:nvSpPr>
            <p:cNvPr id="23" name="TextBox 22"/>
            <p:cNvSpPr txBox="1"/>
            <p:nvPr/>
          </p:nvSpPr>
          <p:spPr>
            <a:xfrm>
              <a:off x="1065982" y="1726587"/>
              <a:ext cx="555675" cy="559530"/>
            </a:xfrm>
            <a:prstGeom prst="rect">
              <a:avLst/>
            </a:prstGeom>
            <a:noFill/>
            <a:effectLst/>
          </p:spPr>
          <p:txBody>
            <a:bodyPr wrap="square" rtlCol="0">
              <a:spAutoFit/>
            </a:bodyPr>
            <a:lstStyle/>
            <a:p>
              <a:r>
                <a:rPr lang="en-US" altLang="zh-CN" sz="4800" b="1">
                  <a:solidFill>
                    <a:schemeClr val="bg1"/>
                  </a:solidFill>
                  <a:latin typeface="微软雅黑" panose="020b0503020204020204" charset="-122"/>
                  <a:ea typeface="微软雅黑" panose="020b0503020204020204" charset="-122"/>
                </a:rPr>
                <a:t>3</a:t>
              </a:r>
              <a:endParaRPr lang="zh-CN" altLang="en-US" sz="4800" b="1">
                <a:solidFill>
                  <a:schemeClr val="bg1"/>
                </a:solidFill>
                <a:latin typeface="微软雅黑" panose="020b0503020204020204" charset="-122"/>
                <a:ea typeface="微软雅黑" panose="020b0503020204020204" charset="-122"/>
              </a:endParaRPr>
            </a:p>
          </p:txBody>
        </p:sp>
        <p:grpSp>
          <p:nvGrpSpPr>
            <p:cNvPr id="24" name="组合 23"/>
            <p:cNvGrpSpPr/>
            <p:nvPr/>
          </p:nvGrpSpPr>
          <p:grpSpPr>
            <a:xfrm>
              <a:off x="528437" y="2036266"/>
              <a:ext cx="2808311" cy="1251623"/>
              <a:chOff x="528437" y="2036266"/>
              <a:chExt cx="2808311" cy="1251623"/>
            </a:xfrm>
          </p:grpSpPr>
          <p:sp>
            <p:nvSpPr>
              <p:cNvPr id="25" name="TextBox 24"/>
              <p:cNvSpPr txBox="1"/>
              <p:nvPr/>
            </p:nvSpPr>
            <p:spPr>
              <a:xfrm>
                <a:off x="1615174" y="2036266"/>
                <a:ext cx="1516666" cy="269405"/>
              </a:xfrm>
              <a:prstGeom prst="rect">
                <a:avLst/>
              </a:prstGeom>
              <a:noFill/>
            </p:spPr>
            <p:txBody>
              <a:bodyPr wrap="square" rtlCol="0">
                <a:spAutoFit/>
              </a:bodyPr>
              <a:lstStyle/>
              <a:p>
                <a:r>
                  <a:rPr lang="zh-CN" altLang="en-US" sz="2000" b="1">
                    <a:solidFill>
                      <a:schemeClr val="bg1">
                        <a:lumMod val="50000"/>
                      </a:schemeClr>
                    </a:solidFill>
                    <a:latin typeface="微软雅黑" panose="020b0503020204020204" charset="-122"/>
                    <a:ea typeface="微软雅黑" panose="020b0503020204020204" charset="-122"/>
                  </a:rPr>
                  <a:t>加入标题三</a:t>
                </a:r>
                <a:endParaRPr lang="zh-CN" altLang="en-US" sz="2000" b="1">
                  <a:solidFill>
                    <a:schemeClr val="bg1">
                      <a:lumMod val="50000"/>
                    </a:schemeClr>
                  </a:solidFill>
                  <a:latin typeface="微软雅黑" panose="020b0503020204020204" charset="-122"/>
                  <a:ea typeface="微软雅黑" panose="020b0503020204020204" charset="-122"/>
                </a:endParaRPr>
              </a:p>
            </p:txBody>
          </p:sp>
          <p:sp>
            <p:nvSpPr>
              <p:cNvPr id="26" name="TextBox 25"/>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en-US" altLang="zh-CN"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a:p>
                <a:pPr algn="ctr">
                  <a:lnSpc>
                    <a:spcPct val="150000"/>
                  </a:lnSpc>
                </a:pPr>
                <a:r>
                  <a:rPr lang="zh-CN" altLang="en-US" sz="1200">
                    <a:solidFill>
                      <a:schemeClr val="bg1">
                        <a:lumMod val="50000"/>
                      </a:schemeClr>
                    </a:solidFill>
                    <a:latin typeface="微软雅黑" panose="020b0503020204020204" charset="-122"/>
                    <a:ea typeface="微软雅黑" panose="020b0503020204020204" charset="-122"/>
                  </a:rPr>
                  <a:t>点击此处添加文本此处添加文本</a:t>
                </a:r>
                <a:endParaRPr lang="zh-CN" altLang="en-US" sz="1200">
                  <a:solidFill>
                    <a:schemeClr val="bg1">
                      <a:lumMod val="50000"/>
                    </a:schemeClr>
                  </a:solidFill>
                  <a:latin typeface="微软雅黑" panose="020b0503020204020204" charset="-122"/>
                  <a:ea typeface="微软雅黑" panose="020b0503020204020204" charset="-122"/>
                </a:endParaRPr>
              </a:p>
            </p:txBody>
          </p:sp>
        </p:grpSp>
      </p:grpSp>
      <p:sp>
        <p:nvSpPr>
          <p:cNvPr id="27" name="矩形 26"/>
          <p:cNvSpPr/>
          <p:nvPr/>
        </p:nvSpPr>
        <p:spPr>
          <a:xfrm flipV="1">
            <a:off x="2137" y="51641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zh-CN" altLang="en-US"/>
          </a:p>
        </p:txBody>
      </p:sp>
      <p:sp>
        <p:nvSpPr>
          <p:cNvPr id="28" name="TextBox 504"/>
          <p:cNvSpPr txBox="1"/>
          <p:nvPr/>
        </p:nvSpPr>
        <p:spPr>
          <a:xfrm>
            <a:off x="2068933" y="5407027"/>
            <a:ext cx="8260282" cy="738637"/>
          </a:xfrm>
          <a:prstGeom prst="rect">
            <a:avLst/>
          </a:prstGeom>
          <a:noFill/>
        </p:spPr>
        <p:txBody>
          <a:bodyPr wrap="square" lIns="91415" tIns="45707" rIns="91415" bIns="45707" rtlCol="0">
            <a:spAutoFit/>
          </a:bodyPr>
          <a:lstStyle>
            <a:defPPr>
              <a:defRPr lang="zh-CN"/>
            </a:defPPr>
            <a:lvl1pPr>
              <a:lnSpc>
                <a:spcPct val="130000"/>
              </a:lnSpc>
              <a:defRPr sz="1400">
                <a:solidFill>
                  <a:schemeClr val="tx1">
                    <a:lumMod val="75000"/>
                    <a:lumOff val="25000"/>
                  </a:schemeClr>
                </a:solidFill>
                <a:latin typeface="微软雅黑" panose="020b0503020204020204" charset="-122"/>
                <a:ea typeface="微软雅黑" panose="020b0503020204020204" charset="-122"/>
              </a:defRPr>
            </a:lvl1pPr>
          </a:lstStyle>
          <a:p>
            <a:pPr algn="just">
              <a:lnSpc>
                <a:spcPct val="150000"/>
              </a:lnSpc>
              <a:spcAft>
                <a:spcPts val="1200"/>
              </a:spcAft>
            </a:pPr>
            <a:r>
              <a:rPr lang="zh-CN" altLang="en-US">
                <a:solidFill>
                  <a:schemeClr val="bg1">
                    <a:lumMod val="50000"/>
                  </a:schemeClr>
                </a:solidFill>
                <a:sym typeface="微软雅黑" panose="020b0503020204020204" charset="-122"/>
              </a:rPr>
              <a:t>右键点击图片选择设置图片格式可直接替换图片。</a:t>
            </a:r>
            <a:r>
              <a:rPr lang="zh-CN" altLang="en-US">
                <a:solidFill>
                  <a:schemeClr val="bg1">
                    <a:lumMod val="50000"/>
                  </a:schemeClr>
                </a:solidFill>
              </a:rPr>
              <a:t>您的内容打在这里，或者通过复制您的文本后，在此框中选择粘贴。</a:t>
            </a:r>
            <a:r>
              <a:rPr lang="zh-CN" altLang="en-US">
                <a:solidFill>
                  <a:schemeClr val="bg1">
                    <a:lumMod val="50000"/>
                  </a:schemeClr>
                </a:solidFill>
                <a:sym typeface="微软雅黑" panose="020b0503020204020204" charset="-122"/>
              </a:rPr>
              <a:t>在此录入上述图表的综合描述说明在此录入上述图表的综合描述说明。</a:t>
            </a:r>
            <a:endParaRPr lang="en-US" altLang="zh-CN">
              <a:solidFill>
                <a:schemeClr val="bg1">
                  <a:lumMod val="50000"/>
                </a:schemeClr>
              </a:solidFill>
              <a:sym typeface="微软雅黑" panose="020b0503020204020204" charset="-122"/>
            </a:endParaRPr>
          </a:p>
        </p:txBody>
      </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7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2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2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nodeType="afterGroup">
                            <p:stCondLst>
                              <p:cond delay="24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nodeType="afterGroup">
                            <p:stCondLst>
                              <p:cond delay="2900"/>
                            </p:stCondLst>
                            <p:childTnLst>
                              <p:par>
                                <p:cTn id="39" presetID="10"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27" grpId="0" animBg="1"/>
      <p:bldP spid="2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38" name="TextBox 5"/>
          <p:cNvSpPr txBox="1"/>
          <p:nvPr/>
        </p:nvSpPr>
        <p:spPr>
          <a:xfrm>
            <a:off x="2124737" y="2814662"/>
            <a:ext cx="2954655" cy="92333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5400" b="1">
                <a:solidFill>
                  <a:srgbClr val="A92F2F"/>
                </a:solidFill>
                <a:latin typeface="微软雅黑" panose="020b0503020204020204" charset="-122"/>
                <a:ea typeface="微软雅黑" panose="020b0503020204020204" charset="-122"/>
              </a:rPr>
              <a:t>谢谢观看</a:t>
            </a:r>
            <a:endParaRPr lang="zh-CN" altLang="en-US" sz="5400" b="1">
              <a:solidFill>
                <a:srgbClr val="A92F2F"/>
              </a:solidFill>
              <a:latin typeface="微软雅黑" panose="020b0503020204020204" charset="-122"/>
              <a:ea typeface="微软雅黑" panose="020b0503020204020204" charset="-122"/>
            </a:endParaRPr>
          </a:p>
        </p:txBody>
      </p:sp>
      <p:pic>
        <p:nvPicPr>
          <p:cNvPr id="39" name="Picture 6" descr="C:\Users\PC\Desktop\zqq\20158_0011_7.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9000"/>
                    </a14:imgEffect>
                    <a14:imgEffect>
                      <a14:sharpenSoften amount="75000"/>
                    </a14:imgEffect>
                  </a14:imgLayer>
                </a14:imgProps>
              </a:ext>
              <a:ext uri="{28A0092B-C50C-407E-A947-70E740481C1C}">
                <a14:useLocalDpi xmlns:a14="http://schemas.microsoft.com/office/drawing/2010/main" val="0"/>
              </a:ext>
            </a:extLst>
          </a:blip>
          <a:stretch>
            <a:fillRect/>
          </a:stretch>
        </p:blipFill>
        <p:spPr bwMode="auto">
          <a:xfrm>
            <a:off x="7866744" y="1814073"/>
            <a:ext cx="4323670" cy="504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图片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2143" y="1286579"/>
            <a:ext cx="1343157" cy="1375264"/>
          </a:xfrm>
          <a:prstGeom prst="rect">
            <a:avLst/>
          </a:prstGeom>
        </p:spPr>
      </p:pic>
      <p:sp>
        <p:nvSpPr>
          <p:cNvPr id="43" name="TextBox 2"/>
          <p:cNvSpPr txBox="1"/>
          <p:nvPr/>
        </p:nvSpPr>
        <p:spPr>
          <a:xfrm>
            <a:off x="513724" y="3783016"/>
            <a:ext cx="6176691" cy="400110"/>
          </a:xfrm>
          <a:prstGeom prst="rect">
            <a:avLst/>
          </a:prstGeom>
          <a:noFill/>
        </p:spPr>
        <p:txBody>
          <a:bodyPr wrap="none" rtlCol="0">
            <a:spAutoFit/>
          </a:bodyPr>
          <a:lstStyle/>
          <a:p>
            <a:pPr algn="ctr" fontAlgn="base">
              <a:spcBef>
                <a:spcPct val="0"/>
              </a:spcBef>
              <a:spcAft>
                <a:spcPct val="0"/>
              </a:spcAft>
              <a:buFont typeface="Arial" panose="020b0604020202020204" pitchFamily="34" charset="0"/>
              <a:buNone/>
            </a:pPr>
            <a:r>
              <a:rPr lang="zh-CN" altLang="en-US" sz="2000">
                <a:solidFill>
                  <a:srgbClr val="A92F2F"/>
                </a:solidFill>
                <a:latin typeface="微软雅黑" panose="020b0503020204020204" charset="-122"/>
                <a:ea typeface="微软雅黑" panose="020b0503020204020204" charset="-122"/>
              </a:rPr>
              <a:t>●模板显大气  ●内容贴实际  ●排版合规范  ●党建通用</a:t>
            </a:r>
            <a:endParaRPr lang="zh-CN" altLang="en-US" sz="2000">
              <a:solidFill>
                <a:srgbClr val="A92F2F"/>
              </a:solidFill>
              <a:latin typeface="微软雅黑" panose="020b0503020204020204" charset="-122"/>
              <a:ea typeface="微软雅黑" panose="020b0503020204020204" charset="-122"/>
            </a:endParaRPr>
          </a:p>
        </p:txBody>
      </p:sp>
      <p:pic>
        <p:nvPicPr>
          <p:cNvPr id="44" name="图片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 y="0"/>
            <a:ext cx="6802041" cy="1932098"/>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grpSp>
        <p:nvGrpSpPr>
          <p:cNvPr id="46" name="组合 45"/>
          <p:cNvGrpSpPr/>
          <p:nvPr/>
        </p:nvGrpSpPr>
        <p:grpSpPr>
          <a:xfrm>
            <a:off x="6351021" y="838368"/>
            <a:ext cx="2249922" cy="1633558"/>
            <a:chOff x="6935916" y="343637"/>
            <a:chExt cx="1713877" cy="1135367"/>
          </a:xfrm>
        </p:grpSpPr>
        <p:pic>
          <p:nvPicPr>
            <p:cNvPr id="47" name="Picture 4" descr="C:\Users\Administrator\Desktop\线稿长城11.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5916" y="343637"/>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Administrator\Desktop\线稿长城11.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rot="900000">
              <a:off x="7896192" y="541316"/>
              <a:ext cx="753601" cy="65784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10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2"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childTnLst>
                          </p:cTn>
                        </p:par>
                        <p:par>
                          <p:cTn id="14" fill="hold" nodeType="afterGroup">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38"/>
                                        </p:tgtEl>
                                        <p:attrNameLst>
                                          <p:attrName>style.visibility</p:attrName>
                                        </p:attrNameLst>
                                      </p:cBhvr>
                                      <p:to>
                                        <p:strVal val="visible"/>
                                      </p:to>
                                    </p:set>
                                    <p:anim by="(-#ppt_w*2)" calcmode="lin" valueType="num">
                                      <p:cBhvr rctx="PPT">
                                        <p:cTn id="17" dur="500" autoRev="1" fill="hold">
                                          <p:stCondLst>
                                            <p:cond delay="0"/>
                                          </p:stCondLst>
                                        </p:cTn>
                                        <p:tgtEl>
                                          <p:spTgt spid="38"/>
                                        </p:tgtEl>
                                        <p:attrNameLst>
                                          <p:attrName>ppt_w</p:attrName>
                                        </p:attrNameLst>
                                      </p:cBhvr>
                                    </p:anim>
                                    <p:anim by="(#ppt_w*0.50)" calcmode="lin" valueType="num">
                                      <p:cBhvr>
                                        <p:cTn id="18" dur="500" decel="50000" autoRev="1" fill="hold">
                                          <p:stCondLst>
                                            <p:cond delay="0"/>
                                          </p:stCondLst>
                                        </p:cTn>
                                        <p:tgtEl>
                                          <p:spTgt spid="38"/>
                                        </p:tgtEl>
                                        <p:attrNameLst>
                                          <p:attrName>ppt_x</p:attrName>
                                        </p:attrNameLst>
                                      </p:cBhvr>
                                    </p:anim>
                                    <p:anim from="(-#ppt_h/2)" to="(#ppt_y)" calcmode="lin" valueType="num">
                                      <p:cBhvr>
                                        <p:cTn id="19" dur="1000" fill="hold">
                                          <p:stCondLst>
                                            <p:cond delay="0"/>
                                          </p:stCondLst>
                                        </p:cTn>
                                        <p:tgtEl>
                                          <p:spTgt spid="38"/>
                                        </p:tgtEl>
                                        <p:attrNameLst>
                                          <p:attrName>ppt_y</p:attrName>
                                        </p:attrNameLst>
                                      </p:cBhvr>
                                    </p:anim>
                                    <p:animRot by="21600000">
                                      <p:cBhvr>
                                        <p:cTn id="20" dur="1000" fill="hold">
                                          <p:stCondLst>
                                            <p:cond delay="0"/>
                                          </p:stCondLst>
                                        </p:cTn>
                                        <p:tgtEl>
                                          <p:spTgt spid="38"/>
                                        </p:tgtEl>
                                        <p:attrNameLst>
                                          <p:attrName>r</p:attrName>
                                        </p:attrNameLst>
                                      </p:cBhvr>
                                    </p:animRot>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400" fill="hold"/>
                                        <p:tgtEl>
                                          <p:spTgt spid="40"/>
                                        </p:tgtEl>
                                        <p:attrNameLst>
                                          <p:attrName>ppt_w</p:attrName>
                                        </p:attrNameLst>
                                      </p:cBhvr>
                                      <p:tavLst>
                                        <p:tav tm="0">
                                          <p:val>
                                            <p:fltVal val="0"/>
                                          </p:val>
                                        </p:tav>
                                        <p:tav tm="100000">
                                          <p:val>
                                            <p:strVal val="#ppt_w"/>
                                          </p:val>
                                        </p:tav>
                                      </p:tavLst>
                                    </p:anim>
                                    <p:anim calcmode="lin" valueType="num">
                                      <p:cBhvr>
                                        <p:cTn id="29" dur="400" fill="hold"/>
                                        <p:tgtEl>
                                          <p:spTgt spid="40"/>
                                        </p:tgtEl>
                                        <p:attrNameLst>
                                          <p:attrName>ppt_h</p:attrName>
                                        </p:attrNameLst>
                                      </p:cBhvr>
                                      <p:tavLst>
                                        <p:tav tm="0">
                                          <p:val>
                                            <p:fltVal val="0"/>
                                          </p:val>
                                        </p:tav>
                                        <p:tav tm="100000">
                                          <p:val>
                                            <p:strVal val="#ppt_h"/>
                                          </p:val>
                                        </p:tav>
                                      </p:tavLst>
                                    </p:anim>
                                    <p:anim calcmode="lin" valueType="num">
                                      <p:cBhvr>
                                        <p:cTn id="30" dur="400" fill="hold"/>
                                        <p:tgtEl>
                                          <p:spTgt spid="40"/>
                                        </p:tgtEl>
                                        <p:attrNameLst>
                                          <p:attrName>style.rotation</p:attrName>
                                        </p:attrNameLst>
                                      </p:cBhvr>
                                      <p:tavLst>
                                        <p:tav tm="0">
                                          <p:val>
                                            <p:fltVal val="90"/>
                                          </p:val>
                                        </p:tav>
                                        <p:tav tm="100000">
                                          <p:val>
                                            <p:fltVal val="0"/>
                                          </p:val>
                                        </p:tav>
                                      </p:tavLst>
                                    </p:anim>
                                    <p:animEffect transition="in" filter="fade">
                                      <p:cBhvr>
                                        <p:cTn id="31" dur="400"/>
                                        <p:tgtEl>
                                          <p:spTgt spid="40"/>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nodeType="afterGroup">
                            <p:stCondLst>
                              <p:cond delay="2500"/>
                            </p:stCondLst>
                            <p:childTnLst>
                              <p:par>
                                <p:cTn id="37" presetID="2" presetClass="entr" presetSubtype="8"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0-#ppt_w/2"/>
                                          </p:val>
                                        </p:tav>
                                        <p:tav tm="100000">
                                          <p:val>
                                            <p:strVal val="#ppt_x"/>
                                          </p:val>
                                        </p:tav>
                                      </p:tavLst>
                                    </p:anim>
                                    <p:anim calcmode="lin" valueType="num">
                                      <p:cBhvr additive="base">
                                        <p:cTn id="40" dur="500" fill="hold"/>
                                        <p:tgtEl>
                                          <p:spTgt spid="44"/>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000"/>
                            </p:stCondLst>
                            <p:childTnLst>
                              <p:par>
                                <p:cTn id="42" presetID="2" presetClass="entr" presetSubtype="6"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1500" fill="hold"/>
                                        <p:tgtEl>
                                          <p:spTgt spid="46"/>
                                        </p:tgtEl>
                                        <p:attrNameLst>
                                          <p:attrName>ppt_x</p:attrName>
                                        </p:attrNameLst>
                                      </p:cBhvr>
                                      <p:tavLst>
                                        <p:tav tm="0">
                                          <p:val>
                                            <p:strVal val="1+#ppt_w/2"/>
                                          </p:val>
                                        </p:tav>
                                        <p:tav tm="100000">
                                          <p:val>
                                            <p:strVal val="#ppt_x"/>
                                          </p:val>
                                        </p:tav>
                                      </p:tavLst>
                                    </p:anim>
                                    <p:anim calcmode="lin" valueType="num">
                                      <p:cBhvr additive="base">
                                        <p:cTn id="45" dur="1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166" y="3067781"/>
            <a:ext cx="447557" cy="49279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anchor="ctr"/>
          <a:lstStyle/>
          <a:p>
            <a:pPr algn="ctr" fontAlgn="base">
              <a:defRPr/>
            </a:pPr>
            <a:endParaRPr lang="zh-CN" altLang="en-US" sz="135" strike="noStrike" noProof="1">
              <a:solidFill>
                <a:prstClr val="white"/>
              </a:solidFill>
            </a:endParaRPr>
          </a:p>
        </p:txBody>
      </p:sp>
      <p:sp>
        <p:nvSpPr>
          <p:cNvPr id="4" name="矩形 3"/>
          <p:cNvSpPr/>
          <p:nvPr/>
        </p:nvSpPr>
        <p:spPr>
          <a:xfrm>
            <a:off x="3647769" y="3070162"/>
            <a:ext cx="7018070" cy="4927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58" tIns="0" rIns="134958"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256" y="2495242"/>
            <a:ext cx="6982361" cy="5808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6616" y="2491671"/>
            <a:ext cx="640387" cy="584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4" rIns="91411" bIns="45704" anchor="ctr"/>
          <a:lstStyle/>
          <a:p>
            <a:pPr algn="ctr" fontAlgn="base">
              <a:defRPr/>
            </a:pPr>
            <a:endParaRPr lang="zh-CN" altLang="en-US" sz="135" strike="noStrike" noProof="1">
              <a:solidFill>
                <a:prstClr val="white"/>
              </a:solidFill>
            </a:endParaRPr>
          </a:p>
        </p:txBody>
      </p:sp>
      <p:sp>
        <p:nvSpPr>
          <p:cNvPr id="38917" name="矩形 11"/>
          <p:cNvSpPr/>
          <p:nvPr/>
        </p:nvSpPr>
        <p:spPr>
          <a:xfrm>
            <a:off x="2914539" y="3798632"/>
            <a:ext cx="6269366" cy="1268872"/>
          </a:xfrm>
          <a:prstGeom prst="rect">
            <a:avLst/>
          </a:prstGeom>
          <a:noFill/>
          <a:ln w="25400">
            <a:noFill/>
          </a:ln>
        </p:spPr>
        <p:txBody>
          <a:bodyPr lIns="91411" tIns="45704" rIns="91411" bIns="4570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背景图片：</a:t>
            </a:r>
            <a:r>
              <a:rPr lang="en-US" altLang="zh-CN" sz="1055" b="1">
                <a:solidFill>
                  <a:srgbClr val="4A452A"/>
                </a:solidFill>
                <a:latin typeface="微软雅黑" panose="020b0503020204020204" charset="-122"/>
                <a:ea typeface="微软雅黑" panose="020b0503020204020204" charset="-122"/>
              </a:rPr>
              <a:t> </a:t>
            </a:r>
            <a:r>
              <a:rPr lang="en-US" altLang="zh-CN" sz="1055" b="1">
                <a:solidFill>
                  <a:srgbClr val="4A452A"/>
                </a:solidFill>
                <a:latin typeface="微软雅黑" panose="020b0503020204020204" charset="-122"/>
                <a:ea typeface="微软雅黑" panose="020b0503020204020204" charset="-122"/>
                <a:hlinkClick r:id="rId7"/>
              </a:rPr>
              <a:t>www.ppthui.com/beijing/</a:t>
            </a:r>
            <a:r>
              <a:rPr lang="en-US" altLang="zh-CN" sz="1055" b="1">
                <a:solidFill>
                  <a:srgbClr val="4A452A"/>
                </a:solidFill>
                <a:latin typeface="微软雅黑" panose="020b0503020204020204" charset="-122"/>
                <a:ea typeface="微软雅黑" panose="020b0503020204020204" charset="-122"/>
              </a:rPr>
              <a:t>            PPT</a:t>
            </a:r>
            <a:r>
              <a:rPr lang="zh-CN" altLang="en-US" sz="1055" b="1">
                <a:solidFill>
                  <a:srgbClr val="4A452A"/>
                </a:solidFill>
                <a:latin typeface="微软雅黑" panose="020b0503020204020204" charset="-122"/>
                <a:ea typeface="微软雅黑" panose="020b0503020204020204" charset="-122"/>
              </a:rPr>
              <a:t>课件模板：</a:t>
            </a:r>
            <a:r>
              <a:rPr lang="en-US" altLang="zh-CN" sz="1055" b="1">
                <a:solidFill>
                  <a:srgbClr val="4A452A"/>
                </a:solidFill>
                <a:latin typeface="微软雅黑" panose="020b0503020204020204" charset="-122"/>
                <a:ea typeface="微软雅黑" panose="020b0503020204020204" charset="-122"/>
                <a:hlinkClick r:id="rId8"/>
              </a:rPr>
              <a:t>www.ppthui.com/kejian/</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9"/>
          <a:stretch>
            <a:fillRect/>
          </a:stretch>
        </p:blipFill>
        <p:spPr>
          <a:xfrm>
            <a:off x="4621444" y="975215"/>
            <a:ext cx="2856746" cy="1428373"/>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89" y="-12797"/>
            <a:ext cx="12180571" cy="6893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6358"/>
            <a:ext cx="12189460" cy="12374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257" rtl="0" eaLnBrk="1" latinLnBrk="0" hangingPunct="1">
              <a:defRPr sz="1800" kern="1200">
                <a:solidFill>
                  <a:srgbClr val="FFFFFF"/>
                </a:solidFill>
                <a:latin typeface="Arial"/>
                <a:ea typeface="+mn-ea"/>
                <a:cs typeface="+mn-cs"/>
              </a:defRPr>
            </a:lvl1pPr>
            <a:lvl2pPr marL="457129" algn="l" defTabSz="914257" rtl="0" eaLnBrk="1" latinLnBrk="0" hangingPunct="1">
              <a:defRPr sz="1800" kern="1200">
                <a:solidFill>
                  <a:srgbClr val="FFFFFF"/>
                </a:solidFill>
                <a:latin typeface="Arial"/>
                <a:ea typeface="+mn-ea"/>
                <a:cs typeface="+mn-cs"/>
              </a:defRPr>
            </a:lvl2pPr>
            <a:lvl3pPr marL="914257" algn="l" defTabSz="914257" rtl="0" eaLnBrk="1" latinLnBrk="0" hangingPunct="1">
              <a:defRPr sz="1800" kern="1200">
                <a:solidFill>
                  <a:srgbClr val="FFFFFF"/>
                </a:solidFill>
                <a:latin typeface="Arial"/>
                <a:ea typeface="+mn-ea"/>
                <a:cs typeface="+mn-cs"/>
              </a:defRPr>
            </a:lvl3pPr>
            <a:lvl4pPr marL="1371386" algn="l" defTabSz="914257" rtl="0" eaLnBrk="1" latinLnBrk="0" hangingPunct="1">
              <a:defRPr sz="1800" kern="1200">
                <a:solidFill>
                  <a:srgbClr val="FFFFFF"/>
                </a:solidFill>
                <a:latin typeface="Arial"/>
                <a:ea typeface="+mn-ea"/>
                <a:cs typeface="+mn-cs"/>
              </a:defRPr>
            </a:lvl4pPr>
            <a:lvl5pPr marL="1828514" algn="l" defTabSz="914257" rtl="0" eaLnBrk="1" latinLnBrk="0" hangingPunct="1">
              <a:defRPr sz="1800" kern="1200">
                <a:solidFill>
                  <a:srgbClr val="FFFFFF"/>
                </a:solidFill>
                <a:latin typeface="Arial"/>
                <a:ea typeface="+mn-ea"/>
                <a:cs typeface="+mn-cs"/>
              </a:defRPr>
            </a:lvl5pPr>
            <a:lvl6pPr marL="2285643" algn="l" defTabSz="914257" rtl="0" eaLnBrk="1" latinLnBrk="0" hangingPunct="1">
              <a:defRPr sz="1800" kern="1200">
                <a:solidFill>
                  <a:srgbClr val="FFFFFF"/>
                </a:solidFill>
                <a:latin typeface="Arial"/>
                <a:ea typeface="+mn-ea"/>
                <a:cs typeface="+mn-cs"/>
              </a:defRPr>
            </a:lvl6pPr>
            <a:lvl7pPr marL="2742771" algn="l" defTabSz="914257" rtl="0" eaLnBrk="1" latinLnBrk="0" hangingPunct="1">
              <a:defRPr sz="1800" kern="1200">
                <a:solidFill>
                  <a:srgbClr val="FFFFFF"/>
                </a:solidFill>
                <a:latin typeface="Arial"/>
                <a:ea typeface="+mn-ea"/>
                <a:cs typeface="+mn-cs"/>
              </a:defRPr>
            </a:lvl7pPr>
            <a:lvl8pPr marL="3199900" algn="l" defTabSz="914257" rtl="0" eaLnBrk="1" latinLnBrk="0" hangingPunct="1">
              <a:defRPr sz="1800" kern="1200">
                <a:solidFill>
                  <a:srgbClr val="FFFFFF"/>
                </a:solidFill>
                <a:latin typeface="Arial"/>
                <a:ea typeface="+mn-ea"/>
                <a:cs typeface="+mn-cs"/>
              </a:defRPr>
            </a:lvl8pPr>
            <a:lvl9pPr marL="3657028" algn="l" defTabSz="914257" rtl="0" eaLnBrk="1" latinLnBrk="0" hangingPunct="1">
              <a:defRPr sz="1800" kern="1200">
                <a:solidFill>
                  <a:srgbClr val="FFFFFF"/>
                </a:solidFill>
                <a:latin typeface="Arial"/>
                <a:ea typeface="+mn-ea"/>
                <a:cs typeface="+mn-cs"/>
              </a:defRPr>
            </a:lvl9pPr>
          </a:lstStyle>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257"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3564" y="3115359"/>
            <a:ext cx="6599793" cy="1964383"/>
          </a:xfrm>
          <a:prstGeom prst="rect">
            <a:avLst/>
          </a:prstGeom>
          <a:noFill/>
          <a:ln w="25400">
            <a:noFill/>
          </a:ln>
        </p:spPr>
        <p:txBody>
          <a:bodyPr wrap="none" lIns="91372" tIns="45684" rIns="91372" bIns="45684" anchor="ctr">
            <a:no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5837" y="98120"/>
            <a:ext cx="2855614" cy="1427808"/>
          </a:xfrm>
          <a:prstGeom prst="rect">
            <a:avLst/>
          </a:prstGeom>
          <a:noFill/>
          <a:ln w="9525">
            <a:noFill/>
          </a:ln>
        </p:spPr>
      </p:pic>
      <p:sp>
        <p:nvSpPr>
          <p:cNvPr id="2" name="文本框 1"/>
          <p:cNvSpPr txBox="1"/>
          <p:nvPr/>
        </p:nvSpPr>
        <p:spPr>
          <a:xfrm>
            <a:off x="1886291" y="5079742"/>
            <a:ext cx="8419419" cy="1368211"/>
          </a:xfrm>
          <a:prstGeom prst="rect">
            <a:avLst/>
          </a:prstGeom>
          <a:noFill/>
        </p:spPr>
        <p:txBody>
          <a:bodyPr wrap="square" rtlCol="0">
            <a:spAutoFit/>
          </a:bodyPr>
          <a:lstStyle>
            <a:defPPr>
              <a:defRPr lang="zh-CN"/>
            </a:defPPr>
            <a:lvl1pPr marL="0" algn="l" defTabSz="914257" rtl="0" eaLnBrk="1" latinLnBrk="0" hangingPunct="1">
              <a:defRPr sz="1800" kern="1200">
                <a:solidFill>
                  <a:schemeClr val="tx1"/>
                </a:solidFill>
                <a:latin typeface="+mn-lt"/>
                <a:ea typeface="+mn-ea"/>
                <a:cs typeface="+mn-cs"/>
              </a:defRPr>
            </a:lvl1pPr>
            <a:lvl2pPr marL="457129" algn="l" defTabSz="914257" rtl="0" eaLnBrk="1" latinLnBrk="0" hangingPunct="1">
              <a:defRPr sz="1800" kern="1200">
                <a:solidFill>
                  <a:schemeClr val="tx1"/>
                </a:solidFill>
                <a:latin typeface="+mn-lt"/>
                <a:ea typeface="+mn-ea"/>
                <a:cs typeface="+mn-cs"/>
              </a:defRPr>
            </a:lvl2pPr>
            <a:lvl3pPr marL="914257" algn="l" defTabSz="914257" rtl="0" eaLnBrk="1" latinLnBrk="0" hangingPunct="1">
              <a:defRPr sz="1800" kern="1200">
                <a:solidFill>
                  <a:schemeClr val="tx1"/>
                </a:solidFill>
                <a:latin typeface="+mn-lt"/>
                <a:ea typeface="+mn-ea"/>
                <a:cs typeface="+mn-cs"/>
              </a:defRPr>
            </a:lvl3pPr>
            <a:lvl4pPr marL="1371386" algn="l" defTabSz="914257" rtl="0" eaLnBrk="1" latinLnBrk="0" hangingPunct="1">
              <a:defRPr sz="1800" kern="1200">
                <a:solidFill>
                  <a:schemeClr val="tx1"/>
                </a:solidFill>
                <a:latin typeface="+mn-lt"/>
                <a:ea typeface="+mn-ea"/>
                <a:cs typeface="+mn-cs"/>
              </a:defRPr>
            </a:lvl4pPr>
            <a:lvl5pPr marL="1828514" algn="l" defTabSz="914257" rtl="0" eaLnBrk="1" latinLnBrk="0" hangingPunct="1">
              <a:defRPr sz="1800" kern="1200">
                <a:solidFill>
                  <a:schemeClr val="tx1"/>
                </a:solidFill>
                <a:latin typeface="+mn-lt"/>
                <a:ea typeface="+mn-ea"/>
                <a:cs typeface="+mn-cs"/>
              </a:defRPr>
            </a:lvl5pPr>
            <a:lvl6pPr marL="2285643" algn="l" defTabSz="914257" rtl="0" eaLnBrk="1" latinLnBrk="0" hangingPunct="1">
              <a:defRPr sz="1800" kern="1200">
                <a:solidFill>
                  <a:schemeClr val="tx1"/>
                </a:solidFill>
                <a:latin typeface="+mn-lt"/>
                <a:ea typeface="+mn-ea"/>
                <a:cs typeface="+mn-cs"/>
              </a:defRPr>
            </a:lvl6pPr>
            <a:lvl7pPr marL="2742771" algn="l" defTabSz="914257" rtl="0" eaLnBrk="1" latinLnBrk="0" hangingPunct="1">
              <a:defRPr sz="1800" kern="1200">
                <a:solidFill>
                  <a:schemeClr val="tx1"/>
                </a:solidFill>
                <a:latin typeface="+mn-lt"/>
                <a:ea typeface="+mn-ea"/>
                <a:cs typeface="+mn-cs"/>
              </a:defRPr>
            </a:lvl7pPr>
            <a:lvl8pPr marL="3199900" algn="l" defTabSz="914257" rtl="0" eaLnBrk="1" latinLnBrk="0" hangingPunct="1">
              <a:defRPr sz="1800" kern="1200">
                <a:solidFill>
                  <a:schemeClr val="tx1"/>
                </a:solidFill>
                <a:latin typeface="+mn-lt"/>
                <a:ea typeface="+mn-ea"/>
                <a:cs typeface="+mn-cs"/>
              </a:defRPr>
            </a:lvl8pPr>
            <a:lvl9pPr marL="3657028" algn="l" defTabSz="914257"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a:solidFill>
                  <a:srgbClr val="A92F2F"/>
                </a:solidFill>
                <a:latin typeface="微软雅黑" panose="020b0503020204020204" charset="-122"/>
                <a:ea typeface="微软雅黑" panose="020b0503020204020204" charset="-122"/>
              </a:rPr>
              <a:t>点击加入你标题</a:t>
            </a:r>
            <a:endParaRPr lang="zh-CN" altLang="en-US" sz="5400" b="1" spc="30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a:solidFill>
                  <a:srgbClr val="A92F2F"/>
                </a:solidFill>
                <a:latin typeface="微软雅黑" panose="020b0503020204020204" charset="-122"/>
                <a:ea typeface="微软雅黑" panose="020b0503020204020204" charset="-122"/>
              </a:rPr>
              <a:t>简洁大气</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易编辑</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任意替换内容</a:t>
            </a:r>
            <a:endParaRPr lang="zh-CN" altLang="en-US" sz="180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a:solidFill>
                    <a:schemeClr val="bg1"/>
                  </a:solidFill>
                  <a:latin typeface="微软雅黑" panose="020b0503020204020204" charset="-122"/>
                  <a:ea typeface="微软雅黑" panose="020b0503020204020204" charset="-122"/>
                </a:rPr>
                <a:t>01</a:t>
              </a:r>
              <a:endParaRPr lang="zh-CN" altLang="zh-CN" sz="4800" b="1" spc="600">
                <a:solidFill>
                  <a:schemeClr val="bg1"/>
                </a:solidFill>
                <a:latin typeface="微软雅黑" panose="020b0503020204020204" charset="-122"/>
                <a:ea typeface="微软雅黑" panose="020b0503020204020204" charset="-122"/>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nodeType="afterGroup">
                            <p:stCondLst>
                              <p:cond delay="75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35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35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85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矩形 6"/>
          <p:cNvSpPr/>
          <p:nvPr/>
        </p:nvSpPr>
        <p:spPr>
          <a:xfrm>
            <a:off x="6306050" y="5370426"/>
            <a:ext cx="5471208" cy="853619"/>
          </a:xfrm>
          <a:prstGeom prst="rect">
            <a:avLst/>
          </a:prstGeom>
          <a:solidFill>
            <a:srgbClr val="A92F2F"/>
          </a:solidFill>
          <a:ln w="9525" cap="flat" cmpd="sng" algn="ctr">
            <a:noFill/>
            <a:prstDash val="solid"/>
          </a:ln>
          <a:effectLst/>
        </p:spPr>
        <p:txBody>
          <a:bodyPr lIns="91438" tIns="45719" rIns="91438" bIns="45719" rtlCol="0" anchor="ctr"/>
          <a:lstStyle/>
          <a:p>
            <a:pPr marL="0" marR="0" lvl="0" indent="0" algn="ctr" defTabSz="457200" eaLnBrk="1" fontAlgn="auto" latinLnBrk="0"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endParaRPr>
          </a:p>
        </p:txBody>
      </p:sp>
      <p:sp>
        <p:nvSpPr>
          <p:cNvPr id="9" name="文本框 4"/>
          <p:cNvSpPr txBox="1"/>
          <p:nvPr/>
        </p:nvSpPr>
        <p:spPr>
          <a:xfrm>
            <a:off x="6231749" y="2019017"/>
            <a:ext cx="5771566" cy="954105"/>
          </a:xfrm>
          <a:prstGeom prst="rect">
            <a:avLst/>
          </a:prstGeom>
          <a:noFill/>
        </p:spPr>
        <p:txBody>
          <a:bodyPr wrap="square" lIns="91438" tIns="45719" rIns="91438" bIns="45719" rtlCol="0">
            <a:spAutoFit/>
          </a:bodyPr>
          <a:lstStyle/>
          <a:p>
            <a:pPr defTabSz="457200"/>
            <a:r>
              <a:rPr kumimoji="1" lang="en-US" altLang="zh-CN" sz="2800" b="1">
                <a:solidFill>
                  <a:schemeClr val="bg1">
                    <a:lumMod val="50000"/>
                  </a:schemeClr>
                </a:solidFill>
                <a:latin typeface="Century Gothic" panose="020b0502020202020204"/>
                <a:ea typeface="微软雅黑" panose="020b0503020204020204" charset="-122"/>
              </a:rPr>
              <a:t>ADD YOUR TITLE</a:t>
            </a:r>
            <a:endParaRPr kumimoji="1" lang="en-US" altLang="zh-CN" sz="2800" b="1">
              <a:solidFill>
                <a:schemeClr val="bg1">
                  <a:lumMod val="50000"/>
                </a:schemeClr>
              </a:solidFill>
              <a:latin typeface="Century Gothic" panose="020b0502020202020204"/>
              <a:ea typeface="微软雅黑" panose="020b0503020204020204" charset="-122"/>
            </a:endParaRPr>
          </a:p>
          <a:p>
            <a:pPr defTabSz="457200"/>
            <a:r>
              <a:rPr kumimoji="1" lang="en-US" altLang="zh-CN" sz="2800" b="1">
                <a:solidFill>
                  <a:schemeClr val="bg1">
                    <a:lumMod val="50000"/>
                  </a:schemeClr>
                </a:solidFill>
                <a:latin typeface="Century Gothic" panose="020b0502020202020204"/>
                <a:ea typeface="微软雅黑" panose="020b0503020204020204" charset="-122"/>
              </a:rPr>
              <a:t>ADD ADD ADD </a:t>
            </a:r>
            <a:r>
              <a:rPr kumimoji="1" lang="zh-CN" altLang="en-US" sz="2800" b="1">
                <a:solidFill>
                  <a:schemeClr val="bg1">
                    <a:lumMod val="50000"/>
                  </a:schemeClr>
                </a:solidFill>
                <a:latin typeface="Century Gothic" panose="020b0502020202020204"/>
                <a:ea typeface="微软雅黑" panose="020b0503020204020204" charset="-122"/>
              </a:rPr>
              <a:t>添加副标题</a:t>
            </a:r>
            <a:endParaRPr kumimoji="1" lang="zh-CN" altLang="en-US" sz="2800" b="1">
              <a:solidFill>
                <a:schemeClr val="bg1">
                  <a:lumMod val="50000"/>
                </a:schemeClr>
              </a:solidFill>
              <a:latin typeface="Century Gothic" panose="020b0502020202020204"/>
              <a:ea typeface="微软雅黑" panose="020b0503020204020204" charset="-122"/>
            </a:endParaRPr>
          </a:p>
        </p:txBody>
      </p:sp>
      <p:sp>
        <p:nvSpPr>
          <p:cNvPr id="10" name="文本框 5"/>
          <p:cNvSpPr txBox="1"/>
          <p:nvPr/>
        </p:nvSpPr>
        <p:spPr>
          <a:xfrm>
            <a:off x="6231749" y="3249343"/>
            <a:ext cx="5545508" cy="2052868"/>
          </a:xfrm>
          <a:prstGeom prst="rect">
            <a:avLst/>
          </a:prstGeom>
          <a:noFill/>
        </p:spPr>
        <p:txBody>
          <a:bodyPr wrap="square" lIns="91438" tIns="45719" rIns="91438" bIns="45719" rtlCol="0">
            <a:spAutoFit/>
          </a:bodyPr>
          <a:lstStyle/>
          <a:p>
            <a:pPr defTabSz="457200">
              <a:lnSpc>
                <a:spcPct val="130000"/>
              </a:lnSpc>
            </a:pPr>
            <a:r>
              <a:rPr lang="zh-CN" altLang="en-US" sz="1400">
                <a:solidFill>
                  <a:schemeClr val="bg1">
                    <a:lumMod val="50000"/>
                  </a:schemeClr>
                </a:solidFill>
                <a:latin typeface="Century Gothic" panose="020b0502020202020204"/>
                <a:ea typeface="微软雅黑" panose="020b0503020204020204" charset="-122"/>
              </a:rPr>
              <a:t>点击此处添加文本</a:t>
            </a:r>
            <a:endParaRPr lang="en-US" altLang="zh-CN" sz="140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en-US" altLang="zh-CN" sz="1400">
              <a:solidFill>
                <a:schemeClr val="bg1">
                  <a:lumMod val="50000"/>
                </a:schemeClr>
              </a:solidFill>
              <a:latin typeface="Century Gothic" panose="020b0502020202020204"/>
              <a:ea typeface="微软雅黑" panose="020b0503020204020204" charset="-122"/>
            </a:endParaRPr>
          </a:p>
          <a:p>
            <a:pPr defTabSz="457200">
              <a:lnSpc>
                <a:spcPct val="130000"/>
              </a:lnSpc>
            </a:pPr>
            <a:r>
              <a:rPr lang="zh-CN" altLang="en-US" sz="1400">
                <a:solidFill>
                  <a:schemeClr val="bg1">
                    <a:lumMod val="50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400">
                <a:solidFill>
                  <a:schemeClr val="bg1">
                    <a:lumMod val="50000"/>
                  </a:schemeClr>
                </a:solidFill>
                <a:latin typeface="Century Gothic" panose="020b0502020202020204"/>
                <a:ea typeface="微软雅黑" panose="020b0503020204020204" charset="-122"/>
              </a:rPr>
              <a:t>14</a:t>
            </a:r>
            <a:r>
              <a:rPr lang="zh-CN" altLang="en-US" sz="1400">
                <a:solidFill>
                  <a:schemeClr val="bg1">
                    <a:lumMod val="50000"/>
                  </a:schemeClr>
                </a:solidFill>
                <a:latin typeface="Century Gothic" panose="020b0502020202020204"/>
                <a:ea typeface="微软雅黑" panose="020b0503020204020204" charset="-122"/>
              </a:rPr>
              <a:t>号字，</a:t>
            </a:r>
            <a:r>
              <a:rPr lang="en-US" altLang="zh-CN" sz="1400">
                <a:solidFill>
                  <a:schemeClr val="bg1">
                    <a:lumMod val="50000"/>
                  </a:schemeClr>
                </a:solidFill>
                <a:latin typeface="Century Gothic" panose="020b0502020202020204"/>
                <a:ea typeface="微软雅黑" panose="020b0503020204020204" charset="-122"/>
              </a:rPr>
              <a:t>1.3</a:t>
            </a:r>
            <a:r>
              <a:rPr lang="zh-CN" altLang="en-US" sz="1400">
                <a:solidFill>
                  <a:schemeClr val="bg1">
                    <a:lumMod val="50000"/>
                  </a:schemeClr>
                </a:solidFill>
                <a:latin typeface="Century Gothic" panose="020b0502020202020204"/>
                <a:ea typeface="微软雅黑" panose="020b0503020204020204" charset="-122"/>
              </a:rPr>
              <a:t>倍字间距。标题数字等都可以通过点击和重新输入进行更改</a:t>
            </a:r>
            <a:r>
              <a:rPr lang="en-US" altLang="zh-CN" sz="1400">
                <a:solidFill>
                  <a:schemeClr val="bg1">
                    <a:lumMod val="50000"/>
                  </a:schemeClr>
                </a:solidFill>
                <a:latin typeface="Century Gothic" panose="020b0502020202020204"/>
                <a:ea typeface="微软雅黑" panose="020b0503020204020204" charset="-122"/>
              </a:rPr>
              <a:t>.</a:t>
            </a:r>
            <a:endParaRPr lang="zh-CN" altLang="en-US" sz="140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a:solidFill>
                <a:schemeClr val="bg1">
                  <a:lumMod val="50000"/>
                </a:schemeClr>
              </a:solidFill>
              <a:latin typeface="Century Gothic" panose="020b0502020202020204"/>
              <a:ea typeface="微软雅黑" panose="020b0503020204020204" charset="-122"/>
            </a:endParaRPr>
          </a:p>
          <a:p>
            <a:pPr defTabSz="457200">
              <a:lnSpc>
                <a:spcPct val="130000"/>
              </a:lnSpc>
            </a:pPr>
            <a:endParaRPr lang="zh-CN" altLang="en-US" sz="1400">
              <a:solidFill>
                <a:schemeClr val="bg1">
                  <a:lumMod val="50000"/>
                </a:schemeClr>
              </a:solidFill>
              <a:latin typeface="Century Gothic" panose="020b0502020202020204"/>
              <a:ea typeface="微软雅黑" panose="020b0503020204020204" charset="-122"/>
            </a:endParaRPr>
          </a:p>
        </p:txBody>
      </p:sp>
      <p:sp>
        <p:nvSpPr>
          <p:cNvPr id="12" name="文本框 6"/>
          <p:cNvSpPr txBox="1"/>
          <p:nvPr/>
        </p:nvSpPr>
        <p:spPr>
          <a:xfrm>
            <a:off x="6385816" y="5525708"/>
            <a:ext cx="5275326" cy="572462"/>
          </a:xfrm>
          <a:prstGeom prst="rect">
            <a:avLst/>
          </a:prstGeom>
          <a:noFill/>
        </p:spPr>
        <p:txBody>
          <a:bodyPr wrap="square" lIns="91438" tIns="45719" rIns="91438" bIns="45719" rtlCol="0">
            <a:spAutoFit/>
          </a:bodyPr>
          <a:lstStyle/>
          <a:p>
            <a:pPr defTabSz="457200">
              <a:lnSpc>
                <a:spcPct val="130000"/>
              </a:lnSpc>
            </a:pPr>
            <a:r>
              <a:rPr lang="zh-CN" altLang="en-US" sz="1200" b="1">
                <a:solidFill>
                  <a:srgbClr val="FFFFFF"/>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200" b="1">
                <a:solidFill>
                  <a:srgbClr val="FFFFFF"/>
                </a:solidFill>
                <a:latin typeface="Century Gothic" panose="020b0502020202020204"/>
                <a:ea typeface="微软雅黑" panose="020b0503020204020204" charset="-122"/>
              </a:rPr>
              <a:t>12</a:t>
            </a:r>
            <a:r>
              <a:rPr lang="zh-CN" altLang="en-US" sz="1200" b="1">
                <a:solidFill>
                  <a:srgbClr val="FFFFFF"/>
                </a:solidFill>
                <a:latin typeface="Century Gothic" panose="020b0502020202020204"/>
                <a:ea typeface="微软雅黑" panose="020b0503020204020204" charset="-122"/>
              </a:rPr>
              <a:t>号字，</a:t>
            </a:r>
            <a:r>
              <a:rPr lang="en-US" altLang="zh-CN" sz="1200" b="1">
                <a:solidFill>
                  <a:srgbClr val="FFFFFF"/>
                </a:solidFill>
                <a:latin typeface="Century Gothic" panose="020b0502020202020204"/>
                <a:ea typeface="微软雅黑" panose="020b0503020204020204" charset="-122"/>
              </a:rPr>
              <a:t>1.3</a:t>
            </a:r>
            <a:r>
              <a:rPr lang="zh-CN" altLang="en-US" sz="1200" b="1">
                <a:solidFill>
                  <a:srgbClr val="FFFFFF"/>
                </a:solidFill>
                <a:latin typeface="Century Gothic" panose="020b0502020202020204"/>
                <a:ea typeface="微软雅黑" panose="020b0503020204020204" charset="-122"/>
              </a:rPr>
              <a:t>倍字间距。</a:t>
            </a:r>
            <a:endParaRPr lang="zh-CN" altLang="en-US" sz="1200" b="1">
              <a:solidFill>
                <a:srgbClr val="FFFFFF"/>
              </a:solidFill>
              <a:latin typeface="Century Gothic" panose="020b0502020202020204"/>
              <a:ea typeface="微软雅黑" panose="020b0503020204020204" charset="-122"/>
            </a:endParaRPr>
          </a:p>
        </p:txBody>
      </p:sp>
      <p:pic>
        <p:nvPicPr>
          <p:cNvPr id="14" name="Picture 6" descr="F:\快盘\WPS上传PPT\党政3\素材图\咸宁调研 092.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1827" y="2019017"/>
            <a:ext cx="5309006" cy="4205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ppt_x"/>
                                          </p:val>
                                        </p:tav>
                                        <p:tav tm="100000">
                                          <p:val>
                                            <p:strVal val="#ppt_x"/>
                                          </p:val>
                                        </p:tav>
                                      </p:tavLst>
                                    </p:anim>
                                    <p:anim calcmode="lin" valueType="num">
                                      <p:cBhvr additive="base">
                                        <p:cTn id="17" dur="250" fill="hold"/>
                                        <p:tgtEl>
                                          <p:spTgt spid="9"/>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50" fill="hold"/>
                                        <p:tgtEl>
                                          <p:spTgt spid="12"/>
                                        </p:tgtEl>
                                        <p:attrNameLst>
                                          <p:attrName>ppt_x</p:attrName>
                                        </p:attrNameLst>
                                      </p:cBhvr>
                                      <p:tavLst>
                                        <p:tav tm="0">
                                          <p:val>
                                            <p:strVal val="#ppt_x"/>
                                          </p:val>
                                        </p:tav>
                                        <p:tav tm="100000">
                                          <p:val>
                                            <p:strVal val="#ppt_x"/>
                                          </p:val>
                                        </p:tav>
                                      </p:tavLst>
                                    </p:anim>
                                    <p:anim calcmode="lin" valueType="num">
                                      <p:cBhvr additive="base">
                                        <p:cTn id="27" dur="250" fill="hold"/>
                                        <p:tgtEl>
                                          <p:spTgt spid="1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3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90"/>
                                          </p:val>
                                        </p:tav>
                                        <p:tav tm="100000">
                                          <p:val>
                                            <p:fltVal val="0"/>
                                          </p:val>
                                        </p:tav>
                                      </p:tavLst>
                                    </p:anim>
                                    <p:animEffect transition="in" filter="fade">
                                      <p:cBhvr>
                                        <p:cTn id="34" dur="500"/>
                                        <p:tgtEl>
                                          <p:spTgt spid="14"/>
                                        </p:tgtEl>
                                      </p:cBhvr>
                                    </p:animEffect>
                                  </p:childTnLst>
                                </p:cTn>
                              </p:par>
                              <p:par>
                                <p:cTn id="35" presetID="8" presetClass="emph" presetSubtype="0" fill="hold" nodeType="withEffect">
                                  <p:stCondLst>
                                    <p:cond delay="0"/>
                                  </p:stCondLst>
                                  <p:childTnLst>
                                    <p:animRot by="21600000">
                                      <p:cBhvr>
                                        <p:cTn id="36"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cxnSp>
        <p:nvCxnSpPr>
          <p:cNvPr id="7" name="直接连接符 6"/>
          <p:cNvCxnSpPr/>
          <p:nvPr/>
        </p:nvCxnSpPr>
        <p:spPr>
          <a:xfrm rot="5400000">
            <a:off x="2449443" y="3971735"/>
            <a:ext cx="3571189"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730689" y="2186140"/>
            <a:ext cx="3164004" cy="1261824"/>
          </a:xfrm>
          <a:prstGeom prst="rect">
            <a:avLst/>
          </a:prstGeom>
          <a:solidFill>
            <a:srgbClr val="A92F2F"/>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100" kern="0">
                <a:solidFill>
                  <a:schemeClr val="bg1"/>
                </a:solidFill>
                <a:latin typeface="微软雅黑" panose="020b0503020204020204" charset="-122"/>
                <a:ea typeface="微软雅黑" panose="020b0503020204020204" charset="-122"/>
              </a:rPr>
              <a:t>添加标题</a:t>
            </a:r>
            <a:endParaRPr lang="en-US" altLang="zh-CN" sz="2100" kern="0">
              <a:solidFill>
                <a:schemeClr val="bg1"/>
              </a:solidFill>
              <a:latin typeface="微软雅黑" panose="020b0503020204020204" charset="-122"/>
              <a:ea typeface="微软雅黑" panose="020b0503020204020204" charset="-122"/>
            </a:endParaRPr>
          </a:p>
          <a:p>
            <a:pPr algn="ctr" fontAlgn="base">
              <a:spcBef>
                <a:spcPct val="0"/>
              </a:spcBef>
              <a:spcAft>
                <a:spcPct val="0"/>
              </a:spcAft>
              <a:defRPr/>
            </a:pPr>
            <a:r>
              <a:rPr lang="zh-CN" altLang="en-US" sz="1400" kern="0">
                <a:solidFill>
                  <a:schemeClr val="bg1"/>
                </a:solidFill>
                <a:latin typeface="微软雅黑" panose="020b0503020204020204" charset="-122"/>
                <a:ea typeface="微软雅黑" panose="020b0503020204020204" charset="-122"/>
                <a:cs typeface="Arial" panose="020b0604020202020204" pitchFamily="34" charset="0"/>
              </a:rPr>
              <a:t>点击此处添加文字内容</a:t>
            </a:r>
            <a:endParaRPr lang="en-US" altLang="zh-CN" sz="1400" kern="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10" name="组合 9"/>
          <p:cNvGrpSpPr/>
          <p:nvPr/>
        </p:nvGrpSpPr>
        <p:grpSpPr>
          <a:xfrm>
            <a:off x="730689" y="3746813"/>
            <a:ext cx="2921752" cy="1992173"/>
            <a:chOff x="503238" y="2612182"/>
            <a:chExt cx="2191599" cy="1493785"/>
          </a:xfrm>
        </p:grpSpPr>
        <p:sp>
          <p:nvSpPr>
            <p:cNvPr id="12" name="矩形 11"/>
            <p:cNvSpPr/>
            <p:nvPr/>
          </p:nvSpPr>
          <p:spPr>
            <a:xfrm>
              <a:off x="503238" y="2612182"/>
              <a:ext cx="831105" cy="276935"/>
            </a:xfrm>
            <a:prstGeom prst="rect">
              <a:avLst/>
            </a:prstGeom>
          </p:spPr>
          <p:txBody>
            <a:bodyPr wrap="none">
              <a:spAutoFit/>
            </a:bodyPr>
            <a:lstStyle/>
            <a:p>
              <a:pPr lvl="0" eaLnBrk="0" fontAlgn="base" hangingPunct="0">
                <a:spcBef>
                  <a:spcPct val="0"/>
                </a:spcBef>
                <a:spcAft>
                  <a:spcPct val="0"/>
                </a:spcAft>
                <a:defRPr/>
              </a:pPr>
              <a:r>
                <a:rPr lang="zh-CN" altLang="en-US" kern="0">
                  <a:solidFill>
                    <a:schemeClr val="bg1">
                      <a:lumMod val="50000"/>
                    </a:schemeClr>
                  </a:solidFill>
                  <a:latin typeface="微软雅黑" panose="020b0503020204020204" charset="-122"/>
                  <a:ea typeface="微软雅黑" panose="020b0503020204020204" charset="-122"/>
                </a:rPr>
                <a:t>添加标题</a:t>
              </a:r>
              <a:endParaRPr lang="en-US" altLang="zh-CN" kern="0">
                <a:solidFill>
                  <a:schemeClr val="bg1">
                    <a:lumMod val="50000"/>
                  </a:schemeClr>
                </a:solidFill>
                <a:latin typeface="微软雅黑" panose="020b0503020204020204" charset="-122"/>
                <a:ea typeface="微软雅黑" panose="020b0503020204020204" charset="-122"/>
              </a:endParaRPr>
            </a:p>
          </p:txBody>
        </p:sp>
        <p:sp>
          <p:nvSpPr>
            <p:cNvPr id="13" name="矩形 12"/>
            <p:cNvSpPr/>
            <p:nvPr/>
          </p:nvSpPr>
          <p:spPr>
            <a:xfrm>
              <a:off x="503238" y="2905916"/>
              <a:ext cx="2191599" cy="1200051"/>
            </a:xfrm>
            <a:prstGeom prst="rect">
              <a:avLst/>
            </a:prstGeom>
          </p:spPr>
          <p:txBody>
            <a:bodyPr wrap="square">
              <a:spAutoFit/>
            </a:bodyPr>
            <a:lstStyle/>
            <a:p>
              <a:r>
                <a:rPr lang="zh-CN" altLang="en-US" sz="140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en-US" altLang="zh-CN" sz="1400">
                <a:solidFill>
                  <a:schemeClr val="bg1">
                    <a:lumMod val="50000"/>
                  </a:schemeClr>
                </a:solidFill>
                <a:latin typeface="微软雅黑" panose="020b0503020204020204" charset="-122"/>
                <a:ea typeface="微软雅黑" panose="020b0503020204020204" charset="-122"/>
              </a:endParaRPr>
            </a:p>
            <a:p>
              <a:endParaRPr lang="en-US" altLang="zh-CN" sz="1400">
                <a:solidFill>
                  <a:schemeClr val="bg1">
                    <a:lumMod val="50000"/>
                  </a:schemeClr>
                </a:solidFill>
                <a:latin typeface="微软雅黑" panose="020b0503020204020204" charset="-122"/>
                <a:ea typeface="微软雅黑" panose="020b0503020204020204" charset="-122"/>
              </a:endParaRPr>
            </a:p>
            <a:p>
              <a:r>
                <a:rPr lang="zh-CN" altLang="en-US" sz="1400">
                  <a:solidFill>
                    <a:schemeClr val="bg1">
                      <a:lumMod val="50000"/>
                    </a:schemeClr>
                  </a:solidFill>
                  <a:latin typeface="微软雅黑" panose="020b0503020204020204" charset="-122"/>
                  <a:ea typeface="微软雅黑" panose="020b0503020204020204" charset="-122"/>
                </a:rPr>
                <a:t>点击此处添加文字说明内容，可以通过复制您的文本内容，在此文本框粘贴并选择只保留文字。</a:t>
              </a:r>
              <a:endParaRPr lang="zh-CN" altLang="en-US" sz="1400">
                <a:solidFill>
                  <a:schemeClr val="bg1">
                    <a:lumMod val="50000"/>
                  </a:schemeClr>
                </a:solidFill>
                <a:latin typeface="微软雅黑" panose="020b0503020204020204" charset="-122"/>
                <a:ea typeface="微软雅黑" panose="020b0503020204020204" charset="-122"/>
              </a:endParaRPr>
            </a:p>
          </p:txBody>
        </p:sp>
      </p:gr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7634" y="2186140"/>
            <a:ext cx="6503509" cy="3552846"/>
          </a:xfrm>
          <a:prstGeom prst="rect">
            <a:avLst/>
          </a:prstGeom>
          <a:noFill/>
          <a:ln w="9525">
            <a:solidFill>
              <a:schemeClr val="bg2">
                <a:lumMod val="60000"/>
                <a:lumOff val="40000"/>
              </a:schemeClr>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nodeType="afterGroup">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798331" y="2262104"/>
            <a:ext cx="10639777" cy="3641121"/>
            <a:chOff x="794708" y="1719913"/>
            <a:chExt cx="7678637" cy="2627766"/>
          </a:xfrm>
        </p:grpSpPr>
        <p:grpSp>
          <p:nvGrpSpPr>
            <p:cNvPr id="9" name="组合 8"/>
            <p:cNvGrpSpPr/>
            <p:nvPr/>
          </p:nvGrpSpPr>
          <p:grpSpPr>
            <a:xfrm>
              <a:off x="6098565" y="1796031"/>
              <a:ext cx="2373605" cy="618414"/>
              <a:chOff x="6098565" y="2211710"/>
              <a:chExt cx="2373605" cy="618414"/>
            </a:xfrm>
          </p:grpSpPr>
          <p:sp>
            <p:nvSpPr>
              <p:cNvPr id="37" name="Freeform 48"/>
              <p:cNvSpPr>
                <a:spLocks noEditPoints="1"/>
              </p:cNvSpPr>
              <p:nvPr/>
            </p:nvSpPr>
            <p:spPr bwMode="auto">
              <a:xfrm>
                <a:off x="7848177" y="2211710"/>
                <a:ext cx="623993" cy="512091"/>
              </a:xfrm>
              <a:custGeom>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8" name="组合 37"/>
              <p:cNvGrpSpPr/>
              <p:nvPr/>
            </p:nvGrpSpPr>
            <p:grpSpPr>
              <a:xfrm>
                <a:off x="6098564" y="2223310"/>
                <a:ext cx="1594056" cy="606814"/>
                <a:chOff x="6098564" y="2223310"/>
                <a:chExt cx="1594056" cy="606814"/>
              </a:xfrm>
            </p:grpSpPr>
            <p:sp>
              <p:nvSpPr>
                <p:cNvPr id="39" name="文本框 1167"/>
                <p:cNvSpPr txBox="1"/>
                <p:nvPr/>
              </p:nvSpPr>
              <p:spPr>
                <a:xfrm>
                  <a:off x="6533226" y="2223310"/>
                  <a:ext cx="1159394" cy="288756"/>
                </a:xfrm>
                <a:prstGeom prst="rect">
                  <a:avLst/>
                </a:prstGeom>
                <a:noFill/>
              </p:spPr>
              <p:txBody>
                <a:bodyPr wrap="square" rtlCol="0">
                  <a:spAutoFit/>
                </a:bodyPr>
                <a:lstStyle/>
                <a:p>
                  <a:pPr algn="r"/>
                  <a:r>
                    <a:rPr lang="zh-CN" altLang="en-US" sz="2000">
                      <a:solidFill>
                        <a:schemeClr val="bg1">
                          <a:lumMod val="50000"/>
                        </a:schemeClr>
                      </a:solidFill>
                      <a:latin typeface="微软雅黑" panose="020b0503020204020204" charset="-122"/>
                      <a:ea typeface="微软雅黑" panose="020b0503020204020204" charset="-122"/>
                    </a:rPr>
                    <a:t>请输入标题</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40" name="文本框 60"/>
                <p:cNvSpPr txBox="1"/>
                <p:nvPr/>
              </p:nvSpPr>
              <p:spPr>
                <a:xfrm>
                  <a:off x="6098564" y="2496944"/>
                  <a:ext cx="1594056" cy="333180"/>
                </a:xfrm>
                <a:prstGeom prst="rect">
                  <a:avLst/>
                </a:prstGeom>
                <a:noFill/>
              </p:spPr>
              <p:txBody>
                <a:bodyPr wrap="square" rtlCol="0">
                  <a:spAutoFit/>
                </a:bodyPr>
                <a:lstStyle/>
                <a:p>
                  <a:pPr algn="r">
                    <a:spcBef>
                      <a:spcPct val="0"/>
                    </a:spcBef>
                    <a:defRPr/>
                  </a:pPr>
                  <a:r>
                    <a:rPr lang="zh-CN" altLang="en-US" sz="120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a:solidFill>
                      <a:schemeClr val="bg1">
                        <a:lumMod val="50000"/>
                      </a:schemeClr>
                    </a:solidFill>
                    <a:latin typeface="微软雅黑" panose="020b0503020204020204" charset="-122"/>
                    <a:ea typeface="微软雅黑" panose="020b0503020204020204" charset="-122"/>
                  </a:endParaRPr>
                </a:p>
              </p:txBody>
            </p:sp>
          </p:grpSp>
        </p:grpSp>
        <p:grpSp>
          <p:nvGrpSpPr>
            <p:cNvPr id="10" name="组合 9"/>
            <p:cNvGrpSpPr/>
            <p:nvPr/>
          </p:nvGrpSpPr>
          <p:grpSpPr>
            <a:xfrm>
              <a:off x="3354122" y="1719913"/>
              <a:ext cx="2435756" cy="792000"/>
              <a:chOff x="6137721" y="2051523"/>
              <a:chExt cx="2435756" cy="1079946"/>
            </a:xfrm>
          </p:grpSpPr>
          <p:sp>
            <p:nvSpPr>
              <p:cNvPr id="33" name="矩形 32"/>
              <p:cNvSpPr/>
              <p:nvPr/>
            </p:nvSpPr>
            <p:spPr>
              <a:xfrm>
                <a:off x="6137721" y="2051523"/>
                <a:ext cx="2435756" cy="1079946"/>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4" name="组合 33"/>
              <p:cNvGrpSpPr/>
              <p:nvPr/>
            </p:nvGrpSpPr>
            <p:grpSpPr>
              <a:xfrm>
                <a:off x="6750305" y="2241605"/>
                <a:ext cx="1431006" cy="736697"/>
                <a:chOff x="6798794" y="847374"/>
                <a:chExt cx="1431006" cy="736697"/>
              </a:xfrm>
            </p:grpSpPr>
            <p:sp>
              <p:nvSpPr>
                <p:cNvPr id="35" name="TextBox 24"/>
                <p:cNvSpPr txBox="1"/>
                <p:nvPr/>
              </p:nvSpPr>
              <p:spPr>
                <a:xfrm>
                  <a:off x="6798794" y="847374"/>
                  <a:ext cx="1317910" cy="575463"/>
                </a:xfrm>
                <a:prstGeom prst="rect">
                  <a:avLst/>
                </a:prstGeom>
                <a:noFill/>
              </p:spPr>
              <p:txBody>
                <a:bodyPr wrap="none" rtlCol="0">
                  <a:spAutoFit/>
                </a:bodyPr>
                <a:lstStyle/>
                <a:p>
                  <a:r>
                    <a:rPr lang="zh-CN" altLang="en-US" sz="3200">
                      <a:solidFill>
                        <a:schemeClr val="bg1"/>
                      </a:solidFill>
                      <a:latin typeface="微软雅黑" panose="020b0503020204020204" charset="-122"/>
                      <a:ea typeface="微软雅黑" panose="020b0503020204020204" charset="-122"/>
                    </a:rPr>
                    <a:t>添加标题</a:t>
                  </a:r>
                  <a:endParaRPr lang="zh-CN" altLang="en-US" sz="3200">
                    <a:solidFill>
                      <a:schemeClr val="bg1"/>
                    </a:solidFill>
                    <a:latin typeface="微软雅黑" panose="020b0503020204020204" charset="-122"/>
                    <a:ea typeface="微软雅黑" panose="020b0503020204020204" charset="-122"/>
                  </a:endParaRPr>
                </a:p>
              </p:txBody>
            </p:sp>
            <p:sp>
              <p:nvSpPr>
                <p:cNvPr id="36" name="Rectangle 13" descr="FD1DDF730CE4456e89755B07FE1653D0# #Rectangle 13"/>
                <p:cNvSpPr>
                  <a:spLocks noChangeArrowheads="1"/>
                </p:cNvSpPr>
                <p:nvPr/>
              </p:nvSpPr>
              <p:spPr bwMode="auto">
                <a:xfrm>
                  <a:off x="6835000" y="1326627"/>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a:solidFill>
                        <a:schemeClr val="bg1"/>
                      </a:solidFill>
                      <a:latin typeface="微软雅黑" panose="020b0503020204020204" charset="-122"/>
                      <a:ea typeface="微软雅黑" panose="020b0503020204020204" charset="-122"/>
                    </a:rPr>
                    <a:t>此处添加简短文字说明。</a:t>
                  </a:r>
                  <a:endParaRPr lang="en-US" altLang="zh-CN" sz="1100">
                    <a:solidFill>
                      <a:schemeClr val="bg1"/>
                    </a:solidFill>
                    <a:latin typeface="微软雅黑" panose="020b0503020204020204" charset="-122"/>
                    <a:ea typeface="微软雅黑" panose="020b0503020204020204" charset="-122"/>
                  </a:endParaRPr>
                </a:p>
              </p:txBody>
            </p:sp>
          </p:grpSp>
        </p:grpSp>
        <p:grpSp>
          <p:nvGrpSpPr>
            <p:cNvPr id="12" name="组合 11"/>
            <p:cNvGrpSpPr/>
            <p:nvPr/>
          </p:nvGrpSpPr>
          <p:grpSpPr>
            <a:xfrm>
              <a:off x="3354122" y="2637796"/>
              <a:ext cx="2435756" cy="792000"/>
              <a:chOff x="3354122" y="2866496"/>
              <a:chExt cx="2435756" cy="792000"/>
            </a:xfrm>
          </p:grpSpPr>
          <p:sp>
            <p:nvSpPr>
              <p:cNvPr id="29" name="矩形 28"/>
              <p:cNvSpPr/>
              <p:nvPr/>
            </p:nvSpPr>
            <p:spPr>
              <a:xfrm>
                <a:off x="3354122" y="2866496"/>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30" name="组合 29"/>
              <p:cNvGrpSpPr/>
              <p:nvPr/>
            </p:nvGrpSpPr>
            <p:grpSpPr>
              <a:xfrm>
                <a:off x="3966706" y="3003798"/>
                <a:ext cx="1431006" cy="542368"/>
                <a:chOff x="6678135" y="844512"/>
                <a:chExt cx="1431006" cy="739556"/>
              </a:xfrm>
            </p:grpSpPr>
            <p:sp>
              <p:nvSpPr>
                <p:cNvPr id="31" name="TextBox 29"/>
                <p:cNvSpPr txBox="1"/>
                <p:nvPr/>
              </p:nvSpPr>
              <p:spPr>
                <a:xfrm>
                  <a:off x="6678135" y="844512"/>
                  <a:ext cx="1317910" cy="575464"/>
                </a:xfrm>
                <a:prstGeom prst="rect">
                  <a:avLst/>
                </a:prstGeom>
                <a:noFill/>
              </p:spPr>
              <p:txBody>
                <a:bodyPr wrap="none" rtlCol="0">
                  <a:spAutoFit/>
                </a:bodyPr>
                <a:lstStyle/>
                <a:p>
                  <a:r>
                    <a:rPr lang="zh-CN" altLang="en-US" sz="3200">
                      <a:solidFill>
                        <a:schemeClr val="bg1"/>
                      </a:solidFill>
                      <a:latin typeface="微软雅黑" panose="020b0503020204020204" charset="-122"/>
                      <a:ea typeface="微软雅黑" panose="020b0503020204020204" charset="-122"/>
                    </a:rPr>
                    <a:t>添加标题</a:t>
                  </a:r>
                  <a:endParaRPr lang="zh-CN" altLang="en-US" sz="3200">
                    <a:solidFill>
                      <a:schemeClr val="bg1"/>
                    </a:solidFill>
                    <a:latin typeface="微软雅黑" panose="020b0503020204020204" charset="-122"/>
                    <a:ea typeface="微软雅黑" panose="020b0503020204020204" charset="-122"/>
                  </a:endParaRPr>
                </a:p>
              </p:txBody>
            </p:sp>
            <p:sp>
              <p:nvSpPr>
                <p:cNvPr id="32" name="Rectangle 13" descr="FD1DDF730CE4456e89755B07FE1653D0# #Rectangle 13"/>
                <p:cNvSpPr>
                  <a:spLocks noChangeArrowheads="1"/>
                </p:cNvSpPr>
                <p:nvPr/>
              </p:nvSpPr>
              <p:spPr bwMode="auto">
                <a:xfrm>
                  <a:off x="6714341"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a:solidFill>
                        <a:schemeClr val="bg1"/>
                      </a:solidFill>
                      <a:latin typeface="微软雅黑" panose="020b0503020204020204" charset="-122"/>
                      <a:ea typeface="微软雅黑" panose="020b0503020204020204" charset="-122"/>
                    </a:rPr>
                    <a:t>此处添加简短文字说明。</a:t>
                  </a:r>
                  <a:endParaRPr lang="en-US" altLang="zh-CN" sz="1100">
                    <a:solidFill>
                      <a:schemeClr val="bg1"/>
                    </a:solidFill>
                    <a:latin typeface="微软雅黑" panose="020b0503020204020204" charset="-122"/>
                    <a:ea typeface="微软雅黑" panose="020b0503020204020204" charset="-122"/>
                  </a:endParaRPr>
                </a:p>
              </p:txBody>
            </p:sp>
          </p:grpSp>
        </p:grpSp>
        <p:grpSp>
          <p:nvGrpSpPr>
            <p:cNvPr id="13" name="组合 12"/>
            <p:cNvGrpSpPr/>
            <p:nvPr/>
          </p:nvGrpSpPr>
          <p:grpSpPr>
            <a:xfrm>
              <a:off x="3354122" y="3555679"/>
              <a:ext cx="2435756" cy="792000"/>
              <a:chOff x="3354122" y="3804699"/>
              <a:chExt cx="2435756" cy="792000"/>
            </a:xfrm>
          </p:grpSpPr>
          <p:sp>
            <p:nvSpPr>
              <p:cNvPr id="25" name="矩形 24"/>
              <p:cNvSpPr/>
              <p:nvPr/>
            </p:nvSpPr>
            <p:spPr>
              <a:xfrm>
                <a:off x="3354122" y="3804699"/>
                <a:ext cx="2435756" cy="792000"/>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charset="-122"/>
                  <a:ea typeface="微软雅黑" panose="020b0503020204020204" charset="-122"/>
                </a:endParaRPr>
              </a:p>
            </p:txBody>
          </p:sp>
          <p:grpSp>
            <p:nvGrpSpPr>
              <p:cNvPr id="26" name="组合 25"/>
              <p:cNvGrpSpPr/>
              <p:nvPr/>
            </p:nvGrpSpPr>
            <p:grpSpPr>
              <a:xfrm>
                <a:off x="3966706" y="3939902"/>
                <a:ext cx="1431006" cy="544467"/>
                <a:chOff x="6798794" y="841650"/>
                <a:chExt cx="1431006" cy="742418"/>
              </a:xfrm>
            </p:grpSpPr>
            <p:sp>
              <p:nvSpPr>
                <p:cNvPr id="27" name="TextBox 34"/>
                <p:cNvSpPr txBox="1"/>
                <p:nvPr/>
              </p:nvSpPr>
              <p:spPr>
                <a:xfrm>
                  <a:off x="6798794" y="841650"/>
                  <a:ext cx="1317910" cy="575463"/>
                </a:xfrm>
                <a:prstGeom prst="rect">
                  <a:avLst/>
                </a:prstGeom>
                <a:noFill/>
              </p:spPr>
              <p:txBody>
                <a:bodyPr wrap="none" rtlCol="0">
                  <a:spAutoFit/>
                </a:bodyPr>
                <a:lstStyle/>
                <a:p>
                  <a:r>
                    <a:rPr lang="zh-CN" altLang="en-US" sz="3200">
                      <a:solidFill>
                        <a:schemeClr val="bg1"/>
                      </a:solidFill>
                      <a:latin typeface="微软雅黑" panose="020b0503020204020204" charset="-122"/>
                      <a:ea typeface="微软雅黑" panose="020b0503020204020204" charset="-122"/>
                    </a:rPr>
                    <a:t>添加标题</a:t>
                  </a:r>
                  <a:endParaRPr lang="zh-CN" altLang="en-US" sz="3200">
                    <a:solidFill>
                      <a:schemeClr val="bg1"/>
                    </a:solidFill>
                    <a:latin typeface="微软雅黑" panose="020b0503020204020204" charset="-122"/>
                    <a:ea typeface="微软雅黑" panose="020b0503020204020204" charset="-122"/>
                  </a:endParaRPr>
                </a:p>
              </p:txBody>
            </p:sp>
            <p:sp>
              <p:nvSpPr>
                <p:cNvPr id="28" name="Rectangle 13" descr="FD1DDF730CE4456e89755B07FE1653D0# #Rectangle 13"/>
                <p:cNvSpPr>
                  <a:spLocks noChangeArrowheads="1"/>
                </p:cNvSpPr>
                <p:nvPr/>
              </p:nvSpPr>
              <p:spPr bwMode="auto">
                <a:xfrm>
                  <a:off x="6835000" y="1326624"/>
                  <a:ext cx="1394800" cy="25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a:solidFill>
                        <a:schemeClr val="bg1"/>
                      </a:solidFill>
                      <a:latin typeface="微软雅黑" panose="020b0503020204020204" charset="-122"/>
                      <a:ea typeface="微软雅黑" panose="020b0503020204020204" charset="-122"/>
                    </a:rPr>
                    <a:t>此处添加简短文字说明。</a:t>
                  </a:r>
                  <a:endParaRPr lang="en-US" altLang="zh-CN" sz="1100">
                    <a:solidFill>
                      <a:schemeClr val="bg1"/>
                    </a:solidFill>
                    <a:latin typeface="微软雅黑" panose="020b0503020204020204" charset="-122"/>
                    <a:ea typeface="微软雅黑" panose="020b0503020204020204" charset="-122"/>
                  </a:endParaRPr>
                </a:p>
              </p:txBody>
            </p:sp>
          </p:grpSp>
        </p:grpSp>
        <p:cxnSp>
          <p:nvCxnSpPr>
            <p:cNvPr id="14" name="直接连接符 13"/>
            <p:cNvCxnSpPr/>
            <p:nvPr/>
          </p:nvCxnSpPr>
          <p:spPr>
            <a:xfrm flipH="1">
              <a:off x="5868144" y="1719913"/>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94708" y="2740830"/>
              <a:ext cx="2275176" cy="606814"/>
              <a:chOff x="794708" y="3176829"/>
              <a:chExt cx="2275176" cy="606814"/>
            </a:xfrm>
          </p:grpSpPr>
          <p:sp>
            <p:nvSpPr>
              <p:cNvPr id="22" name="Freeform 24"/>
              <p:cNvSpPr>
                <a:spLocks noEditPoints="1"/>
              </p:cNvSpPr>
              <p:nvPr/>
            </p:nvSpPr>
            <p:spPr bwMode="auto">
              <a:xfrm flipH="1">
                <a:off x="794708" y="3219822"/>
                <a:ext cx="452536" cy="481954"/>
              </a:xfrm>
              <a:custGeom>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A92F2F"/>
              </a:solidFill>
              <a:ln w="9525">
                <a:noFill/>
                <a:round/>
              </a:ln>
              <a:effectLst>
                <a:reflection blurRad="6350" stA="52000" endA="300" endPos="35000" dir="5400000" sy="-100000" algn="bl" rotWithShape="0"/>
              </a:effectLst>
            </p:spPr>
            <p:txBody>
              <a:bodyPr vert="horz" wrap="square" lIns="121920" tIns="60960" rIns="121920" bIns="60960" numCol="1" anchor="t" anchorCtr="0" compatLnSpc="1"/>
              <a:lstStyle/>
              <a:p>
                <a:endParaRPr lang="zh-CN" altLang="en-US" sz="3600">
                  <a:solidFill>
                    <a:schemeClr val="bg1">
                      <a:lumMod val="50000"/>
                    </a:schemeClr>
                  </a:solidFill>
                  <a:latin typeface="微软雅黑" panose="020b0503020204020204" charset="-122"/>
                  <a:ea typeface="微软雅黑" panose="020b0503020204020204" charset="-122"/>
                </a:endParaRPr>
              </a:p>
            </p:txBody>
          </p:sp>
          <p:sp>
            <p:nvSpPr>
              <p:cNvPr id="23" name="文本框 1167"/>
              <p:cNvSpPr txBox="1"/>
              <p:nvPr/>
            </p:nvSpPr>
            <p:spPr>
              <a:xfrm>
                <a:off x="1475828" y="3176829"/>
                <a:ext cx="1159394" cy="288756"/>
              </a:xfrm>
              <a:prstGeom prst="rect">
                <a:avLst/>
              </a:prstGeom>
              <a:noFill/>
            </p:spPr>
            <p:txBody>
              <a:bodyPr wrap="square" rtlCol="0">
                <a:spAutoFit/>
              </a:bodyPr>
              <a:lstStyle/>
              <a:p>
                <a:r>
                  <a:rPr lang="zh-CN" altLang="en-US" sz="2000">
                    <a:solidFill>
                      <a:schemeClr val="bg1">
                        <a:lumMod val="50000"/>
                      </a:schemeClr>
                    </a:solidFill>
                    <a:latin typeface="微软雅黑" panose="020b0503020204020204" charset="-122"/>
                    <a:ea typeface="微软雅黑" panose="020b0503020204020204" charset="-122"/>
                  </a:rPr>
                  <a:t>请输入标题</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24" name="文本框 60"/>
              <p:cNvSpPr txBox="1"/>
              <p:nvPr/>
            </p:nvSpPr>
            <p:spPr>
              <a:xfrm>
                <a:off x="1475828" y="3450463"/>
                <a:ext cx="1594056" cy="333180"/>
              </a:xfrm>
              <a:prstGeom prst="rect">
                <a:avLst/>
              </a:prstGeom>
              <a:noFill/>
            </p:spPr>
            <p:txBody>
              <a:bodyPr wrap="square" rtlCol="0">
                <a:spAutoFit/>
              </a:bodyPr>
              <a:lstStyle/>
              <a:p>
                <a:pPr algn="just">
                  <a:spcBef>
                    <a:spcPct val="0"/>
                  </a:spcBef>
                  <a:defRPr/>
                </a:pPr>
                <a:r>
                  <a:rPr lang="zh-CN" altLang="en-US" sz="120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a:solidFill>
                    <a:schemeClr val="bg1">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098564" y="3643397"/>
              <a:ext cx="2374781" cy="606814"/>
              <a:chOff x="6098564" y="4099716"/>
              <a:chExt cx="2374781" cy="606814"/>
            </a:xfrm>
          </p:grpSpPr>
          <p:sp>
            <p:nvSpPr>
              <p:cNvPr id="19" name="Freeform 73"/>
              <p:cNvSpPr>
                <a:spLocks noEditPoints="1"/>
              </p:cNvSpPr>
              <p:nvPr/>
            </p:nvSpPr>
            <p:spPr bwMode="auto">
              <a:xfrm>
                <a:off x="7847001" y="4148852"/>
                <a:ext cx="626344" cy="511130"/>
              </a:xfrm>
              <a:custGeom>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A92F2F"/>
              </a:solidFill>
              <a:ln>
                <a:noFill/>
              </a:ln>
              <a:effectLst>
                <a:reflection blurRad="6350" stA="52000" endA="300" endPos="35000" dir="5400000" sy="-100000" algn="bl" rotWithShape="0"/>
              </a:effectLst>
            </p:spPr>
            <p:txBody>
              <a:bodyPr vert="horz" wrap="square" lIns="91440" tIns="45720" rIns="91440" bIns="45720" numCol="1" anchor="t" anchorCtr="0" compatLnSpc="1"/>
              <a:lstStyle/>
              <a:p>
                <a:endParaRPr lang="zh-CN" altLang="en-US" sz="2800">
                  <a:solidFill>
                    <a:schemeClr val="bg1">
                      <a:lumMod val="50000"/>
                    </a:schemeClr>
                  </a:solidFill>
                  <a:latin typeface="微软雅黑" panose="020b0503020204020204" charset="-122"/>
                  <a:ea typeface="微软雅黑" panose="020b0503020204020204" charset="-122"/>
                </a:endParaRPr>
              </a:p>
            </p:txBody>
          </p:sp>
          <p:sp>
            <p:nvSpPr>
              <p:cNvPr id="20" name="文本框 1167"/>
              <p:cNvSpPr txBox="1"/>
              <p:nvPr/>
            </p:nvSpPr>
            <p:spPr>
              <a:xfrm>
                <a:off x="6533226" y="4099716"/>
                <a:ext cx="1159394" cy="288756"/>
              </a:xfrm>
              <a:prstGeom prst="rect">
                <a:avLst/>
              </a:prstGeom>
              <a:noFill/>
            </p:spPr>
            <p:txBody>
              <a:bodyPr wrap="square" rtlCol="0">
                <a:spAutoFit/>
              </a:bodyPr>
              <a:lstStyle/>
              <a:p>
                <a:pPr algn="r"/>
                <a:r>
                  <a:rPr lang="zh-CN" altLang="en-US" sz="2000">
                    <a:solidFill>
                      <a:schemeClr val="bg1">
                        <a:lumMod val="50000"/>
                      </a:schemeClr>
                    </a:solidFill>
                    <a:latin typeface="微软雅黑" panose="020b0503020204020204" charset="-122"/>
                    <a:ea typeface="微软雅黑" panose="020b0503020204020204" charset="-122"/>
                  </a:rPr>
                  <a:t>请输入标题</a:t>
                </a:r>
                <a:endParaRPr lang="zh-CN" altLang="en-US" sz="2000">
                  <a:solidFill>
                    <a:schemeClr val="bg1">
                      <a:lumMod val="50000"/>
                    </a:schemeClr>
                  </a:solidFill>
                  <a:latin typeface="微软雅黑" panose="020b0503020204020204" charset="-122"/>
                  <a:ea typeface="微软雅黑" panose="020b0503020204020204" charset="-122"/>
                </a:endParaRPr>
              </a:p>
            </p:txBody>
          </p:sp>
          <p:sp>
            <p:nvSpPr>
              <p:cNvPr id="21" name="文本框 60"/>
              <p:cNvSpPr txBox="1"/>
              <p:nvPr/>
            </p:nvSpPr>
            <p:spPr>
              <a:xfrm>
                <a:off x="6098564" y="4373350"/>
                <a:ext cx="1594056" cy="333180"/>
              </a:xfrm>
              <a:prstGeom prst="rect">
                <a:avLst/>
              </a:prstGeom>
              <a:noFill/>
            </p:spPr>
            <p:txBody>
              <a:bodyPr wrap="square" rtlCol="0">
                <a:spAutoFit/>
              </a:bodyPr>
              <a:lstStyle/>
              <a:p>
                <a:pPr algn="r">
                  <a:spcBef>
                    <a:spcPct val="0"/>
                  </a:spcBef>
                  <a:defRPr/>
                </a:pPr>
                <a:r>
                  <a:rPr lang="zh-CN" altLang="en-US" sz="1200">
                    <a:solidFill>
                      <a:schemeClr val="bg1">
                        <a:lumMod val="50000"/>
                      </a:schemeClr>
                    </a:solidFill>
                    <a:latin typeface="微软雅黑" panose="020b0503020204020204" charset="-122"/>
                    <a:ea typeface="微软雅黑" panose="020b0503020204020204" charset="-122"/>
                  </a:rPr>
                  <a:t>此处添加具体文字阐述，添加简短说明文字。</a:t>
                </a:r>
                <a:endParaRPr lang="en-US" altLang="zh-CN" sz="1200">
                  <a:solidFill>
                    <a:schemeClr val="bg1">
                      <a:lumMod val="50000"/>
                    </a:schemeClr>
                  </a:solidFill>
                  <a:latin typeface="微软雅黑" panose="020b0503020204020204" charset="-122"/>
                  <a:ea typeface="微软雅黑" panose="020b0503020204020204" charset="-122"/>
                </a:endParaRPr>
              </a:p>
            </p:txBody>
          </p:sp>
        </p:grpSp>
        <p:cxnSp>
          <p:nvCxnSpPr>
            <p:cNvPr id="17" name="直接连接符 16"/>
            <p:cNvCxnSpPr/>
            <p:nvPr/>
          </p:nvCxnSpPr>
          <p:spPr>
            <a:xfrm>
              <a:off x="1475828" y="2637796"/>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868144" y="3555679"/>
              <a:ext cx="1800200" cy="0"/>
            </a:xfrm>
            <a:prstGeom prst="line">
              <a:avLst/>
            </a:prstGeom>
            <a:ln w="6350">
              <a:solidFill>
                <a:schemeClr val="bg1">
                  <a:lumMod val="65000"/>
                </a:schemeClr>
              </a:solidFill>
              <a:head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sp>
        <p:nvSpPr>
          <p:cNvPr id="7" name="TextBox 5"/>
          <p:cNvSpPr txBox="1"/>
          <p:nvPr/>
        </p:nvSpPr>
        <p:spPr>
          <a:xfrm>
            <a:off x="616903" y="5185023"/>
            <a:ext cx="4655442" cy="1169551"/>
          </a:xfrm>
          <a:prstGeom prst="rect">
            <a:avLst/>
          </a:prstGeom>
          <a:noFill/>
        </p:spPr>
        <p:txBody>
          <a:bodyPr wrap="none" rtlCol="0">
            <a:spAutoFit/>
          </a:bodyPr>
          <a:lstStyle/>
          <a:p>
            <a:r>
              <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MANAGEMENT FOR INFOGRAPHIC</a:t>
            </a:r>
            <a:endParaRPr lang="en-US" sz="10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dolores nemis omnis fugats vitaes nemo minima rerums unsers sadips amets..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doloremque laudantium, totam rem aperiam, eaque ipsa quae ab illo inventore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veritatis et quasi architecto beatae vitae dicta sunt explicabo. </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28"/>
          <p:cNvSpPr txBox="1"/>
          <p:nvPr/>
        </p:nvSpPr>
        <p:spPr>
          <a:xfrm>
            <a:off x="6050632" y="1899597"/>
            <a:ext cx="1811714" cy="369332"/>
          </a:xfrm>
          <a:prstGeom prst="rect">
            <a:avLst/>
          </a:prstGeom>
          <a:noFill/>
        </p:spPr>
        <p:txBody>
          <a:bodyPr wrap="none" rtlCol="0">
            <a:spAutoFit/>
          </a:bodyPr>
          <a:lstStyle/>
          <a:p>
            <a:r>
              <a:rPr lang="en-US" altLang="zh-CN" b="1">
                <a:solidFill>
                  <a:srgbClr val="A92F2F"/>
                </a:solidFill>
                <a:latin typeface="+mj-ea"/>
                <a:ea typeface="+mj-ea"/>
              </a:rPr>
              <a:t>■</a:t>
            </a:r>
            <a:r>
              <a:rPr lang="zh-CN" altLang="en-US" b="1">
                <a:solidFill>
                  <a:srgbClr val="A92F2F"/>
                </a:solidFill>
                <a:latin typeface="+mj-ea"/>
                <a:ea typeface="+mj-ea"/>
              </a:rPr>
              <a:t>请输入您标题</a:t>
            </a:r>
            <a:endParaRPr lang="zh-CN" altLang="en-US" b="1">
              <a:solidFill>
                <a:srgbClr val="A92F2F"/>
              </a:solidFill>
              <a:latin typeface="+mj-ea"/>
              <a:ea typeface="+mj-ea"/>
            </a:endParaRPr>
          </a:p>
        </p:txBody>
      </p:sp>
      <p:sp>
        <p:nvSpPr>
          <p:cNvPr id="12" name="TextBox 29"/>
          <p:cNvSpPr txBox="1"/>
          <p:nvPr/>
        </p:nvSpPr>
        <p:spPr>
          <a:xfrm>
            <a:off x="6050632" y="2208683"/>
            <a:ext cx="5760640" cy="584775"/>
          </a:xfrm>
          <a:prstGeom prst="rect">
            <a:avLst/>
          </a:prstGeom>
          <a:noFill/>
        </p:spPr>
        <p:txBody>
          <a:bodyPr wrap="square" rtlCol="0">
            <a:spAutoFit/>
          </a:bodyPr>
          <a:lstStyle/>
          <a:p>
            <a:r>
              <a:rPr lang="zh-CN" altLang="en-US" sz="1600">
                <a:solidFill>
                  <a:schemeClr val="bg1">
                    <a:lumMod val="50000"/>
                  </a:schemeClr>
                </a:solidFill>
                <a:latin typeface="+mn-ea"/>
                <a:ea typeface="+mn-ea"/>
              </a:rPr>
              <a:t>这里可以输入可长可短的段落文字这里可以输入可长可短的段落文字这里可以输入可长可短的段落文字这里可以输入可长可</a:t>
            </a:r>
            <a:endParaRPr lang="zh-CN" altLang="en-US" sz="1600">
              <a:solidFill>
                <a:schemeClr val="bg1">
                  <a:lumMod val="50000"/>
                </a:schemeClr>
              </a:solidFill>
              <a:latin typeface="+mn-ea"/>
              <a:ea typeface="+mn-ea"/>
            </a:endParaRPr>
          </a:p>
        </p:txBody>
      </p:sp>
      <p:sp>
        <p:nvSpPr>
          <p:cNvPr id="13" name="TextBox 30"/>
          <p:cNvSpPr txBox="1"/>
          <p:nvPr/>
        </p:nvSpPr>
        <p:spPr>
          <a:xfrm>
            <a:off x="6050632" y="2820417"/>
            <a:ext cx="1811714" cy="369332"/>
          </a:xfrm>
          <a:prstGeom prst="rect">
            <a:avLst/>
          </a:prstGeom>
          <a:noFill/>
        </p:spPr>
        <p:txBody>
          <a:bodyPr wrap="none" rtlCol="0">
            <a:spAutoFit/>
          </a:bodyPr>
          <a:lstStyle/>
          <a:p>
            <a:r>
              <a:rPr lang="en-US" altLang="zh-CN" b="1">
                <a:solidFill>
                  <a:srgbClr val="A92F2F"/>
                </a:solidFill>
                <a:latin typeface="+mj-ea"/>
                <a:ea typeface="+mj-ea"/>
              </a:rPr>
              <a:t>■</a:t>
            </a:r>
            <a:r>
              <a:rPr lang="zh-CN" altLang="en-US" b="1">
                <a:solidFill>
                  <a:srgbClr val="A92F2F"/>
                </a:solidFill>
                <a:latin typeface="+mj-ea"/>
                <a:ea typeface="+mj-ea"/>
              </a:rPr>
              <a:t>请输入您标题</a:t>
            </a:r>
            <a:endParaRPr lang="zh-CN" altLang="en-US" b="1">
              <a:solidFill>
                <a:srgbClr val="A92F2F"/>
              </a:solidFill>
              <a:latin typeface="+mj-ea"/>
              <a:ea typeface="+mj-ea"/>
            </a:endParaRPr>
          </a:p>
        </p:txBody>
      </p:sp>
      <p:sp>
        <p:nvSpPr>
          <p:cNvPr id="14" name="TextBox 31"/>
          <p:cNvSpPr txBox="1"/>
          <p:nvPr/>
        </p:nvSpPr>
        <p:spPr>
          <a:xfrm>
            <a:off x="6050632" y="3129503"/>
            <a:ext cx="5760640" cy="584775"/>
          </a:xfrm>
          <a:prstGeom prst="rect">
            <a:avLst/>
          </a:prstGeom>
          <a:noFill/>
        </p:spPr>
        <p:txBody>
          <a:bodyPr wrap="square" rtlCol="0">
            <a:spAutoFit/>
          </a:bodyPr>
          <a:lstStyle/>
          <a:p>
            <a:r>
              <a:rPr lang="zh-CN" altLang="en-US"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a:solidFill>
                <a:schemeClr val="bg1">
                  <a:lumMod val="50000"/>
                </a:schemeClr>
              </a:solidFill>
              <a:latin typeface="+mn-ea"/>
              <a:ea typeface="+mn-ea"/>
            </a:endParaRPr>
          </a:p>
        </p:txBody>
      </p:sp>
      <p:sp>
        <p:nvSpPr>
          <p:cNvPr id="15" name="TextBox 32"/>
          <p:cNvSpPr txBox="1"/>
          <p:nvPr/>
        </p:nvSpPr>
        <p:spPr>
          <a:xfrm>
            <a:off x="6050632" y="3775795"/>
            <a:ext cx="1811714" cy="369332"/>
          </a:xfrm>
          <a:prstGeom prst="rect">
            <a:avLst/>
          </a:prstGeom>
          <a:noFill/>
        </p:spPr>
        <p:txBody>
          <a:bodyPr wrap="none" rtlCol="0">
            <a:spAutoFit/>
          </a:bodyPr>
          <a:lstStyle/>
          <a:p>
            <a:r>
              <a:rPr lang="en-US" altLang="zh-CN" b="1">
                <a:solidFill>
                  <a:srgbClr val="A92F2F"/>
                </a:solidFill>
                <a:latin typeface="+mj-ea"/>
                <a:ea typeface="+mj-ea"/>
              </a:rPr>
              <a:t>■</a:t>
            </a:r>
            <a:r>
              <a:rPr lang="zh-CN" altLang="en-US" b="1">
                <a:solidFill>
                  <a:srgbClr val="A92F2F"/>
                </a:solidFill>
                <a:latin typeface="+mj-ea"/>
                <a:ea typeface="+mj-ea"/>
              </a:rPr>
              <a:t>请输入您标题</a:t>
            </a:r>
            <a:endParaRPr lang="zh-CN" altLang="en-US" b="1">
              <a:solidFill>
                <a:srgbClr val="A92F2F"/>
              </a:solidFill>
              <a:latin typeface="+mj-ea"/>
              <a:ea typeface="+mj-ea"/>
            </a:endParaRPr>
          </a:p>
        </p:txBody>
      </p:sp>
      <p:sp>
        <p:nvSpPr>
          <p:cNvPr id="16" name="TextBox 33"/>
          <p:cNvSpPr txBox="1"/>
          <p:nvPr/>
        </p:nvSpPr>
        <p:spPr>
          <a:xfrm>
            <a:off x="6050632" y="4084881"/>
            <a:ext cx="5760640" cy="584775"/>
          </a:xfrm>
          <a:prstGeom prst="rect">
            <a:avLst/>
          </a:prstGeom>
          <a:noFill/>
        </p:spPr>
        <p:txBody>
          <a:bodyPr wrap="square" rtlCol="0">
            <a:spAutoFit/>
          </a:bodyPr>
          <a:lstStyle/>
          <a:p>
            <a:r>
              <a:rPr lang="zh-CN" altLang="en-US"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a:solidFill>
                <a:schemeClr val="bg1">
                  <a:lumMod val="50000"/>
                </a:schemeClr>
              </a:solidFill>
              <a:latin typeface="+mn-ea"/>
              <a:ea typeface="+mn-ea"/>
            </a:endParaRPr>
          </a:p>
        </p:txBody>
      </p:sp>
      <p:sp>
        <p:nvSpPr>
          <p:cNvPr id="17" name="TextBox 34"/>
          <p:cNvSpPr txBox="1"/>
          <p:nvPr/>
        </p:nvSpPr>
        <p:spPr>
          <a:xfrm>
            <a:off x="6047134" y="4775152"/>
            <a:ext cx="1811714" cy="369332"/>
          </a:xfrm>
          <a:prstGeom prst="rect">
            <a:avLst/>
          </a:prstGeom>
          <a:noFill/>
        </p:spPr>
        <p:txBody>
          <a:bodyPr wrap="none" rtlCol="0">
            <a:spAutoFit/>
          </a:bodyPr>
          <a:lstStyle/>
          <a:p>
            <a:r>
              <a:rPr lang="en-US" altLang="zh-CN" b="1">
                <a:solidFill>
                  <a:srgbClr val="A92F2F"/>
                </a:solidFill>
                <a:latin typeface="+mj-ea"/>
                <a:ea typeface="+mj-ea"/>
              </a:rPr>
              <a:t>■</a:t>
            </a:r>
            <a:r>
              <a:rPr lang="zh-CN" altLang="en-US" b="1">
                <a:solidFill>
                  <a:srgbClr val="A92F2F"/>
                </a:solidFill>
                <a:latin typeface="+mj-ea"/>
                <a:ea typeface="+mj-ea"/>
              </a:rPr>
              <a:t>请输入您标题</a:t>
            </a:r>
            <a:endParaRPr lang="zh-CN" altLang="en-US" b="1">
              <a:solidFill>
                <a:srgbClr val="A92F2F"/>
              </a:solidFill>
              <a:latin typeface="+mj-ea"/>
              <a:ea typeface="+mj-ea"/>
            </a:endParaRPr>
          </a:p>
        </p:txBody>
      </p:sp>
      <p:sp>
        <p:nvSpPr>
          <p:cNvPr id="18" name="TextBox 38"/>
          <p:cNvSpPr txBox="1"/>
          <p:nvPr/>
        </p:nvSpPr>
        <p:spPr>
          <a:xfrm>
            <a:off x="6047134" y="5084238"/>
            <a:ext cx="5760640" cy="584775"/>
          </a:xfrm>
          <a:prstGeom prst="rect">
            <a:avLst/>
          </a:prstGeom>
          <a:noFill/>
        </p:spPr>
        <p:txBody>
          <a:bodyPr wrap="square" rtlCol="0">
            <a:spAutoFit/>
          </a:bodyPr>
          <a:lstStyle/>
          <a:p>
            <a:r>
              <a:rPr lang="zh-CN" altLang="en-US" sz="1600">
                <a:solidFill>
                  <a:schemeClr val="bg1">
                    <a:lumMod val="50000"/>
                  </a:schemeClr>
                </a:solidFill>
                <a:latin typeface="+mn-ea"/>
                <a:ea typeface="+mn-ea"/>
              </a:rPr>
              <a:t>这里可以输入可长可短的段落文字这里可以输入可长可短的段落文字这里可以输入可长可短的段落文字这里可以输入</a:t>
            </a:r>
            <a:endParaRPr lang="zh-CN" altLang="en-US" sz="1600">
              <a:solidFill>
                <a:schemeClr val="bg1">
                  <a:lumMod val="50000"/>
                </a:schemeClr>
              </a:solidFill>
              <a:latin typeface="+mn-ea"/>
              <a:ea typeface="+mn-ea"/>
            </a:endParaRPr>
          </a:p>
        </p:txBody>
      </p:sp>
      <p:pic>
        <p:nvPicPr>
          <p:cNvPr id="19" name="Picture 2" descr="E:\我的文档\DSC_4835.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8503" y="1906358"/>
            <a:ext cx="4773282" cy="3169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2" presetClass="entr" presetSubtype="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25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2"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5"/>
          <p:cNvGrpSpPr/>
          <p:nvPr/>
        </p:nvGrpSpPr>
        <p:grpSpPr>
          <a:xfrm>
            <a:off x="0" y="116032"/>
            <a:ext cx="12190413" cy="934348"/>
            <a:chOff x="0" y="116032"/>
            <a:chExt cx="12190413" cy="934348"/>
          </a:xfrm>
        </p:grpSpPr>
        <p:pic>
          <p:nvPicPr>
            <p:cNvPr id="11" name="Picture 4" descr="C:\Users\Administrator\Desktop\素材\Nipic_2174276_2014031914463401932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372916" y="116032"/>
              <a:ext cx="1399379" cy="93434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369419"/>
              <a:ext cx="12190413" cy="668719"/>
              <a:chOff x="0" y="511311"/>
              <a:chExt cx="12190413" cy="668719"/>
            </a:xfrm>
          </p:grpSpPr>
          <p:sp>
            <p:nvSpPr>
              <p:cNvPr id="2" name="矩形 1"/>
              <p:cNvSpPr/>
              <p:nvPr/>
            </p:nvSpPr>
            <p:spPr>
              <a:xfrm flipV="1">
                <a:off x="0" y="1134311"/>
                <a:ext cx="12190413" cy="45719"/>
              </a:xfrm>
              <a:prstGeom prst="rect">
                <a:avLst/>
              </a:prstGeom>
              <a:solidFill>
                <a:srgbClr val="A9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1810395" y="511311"/>
                <a:ext cx="3262432" cy="461666"/>
              </a:xfrm>
              <a:prstGeom prst="rect">
                <a:avLst/>
              </a:prstGeom>
              <a:noFill/>
            </p:spPr>
            <p:txBody>
              <a:bodyPr wrap="none" rtlCol="0">
                <a:spAutoFit/>
              </a:bodyPr>
              <a:lstStyle/>
              <a:p>
                <a:r>
                  <a:rPr lang="zh-CN" altLang="en-US" sz="2400">
                    <a:solidFill>
                      <a:srgbClr val="A92F2F"/>
                    </a:solidFill>
                    <a:latin typeface="微软雅黑" panose="020b0503020204020204" charset="-122"/>
                    <a:ea typeface="微软雅黑" panose="020b0503020204020204" charset="-122"/>
                  </a:rPr>
                  <a:t>点击输入相关文字标题</a:t>
                </a:r>
                <a:endParaRPr lang="zh-CN" altLang="en-US" sz="2400">
                  <a:solidFill>
                    <a:srgbClr val="A92F2F"/>
                  </a:solidFill>
                  <a:latin typeface="微软雅黑" panose="020b0503020204020204" charset="-122"/>
                  <a:ea typeface="微软雅黑" panose="020b0503020204020204" charset="-122"/>
                </a:endParaRPr>
              </a:p>
            </p:txBody>
          </p:sp>
        </p:grpSp>
      </p:grpSp>
      <p:grpSp>
        <p:nvGrpSpPr>
          <p:cNvPr id="7" name="组合 6"/>
          <p:cNvGrpSpPr/>
          <p:nvPr/>
        </p:nvGrpSpPr>
        <p:grpSpPr>
          <a:xfrm>
            <a:off x="2135396" y="1914525"/>
            <a:ext cx="8197201" cy="4292408"/>
            <a:chOff x="785940" y="929767"/>
            <a:chExt cx="10569025" cy="5534398"/>
          </a:xfrm>
        </p:grpSpPr>
        <p:sp>
          <p:nvSpPr>
            <p:cNvPr id="9" name="Oval 6"/>
            <p:cNvSpPr>
              <a:spLocks noChangeArrowheads="1"/>
            </p:cNvSpPr>
            <p:nvPr/>
          </p:nvSpPr>
          <p:spPr bwMode="auto">
            <a:xfrm>
              <a:off x="2456011" y="929767"/>
              <a:ext cx="233839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0" name="Oval 7"/>
            <p:cNvSpPr>
              <a:spLocks noChangeArrowheads="1"/>
            </p:cNvSpPr>
            <p:nvPr/>
          </p:nvSpPr>
          <p:spPr bwMode="auto">
            <a:xfrm>
              <a:off x="6642238" y="929767"/>
              <a:ext cx="2339700" cy="2338388"/>
            </a:xfrm>
            <a:prstGeom prst="ellipse">
              <a:avLst/>
            </a:prstGeom>
            <a:solidFill>
              <a:srgbClr val="A92F2F"/>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2" name="Freeform 8"/>
            <p:cNvSpPr>
              <a:spLocks noEditPoints="1"/>
            </p:cNvSpPr>
            <p:nvPr/>
          </p:nvSpPr>
          <p:spPr bwMode="auto">
            <a:xfrm>
              <a:off x="2766835" y="1429030"/>
              <a:ext cx="1716742" cy="1365262"/>
            </a:xfrm>
            <a:custGeom>
              <a:gdLst>
                <a:gd name="T0" fmla="*/ 1452 w 1452"/>
                <a:gd name="T1" fmla="*/ 800 h 1155"/>
                <a:gd name="T2" fmla="*/ 758 w 1452"/>
                <a:gd name="T3" fmla="*/ 1034 h 1155"/>
                <a:gd name="T4" fmla="*/ 62 w 1452"/>
                <a:gd name="T5" fmla="*/ 197 h 1155"/>
                <a:gd name="T6" fmla="*/ 740 w 1452"/>
                <a:gd name="T7" fmla="*/ 0 h 1155"/>
                <a:gd name="T8" fmla="*/ 1452 w 1452"/>
                <a:gd name="T9" fmla="*/ 800 h 1155"/>
                <a:gd name="T10" fmla="*/ 684 w 1452"/>
                <a:gd name="T11" fmla="*/ 1155 h 1155"/>
                <a:gd name="T12" fmla="*/ 0 w 1452"/>
                <a:gd name="T13" fmla="*/ 326 h 1155"/>
                <a:gd name="T14" fmla="*/ 49 w 1452"/>
                <a:gd name="T15" fmla="*/ 224 h 1155"/>
                <a:gd name="T16" fmla="*/ 734 w 1452"/>
                <a:gd name="T17" fmla="*/ 1052 h 1155"/>
                <a:gd name="T18" fmla="*/ 684 w 1452"/>
                <a:gd name="T19" fmla="*/ 1155 h 1155"/>
                <a:gd name="T20" fmla="*/ 1399 w 1452"/>
                <a:gd name="T21" fmla="*/ 910 h 1155"/>
                <a:gd name="T22" fmla="*/ 704 w 1452"/>
                <a:gd name="T23" fmla="*/ 1152 h 1155"/>
                <a:gd name="T24" fmla="*/ 725 w 1452"/>
                <a:gd name="T25" fmla="*/ 1108 h 1155"/>
                <a:gd name="T26" fmla="*/ 1420 w 1452"/>
                <a:gd name="T27" fmla="*/ 866 h 1155"/>
                <a:gd name="T28" fmla="*/ 1399 w 1452"/>
                <a:gd name="T29" fmla="*/ 910 h 1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2" h="1155">
                  <a:moveTo>
                    <a:pt x="1452" y="800"/>
                  </a:moveTo>
                  <a:lnTo>
                    <a:pt x="758" y="1034"/>
                  </a:lnTo>
                  <a:lnTo>
                    <a:pt x="62" y="197"/>
                  </a:lnTo>
                  <a:lnTo>
                    <a:pt x="740" y="0"/>
                  </a:lnTo>
                  <a:lnTo>
                    <a:pt x="1452" y="800"/>
                  </a:lnTo>
                  <a:close/>
                  <a:moveTo>
                    <a:pt x="684" y="1155"/>
                  </a:moveTo>
                  <a:lnTo>
                    <a:pt x="0" y="326"/>
                  </a:lnTo>
                  <a:lnTo>
                    <a:pt x="49" y="224"/>
                  </a:lnTo>
                  <a:lnTo>
                    <a:pt x="734" y="1052"/>
                  </a:lnTo>
                  <a:lnTo>
                    <a:pt x="684" y="1155"/>
                  </a:lnTo>
                  <a:close/>
                  <a:moveTo>
                    <a:pt x="1399" y="910"/>
                  </a:moveTo>
                  <a:lnTo>
                    <a:pt x="704" y="1152"/>
                  </a:lnTo>
                  <a:lnTo>
                    <a:pt x="725" y="1108"/>
                  </a:lnTo>
                  <a:lnTo>
                    <a:pt x="1420" y="866"/>
                  </a:lnTo>
                  <a:lnTo>
                    <a:pt x="1399" y="910"/>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3" name="Freeform 9"/>
            <p:cNvSpPr>
              <a:spLocks noEditPoints="1"/>
            </p:cNvSpPr>
            <p:nvPr/>
          </p:nvSpPr>
          <p:spPr bwMode="auto">
            <a:xfrm>
              <a:off x="7259951" y="1345509"/>
              <a:ext cx="1104276" cy="1506904"/>
            </a:xfrm>
            <a:custGeom>
              <a:gdLst>
                <a:gd name="T0" fmla="*/ 123 w 934"/>
                <a:gd name="T1" fmla="*/ 207 h 1274"/>
                <a:gd name="T2" fmla="*/ 103 w 934"/>
                <a:gd name="T3" fmla="*/ 1274 h 1274"/>
                <a:gd name="T4" fmla="*/ 934 w 934"/>
                <a:gd name="T5" fmla="*/ 313 h 1274"/>
                <a:gd name="T6" fmla="*/ 863 w 934"/>
                <a:gd name="T7" fmla="*/ 336 h 1274"/>
                <a:gd name="T8" fmla="*/ 107 w 934"/>
                <a:gd name="T9" fmla="*/ 1200 h 1274"/>
                <a:gd name="T10" fmla="*/ 404 w 934"/>
                <a:gd name="T11" fmla="*/ 136 h 1274"/>
                <a:gd name="T12" fmla="*/ 530 w 934"/>
                <a:gd name="T13" fmla="*/ 136 h 1274"/>
                <a:gd name="T14" fmla="*/ 465 w 934"/>
                <a:gd name="T15" fmla="*/ 203 h 1274"/>
                <a:gd name="T16" fmla="*/ 326 w 934"/>
                <a:gd name="T17" fmla="*/ 139 h 1274"/>
                <a:gd name="T18" fmla="*/ 171 w 934"/>
                <a:gd name="T19" fmla="*/ 323 h 1274"/>
                <a:gd name="T20" fmla="*/ 762 w 934"/>
                <a:gd name="T21" fmla="*/ 323 h 1274"/>
                <a:gd name="T22" fmla="*/ 607 w 934"/>
                <a:gd name="T23" fmla="*/ 139 h 1274"/>
                <a:gd name="T24" fmla="*/ 326 w 934"/>
                <a:gd name="T25" fmla="*/ 139 h 1274"/>
                <a:gd name="T26" fmla="*/ 330 w 934"/>
                <a:gd name="T27" fmla="*/ 967 h 1274"/>
                <a:gd name="T28" fmla="*/ 226 w 934"/>
                <a:gd name="T29" fmla="*/ 996 h 1274"/>
                <a:gd name="T30" fmla="*/ 204 w 934"/>
                <a:gd name="T31" fmla="*/ 1019 h 1274"/>
                <a:gd name="T32" fmla="*/ 330 w 934"/>
                <a:gd name="T33" fmla="*/ 1029 h 1274"/>
                <a:gd name="T34" fmla="*/ 197 w 934"/>
                <a:gd name="T35" fmla="*/ 1093 h 1274"/>
                <a:gd name="T36" fmla="*/ 362 w 934"/>
                <a:gd name="T37" fmla="*/ 1012 h 1274"/>
                <a:gd name="T38" fmla="*/ 362 w 934"/>
                <a:gd name="T39" fmla="*/ 961 h 1274"/>
                <a:gd name="T40" fmla="*/ 165 w 934"/>
                <a:gd name="T41" fmla="*/ 971 h 1274"/>
                <a:gd name="T42" fmla="*/ 320 w 934"/>
                <a:gd name="T43" fmla="*/ 1135 h 1274"/>
                <a:gd name="T44" fmla="*/ 320 w 934"/>
                <a:gd name="T45" fmla="*/ 500 h 1274"/>
                <a:gd name="T46" fmla="*/ 226 w 934"/>
                <a:gd name="T47" fmla="*/ 529 h 1274"/>
                <a:gd name="T48" fmla="*/ 258 w 934"/>
                <a:gd name="T49" fmla="*/ 613 h 1274"/>
                <a:gd name="T50" fmla="*/ 197 w 934"/>
                <a:gd name="T51" fmla="*/ 635 h 1274"/>
                <a:gd name="T52" fmla="*/ 320 w 934"/>
                <a:gd name="T53" fmla="*/ 468 h 1274"/>
                <a:gd name="T54" fmla="*/ 165 w 934"/>
                <a:gd name="T55" fmla="*/ 632 h 1274"/>
                <a:gd name="T56" fmla="*/ 361 w 934"/>
                <a:gd name="T57" fmla="*/ 537 h 1274"/>
                <a:gd name="T58" fmla="*/ 359 w 934"/>
                <a:gd name="T59" fmla="*/ 494 h 1274"/>
                <a:gd name="T60" fmla="*/ 330 w 934"/>
                <a:gd name="T61" fmla="*/ 751 h 1274"/>
                <a:gd name="T62" fmla="*/ 204 w 934"/>
                <a:gd name="T63" fmla="*/ 784 h 1274"/>
                <a:gd name="T64" fmla="*/ 330 w 934"/>
                <a:gd name="T65" fmla="*/ 868 h 1274"/>
                <a:gd name="T66" fmla="*/ 361 w 934"/>
                <a:gd name="T67" fmla="*/ 727 h 1274"/>
                <a:gd name="T68" fmla="*/ 165 w 934"/>
                <a:gd name="T69" fmla="*/ 735 h 1274"/>
                <a:gd name="T70" fmla="*/ 330 w 934"/>
                <a:gd name="T71" fmla="*/ 900 h 1274"/>
                <a:gd name="T72" fmla="*/ 432 w 934"/>
                <a:gd name="T73" fmla="*/ 694 h 1274"/>
                <a:gd name="T74" fmla="*/ 488 w 934"/>
                <a:gd name="T75" fmla="*/ 1080 h 1274"/>
                <a:gd name="T76" fmla="*/ 749 w 934"/>
                <a:gd name="T77" fmla="*/ 1000 h 1274"/>
                <a:gd name="T78" fmla="*/ 478 w 934"/>
                <a:gd name="T79" fmla="*/ 1071 h 1274"/>
                <a:gd name="T80" fmla="*/ 749 w 934"/>
                <a:gd name="T81" fmla="*/ 758 h 1274"/>
                <a:gd name="T82" fmla="*/ 478 w 934"/>
                <a:gd name="T83" fmla="*/ 613 h 1274"/>
                <a:gd name="T84" fmla="*/ 478 w 934"/>
                <a:gd name="T85" fmla="*/ 526 h 12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4" h="1274">
                  <a:moveTo>
                    <a:pt x="71" y="336"/>
                  </a:moveTo>
                  <a:cubicBezTo>
                    <a:pt x="71" y="300"/>
                    <a:pt x="88" y="282"/>
                    <a:pt x="123" y="281"/>
                  </a:cubicBezTo>
                  <a:lnTo>
                    <a:pt x="123" y="207"/>
                  </a:lnTo>
                  <a:cubicBezTo>
                    <a:pt x="58" y="208"/>
                    <a:pt x="0" y="250"/>
                    <a:pt x="0" y="313"/>
                  </a:cubicBezTo>
                  <a:lnTo>
                    <a:pt x="0" y="1171"/>
                  </a:lnTo>
                  <a:cubicBezTo>
                    <a:pt x="0" y="1223"/>
                    <a:pt x="51" y="1274"/>
                    <a:pt x="103" y="1274"/>
                  </a:cubicBezTo>
                  <a:lnTo>
                    <a:pt x="830" y="1274"/>
                  </a:lnTo>
                  <a:cubicBezTo>
                    <a:pt x="883" y="1274"/>
                    <a:pt x="934" y="1223"/>
                    <a:pt x="934" y="1171"/>
                  </a:cubicBezTo>
                  <a:lnTo>
                    <a:pt x="934" y="313"/>
                  </a:lnTo>
                  <a:cubicBezTo>
                    <a:pt x="934" y="250"/>
                    <a:pt x="876" y="208"/>
                    <a:pt x="811" y="207"/>
                  </a:cubicBezTo>
                  <a:lnTo>
                    <a:pt x="811" y="281"/>
                  </a:lnTo>
                  <a:cubicBezTo>
                    <a:pt x="846" y="282"/>
                    <a:pt x="863" y="300"/>
                    <a:pt x="863" y="336"/>
                  </a:cubicBezTo>
                  <a:lnTo>
                    <a:pt x="863" y="1148"/>
                  </a:lnTo>
                  <a:cubicBezTo>
                    <a:pt x="863" y="1174"/>
                    <a:pt x="852" y="1200"/>
                    <a:pt x="827" y="1200"/>
                  </a:cubicBezTo>
                  <a:lnTo>
                    <a:pt x="107" y="1200"/>
                  </a:lnTo>
                  <a:cubicBezTo>
                    <a:pt x="79" y="1200"/>
                    <a:pt x="71" y="1170"/>
                    <a:pt x="71" y="1142"/>
                  </a:cubicBezTo>
                  <a:lnTo>
                    <a:pt x="71" y="336"/>
                  </a:lnTo>
                  <a:close/>
                  <a:moveTo>
                    <a:pt x="404" y="136"/>
                  </a:moveTo>
                  <a:cubicBezTo>
                    <a:pt x="404" y="106"/>
                    <a:pt x="432" y="78"/>
                    <a:pt x="462" y="78"/>
                  </a:cubicBezTo>
                  <a:lnTo>
                    <a:pt x="472" y="78"/>
                  </a:lnTo>
                  <a:cubicBezTo>
                    <a:pt x="501" y="78"/>
                    <a:pt x="530" y="106"/>
                    <a:pt x="530" y="136"/>
                  </a:cubicBezTo>
                  <a:lnTo>
                    <a:pt x="530" y="142"/>
                  </a:lnTo>
                  <a:cubicBezTo>
                    <a:pt x="530" y="175"/>
                    <a:pt x="501" y="203"/>
                    <a:pt x="468" y="203"/>
                  </a:cubicBezTo>
                  <a:lnTo>
                    <a:pt x="465" y="203"/>
                  </a:lnTo>
                  <a:cubicBezTo>
                    <a:pt x="432" y="203"/>
                    <a:pt x="404" y="175"/>
                    <a:pt x="404" y="142"/>
                  </a:cubicBezTo>
                  <a:lnTo>
                    <a:pt x="404" y="136"/>
                  </a:lnTo>
                  <a:close/>
                  <a:moveTo>
                    <a:pt x="326" y="139"/>
                  </a:moveTo>
                  <a:lnTo>
                    <a:pt x="223" y="139"/>
                  </a:lnTo>
                  <a:cubicBezTo>
                    <a:pt x="188" y="139"/>
                    <a:pt x="171" y="155"/>
                    <a:pt x="171" y="190"/>
                  </a:cubicBezTo>
                  <a:lnTo>
                    <a:pt x="171" y="323"/>
                  </a:lnTo>
                  <a:cubicBezTo>
                    <a:pt x="171" y="345"/>
                    <a:pt x="186" y="368"/>
                    <a:pt x="207" y="368"/>
                  </a:cubicBezTo>
                  <a:lnTo>
                    <a:pt x="727" y="368"/>
                  </a:lnTo>
                  <a:cubicBezTo>
                    <a:pt x="748" y="368"/>
                    <a:pt x="762" y="345"/>
                    <a:pt x="762" y="323"/>
                  </a:cubicBezTo>
                  <a:lnTo>
                    <a:pt x="762" y="190"/>
                  </a:lnTo>
                  <a:cubicBezTo>
                    <a:pt x="762" y="155"/>
                    <a:pt x="746" y="139"/>
                    <a:pt x="711" y="139"/>
                  </a:cubicBezTo>
                  <a:lnTo>
                    <a:pt x="607" y="139"/>
                  </a:lnTo>
                  <a:cubicBezTo>
                    <a:pt x="607" y="68"/>
                    <a:pt x="547" y="0"/>
                    <a:pt x="478" y="0"/>
                  </a:cubicBezTo>
                  <a:lnTo>
                    <a:pt x="456" y="0"/>
                  </a:lnTo>
                  <a:cubicBezTo>
                    <a:pt x="387" y="0"/>
                    <a:pt x="326" y="68"/>
                    <a:pt x="326" y="139"/>
                  </a:cubicBezTo>
                  <a:close/>
                  <a:moveTo>
                    <a:pt x="197" y="977"/>
                  </a:moveTo>
                  <a:cubicBezTo>
                    <a:pt x="197" y="970"/>
                    <a:pt x="199" y="967"/>
                    <a:pt x="207" y="967"/>
                  </a:cubicBezTo>
                  <a:lnTo>
                    <a:pt x="330" y="967"/>
                  </a:lnTo>
                  <a:lnTo>
                    <a:pt x="330" y="977"/>
                  </a:lnTo>
                  <a:cubicBezTo>
                    <a:pt x="330" y="987"/>
                    <a:pt x="278" y="1017"/>
                    <a:pt x="268" y="1022"/>
                  </a:cubicBezTo>
                  <a:cubicBezTo>
                    <a:pt x="260" y="1015"/>
                    <a:pt x="240" y="996"/>
                    <a:pt x="226" y="996"/>
                  </a:cubicBezTo>
                  <a:lnTo>
                    <a:pt x="223" y="996"/>
                  </a:lnTo>
                  <a:cubicBezTo>
                    <a:pt x="215" y="996"/>
                    <a:pt x="204" y="1008"/>
                    <a:pt x="204" y="1016"/>
                  </a:cubicBezTo>
                  <a:lnTo>
                    <a:pt x="204" y="1019"/>
                  </a:lnTo>
                  <a:cubicBezTo>
                    <a:pt x="204" y="1028"/>
                    <a:pt x="249" y="1077"/>
                    <a:pt x="258" y="1077"/>
                  </a:cubicBezTo>
                  <a:lnTo>
                    <a:pt x="262" y="1077"/>
                  </a:lnTo>
                  <a:cubicBezTo>
                    <a:pt x="269" y="1077"/>
                    <a:pt x="319" y="1036"/>
                    <a:pt x="330" y="1029"/>
                  </a:cubicBezTo>
                  <a:cubicBezTo>
                    <a:pt x="330" y="1046"/>
                    <a:pt x="337" y="1103"/>
                    <a:pt x="320" y="1103"/>
                  </a:cubicBezTo>
                  <a:lnTo>
                    <a:pt x="207" y="1103"/>
                  </a:lnTo>
                  <a:cubicBezTo>
                    <a:pt x="199" y="1103"/>
                    <a:pt x="197" y="1101"/>
                    <a:pt x="197" y="1093"/>
                  </a:cubicBezTo>
                  <a:lnTo>
                    <a:pt x="197" y="977"/>
                  </a:lnTo>
                  <a:close/>
                  <a:moveTo>
                    <a:pt x="320" y="1135"/>
                  </a:moveTo>
                  <a:cubicBezTo>
                    <a:pt x="381" y="1135"/>
                    <a:pt x="358" y="1069"/>
                    <a:pt x="362" y="1012"/>
                  </a:cubicBezTo>
                  <a:cubicBezTo>
                    <a:pt x="364" y="984"/>
                    <a:pt x="435" y="959"/>
                    <a:pt x="443" y="932"/>
                  </a:cubicBezTo>
                  <a:lnTo>
                    <a:pt x="433" y="932"/>
                  </a:lnTo>
                  <a:cubicBezTo>
                    <a:pt x="411" y="932"/>
                    <a:pt x="378" y="952"/>
                    <a:pt x="362" y="961"/>
                  </a:cubicBezTo>
                  <a:cubicBezTo>
                    <a:pt x="354" y="949"/>
                    <a:pt x="346" y="935"/>
                    <a:pt x="326" y="935"/>
                  </a:cubicBezTo>
                  <a:lnTo>
                    <a:pt x="200" y="935"/>
                  </a:lnTo>
                  <a:cubicBezTo>
                    <a:pt x="181" y="935"/>
                    <a:pt x="165" y="952"/>
                    <a:pt x="165" y="971"/>
                  </a:cubicBezTo>
                  <a:lnTo>
                    <a:pt x="165" y="1100"/>
                  </a:lnTo>
                  <a:cubicBezTo>
                    <a:pt x="165" y="1121"/>
                    <a:pt x="184" y="1135"/>
                    <a:pt x="207" y="1135"/>
                  </a:cubicBezTo>
                  <a:lnTo>
                    <a:pt x="320" y="1135"/>
                  </a:lnTo>
                  <a:close/>
                  <a:moveTo>
                    <a:pt x="197" y="510"/>
                  </a:moveTo>
                  <a:cubicBezTo>
                    <a:pt x="197" y="502"/>
                    <a:pt x="199" y="500"/>
                    <a:pt x="207" y="500"/>
                  </a:cubicBezTo>
                  <a:lnTo>
                    <a:pt x="320" y="500"/>
                  </a:lnTo>
                  <a:cubicBezTo>
                    <a:pt x="327" y="500"/>
                    <a:pt x="330" y="502"/>
                    <a:pt x="330" y="510"/>
                  </a:cubicBezTo>
                  <a:cubicBezTo>
                    <a:pt x="330" y="518"/>
                    <a:pt x="275" y="555"/>
                    <a:pt x="268" y="555"/>
                  </a:cubicBezTo>
                  <a:cubicBezTo>
                    <a:pt x="262" y="555"/>
                    <a:pt x="245" y="529"/>
                    <a:pt x="226" y="529"/>
                  </a:cubicBezTo>
                  <a:cubicBezTo>
                    <a:pt x="217" y="529"/>
                    <a:pt x="204" y="539"/>
                    <a:pt x="204" y="548"/>
                  </a:cubicBezTo>
                  <a:lnTo>
                    <a:pt x="204" y="552"/>
                  </a:lnTo>
                  <a:cubicBezTo>
                    <a:pt x="204" y="564"/>
                    <a:pt x="248" y="607"/>
                    <a:pt x="258" y="613"/>
                  </a:cubicBezTo>
                  <a:lnTo>
                    <a:pt x="330" y="561"/>
                  </a:lnTo>
                  <a:lnTo>
                    <a:pt x="330" y="635"/>
                  </a:lnTo>
                  <a:lnTo>
                    <a:pt x="197" y="635"/>
                  </a:lnTo>
                  <a:lnTo>
                    <a:pt x="197" y="510"/>
                  </a:lnTo>
                  <a:close/>
                  <a:moveTo>
                    <a:pt x="359" y="494"/>
                  </a:moveTo>
                  <a:cubicBezTo>
                    <a:pt x="355" y="477"/>
                    <a:pt x="340" y="468"/>
                    <a:pt x="320" y="468"/>
                  </a:cubicBezTo>
                  <a:lnTo>
                    <a:pt x="207" y="468"/>
                  </a:lnTo>
                  <a:cubicBezTo>
                    <a:pt x="184" y="468"/>
                    <a:pt x="165" y="481"/>
                    <a:pt x="165" y="503"/>
                  </a:cubicBezTo>
                  <a:lnTo>
                    <a:pt x="165" y="632"/>
                  </a:lnTo>
                  <a:cubicBezTo>
                    <a:pt x="165" y="651"/>
                    <a:pt x="181" y="668"/>
                    <a:pt x="200" y="668"/>
                  </a:cubicBezTo>
                  <a:lnTo>
                    <a:pt x="326" y="668"/>
                  </a:lnTo>
                  <a:cubicBezTo>
                    <a:pt x="377" y="668"/>
                    <a:pt x="362" y="588"/>
                    <a:pt x="361" y="537"/>
                  </a:cubicBezTo>
                  <a:lnTo>
                    <a:pt x="443" y="468"/>
                  </a:lnTo>
                  <a:cubicBezTo>
                    <a:pt x="443" y="468"/>
                    <a:pt x="437" y="465"/>
                    <a:pt x="436" y="465"/>
                  </a:cubicBezTo>
                  <a:cubicBezTo>
                    <a:pt x="404" y="465"/>
                    <a:pt x="378" y="492"/>
                    <a:pt x="359" y="494"/>
                  </a:cubicBezTo>
                  <a:close/>
                  <a:moveTo>
                    <a:pt x="197" y="735"/>
                  </a:moveTo>
                  <a:lnTo>
                    <a:pt x="330" y="735"/>
                  </a:lnTo>
                  <a:lnTo>
                    <a:pt x="330" y="751"/>
                  </a:lnTo>
                  <a:lnTo>
                    <a:pt x="268" y="790"/>
                  </a:lnTo>
                  <a:lnTo>
                    <a:pt x="227" y="760"/>
                  </a:lnTo>
                  <a:cubicBezTo>
                    <a:pt x="216" y="766"/>
                    <a:pt x="204" y="769"/>
                    <a:pt x="204" y="784"/>
                  </a:cubicBezTo>
                  <a:cubicBezTo>
                    <a:pt x="204" y="794"/>
                    <a:pt x="250" y="845"/>
                    <a:pt x="258" y="845"/>
                  </a:cubicBezTo>
                  <a:cubicBezTo>
                    <a:pt x="273" y="845"/>
                    <a:pt x="313" y="801"/>
                    <a:pt x="330" y="797"/>
                  </a:cubicBezTo>
                  <a:lnTo>
                    <a:pt x="330" y="868"/>
                  </a:lnTo>
                  <a:lnTo>
                    <a:pt x="197" y="868"/>
                  </a:lnTo>
                  <a:lnTo>
                    <a:pt x="197" y="735"/>
                  </a:lnTo>
                  <a:close/>
                  <a:moveTo>
                    <a:pt x="361" y="727"/>
                  </a:moveTo>
                  <a:cubicBezTo>
                    <a:pt x="355" y="717"/>
                    <a:pt x="348" y="703"/>
                    <a:pt x="330" y="703"/>
                  </a:cubicBezTo>
                  <a:lnTo>
                    <a:pt x="197" y="703"/>
                  </a:lnTo>
                  <a:cubicBezTo>
                    <a:pt x="181" y="703"/>
                    <a:pt x="165" y="719"/>
                    <a:pt x="165" y="735"/>
                  </a:cubicBezTo>
                  <a:lnTo>
                    <a:pt x="165" y="868"/>
                  </a:lnTo>
                  <a:cubicBezTo>
                    <a:pt x="165" y="884"/>
                    <a:pt x="181" y="900"/>
                    <a:pt x="197" y="900"/>
                  </a:cubicBezTo>
                  <a:lnTo>
                    <a:pt x="330" y="900"/>
                  </a:lnTo>
                  <a:cubicBezTo>
                    <a:pt x="376" y="900"/>
                    <a:pt x="362" y="817"/>
                    <a:pt x="361" y="770"/>
                  </a:cubicBezTo>
                  <a:lnTo>
                    <a:pt x="442" y="700"/>
                  </a:lnTo>
                  <a:lnTo>
                    <a:pt x="432" y="694"/>
                  </a:lnTo>
                  <a:lnTo>
                    <a:pt x="361" y="727"/>
                  </a:lnTo>
                  <a:close/>
                  <a:moveTo>
                    <a:pt x="478" y="1071"/>
                  </a:moveTo>
                  <a:cubicBezTo>
                    <a:pt x="478" y="1078"/>
                    <a:pt x="480" y="1080"/>
                    <a:pt x="488" y="1080"/>
                  </a:cubicBezTo>
                  <a:lnTo>
                    <a:pt x="740" y="1080"/>
                  </a:lnTo>
                  <a:cubicBezTo>
                    <a:pt x="747" y="1080"/>
                    <a:pt x="749" y="1078"/>
                    <a:pt x="749" y="1071"/>
                  </a:cubicBezTo>
                  <a:lnTo>
                    <a:pt x="749" y="1000"/>
                  </a:lnTo>
                  <a:cubicBezTo>
                    <a:pt x="749" y="992"/>
                    <a:pt x="747" y="990"/>
                    <a:pt x="740" y="990"/>
                  </a:cubicBezTo>
                  <a:lnTo>
                    <a:pt x="478" y="990"/>
                  </a:lnTo>
                  <a:lnTo>
                    <a:pt x="478" y="1071"/>
                  </a:lnTo>
                  <a:close/>
                  <a:moveTo>
                    <a:pt x="478" y="845"/>
                  </a:moveTo>
                  <a:lnTo>
                    <a:pt x="749" y="845"/>
                  </a:lnTo>
                  <a:lnTo>
                    <a:pt x="749" y="758"/>
                  </a:lnTo>
                  <a:lnTo>
                    <a:pt x="478" y="758"/>
                  </a:lnTo>
                  <a:lnTo>
                    <a:pt x="478" y="845"/>
                  </a:lnTo>
                  <a:close/>
                  <a:moveTo>
                    <a:pt x="478" y="613"/>
                  </a:moveTo>
                  <a:lnTo>
                    <a:pt x="675" y="613"/>
                  </a:lnTo>
                  <a:lnTo>
                    <a:pt x="675" y="526"/>
                  </a:lnTo>
                  <a:lnTo>
                    <a:pt x="478" y="526"/>
                  </a:lnTo>
                  <a:lnTo>
                    <a:pt x="478" y="613"/>
                  </a:lnTo>
                  <a:close/>
                </a:path>
              </a:pathLst>
            </a:custGeom>
            <a:solidFill>
              <a:srgbClr val="F8F8F8"/>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rgbClr val="A92F2F"/>
                </a:solidFill>
                <a:effectLst/>
                <a:uLnTx/>
                <a:uFillTx/>
                <a:latin typeface="Arial" panose="020b0604020202020204" pitchFamily="34" charset="0"/>
              </a:endParaRPr>
            </a:p>
          </p:txBody>
        </p:sp>
        <p:sp>
          <p:nvSpPr>
            <p:cNvPr id="14" name="TextBox 14"/>
            <p:cNvSpPr txBox="1"/>
            <p:nvPr/>
          </p:nvSpPr>
          <p:spPr>
            <a:xfrm>
              <a:off x="1841528" y="3325584"/>
              <a:ext cx="3176733"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rPr>
                <a:t>制定下发</a:t>
              </a:r>
              <a:r>
                <a:rPr kumimoji="0" lang="en-US" altLang="zh-CN"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rPr>
                <a:t>》</a:t>
              </a:r>
              <a:endParaRPr kumimoji="0" lang="zh-CN" altLang="en-US"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endParaRPr>
            </a:p>
          </p:txBody>
        </p:sp>
        <p:sp>
          <p:nvSpPr>
            <p:cNvPr id="15" name="TextBox 15"/>
            <p:cNvSpPr txBox="1"/>
            <p:nvPr/>
          </p:nvSpPr>
          <p:spPr>
            <a:xfrm>
              <a:off x="6642238" y="3325584"/>
              <a:ext cx="2527648" cy="753977"/>
            </a:xfrm>
            <a:prstGeom prst="rect">
              <a:avLst/>
            </a:prstGeom>
            <a:noFill/>
            <a:ln>
              <a:noFill/>
            </a:ln>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rPr>
                <a:t>考核结果与年终评优评先挂钩</a:t>
              </a:r>
              <a:endParaRPr kumimoji="0" lang="zh-CN" altLang="en-US" sz="1600" b="0" i="0" u="none" strike="noStrike" kern="0" cap="none" spc="0" normalizeH="0" baseline="0" noProof="0">
                <a:ln>
                  <a:noFill/>
                </a:ln>
                <a:solidFill>
                  <a:srgbClr val="4D4D4D"/>
                </a:solidFill>
                <a:effectLst/>
                <a:uLnTx/>
                <a:uFillTx/>
                <a:latin typeface="微软雅黑" panose="020b0503020204020204" charset="-122"/>
                <a:ea typeface="微软雅黑" panose="020b0503020204020204" charset="-122"/>
              </a:endParaRPr>
            </a:p>
          </p:txBody>
        </p:sp>
        <p:sp>
          <p:nvSpPr>
            <p:cNvPr id="16" name="矩形 83"/>
            <p:cNvSpPr>
              <a:spLocks noChangeArrowheads="1"/>
            </p:cNvSpPr>
            <p:nvPr/>
          </p:nvSpPr>
          <p:spPr bwMode="auto">
            <a:xfrm>
              <a:off x="785940" y="4518909"/>
              <a:ext cx="10569025" cy="1945256"/>
            </a:xfrm>
            <a:prstGeom prst="rect">
              <a:avLst/>
            </a:prstGeom>
            <a:solidFill>
              <a:srgbClr val="A92F2F"/>
            </a:solidFill>
            <a:ln w="9525" cmpd="sng">
              <a:solidFill>
                <a:srgbClr val="4D4D4D">
                  <a:lumMod val="40000"/>
                  <a:lumOff val="60000"/>
                </a:srgbClr>
              </a:solidFill>
              <a:miter lim="800000"/>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0" cap="none" spc="0" normalizeH="0" baseline="0" noProof="0">
                <a:ln>
                  <a:noFill/>
                </a:ln>
                <a:solidFill>
                  <a:schemeClr val="bg1"/>
                </a:solidFill>
                <a:effectLst/>
                <a:uLnTx/>
                <a:uFillTx/>
                <a:latin typeface="Arial" panose="020b0604020202020204" pitchFamily="34" charset="0"/>
              </a:endParaRPr>
            </a:p>
          </p:txBody>
        </p:sp>
        <p:sp>
          <p:nvSpPr>
            <p:cNvPr id="17" name="TextBox 84"/>
            <p:cNvSpPr txBox="1">
              <a:spLocks noChangeArrowheads="1"/>
            </p:cNvSpPr>
            <p:nvPr/>
          </p:nvSpPr>
          <p:spPr bwMode="auto">
            <a:xfrm>
              <a:off x="1091907" y="4662797"/>
              <a:ext cx="10110106" cy="170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eaLnBrk="0" hangingPunct="0">
                <a:defRPr sz="2000">
                  <a:solidFill>
                    <a:schemeClr val="bg1"/>
                  </a:solidFill>
                  <a:latin typeface="微软雅黑" panose="020b0503020204020204" charset="-122"/>
                  <a:ea typeface="微软雅黑" panose="020b050302020402020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marL="0" marR="0" lvl="0" indent="0" algn="just"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0" i="0" u="none" strike="noStrike" kern="0" cap="none" spc="0" normalizeH="0" baseline="0" noProof="0">
                  <a:ln>
                    <a:noFill/>
                  </a:ln>
                  <a:effectLst/>
                  <a:uLnTx/>
                  <a:uFillTx/>
                  <a:latin typeface="微软雅黑" panose="020b0503020204020204" charset="-122"/>
                  <a:ea typeface="微软雅黑" panose="020b0503020204020204" charset="-122"/>
                </a:rPr>
                <a:t>制定下发了</a:t>
              </a:r>
              <a:r>
                <a:rPr kumimoji="0" lang="en-US" altLang="zh-CN" sz="1600" b="0" i="0" u="none" strike="noStrike" kern="0" cap="none" spc="0" normalizeH="0" baseline="0" noProof="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a:ln>
                    <a:noFill/>
                  </a:ln>
                  <a:effectLst/>
                  <a:uLnTx/>
                  <a:uFillTx/>
                  <a:latin typeface="微软雅黑" panose="020b0503020204020204" charset="-122"/>
                  <a:ea typeface="微软雅黑" panose="020b0503020204020204" charset="-122"/>
                </a:rPr>
                <a:t>年党风廉政建设工作实施意见</a:t>
              </a:r>
              <a:r>
                <a:rPr kumimoji="0" lang="en-US" altLang="zh-CN" sz="1600" b="0" i="0" u="none" strike="noStrike" kern="0" cap="none" spc="0" normalizeH="0" baseline="0" noProof="0">
                  <a:ln>
                    <a:noFill/>
                  </a:ln>
                  <a:effectLst/>
                  <a:uLnTx/>
                  <a:uFillTx/>
                  <a:latin typeface="微软雅黑" panose="020b0503020204020204" charset="-122"/>
                  <a:ea typeface="微软雅黑" panose="020b0503020204020204" charset="-122"/>
                </a:rPr>
                <a:t>》</a:t>
              </a:r>
              <a:r>
                <a:rPr kumimoji="0" lang="zh-CN" altLang="en-US" sz="1600" b="0" i="0" u="none" strike="noStrike" kern="0" cap="none" spc="0" normalizeH="0" baseline="0" noProof="0">
                  <a:ln>
                    <a:noFill/>
                  </a:ln>
                  <a:effectLst/>
                  <a:uLnTx/>
                  <a:uFillTx/>
                  <a:latin typeface="微软雅黑" panose="020b0503020204020204" charset="-122"/>
                  <a:ea typeface="微软雅黑" panose="020b0503020204020204" charset="-122"/>
                </a:rPr>
                <a:t>，与局属各科室签定了</a:t>
              </a:r>
              <a:r>
                <a:rPr kumimoji="0" lang="en-US" altLang="zh-CN" sz="1600" b="0" i="0" u="none" strike="noStrike" kern="0" cap="none" spc="0" normalizeH="0" baseline="0" noProof="0">
                  <a:ln>
                    <a:noFill/>
                  </a:ln>
                  <a:effectLst/>
                  <a:uLnTx/>
                  <a:uFillTx/>
                  <a:latin typeface="微软雅黑" panose="020b0503020204020204" charset="-122"/>
                  <a:ea typeface="微软雅黑" panose="020b0503020204020204" charset="-122"/>
                </a:rPr>
                <a:t>2017</a:t>
              </a:r>
              <a:r>
                <a:rPr kumimoji="0" lang="zh-CN" altLang="en-US" sz="1600" b="0" i="0" u="none" strike="noStrike" kern="0" cap="none" spc="0" normalizeH="0" baseline="0" noProof="0">
                  <a:ln>
                    <a:noFill/>
                  </a:ln>
                  <a:effectLst/>
                  <a:uLnTx/>
                  <a:uFillTx/>
                  <a:latin typeface="微软雅黑" panose="020b0503020204020204" charset="-122"/>
                  <a:ea typeface="微软雅黑" panose="020b0503020204020204" charset="-122"/>
                </a:rPr>
                <a:t>年党风廉政建设目标责任书，做到任务明确，责任到人，形成了主要领导亲自抓，上下合力共同抓，一级抓一级，层层抓落实的工作格局，并把目标责任书的考核结果与年终评优评先挂钩，增强了局属各科室抓好党风廉政建设的责任性，进一步健全和完善了党风廉政建设工作责任机制。</a:t>
              </a:r>
              <a:endParaRPr kumimoji="0" lang="zh-CN" altLang="en-US" sz="1600" b="0" i="0" u="none" strike="noStrike" kern="0" cap="none" spc="0" normalizeH="0" baseline="0" noProof="0">
                <a:ln>
                  <a:noFill/>
                </a:ln>
                <a:effectLst/>
                <a:uLnTx/>
                <a:uFillTx/>
                <a:latin typeface="微软雅黑" panose="020b0503020204020204" charset="-122"/>
                <a:ea typeface="微软雅黑" panose="020b0503020204020204" charset="-122"/>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3" name="图片 32"/>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0" y="0"/>
            <a:ext cx="12190413" cy="6857107"/>
          </a:xfrm>
          <a:prstGeom prst="rect">
            <a:avLst/>
          </a:prstGeom>
        </p:spPr>
      </p:pic>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9000" contrast="-9000"/>
                    </a14:imgEffect>
                    <a14:imgEffect>
                      <a14:sharpenSoften amount="35000"/>
                    </a14:imgEffect>
                  </a14:imgLayer>
                </a14:imgProps>
              </a:ext>
              <a:ext uri="{28A0092B-C50C-407E-A947-70E740481C1C}">
                <a14:useLocalDpi xmlns:a14="http://schemas.microsoft.com/office/drawing/2010/main" val="0"/>
              </a:ext>
            </a:extLst>
          </a:blip>
          <a:stretch>
            <a:fillRect/>
          </a:stretch>
        </p:blipFill>
        <p:spPr>
          <a:xfrm rot="317615">
            <a:off x="8549131" y="976635"/>
            <a:ext cx="4045476" cy="5708512"/>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644135"/>
            <a:ext cx="12196763" cy="1213865"/>
          </a:xfrm>
          <a:prstGeom prst="rect">
            <a:avLst/>
          </a:prstGeom>
        </p:spPr>
      </p:pic>
      <p:pic>
        <p:nvPicPr>
          <p:cNvPr id="71" name="图片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6350" y="0"/>
            <a:ext cx="12196763" cy="1213865"/>
          </a:xfrm>
          <a:prstGeom prst="rect">
            <a:avLst/>
          </a:prstGeom>
        </p:spPr>
      </p:pic>
      <p:sp>
        <p:nvSpPr>
          <p:cNvPr id="72" name="标题 1"/>
          <p:cNvSpPr txBox="1"/>
          <p:nvPr/>
        </p:nvSpPr>
        <p:spPr>
          <a:xfrm>
            <a:off x="-6350" y="2811966"/>
            <a:ext cx="7053942" cy="1193800"/>
          </a:xfrm>
          <a:prstGeom prst="rect">
            <a:avLst/>
          </a:prstGeom>
        </p:spPr>
        <p:txBody>
          <a:bodyPr rtlCol="0"/>
          <a:lstStyle>
            <a:lvl1pPr algn="ctr" defTabSz="1219200" rtl="0" eaLnBrk="1" latinLnBrk="0" hangingPunct="1">
              <a:spcBef>
                <a:spcPct val="0"/>
              </a:spcBef>
              <a:buNone/>
              <a:defRPr sz="5900" kern="1200">
                <a:solidFill>
                  <a:schemeClr val="tx1"/>
                </a:solidFill>
                <a:latin typeface="+mj-lt"/>
                <a:ea typeface="+mj-ea"/>
                <a:cs typeface="+mj-cs"/>
              </a:defRPr>
            </a:lvl1pPr>
          </a:lstStyle>
          <a:p>
            <a:pPr>
              <a:defRPr/>
            </a:pPr>
            <a:r>
              <a:rPr lang="zh-CN" altLang="en-US" sz="5400" b="1" spc="300">
                <a:solidFill>
                  <a:srgbClr val="A92F2F"/>
                </a:solidFill>
                <a:latin typeface="微软雅黑" panose="020b0503020204020204" charset="-122"/>
                <a:ea typeface="微软雅黑" panose="020b0503020204020204" charset="-122"/>
              </a:rPr>
              <a:t>点击加入你标题</a:t>
            </a:r>
            <a:endParaRPr lang="zh-CN" altLang="en-US" sz="5400" b="1" spc="300">
              <a:solidFill>
                <a:srgbClr val="A92F2F"/>
              </a:solidFill>
              <a:latin typeface="微软雅黑" panose="020b0503020204020204" charset="-122"/>
              <a:ea typeface="微软雅黑" panose="020b0503020204020204" charset="-122"/>
            </a:endParaRPr>
          </a:p>
        </p:txBody>
      </p:sp>
      <p:sp>
        <p:nvSpPr>
          <p:cNvPr id="73" name="副标题 2"/>
          <p:cNvSpPr txBox="1"/>
          <p:nvPr/>
        </p:nvSpPr>
        <p:spPr>
          <a:xfrm>
            <a:off x="345621" y="4090157"/>
            <a:ext cx="6350000" cy="519112"/>
          </a:xfrm>
          <a:prstGeom prst="rect">
            <a:avLst/>
          </a:prstGeom>
        </p:spPr>
        <p:txBody>
          <a:bodyPr rtlCol="0"/>
          <a:lst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a:defRPr/>
            </a:pPr>
            <a:r>
              <a:rPr lang="zh-CN" altLang="en-US" sz="1800">
                <a:solidFill>
                  <a:srgbClr val="A92F2F"/>
                </a:solidFill>
                <a:latin typeface="微软雅黑" panose="020b0503020204020204" charset="-122"/>
                <a:ea typeface="微软雅黑" panose="020b0503020204020204" charset="-122"/>
              </a:rPr>
              <a:t>简洁大气</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易编辑</a:t>
            </a:r>
            <a:r>
              <a:rPr lang="en-US" altLang="zh-CN" sz="1800">
                <a:solidFill>
                  <a:srgbClr val="A92F2F"/>
                </a:solidFill>
                <a:latin typeface="微软雅黑" panose="020b0503020204020204" charset="-122"/>
                <a:ea typeface="微软雅黑" panose="020b0503020204020204" charset="-122"/>
              </a:rPr>
              <a:t>|</a:t>
            </a:r>
            <a:r>
              <a:rPr lang="zh-CN" altLang="en-US" sz="1800">
                <a:solidFill>
                  <a:srgbClr val="A92F2F"/>
                </a:solidFill>
                <a:latin typeface="微软雅黑" panose="020b0503020204020204" charset="-122"/>
                <a:ea typeface="微软雅黑" panose="020b0503020204020204" charset="-122"/>
              </a:rPr>
              <a:t>任意替换内容</a:t>
            </a:r>
            <a:endParaRPr lang="zh-CN" altLang="en-US" sz="1800">
              <a:solidFill>
                <a:srgbClr val="A92F2F"/>
              </a:solidFill>
              <a:latin typeface="微软雅黑" panose="020b0503020204020204" charset="-122"/>
              <a:ea typeface="微软雅黑" panose="020b0503020204020204" charset="-122"/>
            </a:endParaRPr>
          </a:p>
        </p:txBody>
      </p:sp>
      <p:cxnSp>
        <p:nvCxnSpPr>
          <p:cNvPr id="74" name="直接连接符 73"/>
          <p:cNvCxnSpPr/>
          <p:nvPr/>
        </p:nvCxnSpPr>
        <p:spPr>
          <a:xfrm>
            <a:off x="345621" y="3846134"/>
            <a:ext cx="6350000" cy="0"/>
          </a:xfrm>
          <a:prstGeom prst="line">
            <a:avLst/>
          </a:prstGeom>
          <a:ln w="3175">
            <a:solidFill>
              <a:srgbClr val="A92F2F"/>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2888736" y="1410173"/>
            <a:ext cx="1255419" cy="1202792"/>
            <a:chOff x="5034786" y="1937792"/>
            <a:chExt cx="1060738" cy="1016272"/>
          </a:xfrm>
          <a:solidFill>
            <a:srgbClr val="A92F2F"/>
          </a:solidFill>
        </p:grpSpPr>
        <p:sp>
          <p:nvSpPr>
            <p:cNvPr id="76" name="文本框 2"/>
            <p:cNvSpPr txBox="1"/>
            <p:nvPr/>
          </p:nvSpPr>
          <p:spPr>
            <a:xfrm>
              <a:off x="5034786" y="1937792"/>
              <a:ext cx="1060738" cy="1016272"/>
            </a:xfrm>
            <a:prstGeom prst="rect">
              <a:avLst/>
            </a:prstGeom>
            <a:grpFill/>
            <a:ln w="19050">
              <a:noFill/>
            </a:ln>
            <a:effectLst/>
          </p:spPr>
          <p:txBody>
            <a:bodyPr wrap="square" rtlCol="0">
              <a:spAutoFit/>
            </a:bodyPr>
            <a:lstStyle/>
            <a:p>
              <a:pPr algn="ctr"/>
              <a:endParaRPr lang="zh-CN" altLang="en-US" sz="6000">
                <a:solidFill>
                  <a:schemeClr val="bg1"/>
                </a:solidFill>
                <a:latin typeface="张海山锐线体简" panose="02000000000000000000" pitchFamily="2" charset="-122"/>
                <a:ea typeface="张海山锐线体简" panose="02000000000000000000" pitchFamily="2" charset="-122"/>
              </a:endParaRPr>
            </a:p>
          </p:txBody>
        </p:sp>
        <p:sp>
          <p:nvSpPr>
            <p:cNvPr id="77" name="_14"/>
            <p:cNvSpPr txBox="1">
              <a:spLocks noChangeArrowheads="1"/>
            </p:cNvSpPr>
            <p:nvPr/>
          </p:nvSpPr>
          <p:spPr bwMode="auto">
            <a:xfrm>
              <a:off x="5066369" y="2173273"/>
              <a:ext cx="1029155" cy="517697"/>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4800" b="1" spc="600">
                  <a:solidFill>
                    <a:schemeClr val="bg1"/>
                  </a:solidFill>
                  <a:latin typeface="微软雅黑" panose="020b0503020204020204" charset="-122"/>
                  <a:ea typeface="微软雅黑" panose="020b0503020204020204" charset="-122"/>
                </a:rPr>
                <a:t>02</a:t>
              </a:r>
              <a:endParaRPr lang="zh-CN" altLang="zh-CN" sz="4800" b="1" spc="600">
                <a:solidFill>
                  <a:schemeClr val="bg1"/>
                </a:solidFill>
                <a:latin typeface="微软雅黑" panose="020b0503020204020204" charset="-122"/>
                <a:ea typeface="微软雅黑" panose="020b0503020204020204" charset="-122"/>
              </a:endParaRPr>
            </a:p>
          </p:txBody>
        </p:sp>
      </p:grpSp>
    </p:spTree>
  </p:cSld>
  <p:clrMapOvr>
    <a:masterClrMapping/>
  </p:clrMapOvr>
  <mc:AlternateContent>
    <mc:Choice xmlns:p14="http://schemas.microsoft.com/office/powerpoint/2010/main" Requires="p14">
      <p:transition advTm="3000" p14:dur="10"/>
    </mc:Choice>
    <mc:Fallback>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75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2"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right)">
                                      <p:cBhvr>
                                        <p:cTn id="13" dur="500"/>
                                        <p:tgtEl>
                                          <p:spTgt spid="71"/>
                                        </p:tgtEl>
                                      </p:cBhvr>
                                    </p:animEffect>
                                  </p:childTnLst>
                                </p:cTn>
                              </p:par>
                            </p:childTnLst>
                          </p:cTn>
                        </p:par>
                        <p:par>
                          <p:cTn id="14" fill="hold" nodeType="afterGroup">
                            <p:stCondLst>
                              <p:cond delay="75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600"/>
                                        <p:tgtEl>
                                          <p:spTgt spid="34"/>
                                        </p:tgtEl>
                                      </p:cBhvr>
                                    </p:animEffect>
                                    <p:anim calcmode="lin" valueType="num">
                                      <p:cBhvr>
                                        <p:cTn id="18" dur="600" fill="hold"/>
                                        <p:tgtEl>
                                          <p:spTgt spid="34"/>
                                        </p:tgtEl>
                                        <p:attrNameLst>
                                          <p:attrName>ppt_x</p:attrName>
                                        </p:attrNameLst>
                                      </p:cBhvr>
                                      <p:tavLst>
                                        <p:tav tm="0">
                                          <p:val>
                                            <p:strVal val="#ppt_x"/>
                                          </p:val>
                                        </p:tav>
                                        <p:tav tm="100000">
                                          <p:val>
                                            <p:strVal val="#ppt_x"/>
                                          </p:val>
                                        </p:tav>
                                      </p:tavLst>
                                    </p:anim>
                                    <p:anim calcmode="lin" valueType="num">
                                      <p:cBhvr>
                                        <p:cTn id="19" dur="600" fill="hold"/>
                                        <p:tgtEl>
                                          <p:spTgt spid="34"/>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35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anim calcmode="lin" valueType="num">
                                      <p:cBhvr>
                                        <p:cTn id="29" dur="1000" fill="hold"/>
                                        <p:tgtEl>
                                          <p:spTgt spid="75"/>
                                        </p:tgtEl>
                                        <p:attrNameLst>
                                          <p:attrName>ppt_x</p:attrName>
                                        </p:attrNameLst>
                                      </p:cBhvr>
                                      <p:tavLst>
                                        <p:tav tm="0">
                                          <p:val>
                                            <p:strVal val="#ppt_x"/>
                                          </p:val>
                                        </p:tav>
                                        <p:tav tm="100000">
                                          <p:val>
                                            <p:strVal val="#ppt_x"/>
                                          </p:val>
                                        </p:tav>
                                      </p:tavLst>
                                    </p:anim>
                                    <p:anim calcmode="lin" valueType="num">
                                      <p:cBhvr>
                                        <p:cTn id="30" dur="1000" fill="hold"/>
                                        <p:tgtEl>
                                          <p:spTgt spid="7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350"/>
                            </p:stCondLst>
                            <p:childTnLst>
                              <p:par>
                                <p:cTn id="32" presetID="42" presetClass="entr" presetSubtype="0"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anim calcmode="lin" valueType="num">
                                      <p:cBhvr>
                                        <p:cTn id="35" dur="500" fill="hold"/>
                                        <p:tgtEl>
                                          <p:spTgt spid="74"/>
                                        </p:tgtEl>
                                        <p:attrNameLst>
                                          <p:attrName>ppt_x</p:attrName>
                                        </p:attrNameLst>
                                      </p:cBhvr>
                                      <p:tavLst>
                                        <p:tav tm="0">
                                          <p:val>
                                            <p:strVal val="#ppt_x"/>
                                          </p:val>
                                        </p:tav>
                                        <p:tav tm="100000">
                                          <p:val>
                                            <p:strVal val="#ppt_x"/>
                                          </p:val>
                                        </p:tav>
                                      </p:tavLst>
                                    </p:anim>
                                    <p:anim calcmode="lin" valueType="num">
                                      <p:cBhvr>
                                        <p:cTn id="36" dur="500" fill="hold"/>
                                        <p:tgtEl>
                                          <p:spTgt spid="74"/>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850"/>
                            </p:stCondLst>
                            <p:childTnLst>
                              <p:par>
                                <p:cTn id="38" presetID="42" presetClass="entr" presetSubtype="0"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GENSWF_OUTPUT_FILE_NAME" val="33"/>
  <p:tag name="ISPRING_PRESENTATION_TITLE" val="反腐廉洁廉政教育PPT模板"/>
  <p:tag name="ISPRING_ULTRA_SCORM_TRACKING_SLIDES"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r="http://schemas.openxmlformats.org/officeDocument/2006/relationships"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r="http://schemas.openxmlformats.org/officeDocument/2006/relationships"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214</Paragraphs>
  <Slides>28</Slides>
  <Notes>28</Notes>
  <TotalTime>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28</vt:i4>
      </vt:variant>
    </vt:vector>
  </HeadingPairs>
  <TitlesOfParts>
    <vt:vector baseType="lpstr" size="50">
      <vt:lpstr>Arial</vt:lpstr>
      <vt:lpstr>等线 Light</vt:lpstr>
      <vt:lpstr>等线</vt:lpstr>
      <vt:lpstr>Calibri</vt:lpstr>
      <vt:lpstr>宋体</vt:lpstr>
      <vt:lpstr>Impact</vt:lpstr>
      <vt:lpstr>Signika</vt:lpstr>
      <vt:lpstr>Open Sans Extrabold</vt:lpstr>
      <vt:lpstr>LiHei Pro</vt:lpstr>
      <vt:lpstr>迷你简汉真广标</vt:lpstr>
      <vt:lpstr>ITC Avant Garde Std Bk</vt:lpstr>
      <vt:lpstr>微软雅黑</vt:lpstr>
      <vt:lpstr>仿宋_GB2312</vt:lpstr>
      <vt:lpstr>张海山锐线体简</vt:lpstr>
      <vt:lpstr>Century Gothic</vt:lpstr>
      <vt:lpstr>Open Sans</vt:lpstr>
      <vt:lpstr>Open Sans Light</vt:lpstr>
      <vt:lpstr>Gill Sans</vt:lpstr>
      <vt:lpstr>Impact MT Std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2877</cp:revision>
  <dcterms:created xsi:type="dcterms:W3CDTF">2015-12-01T09:06:00Z</dcterms:created>
  <dcterms:modified xsi:type="dcterms:W3CDTF">2023-05-08T05:14:12Z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