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Default Extension="wav" ContentType="audio/x-wav"/>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removePersonalInfoOnSave="1">
  <p:sldMasterIdLst>
    <p:sldMasterId id="2147483648" r:id="rId1"/>
    <p:sldMasterId id="2147483676" r:id="rId2"/>
  </p:sldMasterIdLst>
  <p:notesMasterIdLst>
    <p:notesMasterId r:id="rId3"/>
  </p:notesMasterIdLst>
  <p:sldIdLst>
    <p:sldId id="256" r:id="rId4"/>
    <p:sldId id="265" r:id="rId5"/>
    <p:sldId id="260" r:id="rId6"/>
    <p:sldId id="269" r:id="rId7"/>
    <p:sldId id="270" r:id="rId8"/>
    <p:sldId id="268" r:id="rId9"/>
    <p:sldId id="276" r:id="rId10"/>
    <p:sldId id="293" r:id="rId11"/>
    <p:sldId id="272" r:id="rId12"/>
    <p:sldId id="282" r:id="rId13"/>
    <p:sldId id="274" r:id="rId14"/>
    <p:sldId id="273" r:id="rId15"/>
    <p:sldId id="294" r:id="rId16"/>
    <p:sldId id="275" r:id="rId17"/>
    <p:sldId id="278" r:id="rId18"/>
    <p:sldId id="279" r:id="rId19"/>
    <p:sldId id="280" r:id="rId20"/>
    <p:sldId id="295" r:id="rId21"/>
    <p:sldId id="281" r:id="rId22"/>
    <p:sldId id="287" r:id="rId23"/>
    <p:sldId id="283" r:id="rId24"/>
    <p:sldId id="267" r:id="rId25"/>
    <p:sldId id="288" r:id="rId26"/>
    <p:sldId id="296" r:id="rId27"/>
    <p:sldId id="292" r:id="rId28"/>
    <p:sldId id="291" r:id="rId29"/>
    <p:sldId id="284" r:id="rId30"/>
    <p:sldId id="289" r:id="rId31"/>
    <p:sldId id="290" r:id="rId32"/>
    <p:sldId id="297" r:id="rId33"/>
    <p:sldId id="316" r:id="rId34"/>
    <p:sldId id="342" r:id="rId35"/>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tags" Target="tags/tag65.xml" /><Relationship Id="rId37" Type="http://schemas.openxmlformats.org/officeDocument/2006/relationships/presProps" Target="presProps.xml" /><Relationship Id="rId38" Type="http://schemas.openxmlformats.org/officeDocument/2006/relationships/viewProps" Target="viewProps.xml" /><Relationship Id="rId39" Type="http://schemas.openxmlformats.org/officeDocument/2006/relationships/theme" Target="theme/theme1.xml" /><Relationship Id="rId4" Type="http://schemas.openxmlformats.org/officeDocument/2006/relationships/slide" Target="slides/slide1.xml" /><Relationship Id="rId40"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B47BB9-30B2-49A5-8B2B-09171350CB9F}"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4D6700-3D1B-4A34-921A-3F62C410B984}"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4D6700-3D1B-4A34-921A-3F62C410B98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1473C5-77AE-4FE6-9B73-9179D9C7983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12</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71F3CD2-AE31-42C7-A3F4-6CE2442472B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1473C5-77AE-4FE6-9B73-9179D9C7983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15</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16</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17</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71F3CD2-AE31-42C7-A3F4-6CE2442472B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71F3CD2-AE31-42C7-A3F4-6CE2442472B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21</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71F3CD2-AE31-42C7-A3F4-6CE2442472B7}"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25</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26</a:t>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27</a:t>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29</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71F3CD2-AE31-42C7-A3F4-6CE2442472B7}"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4D6700-3D1B-4A34-921A-3F62C410B984}"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31</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32</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4</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1473C5-77AE-4FE6-9B73-9179D9C7983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7</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71F3CD2-AE31-42C7-A3F4-6CE2442472B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9</a:t>
            </a:fld>
            <a:endParaRPr lang="en-US" altLang="zh-CN"/>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image" Target="../media/image2.png" /><Relationship Id="rId2" Type="http://schemas.microsoft.com/office/2007/relationships/hdphoto" Target="../media/image3.wdp" /><Relationship Id="rId3" Type="http://schemas.openxmlformats.org/officeDocument/2006/relationships/image" Target="../media/image4.png" /><Relationship Id="rId4" Type="http://schemas.microsoft.com/office/2007/relationships/hdphoto" Target="../media/image5.wdp" /><Relationship Id="rId5"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image" Target="../media/image6.jpeg" /><Relationship Id="rId2"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6.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7.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E29F536-94C5-4DEC-B300-C68B97CDED0C}"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CA46D3-32EA-4EA5-82E1-8C9D56E24F50}"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5000" p14:dur="1500">
        <p:random/>
      </p:transition>
    </mc:Choice>
    <mc:Fallback>
      <p:transition spd="slow" advTm="500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E29F536-94C5-4DEC-B300-C68B97CDED0C}"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CA46D3-32EA-4EA5-82E1-8C9D56E24F50}"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5000" p14:dur="1500">
        <p:random/>
      </p:transition>
    </mc:Choice>
    <mc:Fallback>
      <p:transition spd="slow" advTm="5000">
        <p:random/>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E29F536-94C5-4DEC-B300-C68B97CDED0C}"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CA46D3-32EA-4EA5-82E1-8C9D56E24F50}"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5000" p14:dur="1500">
        <p:random/>
      </p:transition>
    </mc:Choice>
    <mc:Fallback>
      <p:transition spd="slow" advTm="5000">
        <p:random/>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幻灯片">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5000" p14:dur="1500">
        <p:random/>
      </p:transition>
    </mc:Choice>
    <mc:Fallback>
      <p:transition spd="slow" advTm="5000">
        <p:random/>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标题幻灯片">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5000" p14:dur="1500">
        <p:random/>
      </p:transition>
    </mc:Choice>
    <mc:Fallback>
      <p:transition spd="slow" advTm="5000">
        <p:random/>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bg>
      <p:bgPr>
        <a:solidFill>
          <a:schemeClr val="bg1"/>
        </a:solidFill>
        <a:effectLst/>
      </p:bgPr>
    </p:bg>
    <p:spTree>
      <p:nvGrpSpPr>
        <p:cNvPr id="1" name=""/>
        <p:cNvGrpSpPr/>
        <p:nvPr/>
      </p:nvGrpSpPr>
      <p:grpSpPr>
        <a:xfrm>
          <a:off x="0" y="0"/>
          <a:ext cx="0" cy="0"/>
        </a:xfrm>
      </p:grpSpPr>
      <p:sp>
        <p:nvSpPr>
          <p:cNvPr id="8" name="矩形 7"/>
          <p:cNvSpPr/>
          <p:nvPr userDrawn="1"/>
        </p:nvSpPr>
        <p:spPr bwMode="auto">
          <a:xfrm>
            <a:off x="0" y="0"/>
            <a:ext cx="12196763" cy="1052736"/>
          </a:xfrm>
          <a:prstGeom prst="rect">
            <a:avLst/>
          </a:prstGeom>
          <a:blipFill dpi="0" rotWithShape="1">
            <a:blip r:embed="rId1">
              <a:extLst>
                <a:ext uri="{BEBA8EAE-BF5A-486C-A8C5-ECC9F3942E4B}">
                  <a14:imgProps xmlns:a14="http://schemas.microsoft.com/office/drawing/2010/main">
                    <a14:imgLayer r:embed="rId2">
                      <a14:imgEffect>
                        <a14:brightnessContrast contrast="40000"/>
                      </a14:imgEffect>
                    </a14:imgLayer>
                  </a14:imgProps>
                </a:ext>
              </a:extLst>
            </a:blip>
            <a:stretch>
              <a:fillRect t="-72000" b="-49000"/>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 name="矩形 8"/>
          <p:cNvSpPr/>
          <p:nvPr userDrawn="1"/>
        </p:nvSpPr>
        <p:spPr bwMode="auto">
          <a:xfrm>
            <a:off x="0" y="1052736"/>
            <a:ext cx="12196763" cy="72008"/>
          </a:xfrm>
          <a:prstGeom prst="rect">
            <a:avLst/>
          </a:prstGeom>
          <a:gradFill flip="none" rotWithShape="1">
            <a:gsLst>
              <a:gs pos="0">
                <a:schemeClr val="bg1">
                  <a:lumMod val="40000"/>
                  <a:lumOff val="60000"/>
                </a:schemeClr>
              </a:gs>
              <a:gs pos="100000">
                <a:schemeClr val="accent4">
                  <a:lumMod val="100000"/>
                </a:schemeClr>
              </a:gs>
            </a:gsLst>
            <a:lin ang="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0" name="TextBox 9"/>
          <p:cNvSpPr txBox="1">
            <a:spLocks noChangeArrowheads="1"/>
          </p:cNvSpPr>
          <p:nvPr userDrawn="1"/>
        </p:nvSpPr>
        <p:spPr bwMode="auto">
          <a:xfrm>
            <a:off x="1871134" y="360047"/>
            <a:ext cx="229895" cy="37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3806" tIns="56903" rIns="113806" bIns="569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1655">
              <a:solidFill>
                <a:srgbClr val="FFFF00"/>
              </a:solidFill>
              <a:latin typeface="方正超粗黑_GBK" pitchFamily="65" charset="-122"/>
              <a:ea typeface="方正超粗黑_GBK" pitchFamily="65" charset="-122"/>
            </a:endParaRPr>
          </a:p>
        </p:txBody>
      </p:sp>
      <p:pic>
        <p:nvPicPr>
          <p:cNvPr id="16" name="图片 15"/>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19923" y="129753"/>
            <a:ext cx="1119008" cy="791905"/>
          </a:xfrm>
          <a:prstGeom prst="rect">
            <a:avLst/>
          </a:prstGeom>
        </p:spPr>
      </p:pic>
      <p:cxnSp>
        <p:nvCxnSpPr>
          <p:cNvPr id="32" name="直接连接符 31"/>
          <p:cNvCxnSpPr/>
          <p:nvPr userDrawn="1"/>
        </p:nvCxnSpPr>
        <p:spPr>
          <a:xfrm>
            <a:off x="1241099" y="837312"/>
            <a:ext cx="10262279"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标题 1"/>
          <p:cNvSpPr txBox="1"/>
          <p:nvPr userDrawn="1"/>
        </p:nvSpPr>
        <p:spPr>
          <a:xfrm>
            <a:off x="1338931" y="360047"/>
            <a:ext cx="4188273" cy="5322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a:solidFill>
                  <a:srgbClr val="FFFF00"/>
                </a:solidFill>
              </a:rPr>
              <a:t>点击添加主要文字内容</a:t>
            </a:r>
            <a:endParaRPr lang="zh-CN" altLang="en-US" sz="2400" b="1">
              <a:solidFill>
                <a:srgbClr val="FFFF00"/>
              </a:solidFill>
            </a:endParaRPr>
          </a:p>
        </p:txBody>
      </p:sp>
    </p:spTree>
  </p:cSld>
  <p:clrMapOvr>
    <a:masterClrMapping/>
  </p:clrMapOvr>
  <mc:AlternateContent>
    <mc:Choice xmlns:p14="http://schemas.microsoft.com/office/powerpoint/2010/main" Requires="p14">
      <p:transition spd="slow" advTm="5000" p14:dur="1500">
        <p:random/>
      </p:transition>
    </mc:Choice>
    <mc:Fallback>
      <p:transition spd="slow" advTm="5000">
        <p:random/>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标题幻灯片">
    <p:spTree>
      <p:nvGrpSpPr>
        <p:cNvPr id="1" name=""/>
        <p:cNvGrpSpPr/>
        <p:nvPr/>
      </p:nvGrpSpPr>
      <p:grpSpPr>
        <a:xfrm>
          <a:off x="0" y="0"/>
          <a:ext cx="0" cy="0"/>
        </a:xfrm>
      </p:grpSpPr>
      <p:pic>
        <p:nvPicPr>
          <p:cNvPr id="3" name="图片 2"/>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0"/>
            <a:ext cx="12192000" cy="6860398"/>
          </a:xfrm>
          <a:prstGeom prst="rect">
            <a:avLst/>
          </a:prstGeom>
        </p:spPr>
      </p:pic>
    </p:spTree>
  </p:cSld>
  <p:clrMapOvr>
    <a:masterClrMapping/>
  </p:clrMapOvr>
  <mc:AlternateContent>
    <mc:Choice xmlns:p14="http://schemas.microsoft.com/office/powerpoint/2010/main" Requires="p14">
      <p:transition spd="slow" advTm="5000" p14:dur="1500">
        <p:random/>
      </p:transition>
    </mc:Choice>
    <mc:Fallback>
      <p:transition spd="slow" advTm="5000">
        <p:random/>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自定义版式">
    <p:spTree>
      <p:nvGrpSpPr>
        <p:cNvPr id="1" name=""/>
        <p:cNvGrpSpPr/>
        <p:nvPr/>
      </p:nvGrpSpPr>
      <p:grpSpPr>
        <a:xfrm>
          <a:off x="0" y="0"/>
          <a:ext cx="0" cy="0"/>
        </a:xfrm>
      </p:grpSpPr>
      <p:pic>
        <p:nvPicPr>
          <p:cNvPr id="4" name="图片 3"/>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2" name="矩形 1"/>
          <p:cNvSpPr/>
          <p:nvPr userDrawn="1"/>
        </p:nvSpPr>
        <p:spPr>
          <a:xfrm>
            <a:off x="0" y="0"/>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6" name="直接连接符 5"/>
          <p:cNvCxnSpPr/>
          <p:nvPr userDrawn="1"/>
        </p:nvCxnSpPr>
        <p:spPr>
          <a:xfrm>
            <a:off x="186299" y="700656"/>
            <a:ext cx="10056654" cy="0"/>
          </a:xfrm>
          <a:prstGeom prst="line">
            <a:avLst/>
          </a:prstGeom>
          <a:ln>
            <a:solidFill>
              <a:srgbClr val="1C1C1C"/>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userDrawn="1"/>
        </p:nvSpPr>
        <p:spPr>
          <a:xfrm>
            <a:off x="10242953" y="259071"/>
            <a:ext cx="1547090" cy="666657"/>
          </a:xfrm>
          <a:prstGeom prst="rect">
            <a:avLst/>
          </a:prstGeom>
          <a:noFill/>
        </p:spPr>
        <p:txBody>
          <a:bodyPr wrap="none" rtlCol="0">
            <a:spAutoFit/>
          </a:bodyPr>
          <a:lstStyle/>
          <a:p>
            <a:r>
              <a:rPr lang="en-US" altLang="zh-CN" sz="3730">
                <a:solidFill>
                  <a:schemeClr val="accent1"/>
                </a:solidFill>
                <a:latin typeface="微软雅黑" panose="020b0503020204020204" pitchFamily="34" charset="-122"/>
                <a:ea typeface="微软雅黑" panose="020b0503020204020204" pitchFamily="34" charset="-122"/>
              </a:rPr>
              <a:t>LOGO</a:t>
            </a:r>
            <a:endParaRPr lang="zh-CN" altLang="en-US" sz="373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6000">
    <p:random/>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E29F536-94C5-4DEC-B300-C68B97CDED0C}"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CA46D3-32EA-4EA5-82E1-8C9D56E24F50}"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5000" p14:dur="1500">
        <p:random/>
      </p:transition>
    </mc:Choice>
    <mc:Fallback>
      <p:transition spd="slow" advTm="5000">
        <p:random/>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E29F536-94C5-4DEC-B300-C68B97CDED0C}"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CA46D3-32EA-4EA5-82E1-8C9D56E24F50}"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5000" p14:dur="1500">
        <p:random/>
      </p:transition>
    </mc:Choice>
    <mc:Fallback>
      <p:transition spd="slow" advTm="5000">
        <p:random/>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E29F536-94C5-4DEC-B300-C68B97CDED0C}"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CA46D3-32EA-4EA5-82E1-8C9D56E24F50}"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5000" p14:dur="1500">
        <p:random/>
      </p:transition>
    </mc:Choice>
    <mc:Fallback>
      <p:transition spd="slow" advTm="5000">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E29F536-94C5-4DEC-B300-C68B97CDED0C}"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3CA46D3-32EA-4EA5-82E1-8C9D56E24F50}"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5000" p14:dur="1500">
        <p:random/>
      </p:transition>
    </mc:Choice>
    <mc:Fallback>
      <p:transition spd="slow" advTm="5000">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E29F536-94C5-4DEC-B300-C68B97CDED0C}"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3CA46D3-32EA-4EA5-82E1-8C9D56E24F50}"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5000" p14:dur="1500">
        <p:random/>
      </p:transition>
    </mc:Choice>
    <mc:Fallback>
      <p:transition spd="slow" advTm="5000">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pic>
        <p:nvPicPr>
          <p:cNvPr id="5" name="图片 4"/>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0"/>
            <a:ext cx="12192000" cy="6860398"/>
          </a:xfrm>
          <a:prstGeom prst="rect">
            <a:avLst/>
          </a:prstGeom>
        </p:spPr>
      </p:pic>
    </p:spTree>
  </p:cSld>
  <p:clrMapOvr>
    <a:masterClrMapping/>
  </p:clrMapOvr>
  <mc:AlternateContent>
    <mc:Choice xmlns:p14="http://schemas.microsoft.com/office/powerpoint/2010/main" Requires="p14">
      <p:transition spd="slow" advTm="5000" p14:dur="1500">
        <p:random/>
      </p:transition>
    </mc:Choice>
    <mc:Fallback>
      <p:transition spd="slow" advTm="5000">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E29F536-94C5-4DEC-B300-C68B97CDED0C}"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CA46D3-32EA-4EA5-82E1-8C9D56E24F50}"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5000" p14:dur="1500">
        <p:random/>
      </p:transition>
    </mc:Choice>
    <mc:Fallback>
      <p:transition spd="slow" advTm="5000">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E29F536-94C5-4DEC-B300-C68B97CDED0C}"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CA46D3-32EA-4EA5-82E1-8C9D56E24F50}"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5000" p14:dur="1500">
        <p:random/>
      </p:transition>
    </mc:Choice>
    <mc:Fallback>
      <p:transition spd="slow" advTm="5000">
        <p:random/>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7.xml" /><Relationship Id="rId10" Type="http://schemas.openxmlformats.org/officeDocument/2006/relationships/slideLayout" Target="../slideLayouts/slideLayout26.xml" /><Relationship Id="rId11" Type="http://schemas.openxmlformats.org/officeDocument/2006/relationships/slideLayout" Target="../slideLayouts/slideLayout27.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8.xml" /><Relationship Id="rId3" Type="http://schemas.openxmlformats.org/officeDocument/2006/relationships/slideLayout" Target="../slideLayouts/slideLayout19.xml" /><Relationship Id="rId4" Type="http://schemas.openxmlformats.org/officeDocument/2006/relationships/slideLayout" Target="../slideLayouts/slideLayout20.xml" /><Relationship Id="rId5" Type="http://schemas.openxmlformats.org/officeDocument/2006/relationships/slideLayout" Target="../slideLayouts/slideLayout21.xml" /><Relationship Id="rId6" Type="http://schemas.openxmlformats.org/officeDocument/2006/relationships/slideLayout" Target="../slideLayouts/slideLayout22.xml" /><Relationship Id="rId7" Type="http://schemas.openxmlformats.org/officeDocument/2006/relationships/slideLayout" Target="../slideLayouts/slideLayout23.xml" /><Relationship Id="rId8" Type="http://schemas.openxmlformats.org/officeDocument/2006/relationships/slideLayout" Target="../slideLayouts/slideLayout24.xml" /><Relationship Id="rId9" Type="http://schemas.openxmlformats.org/officeDocument/2006/relationships/slideLayout" Target="../slideLayouts/slideLayout25.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29F536-94C5-4DEC-B300-C68B97CDED0C}"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CA46D3-32EA-4EA5-82E1-8C9D56E24F50}"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mc:Choice xmlns:p14="http://schemas.microsoft.com/office/powerpoint/2010/main" Requires="p14">
      <p:transition spd="slow" advTm="5000" p14:dur="1500">
        <p:random/>
      </p:transition>
    </mc:Choice>
    <mc:Fallback>
      <p:transition spd="slow" advTm="5000">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tags" Target="../tags/tag61.xml" /><Relationship Id="rId4" Type="http://schemas.openxmlformats.org/officeDocument/2006/relationships/tags" Target="../tags/tag62.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1.xml" /><Relationship Id="rId3" Type="http://schemas.openxmlformats.org/officeDocument/2006/relationships/audio" Target="../media/&#32763;&#20070;11.wav"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13.xml" /><Relationship Id="rId3" Type="http://schemas.openxmlformats.org/officeDocument/2006/relationships/image" Target="../media/image9.png" /><Relationship Id="rId4" Type="http://schemas.openxmlformats.org/officeDocument/2006/relationships/image" Target="../media/image10.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4.xml" /><Relationship Id="rId3" Type="http://schemas.openxmlformats.org/officeDocument/2006/relationships/audio" Target="../media/&#32763;&#20070;11.wav"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18.xml" /><Relationship Id="rId3" Type="http://schemas.openxmlformats.org/officeDocument/2006/relationships/image" Target="../media/image9.png" /><Relationship Id="rId4" Type="http://schemas.openxmlformats.org/officeDocument/2006/relationships/image" Target="../media/image10.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9.xml" /><Relationship Id="rId3" Type="http://schemas.openxmlformats.org/officeDocument/2006/relationships/image" Target="../media/image1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2.xml" /><Relationship Id="rId3" Type="http://schemas.openxmlformats.org/officeDocument/2006/relationships/image" Target="../media/image7.png" /><Relationship Id="rId4" Type="http://schemas.openxmlformats.org/officeDocument/2006/relationships/image" Target="../media/image8.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20.xml" /><Relationship Id="rId3" Type="http://schemas.openxmlformats.org/officeDocument/2006/relationships/image" Target="../media/image13.jpeg" /><Relationship Id="rId4" Type="http://schemas.openxmlformats.org/officeDocument/2006/relationships/image" Target="../media/image14.jpeg" /><Relationship Id="rId5" Type="http://schemas.openxmlformats.org/officeDocument/2006/relationships/image" Target="../media/image15.jpeg" /><Relationship Id="rId6" Type="http://schemas.openxmlformats.org/officeDocument/2006/relationships/image" Target="../media/image11.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22.xml" /><Relationship Id="rId3" Type="http://schemas.openxmlformats.org/officeDocument/2006/relationships/image" Target="../media/image16.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24.xml" /><Relationship Id="rId3" Type="http://schemas.openxmlformats.org/officeDocument/2006/relationships/image" Target="../media/image9.png" /><Relationship Id="rId4" Type="http://schemas.openxmlformats.org/officeDocument/2006/relationships/image" Target="../media/image10.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26.xml" /><Relationship Id="rId3" Type="http://schemas.openxmlformats.org/officeDocument/2006/relationships/image" Target="../media/image17.jpeg" /><Relationship Id="rId4" Type="http://schemas.openxmlformats.org/officeDocument/2006/relationships/image" Target="../media/image14.jpeg" /><Relationship Id="rId5" Type="http://schemas.openxmlformats.org/officeDocument/2006/relationships/image" Target="../media/image18.jpeg" /><Relationship Id="rId6" Type="http://schemas.openxmlformats.org/officeDocument/2006/relationships/image" Target="../media/image19.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2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2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3.xml" /><Relationship Id="rId3" Type="http://schemas.openxmlformats.org/officeDocument/2006/relationships/image" Target="../media/image9.png" /><Relationship Id="rId4" Type="http://schemas.openxmlformats.org/officeDocument/2006/relationships/image" Target="../media/image10.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0.xml" /><Relationship Id="rId3" Type="http://schemas.openxmlformats.org/officeDocument/2006/relationships/tags" Target="../tags/tag63.xml" /><Relationship Id="rId4" Type="http://schemas.openxmlformats.org/officeDocument/2006/relationships/tags" Target="../tags/tag64.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20.pn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image" Target="../media/image20.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3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5.xml" /><Relationship Id="rId3" Type="http://schemas.openxmlformats.org/officeDocument/2006/relationships/audio" Target="../media/&#32763;&#20070;11.wav"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7.xml" /><Relationship Id="rId3" Type="http://schemas.openxmlformats.org/officeDocument/2006/relationships/image" Target="../media/image11.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8.xml" /><Relationship Id="rId3" Type="http://schemas.openxmlformats.org/officeDocument/2006/relationships/image" Target="../media/image9.png" /><Relationship Id="rId4" Type="http://schemas.openxmlformats.org/officeDocument/2006/relationships/image" Target="../media/image10.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PA_文本框 6"/>
          <p:cNvSpPr txBox="1"/>
          <p:nvPr>
            <p:custDataLst>
              <p:tags r:id="rId3"/>
            </p:custDataLst>
          </p:nvPr>
        </p:nvSpPr>
        <p:spPr>
          <a:xfrm>
            <a:off x="2566587" y="2918950"/>
            <a:ext cx="7764946" cy="707886"/>
          </a:xfrm>
          <a:prstGeom prst="rect">
            <a:avLst/>
          </a:prstGeom>
          <a:noFill/>
        </p:spPr>
        <p:txBody>
          <a:bodyPr wrap="square" rtlCol="0">
            <a:spAutoFit/>
          </a:bodyPr>
          <a:lstStyle/>
          <a:p>
            <a:r>
              <a:rPr lang="zh-CN" altLang="en-US" sz="4000" b="1">
                <a:solidFill>
                  <a:schemeClr val="accent1"/>
                </a:solidFill>
                <a:latin typeface="+mn-ea"/>
                <a:cs typeface="+mn-ea"/>
                <a:sym typeface="+mn-lt"/>
              </a:rPr>
              <a:t>党委党政廉政反腐动态</a:t>
            </a:r>
            <a:r>
              <a:rPr lang="en-US" altLang="zh-CN" sz="4000" b="1">
                <a:solidFill>
                  <a:schemeClr val="accent1"/>
                </a:solidFill>
                <a:latin typeface="+mn-ea"/>
                <a:cs typeface="+mn-ea"/>
                <a:sym typeface="+mn-lt"/>
              </a:rPr>
              <a:t>PPT</a:t>
            </a:r>
            <a:r>
              <a:rPr lang="zh-CN" altLang="en-US" sz="4000" b="1">
                <a:solidFill>
                  <a:schemeClr val="accent1"/>
                </a:solidFill>
                <a:latin typeface="+mn-ea"/>
                <a:cs typeface="+mn-ea"/>
                <a:sym typeface="+mn-lt"/>
              </a:rPr>
              <a:t>模版</a:t>
            </a:r>
            <a:endParaRPr lang="en-US" altLang="zh-CN" sz="4000" b="1">
              <a:solidFill>
                <a:schemeClr val="accent1"/>
              </a:solidFill>
              <a:latin typeface="+mn-ea"/>
              <a:cs typeface="+mn-ea"/>
              <a:sym typeface="+mn-lt"/>
            </a:endParaRPr>
          </a:p>
        </p:txBody>
      </p:sp>
      <p:sp>
        <p:nvSpPr>
          <p:cNvPr id="2" name="文本框 1"/>
          <p:cNvSpPr txBox="1"/>
          <p:nvPr/>
        </p:nvSpPr>
        <p:spPr>
          <a:xfrm>
            <a:off x="3182587" y="1056902"/>
            <a:ext cx="6083717" cy="1862048"/>
          </a:xfrm>
          <a:prstGeom prst="rect">
            <a:avLst/>
          </a:prstGeom>
          <a:noFill/>
        </p:spPr>
        <p:txBody>
          <a:bodyPr wrap="none" rtlCol="0">
            <a:spAutoFit/>
          </a:bodyPr>
          <a:lstStyle/>
          <a:p>
            <a:r>
              <a:rPr lang="zh-CN" altLang="en-US" sz="11500">
                <a:latin typeface="李旭科书法" panose="02000603000000000000" pitchFamily="2" charset="-122"/>
                <a:ea typeface="李旭科书法" panose="02000603000000000000" pitchFamily="2" charset="-122"/>
              </a:rPr>
              <a:t>反腐倡廉</a:t>
            </a:r>
            <a:endParaRPr lang="zh-CN" altLang="en-US" sz="11500">
              <a:latin typeface="李旭科书法" panose="02000603000000000000" pitchFamily="2" charset="-122"/>
              <a:ea typeface="李旭科书法" panose="02000603000000000000" pitchFamily="2" charset="-122"/>
            </a:endParaRPr>
          </a:p>
        </p:txBody>
      </p:sp>
      <p:sp>
        <p:nvSpPr>
          <p:cNvPr id="7" name="PA_文本框 6"/>
          <p:cNvSpPr txBox="1"/>
          <p:nvPr>
            <p:custDataLst>
              <p:tags r:id="rId4"/>
            </p:custDataLst>
          </p:nvPr>
        </p:nvSpPr>
        <p:spPr>
          <a:xfrm>
            <a:off x="4319214" y="3755085"/>
            <a:ext cx="3810462" cy="368300"/>
          </a:xfrm>
          <a:prstGeom prst="rect">
            <a:avLst/>
          </a:prstGeom>
          <a:noFill/>
        </p:spPr>
        <p:txBody>
          <a:bodyPr wrap="square" rtlCol="0">
            <a:spAutoFit/>
          </a:bodyPr>
          <a:lstStyle/>
          <a:p>
            <a:pPr algn="ctr"/>
            <a:r>
              <a:rPr lang="zh-CN" altLang="en-US">
                <a:solidFill>
                  <a:schemeClr val="tx1">
                    <a:lumMod val="65000"/>
                    <a:lumOff val="35000"/>
                  </a:schemeClr>
                </a:solidFill>
                <a:latin typeface="+mn-ea"/>
                <a:cs typeface="+mn-ea"/>
                <a:sym typeface="+mn-lt"/>
              </a:rPr>
              <a:t>汇报人：</a:t>
            </a:r>
            <a:r>
              <a:rPr lang="en-US" altLang="zh-CN">
                <a:solidFill>
                  <a:schemeClr val="tx1">
                    <a:lumMod val="65000"/>
                    <a:lumOff val="35000"/>
                  </a:schemeClr>
                </a:solidFill>
                <a:latin typeface="+mn-ea"/>
                <a:cs typeface="+mn-ea"/>
                <a:sym typeface="+mn-lt"/>
              </a:rPr>
              <a:t>PPT</a:t>
            </a:r>
            <a:r>
              <a:rPr lang="zh-CN" altLang="en-US">
                <a:solidFill>
                  <a:schemeClr val="tx1">
                    <a:lumMod val="65000"/>
                    <a:lumOff val="35000"/>
                  </a:schemeClr>
                </a:solidFill>
                <a:latin typeface="+mn-ea"/>
                <a:cs typeface="+mn-ea"/>
                <a:sym typeface="+mn-lt"/>
              </a:rPr>
              <a:t>汇   时间：</a:t>
            </a:r>
            <a:r>
              <a:rPr lang="en-US" altLang="zh-CN">
                <a:solidFill>
                  <a:schemeClr val="tx1">
                    <a:lumMod val="65000"/>
                    <a:lumOff val="35000"/>
                  </a:schemeClr>
                </a:solidFill>
                <a:latin typeface="+mn-ea"/>
                <a:cs typeface="+mn-ea"/>
                <a:sym typeface="+mn-lt"/>
              </a:rPr>
              <a:t>XX</a:t>
            </a:r>
            <a:r>
              <a:rPr lang="zh-CN" altLang="en-US">
                <a:solidFill>
                  <a:schemeClr val="tx1">
                    <a:lumMod val="65000"/>
                    <a:lumOff val="35000"/>
                  </a:schemeClr>
                </a:solidFill>
                <a:latin typeface="+mn-ea"/>
                <a:cs typeface="+mn-ea"/>
                <a:sym typeface="+mn-lt"/>
              </a:rPr>
              <a:t>年</a:t>
            </a:r>
            <a:r>
              <a:rPr lang="en-US" altLang="zh-CN">
                <a:solidFill>
                  <a:schemeClr val="tx1">
                    <a:lumMod val="65000"/>
                    <a:lumOff val="35000"/>
                  </a:schemeClr>
                </a:solidFill>
                <a:latin typeface="+mn-ea"/>
                <a:cs typeface="+mn-ea"/>
                <a:sym typeface="+mn-lt"/>
              </a:rPr>
              <a:t>XX</a:t>
            </a:r>
            <a:r>
              <a:rPr lang="zh-CN" altLang="en-US">
                <a:solidFill>
                  <a:schemeClr val="tx1">
                    <a:lumMod val="65000"/>
                    <a:lumOff val="35000"/>
                  </a:schemeClr>
                </a:solidFill>
                <a:latin typeface="+mn-ea"/>
                <a:cs typeface="+mn-ea"/>
                <a:sym typeface="+mn-lt"/>
              </a:rPr>
              <a:t>月</a:t>
            </a:r>
            <a:endParaRPr lang="en-US" altLang="zh-CN">
              <a:solidFill>
                <a:schemeClr val="tx1">
                  <a:lumMod val="65000"/>
                  <a:lumOff val="35000"/>
                </a:schemeClr>
              </a:solidFill>
              <a:latin typeface="+mn-ea"/>
              <a:cs typeface="+mn-ea"/>
              <a:sym typeface="+mn-lt"/>
            </a:endParaRPr>
          </a:p>
        </p:txBody>
      </p:sp>
    </p:spTree>
  </p:cSld>
  <p:clrMapOvr>
    <a:masterClrMapping/>
  </p:clrMapOvr>
  <mc:AlternateContent>
    <mc:Choice xmlns:p14="http://schemas.microsoft.com/office/powerpoint/2010/main" Requires="p14">
      <p:transition spd="med" advTm="5000" p14:dur="700">
        <p:fade/>
      </p:transition>
    </mc:Choice>
    <mc:Fallback>
      <p:transition spd="med"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000"/>
                            </p:stCondLst>
                            <p:childTnLst>
                              <p:par>
                                <p:cTn id="11" presetID="2" presetClass="entr" presetSubtype="12"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7"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AutoShape 5"/>
          <p:cNvSpPr>
            <a:spLocks noChangeArrowheads="1"/>
          </p:cNvSpPr>
          <p:nvPr/>
        </p:nvSpPr>
        <p:spPr bwMode="auto">
          <a:xfrm>
            <a:off x="6095032" y="4830590"/>
            <a:ext cx="4219575" cy="801687"/>
          </a:xfrm>
          <a:custGeom>
            <a:gdLst>
              <a:gd name="T0" fmla="*/ 791286651 w 21600"/>
              <a:gd name="T1" fmla="*/ 14877399 h 21600"/>
              <a:gd name="T2" fmla="*/ 412148597 w 21600"/>
              <a:gd name="T3" fmla="*/ 29754797 h 21600"/>
              <a:gd name="T4" fmla="*/ 33009970 w 21600"/>
              <a:gd name="T5" fmla="*/ 14877399 h 21600"/>
              <a:gd name="T6" fmla="*/ 412148597 w 21600"/>
              <a:gd name="T7" fmla="*/ 0 h 21600"/>
              <a:gd name="T8" fmla="*/ 0 60000 65536"/>
              <a:gd name="T9" fmla="*/ 0 60000 65536"/>
              <a:gd name="T10" fmla="*/ 0 60000 65536"/>
              <a:gd name="T11" fmla="*/ 0 60000 65536"/>
              <a:gd name="T12" fmla="*/ 2665 w 21600"/>
              <a:gd name="T13" fmla="*/ 2665 h 21600"/>
              <a:gd name="T14" fmla="*/ 18935 w 21600"/>
              <a:gd name="T15" fmla="*/ 18935 h 21600"/>
            </a:gdLst>
            <a:cxnLst>
              <a:cxn ang="T8">
                <a:pos x="T0" y="T1"/>
              </a:cxn>
              <a:cxn ang="T9">
                <a:pos x="T2" y="T3"/>
              </a:cxn>
              <a:cxn ang="T10">
                <a:pos x="T4" y="T5"/>
              </a:cxn>
              <a:cxn ang="T11">
                <a:pos x="T6" y="T7"/>
              </a:cxn>
            </a:cxnLst>
            <a:rect l="T12" t="T13" r="T14" b="T15"/>
            <a:pathLst>
              <a:path w="21600" h="21600">
                <a:moveTo>
                  <a:pt x="0" y="0"/>
                </a:moveTo>
                <a:lnTo>
                  <a:pt x="1730" y="21600"/>
                </a:lnTo>
                <a:lnTo>
                  <a:pt x="19870" y="21600"/>
                </a:lnTo>
                <a:lnTo>
                  <a:pt x="21600" y="0"/>
                </a:lnTo>
                <a:close/>
              </a:path>
            </a:pathLst>
          </a:custGeom>
          <a:solidFill>
            <a:schemeClr val="accent1"/>
          </a:solidFill>
          <a:ln w="12700" algn="ctr">
            <a:noFill/>
            <a:miter lim="800000"/>
          </a:ln>
        </p:spPr>
        <p:txBody>
          <a:bodyPr wrap="none" anchor="ctr"/>
          <a:lstStyle/>
          <a:p>
            <a:endParaRPr lang="zh-CN" altLang="en-US" sz="2400">
              <a:ea typeface="华文细黑" panose="02010600040101010101" pitchFamily="2" charset="-122"/>
            </a:endParaRPr>
          </a:p>
        </p:txBody>
      </p:sp>
      <p:sp>
        <p:nvSpPr>
          <p:cNvPr id="6" name="AutoShape 7"/>
          <p:cNvSpPr>
            <a:spLocks noChangeArrowheads="1"/>
          </p:cNvSpPr>
          <p:nvPr/>
        </p:nvSpPr>
        <p:spPr bwMode="auto">
          <a:xfrm rot="10800000">
            <a:off x="6095032" y="4208291"/>
            <a:ext cx="4219575" cy="619125"/>
          </a:xfrm>
          <a:custGeom>
            <a:gdLst>
              <a:gd name="T0" fmla="*/ 712978400 w 21600"/>
              <a:gd name="T1" fmla="*/ 8873065 h 21600"/>
              <a:gd name="T2" fmla="*/ 412148597 w 21600"/>
              <a:gd name="T3" fmla="*/ 17746101 h 21600"/>
              <a:gd name="T4" fmla="*/ 111318258 w 21600"/>
              <a:gd name="T5" fmla="*/ 8873065 h 21600"/>
              <a:gd name="T6" fmla="*/ 412148597 w 21600"/>
              <a:gd name="T7" fmla="*/ 0 h 21600"/>
              <a:gd name="T8" fmla="*/ 0 60000 65536"/>
              <a:gd name="T9" fmla="*/ 0 60000 65536"/>
              <a:gd name="T10" fmla="*/ 0 60000 65536"/>
              <a:gd name="T11" fmla="*/ 0 60000 65536"/>
              <a:gd name="T12" fmla="*/ 4717 w 21600"/>
              <a:gd name="T13" fmla="*/ 4717 h 21600"/>
              <a:gd name="T14" fmla="*/ 16883 w 21600"/>
              <a:gd name="T15" fmla="*/ 16883 h 21600"/>
            </a:gdLst>
            <a:cxnLst>
              <a:cxn ang="T8">
                <a:pos x="T0" y="T1"/>
              </a:cxn>
              <a:cxn ang="T9">
                <a:pos x="T2" y="T3"/>
              </a:cxn>
              <a:cxn ang="T10">
                <a:pos x="T4" y="T5"/>
              </a:cxn>
              <a:cxn ang="T11">
                <a:pos x="T6" y="T7"/>
              </a:cxn>
            </a:cxnLst>
            <a:rect l="T12" t="T13" r="T14" b="T15"/>
            <a:pathLst>
              <a:path w="21600" h="21600">
                <a:moveTo>
                  <a:pt x="0" y="0"/>
                </a:moveTo>
                <a:lnTo>
                  <a:pt x="5834" y="21600"/>
                </a:lnTo>
                <a:lnTo>
                  <a:pt x="15766" y="21600"/>
                </a:lnTo>
                <a:lnTo>
                  <a:pt x="21600" y="0"/>
                </a:lnTo>
                <a:close/>
              </a:path>
            </a:pathLst>
          </a:custGeom>
          <a:solidFill>
            <a:schemeClr val="accent2"/>
          </a:solidFill>
          <a:ln w="9525">
            <a:noFill/>
            <a:miter lim="800000"/>
          </a:ln>
        </p:spPr>
        <p:txBody>
          <a:bodyPr wrap="none" anchor="ctr"/>
          <a:lstStyle/>
          <a:p>
            <a:endParaRPr lang="zh-CN" altLang="en-US" sz="2400">
              <a:solidFill>
                <a:srgbClr val="000000"/>
              </a:solidFill>
              <a:ea typeface="华文细黑" panose="02010600040101010101" pitchFamily="2" charset="-122"/>
            </a:endParaRPr>
          </a:p>
        </p:txBody>
      </p:sp>
      <p:sp>
        <p:nvSpPr>
          <p:cNvPr id="7" name="AutoShape 8"/>
          <p:cNvSpPr>
            <a:spLocks noChangeArrowheads="1"/>
          </p:cNvSpPr>
          <p:nvPr/>
        </p:nvSpPr>
        <p:spPr bwMode="auto">
          <a:xfrm>
            <a:off x="6504607" y="3813001"/>
            <a:ext cx="3400425" cy="646113"/>
          </a:xfrm>
          <a:custGeom>
            <a:gdLst>
              <a:gd name="T0" fmla="*/ 3251971 w 21600"/>
              <a:gd name="T1" fmla="*/ 323056 h 21600"/>
              <a:gd name="T2" fmla="*/ 1700213 w 21600"/>
              <a:gd name="T3" fmla="*/ 646112 h 21600"/>
              <a:gd name="T4" fmla="*/ 148454 w 21600"/>
              <a:gd name="T5" fmla="*/ 323056 h 21600"/>
              <a:gd name="T6" fmla="*/ 1700213 w 21600"/>
              <a:gd name="T7" fmla="*/ 0 h 21600"/>
              <a:gd name="T8" fmla="*/ 0 60000 65536"/>
              <a:gd name="T9" fmla="*/ 0 60000 65536"/>
              <a:gd name="T10" fmla="*/ 0 60000 65536"/>
              <a:gd name="T11" fmla="*/ 0 60000 65536"/>
              <a:gd name="T12" fmla="*/ 2743 w 21600"/>
              <a:gd name="T13" fmla="*/ 2743 h 21600"/>
              <a:gd name="T14" fmla="*/ 18857 w 21600"/>
              <a:gd name="T15" fmla="*/ 18857 h 21600"/>
            </a:gdLst>
            <a:cxnLst>
              <a:cxn ang="T8">
                <a:pos x="T0" y="T1"/>
              </a:cxn>
              <a:cxn ang="T9">
                <a:pos x="T2" y="T3"/>
              </a:cxn>
              <a:cxn ang="T10">
                <a:pos x="T4" y="T5"/>
              </a:cxn>
              <a:cxn ang="T11">
                <a:pos x="T6" y="T7"/>
              </a:cxn>
            </a:cxnLst>
            <a:rect l="T12" t="T13" r="T14" b="T15"/>
            <a:pathLst>
              <a:path w="21600" h="21600">
                <a:moveTo>
                  <a:pt x="0" y="0"/>
                </a:moveTo>
                <a:lnTo>
                  <a:pt x="1885" y="21600"/>
                </a:lnTo>
                <a:lnTo>
                  <a:pt x="19715" y="21600"/>
                </a:lnTo>
                <a:lnTo>
                  <a:pt x="21600" y="0"/>
                </a:lnTo>
                <a:close/>
              </a:path>
            </a:pathLst>
          </a:custGeom>
          <a:solidFill>
            <a:schemeClr val="accent1"/>
          </a:solidFill>
          <a:ln>
            <a:noFill/>
          </a:ln>
          <a:effectLst/>
        </p:spPr>
        <p:txBody>
          <a:bodyPr wrap="none" anchor="ct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defRPr/>
            </a:pPr>
            <a:endParaRPr lang="zh-CN" altLang="en-US" sz="2400" b="0">
              <a:solidFill>
                <a:srgbClr val="000000"/>
              </a:solidFill>
              <a:ea typeface="华文细黑" panose="02010600040101010101" pitchFamily="2" charset="-122"/>
            </a:endParaRPr>
          </a:p>
        </p:txBody>
      </p:sp>
      <p:sp>
        <p:nvSpPr>
          <p:cNvPr id="8" name="AutoShape 10"/>
          <p:cNvSpPr>
            <a:spLocks noChangeArrowheads="1"/>
          </p:cNvSpPr>
          <p:nvPr/>
        </p:nvSpPr>
        <p:spPr bwMode="auto">
          <a:xfrm rot="10800000">
            <a:off x="6504607" y="3319290"/>
            <a:ext cx="3400425" cy="498475"/>
          </a:xfrm>
          <a:custGeom>
            <a:gdLst>
              <a:gd name="T0" fmla="*/ 463026102 w 21600"/>
              <a:gd name="T1" fmla="*/ 5751801 h 21600"/>
              <a:gd name="T2" fmla="*/ 267659556 w 21600"/>
              <a:gd name="T3" fmla="*/ 11503579 h 21600"/>
              <a:gd name="T4" fmla="*/ 72292872 w 21600"/>
              <a:gd name="T5" fmla="*/ 5751801 h 21600"/>
              <a:gd name="T6" fmla="*/ 267659556 w 21600"/>
              <a:gd name="T7" fmla="*/ 0 h 21600"/>
              <a:gd name="T8" fmla="*/ 0 60000 65536"/>
              <a:gd name="T9" fmla="*/ 0 60000 65536"/>
              <a:gd name="T10" fmla="*/ 0 60000 65536"/>
              <a:gd name="T11" fmla="*/ 0 60000 65536"/>
              <a:gd name="T12" fmla="*/ 4717 w 21600"/>
              <a:gd name="T13" fmla="*/ 4717 h 21600"/>
              <a:gd name="T14" fmla="*/ 16883 w 21600"/>
              <a:gd name="T15" fmla="*/ 16883 h 21600"/>
            </a:gdLst>
            <a:cxnLst>
              <a:cxn ang="T8">
                <a:pos x="T0" y="T1"/>
              </a:cxn>
              <a:cxn ang="T9">
                <a:pos x="T2" y="T3"/>
              </a:cxn>
              <a:cxn ang="T10">
                <a:pos x="T4" y="T5"/>
              </a:cxn>
              <a:cxn ang="T11">
                <a:pos x="T6" y="T7"/>
              </a:cxn>
            </a:cxnLst>
            <a:rect l="T12" t="T13" r="T14" b="T15"/>
            <a:pathLst>
              <a:path w="21600" h="21600">
                <a:moveTo>
                  <a:pt x="0" y="0"/>
                </a:moveTo>
                <a:lnTo>
                  <a:pt x="5834" y="21600"/>
                </a:lnTo>
                <a:lnTo>
                  <a:pt x="15766" y="21600"/>
                </a:lnTo>
                <a:lnTo>
                  <a:pt x="21600" y="0"/>
                </a:lnTo>
                <a:close/>
              </a:path>
            </a:pathLst>
          </a:custGeom>
          <a:solidFill>
            <a:schemeClr val="accent2"/>
          </a:solidFill>
          <a:ln w="9525">
            <a:noFill/>
            <a:miter lim="800000"/>
          </a:ln>
        </p:spPr>
        <p:txBody>
          <a:bodyPr wrap="none" anchor="ctr"/>
          <a:lstStyle/>
          <a:p>
            <a:endParaRPr lang="zh-CN" altLang="en-US" sz="2400">
              <a:solidFill>
                <a:srgbClr val="000000"/>
              </a:solidFill>
              <a:ea typeface="华文细黑" panose="02010600040101010101" pitchFamily="2" charset="-122"/>
            </a:endParaRPr>
          </a:p>
        </p:txBody>
      </p:sp>
      <p:sp>
        <p:nvSpPr>
          <p:cNvPr id="9" name="AutoShape 12"/>
          <p:cNvSpPr>
            <a:spLocks noChangeArrowheads="1"/>
          </p:cNvSpPr>
          <p:nvPr/>
        </p:nvSpPr>
        <p:spPr bwMode="auto">
          <a:xfrm>
            <a:off x="6826871" y="3004171"/>
            <a:ext cx="2755900" cy="522288"/>
          </a:xfrm>
          <a:custGeom>
            <a:gdLst>
              <a:gd name="T0" fmla="*/ 2607515 w 21600"/>
              <a:gd name="T1" fmla="*/ 261143 h 21600"/>
              <a:gd name="T2" fmla="*/ 1377950 w 21600"/>
              <a:gd name="T3" fmla="*/ 522287 h 21600"/>
              <a:gd name="T4" fmla="*/ 148385 w 21600"/>
              <a:gd name="T5" fmla="*/ 261143 h 21600"/>
              <a:gd name="T6" fmla="*/ 1377950 w 21600"/>
              <a:gd name="T7" fmla="*/ 0 h 21600"/>
              <a:gd name="T8" fmla="*/ 0 60000 65536"/>
              <a:gd name="T9" fmla="*/ 0 60000 65536"/>
              <a:gd name="T10" fmla="*/ 0 60000 65536"/>
              <a:gd name="T11" fmla="*/ 0 60000 65536"/>
              <a:gd name="T12" fmla="*/ 2963 w 21600"/>
              <a:gd name="T13" fmla="*/ 2963 h 21600"/>
              <a:gd name="T14" fmla="*/ 18637 w 21600"/>
              <a:gd name="T15" fmla="*/ 18637 h 21600"/>
            </a:gdLst>
            <a:cxnLst>
              <a:cxn ang="T8">
                <a:pos x="T0" y="T1"/>
              </a:cxn>
              <a:cxn ang="T9">
                <a:pos x="T2" y="T3"/>
              </a:cxn>
              <a:cxn ang="T10">
                <a:pos x="T4" y="T5"/>
              </a:cxn>
              <a:cxn ang="T11">
                <a:pos x="T6" y="T7"/>
              </a:cxn>
            </a:cxnLst>
            <a:rect l="T12" t="T13" r="T14" b="T15"/>
            <a:pathLst>
              <a:path w="21600" h="21600">
                <a:moveTo>
                  <a:pt x="0" y="0"/>
                </a:moveTo>
                <a:lnTo>
                  <a:pt x="2326" y="21600"/>
                </a:lnTo>
                <a:lnTo>
                  <a:pt x="19274" y="21600"/>
                </a:lnTo>
                <a:lnTo>
                  <a:pt x="21600" y="0"/>
                </a:lnTo>
                <a:close/>
              </a:path>
            </a:pathLst>
          </a:custGeom>
          <a:solidFill>
            <a:schemeClr val="accent1"/>
          </a:solidFill>
          <a:ln w="12700" algn="ctr">
            <a:noFill/>
            <a:miter lim="800000"/>
          </a:ln>
          <a:effectLst/>
        </p:spPr>
        <p:txBody>
          <a:bodyPr wrap="none" anchor="ct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defRPr/>
            </a:pPr>
            <a:endParaRPr lang="zh-CN" altLang="en-US" sz="2400" b="0">
              <a:ea typeface="华文细黑" panose="02010600040101010101" pitchFamily="2" charset="-122"/>
            </a:endParaRPr>
          </a:p>
        </p:txBody>
      </p:sp>
      <p:sp>
        <p:nvSpPr>
          <p:cNvPr id="10" name="AutoShape 14"/>
          <p:cNvSpPr>
            <a:spLocks noChangeArrowheads="1"/>
          </p:cNvSpPr>
          <p:nvPr/>
        </p:nvSpPr>
        <p:spPr bwMode="auto">
          <a:xfrm rot="10800000">
            <a:off x="6826871" y="2600152"/>
            <a:ext cx="2755900" cy="403225"/>
          </a:xfrm>
          <a:custGeom>
            <a:gdLst>
              <a:gd name="T0" fmla="*/ 304134762 w 21600"/>
              <a:gd name="T1" fmla="*/ 3763676 h 21600"/>
              <a:gd name="T2" fmla="*/ 175809834 w 21600"/>
              <a:gd name="T3" fmla="*/ 7527333 h 21600"/>
              <a:gd name="T4" fmla="*/ 47484921 w 21600"/>
              <a:gd name="T5" fmla="*/ 3763676 h 21600"/>
              <a:gd name="T6" fmla="*/ 175809834 w 21600"/>
              <a:gd name="T7" fmla="*/ 0 h 21600"/>
              <a:gd name="T8" fmla="*/ 0 60000 65536"/>
              <a:gd name="T9" fmla="*/ 0 60000 65536"/>
              <a:gd name="T10" fmla="*/ 0 60000 65536"/>
              <a:gd name="T11" fmla="*/ 0 60000 65536"/>
              <a:gd name="T12" fmla="*/ 4717 w 21600"/>
              <a:gd name="T13" fmla="*/ 4717 h 21600"/>
              <a:gd name="T14" fmla="*/ 16883 w 21600"/>
              <a:gd name="T15" fmla="*/ 16883 h 21600"/>
            </a:gdLst>
            <a:cxnLst>
              <a:cxn ang="T8">
                <a:pos x="T0" y="T1"/>
              </a:cxn>
              <a:cxn ang="T9">
                <a:pos x="T2" y="T3"/>
              </a:cxn>
              <a:cxn ang="T10">
                <a:pos x="T4" y="T5"/>
              </a:cxn>
              <a:cxn ang="T11">
                <a:pos x="T6" y="T7"/>
              </a:cxn>
            </a:cxnLst>
            <a:rect l="T12" t="T13" r="T14" b="T15"/>
            <a:pathLst>
              <a:path w="21600" h="21600">
                <a:moveTo>
                  <a:pt x="0" y="0"/>
                </a:moveTo>
                <a:lnTo>
                  <a:pt x="5834" y="21600"/>
                </a:lnTo>
                <a:lnTo>
                  <a:pt x="15766" y="21600"/>
                </a:lnTo>
                <a:lnTo>
                  <a:pt x="21600" y="0"/>
                </a:lnTo>
                <a:close/>
              </a:path>
            </a:pathLst>
          </a:custGeom>
          <a:solidFill>
            <a:schemeClr val="accent2"/>
          </a:solidFill>
          <a:ln w="9525">
            <a:noFill/>
            <a:miter lim="800000"/>
          </a:ln>
        </p:spPr>
        <p:txBody>
          <a:bodyPr wrap="none" anchor="ctr"/>
          <a:lstStyle/>
          <a:p>
            <a:endParaRPr lang="zh-CN" altLang="en-US" sz="2400">
              <a:solidFill>
                <a:srgbClr val="000000"/>
              </a:solidFill>
              <a:ea typeface="华文细黑" panose="02010600040101010101" pitchFamily="2" charset="-122"/>
            </a:endParaRPr>
          </a:p>
        </p:txBody>
      </p:sp>
      <p:sp>
        <p:nvSpPr>
          <p:cNvPr id="11" name="AutoShape 20"/>
          <p:cNvSpPr>
            <a:spLocks noChangeArrowheads="1"/>
          </p:cNvSpPr>
          <p:nvPr/>
        </p:nvSpPr>
        <p:spPr bwMode="auto">
          <a:xfrm>
            <a:off x="7155482" y="2333450"/>
            <a:ext cx="2098675" cy="395289"/>
          </a:xfrm>
          <a:custGeom>
            <a:gdLst>
              <a:gd name="T0" fmla="*/ 1985677 w 21600"/>
              <a:gd name="T1" fmla="*/ 197644 h 21600"/>
              <a:gd name="T2" fmla="*/ 1049338 w 21600"/>
              <a:gd name="T3" fmla="*/ 395287 h 21600"/>
              <a:gd name="T4" fmla="*/ 112998 w 21600"/>
              <a:gd name="T5" fmla="*/ 197644 h 21600"/>
              <a:gd name="T6" fmla="*/ 1049338 w 21600"/>
              <a:gd name="T7" fmla="*/ 0 h 21600"/>
              <a:gd name="T8" fmla="*/ 0 60000 65536"/>
              <a:gd name="T9" fmla="*/ 0 60000 65536"/>
              <a:gd name="T10" fmla="*/ 0 60000 65536"/>
              <a:gd name="T11" fmla="*/ 0 60000 65536"/>
              <a:gd name="T12" fmla="*/ 2963 w 21600"/>
              <a:gd name="T13" fmla="*/ 2963 h 21600"/>
              <a:gd name="T14" fmla="*/ 18637 w 21600"/>
              <a:gd name="T15" fmla="*/ 18637 h 21600"/>
            </a:gdLst>
            <a:cxnLst>
              <a:cxn ang="T8">
                <a:pos x="T0" y="T1"/>
              </a:cxn>
              <a:cxn ang="T9">
                <a:pos x="T2" y="T3"/>
              </a:cxn>
              <a:cxn ang="T10">
                <a:pos x="T4" y="T5"/>
              </a:cxn>
              <a:cxn ang="T11">
                <a:pos x="T6" y="T7"/>
              </a:cxn>
            </a:cxnLst>
            <a:rect l="T12" t="T13" r="T14" b="T15"/>
            <a:pathLst>
              <a:path w="21600" h="21600">
                <a:moveTo>
                  <a:pt x="0" y="0"/>
                </a:moveTo>
                <a:lnTo>
                  <a:pt x="2326" y="21600"/>
                </a:lnTo>
                <a:lnTo>
                  <a:pt x="19274" y="21600"/>
                </a:lnTo>
                <a:lnTo>
                  <a:pt x="21600" y="0"/>
                </a:lnTo>
                <a:close/>
              </a:path>
            </a:pathLst>
          </a:custGeom>
          <a:solidFill>
            <a:schemeClr val="accent1"/>
          </a:solidFill>
          <a:ln w="12700" algn="ctr">
            <a:noFill/>
            <a:miter lim="800000"/>
          </a:ln>
          <a:effectLst/>
        </p:spPr>
        <p:txBody>
          <a:bodyPr wrap="none" anchor="ct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defRPr/>
            </a:pPr>
            <a:endParaRPr lang="zh-CN" altLang="en-US" sz="2400" b="0">
              <a:ea typeface="华文细黑" panose="02010600040101010101" pitchFamily="2" charset="-122"/>
            </a:endParaRPr>
          </a:p>
        </p:txBody>
      </p:sp>
      <p:sp>
        <p:nvSpPr>
          <p:cNvPr id="12" name="AutoShape 22"/>
          <p:cNvSpPr>
            <a:spLocks noChangeArrowheads="1"/>
          </p:cNvSpPr>
          <p:nvPr/>
        </p:nvSpPr>
        <p:spPr bwMode="auto">
          <a:xfrm rot="10800000">
            <a:off x="7155482" y="2030240"/>
            <a:ext cx="2098675" cy="306387"/>
          </a:xfrm>
          <a:custGeom>
            <a:gdLst>
              <a:gd name="T0" fmla="*/ 176371952 w 21600"/>
              <a:gd name="T1" fmla="*/ 2173000 h 21600"/>
              <a:gd name="T2" fmla="*/ 101954615 w 21600"/>
              <a:gd name="T3" fmla="*/ 4346001 h 21600"/>
              <a:gd name="T4" fmla="*/ 27537144 w 21600"/>
              <a:gd name="T5" fmla="*/ 2173000 h 21600"/>
              <a:gd name="T6" fmla="*/ 101954615 w 21600"/>
              <a:gd name="T7" fmla="*/ 0 h 21600"/>
              <a:gd name="T8" fmla="*/ 0 60000 65536"/>
              <a:gd name="T9" fmla="*/ 0 60000 65536"/>
              <a:gd name="T10" fmla="*/ 0 60000 65536"/>
              <a:gd name="T11" fmla="*/ 0 60000 65536"/>
              <a:gd name="T12" fmla="*/ 4717 w 21600"/>
              <a:gd name="T13" fmla="*/ 4717 h 21600"/>
              <a:gd name="T14" fmla="*/ 16883 w 21600"/>
              <a:gd name="T15" fmla="*/ 16883 h 21600"/>
            </a:gdLst>
            <a:cxnLst>
              <a:cxn ang="T8">
                <a:pos x="T0" y="T1"/>
              </a:cxn>
              <a:cxn ang="T9">
                <a:pos x="T2" y="T3"/>
              </a:cxn>
              <a:cxn ang="T10">
                <a:pos x="T4" y="T5"/>
              </a:cxn>
              <a:cxn ang="T11">
                <a:pos x="T6" y="T7"/>
              </a:cxn>
            </a:cxnLst>
            <a:rect l="T12" t="T13" r="T14" b="T15"/>
            <a:pathLst>
              <a:path w="21600" h="21600">
                <a:moveTo>
                  <a:pt x="0" y="0"/>
                </a:moveTo>
                <a:lnTo>
                  <a:pt x="5834" y="21600"/>
                </a:lnTo>
                <a:lnTo>
                  <a:pt x="15766" y="21600"/>
                </a:lnTo>
                <a:lnTo>
                  <a:pt x="21600" y="0"/>
                </a:lnTo>
                <a:close/>
              </a:path>
            </a:pathLst>
          </a:custGeom>
          <a:solidFill>
            <a:schemeClr val="accent2"/>
          </a:solidFill>
          <a:ln w="9525">
            <a:noFill/>
            <a:miter lim="800000"/>
          </a:ln>
        </p:spPr>
        <p:txBody>
          <a:bodyPr rot="10800000" wrap="none" anchor="ctr"/>
          <a:lstStyle/>
          <a:p>
            <a:endParaRPr lang="zh-CN" altLang="en-US" sz="2400">
              <a:solidFill>
                <a:srgbClr val="000000"/>
              </a:solidFill>
              <a:ea typeface="华文细黑" panose="02010600040101010101" pitchFamily="2" charset="-122"/>
            </a:endParaRPr>
          </a:p>
        </p:txBody>
      </p:sp>
      <p:sp>
        <p:nvSpPr>
          <p:cNvPr id="13" name="AutoShape 23"/>
          <p:cNvSpPr>
            <a:spLocks noChangeArrowheads="1"/>
          </p:cNvSpPr>
          <p:nvPr/>
        </p:nvSpPr>
        <p:spPr bwMode="auto">
          <a:xfrm>
            <a:off x="7398370" y="1757190"/>
            <a:ext cx="1612900" cy="395287"/>
          </a:xfrm>
          <a:custGeom>
            <a:gdLst>
              <a:gd name="T0" fmla="*/ 1526057 w 21600"/>
              <a:gd name="T1" fmla="*/ 197644 h 21600"/>
              <a:gd name="T2" fmla="*/ 806450 w 21600"/>
              <a:gd name="T3" fmla="*/ 395288 h 21600"/>
              <a:gd name="T4" fmla="*/ 86843 w 21600"/>
              <a:gd name="T5" fmla="*/ 197644 h 21600"/>
              <a:gd name="T6" fmla="*/ 806450 w 21600"/>
              <a:gd name="T7" fmla="*/ 0 h 21600"/>
              <a:gd name="T8" fmla="*/ 0 60000 65536"/>
              <a:gd name="T9" fmla="*/ 0 60000 65536"/>
              <a:gd name="T10" fmla="*/ 0 60000 65536"/>
              <a:gd name="T11" fmla="*/ 0 60000 65536"/>
              <a:gd name="T12" fmla="*/ 2963 w 21600"/>
              <a:gd name="T13" fmla="*/ 2963 h 21600"/>
              <a:gd name="T14" fmla="*/ 18637 w 21600"/>
              <a:gd name="T15" fmla="*/ 18637 h 21600"/>
            </a:gdLst>
            <a:cxnLst>
              <a:cxn ang="T8">
                <a:pos x="T0" y="T1"/>
              </a:cxn>
              <a:cxn ang="T9">
                <a:pos x="T2" y="T3"/>
              </a:cxn>
              <a:cxn ang="T10">
                <a:pos x="T4" y="T5"/>
              </a:cxn>
              <a:cxn ang="T11">
                <a:pos x="T6" y="T7"/>
              </a:cxn>
            </a:cxnLst>
            <a:rect l="T12" t="T13" r="T14" b="T15"/>
            <a:pathLst>
              <a:path w="21600" h="21600">
                <a:moveTo>
                  <a:pt x="0" y="0"/>
                </a:moveTo>
                <a:lnTo>
                  <a:pt x="2326" y="21600"/>
                </a:lnTo>
                <a:lnTo>
                  <a:pt x="19274" y="21600"/>
                </a:lnTo>
                <a:lnTo>
                  <a:pt x="21600" y="0"/>
                </a:lnTo>
                <a:close/>
              </a:path>
            </a:pathLst>
          </a:custGeom>
          <a:solidFill>
            <a:schemeClr val="accent1"/>
          </a:solidFill>
          <a:ln w="12700" algn="ctr">
            <a:noFill/>
            <a:miter lim="800000"/>
          </a:ln>
          <a:effectLst/>
        </p:spPr>
        <p:txBody>
          <a:bodyPr wrap="none" anchor="ct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defRPr/>
            </a:pPr>
            <a:endParaRPr lang="zh-CN" altLang="en-US" sz="2400" b="0">
              <a:ea typeface="华文细黑" panose="02010600040101010101" pitchFamily="2" charset="-122"/>
            </a:endParaRPr>
          </a:p>
        </p:txBody>
      </p:sp>
      <p:sp>
        <p:nvSpPr>
          <p:cNvPr id="14" name="AutoShape 25"/>
          <p:cNvSpPr>
            <a:spLocks noChangeArrowheads="1"/>
          </p:cNvSpPr>
          <p:nvPr/>
        </p:nvSpPr>
        <p:spPr bwMode="auto">
          <a:xfrm rot="10800000">
            <a:off x="7398370" y="1453976"/>
            <a:ext cx="1612900" cy="306388"/>
          </a:xfrm>
          <a:custGeom>
            <a:gdLst>
              <a:gd name="T0" fmla="*/ 90328005 w 21600"/>
              <a:gd name="T1" fmla="*/ 2172993 h 21600"/>
              <a:gd name="T2" fmla="*/ 60218664 w 21600"/>
              <a:gd name="T3" fmla="*/ 4345972 h 21600"/>
              <a:gd name="T4" fmla="*/ 30109332 w 21600"/>
              <a:gd name="T5" fmla="*/ 2172993 h 21600"/>
              <a:gd name="T6" fmla="*/ 60218664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solidFill>
            <a:schemeClr val="accent2"/>
          </a:solidFill>
          <a:ln w="9525">
            <a:noFill/>
            <a:miter lim="800000"/>
          </a:ln>
        </p:spPr>
        <p:txBody>
          <a:bodyPr rot="10800000" wrap="none" anchor="ctr"/>
          <a:lstStyle/>
          <a:p>
            <a:endParaRPr lang="zh-CN" altLang="en-US" sz="2400">
              <a:solidFill>
                <a:srgbClr val="000000"/>
              </a:solidFill>
              <a:ea typeface="华文细黑" panose="02010600040101010101" pitchFamily="2" charset="-122"/>
            </a:endParaRPr>
          </a:p>
        </p:txBody>
      </p:sp>
      <p:sp>
        <p:nvSpPr>
          <p:cNvPr id="15" name="Line 26"/>
          <p:cNvSpPr>
            <a:spLocks noChangeShapeType="1"/>
          </p:cNvSpPr>
          <p:nvPr/>
        </p:nvSpPr>
        <p:spPr bwMode="auto">
          <a:xfrm flipH="1">
            <a:off x="1393113" y="1936577"/>
            <a:ext cx="5962394" cy="0"/>
          </a:xfrm>
          <a:prstGeom prst="line">
            <a:avLst/>
          </a:prstGeom>
          <a:noFill/>
          <a:ln w="19050">
            <a:solidFill>
              <a:schemeClr val="bg1">
                <a:lumMod val="75000"/>
              </a:schemeClr>
            </a:solidFill>
            <a:prstDash val="sysDot"/>
            <a:round/>
          </a:ln>
        </p:spPr>
        <p:txBody>
          <a:bodyPr/>
          <a:lstStyle/>
          <a:p>
            <a:endParaRPr lang="zh-CN" altLang="en-US" sz="2400">
              <a:latin typeface="微软雅黑" panose="020b0503020204020204" pitchFamily="34" charset="-122"/>
              <a:ea typeface="微软雅黑" panose="020b0503020204020204" pitchFamily="34" charset="-122"/>
            </a:endParaRPr>
          </a:p>
        </p:txBody>
      </p:sp>
      <p:sp>
        <p:nvSpPr>
          <p:cNvPr id="16" name="Line 28"/>
          <p:cNvSpPr>
            <a:spLocks noChangeShapeType="1"/>
          </p:cNvSpPr>
          <p:nvPr/>
        </p:nvSpPr>
        <p:spPr bwMode="auto">
          <a:xfrm flipH="1">
            <a:off x="1448159" y="2549351"/>
            <a:ext cx="5620012" cy="0"/>
          </a:xfrm>
          <a:prstGeom prst="line">
            <a:avLst/>
          </a:prstGeom>
          <a:noFill/>
          <a:ln w="19050">
            <a:solidFill>
              <a:schemeClr val="bg1">
                <a:lumMod val="75000"/>
              </a:schemeClr>
            </a:solidFill>
            <a:prstDash val="sysDot"/>
            <a:round/>
          </a:ln>
        </p:spPr>
        <p:txBody>
          <a:bodyPr/>
          <a:lstStyle/>
          <a:p>
            <a:endParaRPr lang="zh-CN" altLang="en-US" sz="2400">
              <a:latin typeface="微软雅黑" panose="020b0503020204020204" pitchFamily="34" charset="-122"/>
              <a:ea typeface="微软雅黑" panose="020b0503020204020204" pitchFamily="34" charset="-122"/>
            </a:endParaRPr>
          </a:p>
        </p:txBody>
      </p:sp>
      <p:sp>
        <p:nvSpPr>
          <p:cNvPr id="17" name="Line 30"/>
          <p:cNvSpPr>
            <a:spLocks noChangeShapeType="1"/>
          </p:cNvSpPr>
          <p:nvPr/>
        </p:nvSpPr>
        <p:spPr bwMode="auto">
          <a:xfrm flipH="1">
            <a:off x="1510505" y="3241258"/>
            <a:ext cx="5232228" cy="0"/>
          </a:xfrm>
          <a:prstGeom prst="line">
            <a:avLst/>
          </a:prstGeom>
          <a:noFill/>
          <a:ln w="19050">
            <a:solidFill>
              <a:schemeClr val="bg1">
                <a:lumMod val="75000"/>
              </a:schemeClr>
            </a:solidFill>
            <a:prstDash val="sysDot"/>
            <a:round/>
          </a:ln>
        </p:spPr>
        <p:txBody>
          <a:bodyPr/>
          <a:lstStyle/>
          <a:p>
            <a:endParaRPr lang="zh-CN" altLang="en-US" sz="2135">
              <a:latin typeface="微软雅黑" panose="020b0503020204020204" pitchFamily="34" charset="-122"/>
              <a:ea typeface="微软雅黑" panose="020b0503020204020204" pitchFamily="34" charset="-122"/>
            </a:endParaRPr>
          </a:p>
        </p:txBody>
      </p:sp>
      <p:sp>
        <p:nvSpPr>
          <p:cNvPr id="19" name="Line 32"/>
          <p:cNvSpPr>
            <a:spLocks noChangeShapeType="1"/>
          </p:cNvSpPr>
          <p:nvPr/>
        </p:nvSpPr>
        <p:spPr bwMode="auto">
          <a:xfrm flipH="1">
            <a:off x="1565549" y="4177884"/>
            <a:ext cx="4889845" cy="0"/>
          </a:xfrm>
          <a:prstGeom prst="line">
            <a:avLst/>
          </a:prstGeom>
          <a:noFill/>
          <a:ln w="19050">
            <a:solidFill>
              <a:schemeClr val="bg1">
                <a:lumMod val="75000"/>
              </a:schemeClr>
            </a:solidFill>
            <a:prstDash val="sysDot"/>
            <a:round/>
          </a:ln>
        </p:spPr>
        <p:txBody>
          <a:bodyPr/>
          <a:lstStyle/>
          <a:p>
            <a:endParaRPr lang="zh-CN" altLang="en-US" sz="2135">
              <a:solidFill>
                <a:srgbClr val="1C1C1C"/>
              </a:solidFill>
              <a:latin typeface="微软雅黑" panose="020b0503020204020204" pitchFamily="34" charset="-122"/>
              <a:ea typeface="微软雅黑" panose="020b0503020204020204" pitchFamily="34" charset="-122"/>
            </a:endParaRPr>
          </a:p>
        </p:txBody>
      </p:sp>
      <p:sp>
        <p:nvSpPr>
          <p:cNvPr id="20" name="Line 34"/>
          <p:cNvSpPr>
            <a:spLocks noChangeShapeType="1"/>
          </p:cNvSpPr>
          <p:nvPr/>
        </p:nvSpPr>
        <p:spPr bwMode="auto">
          <a:xfrm flipH="1">
            <a:off x="1606909" y="5365333"/>
            <a:ext cx="4632584" cy="0"/>
          </a:xfrm>
          <a:prstGeom prst="line">
            <a:avLst/>
          </a:prstGeom>
          <a:noFill/>
          <a:ln w="19050">
            <a:solidFill>
              <a:schemeClr val="bg1">
                <a:lumMod val="75000"/>
              </a:schemeClr>
            </a:solidFill>
            <a:prstDash val="sysDot"/>
            <a:round/>
          </a:ln>
        </p:spPr>
        <p:txBody>
          <a:bodyPr/>
          <a:lstStyle/>
          <a:p>
            <a:endParaRPr lang="zh-CN" altLang="en-US" sz="2135">
              <a:solidFill>
                <a:srgbClr val="1C1C1C"/>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1382484" y="1422680"/>
            <a:ext cx="5589745" cy="519053"/>
          </a:xfrm>
          <a:prstGeom prst="rect">
            <a:avLst/>
          </a:prstGeom>
          <a:noFill/>
        </p:spPr>
        <p:txBody>
          <a:bodyPr wrap="square">
            <a:spAutoFit/>
          </a:bodyPr>
          <a:lstStyle/>
          <a:p>
            <a:pPr>
              <a:lnSpc>
                <a:spcPct val="130000"/>
              </a:lnSpc>
              <a:defRPr/>
            </a:pPr>
            <a:r>
              <a:rPr lang="zh-CN" altLang="en-US" sz="2135">
                <a:solidFill>
                  <a:srgbClr val="1C1C1C"/>
                </a:solidFill>
                <a:latin typeface="微软雅黑" panose="020b0503020204020204" pitchFamily="34" charset="-122"/>
                <a:ea typeface="微软雅黑" panose="020b0503020204020204" pitchFamily="34" charset="-122"/>
              </a:rPr>
              <a:t>点击添加文本点击添加文本</a:t>
            </a:r>
            <a:endParaRPr lang="en-US" altLang="zh-CN" sz="2135">
              <a:solidFill>
                <a:srgbClr val="1C1C1C"/>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382484" y="2013228"/>
            <a:ext cx="5589745" cy="519053"/>
          </a:xfrm>
          <a:prstGeom prst="rect">
            <a:avLst/>
          </a:prstGeom>
          <a:noFill/>
        </p:spPr>
        <p:txBody>
          <a:bodyPr wrap="square">
            <a:spAutoFit/>
          </a:bodyPr>
          <a:lstStyle/>
          <a:p>
            <a:pPr>
              <a:lnSpc>
                <a:spcPct val="130000"/>
              </a:lnSpc>
              <a:defRPr/>
            </a:pPr>
            <a:r>
              <a:rPr lang="zh-CN" altLang="en-US" sz="2135">
                <a:solidFill>
                  <a:srgbClr val="1C1C1C"/>
                </a:solidFill>
                <a:latin typeface="微软雅黑" panose="020b0503020204020204" pitchFamily="34" charset="-122"/>
                <a:ea typeface="微软雅黑" panose="020b0503020204020204" pitchFamily="34" charset="-122"/>
              </a:rPr>
              <a:t>点击添加文本点击添加文本</a:t>
            </a:r>
            <a:endParaRPr lang="en-US" altLang="zh-CN" sz="2135">
              <a:solidFill>
                <a:srgbClr val="1C1C1C"/>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1423842" y="2762530"/>
            <a:ext cx="5332485" cy="519053"/>
          </a:xfrm>
          <a:prstGeom prst="rect">
            <a:avLst/>
          </a:prstGeom>
          <a:noFill/>
        </p:spPr>
        <p:txBody>
          <a:bodyPr wrap="square">
            <a:spAutoFit/>
          </a:bodyPr>
          <a:lstStyle/>
          <a:p>
            <a:pPr>
              <a:lnSpc>
                <a:spcPct val="130000"/>
              </a:lnSpc>
              <a:defRPr/>
            </a:pPr>
            <a:r>
              <a:rPr lang="zh-CN" altLang="en-US" sz="2135">
                <a:solidFill>
                  <a:srgbClr val="1C1C1C"/>
                </a:solidFill>
                <a:latin typeface="微软雅黑" panose="020b0503020204020204" pitchFamily="34" charset="-122"/>
                <a:ea typeface="微软雅黑" panose="020b0503020204020204" pitchFamily="34" charset="-122"/>
              </a:rPr>
              <a:t>点击添加文本点击添加文本</a:t>
            </a:r>
            <a:endParaRPr lang="en-US" altLang="zh-CN" sz="2135">
              <a:solidFill>
                <a:srgbClr val="1C1C1C"/>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1485578" y="3726142"/>
            <a:ext cx="4948485" cy="519053"/>
          </a:xfrm>
          <a:prstGeom prst="rect">
            <a:avLst/>
          </a:prstGeom>
          <a:noFill/>
        </p:spPr>
        <p:txBody>
          <a:bodyPr wrap="square">
            <a:spAutoFit/>
          </a:bodyPr>
          <a:lstStyle/>
          <a:p>
            <a:pPr>
              <a:lnSpc>
                <a:spcPct val="130000"/>
              </a:lnSpc>
              <a:defRPr/>
            </a:pPr>
            <a:r>
              <a:rPr lang="zh-CN" altLang="en-US" sz="2135">
                <a:solidFill>
                  <a:srgbClr val="1C1C1C"/>
                </a:solidFill>
                <a:latin typeface="微软雅黑" panose="020b0503020204020204" pitchFamily="34" charset="-122"/>
                <a:ea typeface="微软雅黑" panose="020b0503020204020204" pitchFamily="34" charset="-122"/>
              </a:rPr>
              <a:t>点击添加文本点击添加文本</a:t>
            </a:r>
            <a:endParaRPr lang="en-US" altLang="zh-CN" sz="2135">
              <a:solidFill>
                <a:srgbClr val="1C1C1C"/>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1582898" y="4904068"/>
            <a:ext cx="4343166" cy="519053"/>
          </a:xfrm>
          <a:prstGeom prst="rect">
            <a:avLst/>
          </a:prstGeom>
          <a:noFill/>
        </p:spPr>
        <p:txBody>
          <a:bodyPr wrap="square">
            <a:spAutoFit/>
          </a:bodyPr>
          <a:lstStyle/>
          <a:p>
            <a:pPr>
              <a:lnSpc>
                <a:spcPct val="130000"/>
              </a:lnSpc>
              <a:defRPr/>
            </a:pPr>
            <a:r>
              <a:rPr lang="zh-CN" altLang="en-US" sz="2135">
                <a:solidFill>
                  <a:srgbClr val="1C1C1C"/>
                </a:solidFill>
                <a:latin typeface="微软雅黑" panose="020b0503020204020204" pitchFamily="34" charset="-122"/>
                <a:ea typeface="微软雅黑" panose="020b0503020204020204" pitchFamily="34" charset="-122"/>
              </a:rPr>
              <a:t>点击添加文本点击添加文本</a:t>
            </a:r>
            <a:endParaRPr lang="en-US" altLang="zh-CN" sz="2135">
              <a:solidFill>
                <a:srgbClr val="1C1C1C"/>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7496935" y="5013365"/>
            <a:ext cx="1415772" cy="461537"/>
          </a:xfrm>
          <a:prstGeom prst="rect">
            <a:avLst/>
          </a:prstGeom>
          <a:noFill/>
        </p:spPr>
        <p:txBody>
          <a:bodyPr wrap="none" rtlCol="0" anchor="ctr">
            <a:spAutoFit/>
          </a:bodyPr>
          <a:lstStyle/>
          <a:p>
            <a:pPr algn="ctr"/>
            <a:r>
              <a:rPr lang="zh-CN" altLang="en-US" sz="2400">
                <a:solidFill>
                  <a:schemeClr val="bg1"/>
                </a:solidFill>
                <a:latin typeface="微软雅黑" panose="020b0503020204020204" pitchFamily="34" charset="-122"/>
                <a:ea typeface="微软雅黑" panose="020b0503020204020204" pitchFamily="34" charset="-122"/>
              </a:rPr>
              <a:t>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7599525" y="3936066"/>
            <a:ext cx="1210588" cy="399981"/>
          </a:xfrm>
          <a:prstGeom prst="rect">
            <a:avLst/>
          </a:prstGeom>
          <a:noFill/>
        </p:spPr>
        <p:txBody>
          <a:bodyPr wrap="none" rtlCol="0" anchor="ctr">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添加标题</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7496935" y="3044387"/>
            <a:ext cx="1415772" cy="461537"/>
          </a:xfrm>
          <a:prstGeom prst="rect">
            <a:avLst/>
          </a:prstGeom>
          <a:noFill/>
        </p:spPr>
        <p:txBody>
          <a:bodyPr wrap="none" rtlCol="0" anchor="ctr">
            <a:spAutoFit/>
          </a:bodyPr>
          <a:lstStyle/>
          <a:p>
            <a:pPr algn="ctr"/>
            <a:r>
              <a:rPr lang="zh-CN" altLang="en-US" sz="2400" b="1">
                <a:solidFill>
                  <a:schemeClr val="bg1"/>
                </a:solidFill>
                <a:latin typeface="微软雅黑" panose="020b0503020204020204" pitchFamily="34" charset="-122"/>
                <a:ea typeface="微软雅黑" panose="020b0503020204020204" pitchFamily="34" charset="-122"/>
              </a:rPr>
              <a:t>添加标题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7702119" y="2363786"/>
            <a:ext cx="1005403" cy="338426"/>
          </a:xfrm>
          <a:prstGeom prst="rect">
            <a:avLst/>
          </a:prstGeom>
          <a:noFill/>
        </p:spPr>
        <p:txBody>
          <a:bodyPr wrap="none" rtlCol="0" anchor="ctr">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添加标题</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7753414" y="1802847"/>
            <a:ext cx="902811" cy="307777"/>
          </a:xfrm>
          <a:prstGeom prst="rect">
            <a:avLst/>
          </a:prstGeom>
          <a:noFill/>
        </p:spPr>
        <p:txBody>
          <a:bodyPr wrap="none" rtlCol="0" anchor="ctr">
            <a:spAutoFit/>
          </a:bodyPr>
          <a:lstStyle/>
          <a:p>
            <a:pPr algn="ctr"/>
            <a:r>
              <a:rPr lang="zh-CN" altLang="en-US" sz="1400">
                <a:solidFill>
                  <a:schemeClr val="bg1"/>
                </a:solidFill>
                <a:latin typeface="微软雅黑" panose="020b0503020204020204" pitchFamily="34" charset="-122"/>
                <a:ea typeface="微软雅黑" panose="020b0503020204020204" pitchFamily="34" charset="-122"/>
              </a:rPr>
              <a:t>添加标题</a:t>
            </a:r>
            <a:endParaRPr lang="zh-CN" altLang="en-US" sz="14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advTm="14291" p14:dur="700">
        <p:fade/>
      </p:transition>
    </mc:Choice>
    <mc:Fallback>
      <p:transition spd="med" advTm="14291">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barn(outVertical)">
                                      <p:cBhvr>
                                        <p:cTn id="14" dur="500"/>
                                        <p:tgtEl>
                                          <p:spTgt spid="26"/>
                                        </p:tgtEl>
                                      </p:cBhvr>
                                    </p:animEffect>
                                  </p:childTnLst>
                                </p:cTn>
                              </p:par>
                            </p:childTnLst>
                          </p:cTn>
                        </p:par>
                        <p:par>
                          <p:cTn id="15" fill="hold" nodeType="afterGroup">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right)">
                                      <p:cBhvr>
                                        <p:cTn id="18" dur="500"/>
                                        <p:tgtEl>
                                          <p:spTgt spid="20"/>
                                        </p:tgtEl>
                                      </p:cBhvr>
                                    </p:animEffect>
                                  </p:childTnLst>
                                </p:cTn>
                              </p:par>
                            </p:childTnLst>
                          </p:cTn>
                        </p:par>
                        <p:par>
                          <p:cTn id="19" fill="hold" nodeType="afterGroup">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par>
                          <p:cTn id="29" fill="hold" nodeType="afterGroup">
                            <p:stCondLst>
                              <p:cond delay="3000"/>
                            </p:stCondLst>
                            <p:childTnLst>
                              <p:par>
                                <p:cTn id="30" presetID="22" presetClass="entr" presetSubtype="4"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par>
                                <p:cTn id="33" presetID="16" presetClass="entr" presetSubtype="37"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outVertical)">
                                      <p:cBhvr>
                                        <p:cTn id="35" dur="500"/>
                                        <p:tgtEl>
                                          <p:spTgt spid="27"/>
                                        </p:tgtEl>
                                      </p:cBhvr>
                                    </p:animEffect>
                                  </p:childTnLst>
                                </p:cTn>
                              </p:par>
                            </p:childTnLst>
                          </p:cTn>
                        </p:par>
                        <p:par>
                          <p:cTn id="36" fill="hold" nodeType="afterGroup">
                            <p:stCondLst>
                              <p:cond delay="3500"/>
                            </p:stCondLst>
                            <p:childTnLst>
                              <p:par>
                                <p:cTn id="37" presetID="22" presetClass="entr" presetSubtype="2"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right)">
                                      <p:cBhvr>
                                        <p:cTn id="39" dur="500"/>
                                        <p:tgtEl>
                                          <p:spTgt spid="19"/>
                                        </p:tgtEl>
                                      </p:cBhvr>
                                    </p:animEffect>
                                  </p:childTnLst>
                                </p:cTn>
                              </p:par>
                            </p:childTnLst>
                          </p:cTn>
                        </p:par>
                        <p:par>
                          <p:cTn id="40" fill="hold" nodeType="afterGroup">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5000"/>
                            </p:stCondLst>
                            <p:childTnLst>
                              <p:par>
                                <p:cTn id="47" presetID="22" presetClass="entr" presetSubtype="4"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00"/>
                                        <p:tgtEl>
                                          <p:spTgt spid="9"/>
                                        </p:tgtEl>
                                      </p:cBhvr>
                                    </p:animEffect>
                                  </p:childTnLst>
                                </p:cTn>
                              </p:par>
                            </p:childTnLst>
                          </p:cTn>
                        </p:par>
                        <p:par>
                          <p:cTn id="50" fill="hold" nodeType="afterGroup">
                            <p:stCondLst>
                              <p:cond delay="5500"/>
                            </p:stCondLst>
                            <p:childTnLst>
                              <p:par>
                                <p:cTn id="51" presetID="22" presetClass="entr" presetSubtype="4"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down)">
                                      <p:cBhvr>
                                        <p:cTn id="53" dur="500"/>
                                        <p:tgtEl>
                                          <p:spTgt spid="10"/>
                                        </p:tgtEl>
                                      </p:cBhvr>
                                    </p:animEffect>
                                  </p:childTnLst>
                                </p:cTn>
                              </p:par>
                              <p:par>
                                <p:cTn id="54" presetID="16" presetClass="entr" presetSubtype="37"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barn(outVertical)">
                                      <p:cBhvr>
                                        <p:cTn id="56" dur="500"/>
                                        <p:tgtEl>
                                          <p:spTgt spid="28"/>
                                        </p:tgtEl>
                                      </p:cBhvr>
                                    </p:animEffect>
                                  </p:childTnLst>
                                </p:cTn>
                              </p:par>
                            </p:childTnLst>
                          </p:cTn>
                        </p:par>
                        <p:par>
                          <p:cTn id="57" fill="hold" nodeType="afterGroup">
                            <p:stCondLst>
                              <p:cond delay="6000"/>
                            </p:stCondLst>
                            <p:childTnLst>
                              <p:par>
                                <p:cTn id="58" presetID="22" presetClass="entr" presetSubtype="2"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right)">
                                      <p:cBhvr>
                                        <p:cTn id="60" dur="500"/>
                                        <p:tgtEl>
                                          <p:spTgt spid="17"/>
                                        </p:tgtEl>
                                      </p:cBhvr>
                                    </p:animEffect>
                                  </p:childTnLst>
                                </p:cTn>
                              </p:par>
                            </p:childTnLst>
                          </p:cTn>
                        </p:par>
                        <p:par>
                          <p:cTn id="61" fill="hold" nodeType="afterGroup">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1000"/>
                                        <p:tgtEl>
                                          <p:spTgt spid="23"/>
                                        </p:tgtEl>
                                      </p:cBhvr>
                                    </p:animEffect>
                                    <p:anim calcmode="lin" valueType="num">
                                      <p:cBhvr>
                                        <p:cTn id="65" dur="1000" fill="hold"/>
                                        <p:tgtEl>
                                          <p:spTgt spid="23"/>
                                        </p:tgtEl>
                                        <p:attrNameLst>
                                          <p:attrName>ppt_x</p:attrName>
                                        </p:attrNameLst>
                                      </p:cBhvr>
                                      <p:tavLst>
                                        <p:tav tm="0">
                                          <p:val>
                                            <p:strVal val="#ppt_x"/>
                                          </p:val>
                                        </p:tav>
                                        <p:tav tm="100000">
                                          <p:val>
                                            <p:strVal val="#ppt_x"/>
                                          </p:val>
                                        </p:tav>
                                      </p:tavLst>
                                    </p:anim>
                                    <p:anim calcmode="lin" valueType="num">
                                      <p:cBhvr>
                                        <p:cTn id="66" dur="1000" fill="hold"/>
                                        <p:tgtEl>
                                          <p:spTgt spid="23"/>
                                        </p:tgtEl>
                                        <p:attrNameLst>
                                          <p:attrName>ppt_y</p:attrName>
                                        </p:attrNameLst>
                                      </p:cBhvr>
                                      <p:tavLst>
                                        <p:tav tm="0">
                                          <p:val>
                                            <p:strVal val="#ppt_y+.1"/>
                                          </p:val>
                                        </p:tav>
                                        <p:tav tm="100000">
                                          <p:val>
                                            <p:strVal val="#ppt_y"/>
                                          </p:val>
                                        </p:tav>
                                      </p:tavLst>
                                    </p:anim>
                                  </p:childTnLst>
                                </p:cTn>
                              </p:par>
                            </p:childTnLst>
                          </p:cTn>
                        </p:par>
                        <p:par>
                          <p:cTn id="67" fill="hold" nodeType="afterGroup">
                            <p:stCondLst>
                              <p:cond delay="7500"/>
                            </p:stCondLst>
                            <p:childTnLst>
                              <p:par>
                                <p:cTn id="68" presetID="22" presetClass="entr" presetSubtype="4"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down)">
                                      <p:cBhvr>
                                        <p:cTn id="70" dur="500"/>
                                        <p:tgtEl>
                                          <p:spTgt spid="11"/>
                                        </p:tgtEl>
                                      </p:cBhvr>
                                    </p:animEffect>
                                  </p:childTnLst>
                                </p:cTn>
                              </p:par>
                            </p:childTnLst>
                          </p:cTn>
                        </p:par>
                        <p:par>
                          <p:cTn id="71" fill="hold" nodeType="afterGroup">
                            <p:stCondLst>
                              <p:cond delay="8000"/>
                            </p:stCondLst>
                            <p:childTnLst>
                              <p:par>
                                <p:cTn id="72" presetID="22" presetClass="entr" presetSubtype="4" fill="hold" grpId="0" nodeType="after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wipe(down)">
                                      <p:cBhvr>
                                        <p:cTn id="74" dur="500"/>
                                        <p:tgtEl>
                                          <p:spTgt spid="12"/>
                                        </p:tgtEl>
                                      </p:cBhvr>
                                    </p:animEffect>
                                  </p:childTnLst>
                                </p:cTn>
                              </p:par>
                              <p:par>
                                <p:cTn id="75" presetID="16" presetClass="entr" presetSubtype="37"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barn(outVertical)">
                                      <p:cBhvr>
                                        <p:cTn id="77" dur="500"/>
                                        <p:tgtEl>
                                          <p:spTgt spid="29"/>
                                        </p:tgtEl>
                                      </p:cBhvr>
                                    </p:animEffect>
                                  </p:childTnLst>
                                </p:cTn>
                              </p:par>
                            </p:childTnLst>
                          </p:cTn>
                        </p:par>
                        <p:par>
                          <p:cTn id="78" fill="hold" nodeType="afterGroup">
                            <p:stCondLst>
                              <p:cond delay="8500"/>
                            </p:stCondLst>
                            <p:childTnLst>
                              <p:par>
                                <p:cTn id="79" presetID="22" presetClass="entr" presetSubtype="2" fill="hold" grpId="0" nodeType="after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wipe(right)">
                                      <p:cBhvr>
                                        <p:cTn id="81" dur="500"/>
                                        <p:tgtEl>
                                          <p:spTgt spid="16"/>
                                        </p:tgtEl>
                                      </p:cBhvr>
                                    </p:animEffect>
                                  </p:childTnLst>
                                </p:cTn>
                              </p:par>
                            </p:childTnLst>
                          </p:cTn>
                        </p:par>
                        <p:par>
                          <p:cTn id="82" fill="hold" nodeType="afterGroup">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1000"/>
                                        <p:tgtEl>
                                          <p:spTgt spid="22"/>
                                        </p:tgtEl>
                                      </p:cBhvr>
                                    </p:animEffect>
                                    <p:anim calcmode="lin" valueType="num">
                                      <p:cBhvr>
                                        <p:cTn id="86" dur="1000" fill="hold"/>
                                        <p:tgtEl>
                                          <p:spTgt spid="22"/>
                                        </p:tgtEl>
                                        <p:attrNameLst>
                                          <p:attrName>ppt_x</p:attrName>
                                        </p:attrNameLst>
                                      </p:cBhvr>
                                      <p:tavLst>
                                        <p:tav tm="0">
                                          <p:val>
                                            <p:strVal val="#ppt_x"/>
                                          </p:val>
                                        </p:tav>
                                        <p:tav tm="100000">
                                          <p:val>
                                            <p:strVal val="#ppt_x"/>
                                          </p:val>
                                        </p:tav>
                                      </p:tavLst>
                                    </p:anim>
                                    <p:anim calcmode="lin" valueType="num">
                                      <p:cBhvr>
                                        <p:cTn id="87" dur="1000" fill="hold"/>
                                        <p:tgtEl>
                                          <p:spTgt spid="22"/>
                                        </p:tgtEl>
                                        <p:attrNameLst>
                                          <p:attrName>ppt_y</p:attrName>
                                        </p:attrNameLst>
                                      </p:cBhvr>
                                      <p:tavLst>
                                        <p:tav tm="0">
                                          <p:val>
                                            <p:strVal val="#ppt_y+.1"/>
                                          </p:val>
                                        </p:tav>
                                        <p:tav tm="100000">
                                          <p:val>
                                            <p:strVal val="#ppt_y"/>
                                          </p:val>
                                        </p:tav>
                                      </p:tavLst>
                                    </p:anim>
                                  </p:childTnLst>
                                </p:cTn>
                              </p:par>
                            </p:childTnLst>
                          </p:cTn>
                        </p:par>
                        <p:par>
                          <p:cTn id="88" fill="hold" nodeType="afterGroup">
                            <p:stCondLst>
                              <p:cond delay="10000"/>
                            </p:stCondLst>
                            <p:childTnLst>
                              <p:par>
                                <p:cTn id="89" presetID="22" presetClass="entr" presetSubtype="4" fill="hold" grpId="0"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down)">
                                      <p:cBhvr>
                                        <p:cTn id="91" dur="500"/>
                                        <p:tgtEl>
                                          <p:spTgt spid="13"/>
                                        </p:tgtEl>
                                      </p:cBhvr>
                                    </p:animEffect>
                                  </p:childTnLst>
                                </p:cTn>
                              </p:par>
                            </p:childTnLst>
                          </p:cTn>
                        </p:par>
                        <p:par>
                          <p:cTn id="92" fill="hold" nodeType="afterGroup">
                            <p:stCondLst>
                              <p:cond delay="10500"/>
                            </p:stCondLst>
                            <p:childTnLst>
                              <p:par>
                                <p:cTn id="93" presetID="22" presetClass="entr" presetSubtype="4"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down)">
                                      <p:cBhvr>
                                        <p:cTn id="95" dur="500"/>
                                        <p:tgtEl>
                                          <p:spTgt spid="14"/>
                                        </p:tgtEl>
                                      </p:cBhvr>
                                    </p:animEffect>
                                  </p:childTnLst>
                                </p:cTn>
                              </p:par>
                              <p:par>
                                <p:cTn id="96" presetID="16" presetClass="entr" presetSubtype="37" fill="hold" grpId="0" nodeType="with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barn(outVertical)">
                                      <p:cBhvr>
                                        <p:cTn id="98" dur="500"/>
                                        <p:tgtEl>
                                          <p:spTgt spid="30"/>
                                        </p:tgtEl>
                                      </p:cBhvr>
                                    </p:animEffect>
                                  </p:childTnLst>
                                </p:cTn>
                              </p:par>
                            </p:childTnLst>
                          </p:cTn>
                        </p:par>
                        <p:par>
                          <p:cTn id="99" fill="hold" nodeType="afterGroup">
                            <p:stCondLst>
                              <p:cond delay="11000"/>
                            </p:stCondLst>
                            <p:childTnLst>
                              <p:par>
                                <p:cTn id="100" presetID="22" presetClass="entr" presetSubtype="2" fill="hold" grpId="0" nodeType="after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wipe(right)">
                                      <p:cBhvr>
                                        <p:cTn id="102" dur="500"/>
                                        <p:tgtEl>
                                          <p:spTgt spid="15"/>
                                        </p:tgtEl>
                                      </p:cBhvr>
                                    </p:animEffect>
                                  </p:childTnLst>
                                </p:cTn>
                              </p:par>
                            </p:childTnLst>
                          </p:cTn>
                        </p:par>
                        <p:par>
                          <p:cTn id="103" fill="hold" nodeType="afterGroup">
                            <p:stCondLst>
                              <p:cond delay="11500"/>
                            </p:stCondLst>
                            <p:childTnLst>
                              <p:par>
                                <p:cTn id="104" presetID="42" presetClass="entr" presetSubtype="0" fill="hold" grpId="0" nodeType="afterEffect">
                                  <p:stCondLst>
                                    <p:cond delay="0"/>
                                  </p:stCondLst>
                                  <p:childTnLst>
                                    <p:set>
                                      <p:cBhvr>
                                        <p:cTn id="105" dur="1" fill="hold">
                                          <p:stCondLst>
                                            <p:cond delay="0"/>
                                          </p:stCondLst>
                                        </p:cTn>
                                        <p:tgtEl>
                                          <p:spTgt spid="21"/>
                                        </p:tgtEl>
                                        <p:attrNameLst>
                                          <p:attrName>style.visibility</p:attrName>
                                        </p:attrNameLst>
                                      </p:cBhvr>
                                      <p:to>
                                        <p:strVal val="visible"/>
                                      </p:to>
                                    </p:set>
                                    <p:animEffect transition="in" filter="fade">
                                      <p:cBhvr>
                                        <p:cTn id="106" dur="1000"/>
                                        <p:tgtEl>
                                          <p:spTgt spid="21"/>
                                        </p:tgtEl>
                                      </p:cBhvr>
                                    </p:animEffect>
                                    <p:anim calcmode="lin" valueType="num">
                                      <p:cBhvr>
                                        <p:cTn id="107" dur="1000" fill="hold"/>
                                        <p:tgtEl>
                                          <p:spTgt spid="21"/>
                                        </p:tgtEl>
                                        <p:attrNameLst>
                                          <p:attrName>ppt_x</p:attrName>
                                        </p:attrNameLst>
                                      </p:cBhvr>
                                      <p:tavLst>
                                        <p:tav tm="0">
                                          <p:val>
                                            <p:strVal val="#ppt_x"/>
                                          </p:val>
                                        </p:tav>
                                        <p:tav tm="100000">
                                          <p:val>
                                            <p:strVal val="#ppt_x"/>
                                          </p:val>
                                        </p:tav>
                                      </p:tavLst>
                                    </p:anim>
                                    <p:anim calcmode="lin" valueType="num">
                                      <p:cBhvr>
                                        <p:cTn id="10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21" grpId="0"/>
      <p:bldP spid="22" grpId="0"/>
      <p:bldP spid="23" grpId="0"/>
      <p:bldP spid="24" grpId="0"/>
      <p:bldP spid="25" grpId="0"/>
      <p:bldP spid="26" grpId="0"/>
      <p:bldP spid="27" grpId="0"/>
      <p:bldP spid="28" grpId="0"/>
      <p:bldP spid="29" grpId="0"/>
      <p:bldP spid="30"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1" name="组合 30"/>
          <p:cNvGrpSpPr/>
          <p:nvPr/>
        </p:nvGrpSpPr>
        <p:grpSpPr>
          <a:xfrm>
            <a:off x="1822143" y="1471860"/>
            <a:ext cx="8479346" cy="833127"/>
            <a:chOff x="1259632" y="1400547"/>
            <a:chExt cx="6360368" cy="624930"/>
          </a:xfrm>
        </p:grpSpPr>
        <p:sp>
          <p:nvSpPr>
            <p:cNvPr id="32" name="矩形 31"/>
            <p:cNvSpPr/>
            <p:nvPr/>
          </p:nvSpPr>
          <p:spPr>
            <a:xfrm>
              <a:off x="1259632" y="1449413"/>
              <a:ext cx="676275"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4" tIns="60952" rIns="121904" bIns="60952" numCol="1" spcCol="0" rtlCol="0" fromWordArt="0" anchor="ctr" anchorCtr="0" forceAA="0" compatLnSpc="1">
              <a:noAutofit/>
            </a:bodyPr>
            <a:lstStyle/>
            <a:p>
              <a:pPr algn="ctr"/>
              <a:r>
                <a:rPr lang="en-US" altLang="zh-CN" sz="2400">
                  <a:solidFill>
                    <a:schemeClr val="bg1"/>
                  </a:solidFill>
                  <a:latin typeface="微软雅黑" panose="020b0503020204020204" pitchFamily="34" charset="-122"/>
                  <a:ea typeface="微软雅黑" panose="020b0503020204020204" pitchFamily="34" charset="-122"/>
                </a:rPr>
                <a:t>A</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2003376" y="1400547"/>
              <a:ext cx="5616624" cy="623043"/>
            </a:xfrm>
            <a:prstGeom prst="rect">
              <a:avLst/>
            </a:prstGeom>
            <a:noFill/>
          </p:spPr>
          <p:txBody>
            <a:bodyPr wrap="square" rtlCol="0">
              <a:spAutoFit/>
            </a:bodyPr>
            <a:lstStyle/>
            <a:p>
              <a:pPr algn="l"/>
              <a:r>
                <a:rPr lang="zh-CN" altLang="en-US" sz="1865">
                  <a:solidFill>
                    <a:srgbClr val="1C1C1C"/>
                  </a:solidFill>
                  <a:latin typeface="微软雅黑" panose="020b0503020204020204" pitchFamily="34" charset="-122"/>
                  <a:ea typeface="微软雅黑" panose="020b0503020204020204" pitchFamily="34" charset="-122"/>
                </a:rPr>
                <a:t>此处添加标题</a:t>
              </a:r>
              <a:endParaRPr lang="en-US" altLang="zh-CN" sz="1865">
                <a:solidFill>
                  <a:srgbClr val="1C1C1C"/>
                </a:solidFill>
                <a:latin typeface="微软雅黑" panose="020b0503020204020204" pitchFamily="34" charset="-122"/>
                <a:ea typeface="微软雅黑" panose="020b0503020204020204" pitchFamily="34" charset="-122"/>
              </a:endParaRPr>
            </a:p>
            <a:p>
              <a:pPr algn="l"/>
              <a:r>
                <a:rPr lang="zh-CN" altLang="en-US" sz="1465">
                  <a:solidFill>
                    <a:srgbClr val="1C1C1C"/>
                  </a:solidFill>
                  <a:latin typeface="微软雅黑" panose="020b0503020204020204" pitchFamily="34" charset="-122"/>
                  <a:ea typeface="微软雅黑" panose="020b0503020204020204" pitchFamily="34" charset="-122"/>
                </a:rPr>
                <a:t>此处添加文字内容此处添加文字内容此处添加文字内容此处添加文字内容此处添加文字内容此处添加文字内容此处添加文字内容此处添加文字内容此处添加文字内容</a:t>
              </a:r>
              <a:endParaRPr lang="zh-CN" altLang="en-US" sz="1465">
                <a:solidFill>
                  <a:srgbClr val="1C1C1C"/>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1867117" y="2615715"/>
            <a:ext cx="8389400" cy="830612"/>
            <a:chOff x="1259632" y="2264643"/>
            <a:chExt cx="6292899" cy="623043"/>
          </a:xfrm>
        </p:grpSpPr>
        <p:sp>
          <p:nvSpPr>
            <p:cNvPr id="35" name="矩形 34"/>
            <p:cNvSpPr/>
            <p:nvPr/>
          </p:nvSpPr>
          <p:spPr>
            <a:xfrm>
              <a:off x="6876256" y="2302743"/>
              <a:ext cx="676275"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4" tIns="60952" rIns="121904" bIns="60952" numCol="1" spcCol="0" rtlCol="0" fromWordArt="0" anchor="ctr" anchorCtr="0" forceAA="0" compatLnSpc="1">
              <a:noAutofit/>
            </a:bodyPr>
            <a:lstStyle/>
            <a:p>
              <a:r>
                <a:rPr lang="en-US" altLang="zh-CN" sz="2400">
                  <a:solidFill>
                    <a:schemeClr val="bg1"/>
                  </a:solidFill>
                  <a:latin typeface="微软雅黑" panose="020b0503020204020204" pitchFamily="34" charset="-122"/>
                  <a:ea typeface="微软雅黑" panose="020b0503020204020204" pitchFamily="34" charset="-122"/>
                </a:rPr>
                <a:t>B</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1259632" y="2264643"/>
              <a:ext cx="5616624" cy="623043"/>
            </a:xfrm>
            <a:prstGeom prst="rect">
              <a:avLst/>
            </a:prstGeom>
            <a:noFill/>
          </p:spPr>
          <p:txBody>
            <a:bodyPr wrap="square" rtlCol="0">
              <a:spAutoFit/>
            </a:bodyPr>
            <a:lstStyle/>
            <a:p>
              <a:pPr algn="r"/>
              <a:r>
                <a:rPr lang="zh-CN" altLang="en-US" sz="1865">
                  <a:solidFill>
                    <a:srgbClr val="1C1C1C"/>
                  </a:solidFill>
                  <a:latin typeface="微软雅黑" panose="020b0503020204020204" pitchFamily="34" charset="-122"/>
                  <a:ea typeface="微软雅黑" panose="020b0503020204020204" pitchFamily="34" charset="-122"/>
                </a:rPr>
                <a:t>此处添加标题</a:t>
              </a:r>
              <a:endParaRPr lang="en-US" altLang="zh-CN" sz="1865">
                <a:solidFill>
                  <a:srgbClr val="1C1C1C"/>
                </a:solidFill>
                <a:latin typeface="微软雅黑" panose="020b0503020204020204" pitchFamily="34" charset="-122"/>
                <a:ea typeface="微软雅黑" panose="020b0503020204020204" pitchFamily="34" charset="-122"/>
              </a:endParaRPr>
            </a:p>
            <a:p>
              <a:pPr algn="r"/>
              <a:r>
                <a:rPr lang="zh-CN" altLang="en-US" sz="1465">
                  <a:solidFill>
                    <a:srgbClr val="1C1C1C"/>
                  </a:solidFill>
                  <a:latin typeface="微软雅黑" panose="020b0503020204020204" pitchFamily="34" charset="-122"/>
                  <a:ea typeface="微软雅黑" panose="020b0503020204020204" pitchFamily="34" charset="-122"/>
                </a:rPr>
                <a:t>此处添加文字内容此处添加文字内容此处添加文字内容此处添加文字内容此处添加文字内容此处添加文字内容此处添加文字内容此处添加文字内容此处添加文字内容</a:t>
              </a:r>
              <a:endParaRPr lang="zh-CN" altLang="en-US" sz="1465">
                <a:solidFill>
                  <a:srgbClr val="1C1C1C"/>
                </a:solidFill>
                <a:latin typeface="微软雅黑" panose="020b0503020204020204" pitchFamily="34" charset="-122"/>
                <a:ea typeface="微软雅黑" panose="020b0503020204020204" pitchFamily="34" charset="-122"/>
              </a:endParaRPr>
            </a:p>
          </p:txBody>
        </p:sp>
      </p:grpSp>
      <p:cxnSp>
        <p:nvCxnSpPr>
          <p:cNvPr id="37" name="直接连接符 36"/>
          <p:cNvCxnSpPr/>
          <p:nvPr/>
        </p:nvCxnSpPr>
        <p:spPr>
          <a:xfrm>
            <a:off x="1626980" y="2495130"/>
            <a:ext cx="8869672" cy="0"/>
          </a:xfrm>
          <a:prstGeom prst="line">
            <a:avLst/>
          </a:prstGeom>
          <a:ln>
            <a:solidFill>
              <a:srgbClr val="66CCFF"/>
            </a:solidFill>
            <a:prstDash val="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626980" y="3638983"/>
            <a:ext cx="8869672" cy="0"/>
          </a:xfrm>
          <a:prstGeom prst="line">
            <a:avLst/>
          </a:prstGeom>
          <a:ln>
            <a:solidFill>
              <a:srgbClr val="66CCFF"/>
            </a:solidFill>
            <a:prstDash val="dash"/>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1822143" y="3759569"/>
            <a:ext cx="8479346" cy="830612"/>
            <a:chOff x="1259632" y="3098279"/>
            <a:chExt cx="6360368" cy="623043"/>
          </a:xfrm>
        </p:grpSpPr>
        <p:sp>
          <p:nvSpPr>
            <p:cNvPr id="50" name="矩形 49"/>
            <p:cNvSpPr/>
            <p:nvPr/>
          </p:nvSpPr>
          <p:spPr>
            <a:xfrm>
              <a:off x="1259632" y="3136379"/>
              <a:ext cx="676275"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4" tIns="60952" rIns="121904" bIns="60952" numCol="1" spcCol="0" rtlCol="0" fromWordArt="0" anchor="ctr" anchorCtr="0" forceAA="0" compatLnSpc="1">
              <a:noAutofit/>
            </a:bodyPr>
            <a:lstStyle/>
            <a:p>
              <a:r>
                <a:rPr lang="en-US" altLang="zh-CN" sz="2400">
                  <a:solidFill>
                    <a:schemeClr val="bg1"/>
                  </a:solidFill>
                  <a:latin typeface="微软雅黑" panose="020b0503020204020204" pitchFamily="34" charset="-122"/>
                  <a:ea typeface="微软雅黑" panose="020b0503020204020204" pitchFamily="34" charset="-122"/>
                </a:rPr>
                <a:t>C</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2003376" y="3098279"/>
              <a:ext cx="5616624" cy="623043"/>
            </a:xfrm>
            <a:prstGeom prst="rect">
              <a:avLst/>
            </a:prstGeom>
            <a:noFill/>
          </p:spPr>
          <p:txBody>
            <a:bodyPr wrap="square" rtlCol="0">
              <a:spAutoFit/>
            </a:bodyPr>
            <a:lstStyle/>
            <a:p>
              <a:pPr algn="l"/>
              <a:r>
                <a:rPr lang="zh-CN" altLang="en-US" sz="1865">
                  <a:solidFill>
                    <a:srgbClr val="1C1C1C"/>
                  </a:solidFill>
                  <a:latin typeface="微软雅黑" panose="020b0503020204020204" pitchFamily="34" charset="-122"/>
                  <a:ea typeface="微软雅黑" panose="020b0503020204020204" pitchFamily="34" charset="-122"/>
                </a:rPr>
                <a:t>此处添加标题</a:t>
              </a:r>
              <a:endParaRPr lang="en-US" altLang="zh-CN" sz="1865">
                <a:solidFill>
                  <a:srgbClr val="1C1C1C"/>
                </a:solidFill>
                <a:latin typeface="微软雅黑" panose="020b0503020204020204" pitchFamily="34" charset="-122"/>
                <a:ea typeface="微软雅黑" panose="020b0503020204020204" pitchFamily="34" charset="-122"/>
              </a:endParaRPr>
            </a:p>
            <a:p>
              <a:pPr algn="l"/>
              <a:r>
                <a:rPr lang="zh-CN" altLang="en-US" sz="1465">
                  <a:solidFill>
                    <a:srgbClr val="1C1C1C"/>
                  </a:solidFill>
                  <a:latin typeface="微软雅黑" panose="020b0503020204020204" pitchFamily="34" charset="-122"/>
                  <a:ea typeface="微软雅黑" panose="020b0503020204020204" pitchFamily="34" charset="-122"/>
                </a:rPr>
                <a:t>此处添加文字内容此处添加文字内容此处添加文字内容此处添加文字内容此处添加文字内容此处添加文字内容此处添加文字内容此处添加文字内容此处添加文字内容</a:t>
              </a:r>
              <a:endParaRPr lang="zh-CN" altLang="en-US" sz="1465">
                <a:solidFill>
                  <a:srgbClr val="1C1C1C"/>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1867117" y="4903424"/>
            <a:ext cx="8389400" cy="830612"/>
            <a:chOff x="1259632" y="3962375"/>
            <a:chExt cx="6292899" cy="623043"/>
          </a:xfrm>
        </p:grpSpPr>
        <p:sp>
          <p:nvSpPr>
            <p:cNvPr id="53" name="矩形 52"/>
            <p:cNvSpPr/>
            <p:nvPr/>
          </p:nvSpPr>
          <p:spPr>
            <a:xfrm>
              <a:off x="6876256" y="4000475"/>
              <a:ext cx="676275"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4" tIns="60952" rIns="121904" bIns="60952" numCol="1" spcCol="0" rtlCol="0" fromWordArt="0" anchor="ctr" anchorCtr="0" forceAA="0" compatLnSpc="1">
              <a:noAutofit/>
            </a:bodyPr>
            <a:lstStyle/>
            <a:p>
              <a:r>
                <a:rPr lang="en-US" altLang="zh-CN" sz="2400">
                  <a:solidFill>
                    <a:schemeClr val="bg1"/>
                  </a:solidFill>
                  <a:latin typeface="微软雅黑" panose="020b0503020204020204" pitchFamily="34" charset="-122"/>
                  <a:ea typeface="微软雅黑" panose="020b0503020204020204" pitchFamily="34" charset="-122"/>
                </a:rPr>
                <a:t>D</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1259632" y="3962375"/>
              <a:ext cx="5616624" cy="623043"/>
            </a:xfrm>
            <a:prstGeom prst="rect">
              <a:avLst/>
            </a:prstGeom>
            <a:noFill/>
          </p:spPr>
          <p:txBody>
            <a:bodyPr wrap="square" rtlCol="0">
              <a:spAutoFit/>
            </a:bodyPr>
            <a:lstStyle/>
            <a:p>
              <a:pPr algn="r"/>
              <a:r>
                <a:rPr lang="zh-CN" altLang="en-US" sz="1865">
                  <a:solidFill>
                    <a:srgbClr val="1C1C1C"/>
                  </a:solidFill>
                  <a:latin typeface="微软雅黑" panose="020b0503020204020204" pitchFamily="34" charset="-122"/>
                  <a:ea typeface="微软雅黑" panose="020b0503020204020204" pitchFamily="34" charset="-122"/>
                </a:rPr>
                <a:t>此处添加标题</a:t>
              </a:r>
              <a:endParaRPr lang="en-US" altLang="zh-CN" sz="1600">
                <a:solidFill>
                  <a:srgbClr val="1C1C1C"/>
                </a:solidFill>
                <a:latin typeface="微软雅黑" panose="020b0503020204020204" pitchFamily="34" charset="-122"/>
                <a:ea typeface="微软雅黑" panose="020b0503020204020204" pitchFamily="34" charset="-122"/>
              </a:endParaRPr>
            </a:p>
            <a:p>
              <a:pPr algn="r"/>
              <a:r>
                <a:rPr lang="zh-CN" altLang="en-US" sz="1465">
                  <a:solidFill>
                    <a:srgbClr val="1C1C1C"/>
                  </a:solidFill>
                  <a:latin typeface="微软雅黑" panose="020b0503020204020204" pitchFamily="34" charset="-122"/>
                  <a:ea typeface="微软雅黑" panose="020b0503020204020204" pitchFamily="34" charset="-122"/>
                </a:rPr>
                <a:t>此处添加文字内容此处添加文字内容此处添加文字内容此处添加文字内容此处添加文字内容此处添加文字内容此处添加文字内容此处添加文字内容此处添加文字内容</a:t>
              </a:r>
              <a:endParaRPr lang="zh-CN" altLang="en-US" sz="1465">
                <a:solidFill>
                  <a:srgbClr val="1C1C1C"/>
                </a:solidFill>
                <a:latin typeface="微软雅黑" panose="020b0503020204020204" pitchFamily="34" charset="-122"/>
                <a:ea typeface="微软雅黑" panose="020b0503020204020204" pitchFamily="34" charset="-122"/>
              </a:endParaRPr>
            </a:p>
          </p:txBody>
        </p:sp>
      </p:grpSp>
      <p:cxnSp>
        <p:nvCxnSpPr>
          <p:cNvPr id="55" name="直接连接符 54"/>
          <p:cNvCxnSpPr/>
          <p:nvPr/>
        </p:nvCxnSpPr>
        <p:spPr>
          <a:xfrm>
            <a:off x="1626980" y="4782837"/>
            <a:ext cx="8869672" cy="0"/>
          </a:xfrm>
          <a:prstGeom prst="line">
            <a:avLst/>
          </a:prstGeom>
          <a:ln>
            <a:solidFill>
              <a:srgbClr val="66CCFF"/>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advClick="0" advTm="4500" p14:dur="1300">
        <p14:pan dir="r"/>
        <p:sndAc>
          <p:stSnd>
            <p:snd r:embed="rId3" name="翻书1.wav"/>
          </p:stSnd>
        </p:sndAc>
      </p:transition>
    </mc:Choice>
    <mc:Fallback>
      <p:transition spd="slow" advClick="0" advTm="4500">
        <p:fade/>
        <p:sndAc>
          <p:stSnd>
            <p:snd r:embed="rId3" name="翻书1.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1+#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150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par>
                                <p:cTn id="12" presetID="2" presetClass="entr" presetSubtype="8" fill="hold" nodeType="withEffect">
                                  <p:stCondLst>
                                    <p:cond delay="2000"/>
                                  </p:stCondLst>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500" fill="hold"/>
                                        <p:tgtEl>
                                          <p:spTgt spid="34"/>
                                        </p:tgtEl>
                                        <p:attrNameLst>
                                          <p:attrName>ppt_x</p:attrName>
                                        </p:attrNameLst>
                                      </p:cBhvr>
                                      <p:tavLst>
                                        <p:tav tm="0">
                                          <p:val>
                                            <p:strVal val="0-#ppt_w/2"/>
                                          </p:val>
                                        </p:tav>
                                        <p:tav tm="100000">
                                          <p:val>
                                            <p:strVal val="#ppt_x"/>
                                          </p:val>
                                        </p:tav>
                                      </p:tavLst>
                                    </p:anim>
                                    <p:anim calcmode="lin" valueType="num">
                                      <p:cBhvr additive="base">
                                        <p:cTn id="15" dur="500" fill="hold"/>
                                        <p:tgtEl>
                                          <p:spTgt spid="34"/>
                                        </p:tgtEl>
                                        <p:attrNameLst>
                                          <p:attrName>ppt_y</p:attrName>
                                        </p:attrNameLst>
                                      </p:cBhvr>
                                      <p:tavLst>
                                        <p:tav tm="0">
                                          <p:val>
                                            <p:strVal val="#ppt_y"/>
                                          </p:val>
                                        </p:tav>
                                        <p:tav tm="100000">
                                          <p:val>
                                            <p:strVal val="#ppt_y"/>
                                          </p:val>
                                        </p:tav>
                                      </p:tavLst>
                                    </p:anim>
                                  </p:childTnLst>
                                </p:cTn>
                              </p:par>
                              <p:par>
                                <p:cTn id="16" presetID="22" presetClass="entr" presetSubtype="2" fill="hold" nodeType="withEffect">
                                  <p:stCondLst>
                                    <p:cond delay="2500"/>
                                  </p:stCondLst>
                                  <p:childTnLst>
                                    <p:set>
                                      <p:cBhvr>
                                        <p:cTn id="17" dur="1" fill="hold">
                                          <p:stCondLst>
                                            <p:cond delay="0"/>
                                          </p:stCondLst>
                                        </p:cTn>
                                        <p:tgtEl>
                                          <p:spTgt spid="38"/>
                                        </p:tgtEl>
                                        <p:attrNameLst>
                                          <p:attrName>style.visibility</p:attrName>
                                        </p:attrNameLst>
                                      </p:cBhvr>
                                      <p:to>
                                        <p:strVal val="visible"/>
                                      </p:to>
                                    </p:set>
                                    <p:animEffect transition="in" filter="wipe(right)">
                                      <p:cBhvr>
                                        <p:cTn id="18" dur="500"/>
                                        <p:tgtEl>
                                          <p:spTgt spid="38"/>
                                        </p:tgtEl>
                                      </p:cBhvr>
                                    </p:animEffect>
                                  </p:childTnLst>
                                </p:cTn>
                              </p:par>
                              <p:par>
                                <p:cTn id="19" presetID="2" presetClass="entr" presetSubtype="2" fill="hold" nodeType="withEffect">
                                  <p:stCondLst>
                                    <p:cond delay="300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500" fill="hold"/>
                                        <p:tgtEl>
                                          <p:spTgt spid="39"/>
                                        </p:tgtEl>
                                        <p:attrNameLst>
                                          <p:attrName>ppt_x</p:attrName>
                                        </p:attrNameLst>
                                      </p:cBhvr>
                                      <p:tavLst>
                                        <p:tav tm="0">
                                          <p:val>
                                            <p:strVal val="1+#ppt_w/2"/>
                                          </p:val>
                                        </p:tav>
                                        <p:tav tm="100000">
                                          <p:val>
                                            <p:strVal val="#ppt_x"/>
                                          </p:val>
                                        </p:tav>
                                      </p:tavLst>
                                    </p:anim>
                                    <p:anim calcmode="lin" valueType="num">
                                      <p:cBhvr additive="base">
                                        <p:cTn id="22" dur="500" fill="hold"/>
                                        <p:tgtEl>
                                          <p:spTgt spid="39"/>
                                        </p:tgtEl>
                                        <p:attrNameLst>
                                          <p:attrName>ppt_y</p:attrName>
                                        </p:attrNameLst>
                                      </p:cBhvr>
                                      <p:tavLst>
                                        <p:tav tm="0">
                                          <p:val>
                                            <p:strVal val="#ppt_y"/>
                                          </p:val>
                                        </p:tav>
                                        <p:tav tm="100000">
                                          <p:val>
                                            <p:strVal val="#ppt_y"/>
                                          </p:val>
                                        </p:tav>
                                      </p:tavLst>
                                    </p:anim>
                                  </p:childTnLst>
                                </p:cTn>
                              </p:par>
                              <p:par>
                                <p:cTn id="23" presetID="22" presetClass="entr" presetSubtype="8" fill="hold" nodeType="withEffect">
                                  <p:stCondLst>
                                    <p:cond delay="3500"/>
                                  </p:stCondLst>
                                  <p:childTnLst>
                                    <p:set>
                                      <p:cBhvr>
                                        <p:cTn id="24" dur="1" fill="hold">
                                          <p:stCondLst>
                                            <p:cond delay="0"/>
                                          </p:stCondLst>
                                        </p:cTn>
                                        <p:tgtEl>
                                          <p:spTgt spid="55"/>
                                        </p:tgtEl>
                                        <p:attrNameLst>
                                          <p:attrName>style.visibility</p:attrName>
                                        </p:attrNameLst>
                                      </p:cBhvr>
                                      <p:to>
                                        <p:strVal val="visible"/>
                                      </p:to>
                                    </p:set>
                                    <p:animEffect transition="in" filter="wipe(left)">
                                      <p:cBhvr>
                                        <p:cTn id="25" dur="500"/>
                                        <p:tgtEl>
                                          <p:spTgt spid="55"/>
                                        </p:tgtEl>
                                      </p:cBhvr>
                                    </p:animEffect>
                                  </p:childTnLst>
                                </p:cTn>
                              </p:par>
                              <p:par>
                                <p:cTn id="26" presetID="2" presetClass="entr" presetSubtype="8" fill="hold" nodeType="withEffect">
                                  <p:stCondLst>
                                    <p:cond delay="400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2" name="Flowchart: Decision 64"/>
          <p:cNvSpPr/>
          <p:nvPr/>
        </p:nvSpPr>
        <p:spPr>
          <a:xfrm flipV="1">
            <a:off x="7238471" y="3189567"/>
            <a:ext cx="1833458" cy="1833458"/>
          </a:xfrm>
          <a:prstGeom prst="flowChartDecision">
            <a:avLst/>
          </a:prstGeom>
          <a:solidFill>
            <a:schemeClr val="accent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nvGrpSpPr>
          <p:cNvPr id="7" name="组合 6"/>
          <p:cNvGrpSpPr/>
          <p:nvPr/>
        </p:nvGrpSpPr>
        <p:grpSpPr>
          <a:xfrm>
            <a:off x="7238471" y="2909232"/>
            <a:ext cx="1833458" cy="1833458"/>
            <a:chOff x="5428969" y="2181871"/>
            <a:chExt cx="1375279" cy="1375279"/>
          </a:xfrm>
        </p:grpSpPr>
        <p:sp>
          <p:nvSpPr>
            <p:cNvPr id="53" name="Flowchart: Decision 65"/>
            <p:cNvSpPr/>
            <p:nvPr/>
          </p:nvSpPr>
          <p:spPr>
            <a:xfrm flipV="1">
              <a:off x="5428969" y="2181871"/>
              <a:ext cx="1375279" cy="1375279"/>
            </a:xfrm>
            <a:prstGeom prst="flowChartDecision">
              <a:avLst/>
            </a:prstGeom>
            <a:solidFill>
              <a:schemeClr val="bg1"/>
            </a:solidFill>
            <a:ln>
              <a:solidFill>
                <a:schemeClr val="bg1">
                  <a:lumMod val="6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nvGrpSpPr>
            <p:cNvPr id="42" name="Group 52"/>
            <p:cNvGrpSpPr/>
            <p:nvPr/>
          </p:nvGrpSpPr>
          <p:grpSpPr>
            <a:xfrm>
              <a:off x="5933033" y="2685621"/>
              <a:ext cx="367150" cy="367778"/>
              <a:chOff x="9145588" y="4435475"/>
              <a:chExt cx="464344" cy="465138"/>
            </a:xfrm>
            <a:solidFill>
              <a:schemeClr val="accent5"/>
            </a:solidFill>
          </p:grpSpPr>
          <p:sp>
            <p:nvSpPr>
              <p:cNvPr id="43" name="AutoShape 7"/>
              <p:cNvSpPr/>
              <p:nvPr/>
            </p:nvSpPr>
            <p:spPr bwMode="auto">
              <a:xfrm>
                <a:off x="9145588" y="4435475"/>
                <a:ext cx="464344" cy="465138"/>
              </a:xfrm>
              <a:custGeom>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sp>
            <p:nvSpPr>
              <p:cNvPr id="44" name="AutoShape 8"/>
              <p:cNvSpPr/>
              <p:nvPr/>
            </p:nvSpPr>
            <p:spPr bwMode="auto">
              <a:xfrm>
                <a:off x="9348788" y="4638675"/>
                <a:ext cx="57944" cy="57944"/>
              </a:xfrm>
              <a:custGeom>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sp>
            <p:nvSpPr>
              <p:cNvPr id="45" name="AutoShape 9"/>
              <p:cNvSpPr/>
              <p:nvPr/>
            </p:nvSpPr>
            <p:spPr bwMode="auto">
              <a:xfrm>
                <a:off x="9290050" y="4580732"/>
                <a:ext cx="174625" cy="174625"/>
              </a:xfrm>
              <a:custGeom>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sp>
            <p:nvSpPr>
              <p:cNvPr id="46" name="AutoShape 10"/>
              <p:cNvSpPr/>
              <p:nvPr/>
            </p:nvSpPr>
            <p:spPr bwMode="auto">
              <a:xfrm>
                <a:off x="9406732" y="4696619"/>
                <a:ext cx="72231" cy="74613"/>
              </a:xfrm>
              <a:custGeom>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sp>
            <p:nvSpPr>
              <p:cNvPr id="47" name="AutoShape 11"/>
              <p:cNvSpPr/>
              <p:nvPr/>
            </p:nvSpPr>
            <p:spPr bwMode="auto">
              <a:xfrm>
                <a:off x="9435307" y="4725988"/>
                <a:ext cx="103981" cy="106363"/>
              </a:xfrm>
              <a:custGeom>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sp>
            <p:nvSpPr>
              <p:cNvPr id="48" name="AutoShape 12"/>
              <p:cNvSpPr/>
              <p:nvPr/>
            </p:nvSpPr>
            <p:spPr bwMode="auto">
              <a:xfrm>
                <a:off x="9421019" y="4711700"/>
                <a:ext cx="88106" cy="89694"/>
              </a:xfrm>
              <a:custGeom>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sp>
            <p:nvSpPr>
              <p:cNvPr id="49" name="AutoShape 13"/>
              <p:cNvSpPr/>
              <p:nvPr/>
            </p:nvSpPr>
            <p:spPr bwMode="auto">
              <a:xfrm>
                <a:off x="9275763" y="4566444"/>
                <a:ext cx="73025" cy="73819"/>
              </a:xfrm>
              <a:custGeom>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sp>
            <p:nvSpPr>
              <p:cNvPr id="50" name="AutoShape 14"/>
              <p:cNvSpPr/>
              <p:nvPr/>
            </p:nvSpPr>
            <p:spPr bwMode="auto">
              <a:xfrm>
                <a:off x="9217819" y="4508500"/>
                <a:ext cx="103981" cy="105569"/>
              </a:xfrm>
              <a:custGeom>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sp>
            <p:nvSpPr>
              <p:cNvPr id="51" name="AutoShape 15"/>
              <p:cNvSpPr/>
              <p:nvPr/>
            </p:nvSpPr>
            <p:spPr bwMode="auto">
              <a:xfrm>
                <a:off x="9247188" y="4537075"/>
                <a:ext cx="88107" cy="90488"/>
              </a:xfrm>
              <a:custGeom>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grpSp>
      </p:grpSp>
      <p:sp>
        <p:nvSpPr>
          <p:cNvPr id="59" name="Flowchart: Decision 71"/>
          <p:cNvSpPr/>
          <p:nvPr/>
        </p:nvSpPr>
        <p:spPr>
          <a:xfrm flipV="1">
            <a:off x="3398563" y="3184408"/>
            <a:ext cx="1833458" cy="1833458"/>
          </a:xfrm>
          <a:prstGeom prst="flowChartDecision">
            <a:avLst/>
          </a:prstGeom>
          <a:solidFill>
            <a:schemeClr val="accent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nvGrpSpPr>
          <p:cNvPr id="5" name="组合 4"/>
          <p:cNvGrpSpPr/>
          <p:nvPr/>
        </p:nvGrpSpPr>
        <p:grpSpPr>
          <a:xfrm>
            <a:off x="3398563" y="2904071"/>
            <a:ext cx="1833458" cy="1833458"/>
            <a:chOff x="2548649" y="2178000"/>
            <a:chExt cx="1375279" cy="1375279"/>
          </a:xfrm>
        </p:grpSpPr>
        <p:sp>
          <p:nvSpPr>
            <p:cNvPr id="60" name="Flowchart: Decision 72"/>
            <p:cNvSpPr/>
            <p:nvPr/>
          </p:nvSpPr>
          <p:spPr>
            <a:xfrm flipV="1">
              <a:off x="2548649" y="2178000"/>
              <a:ext cx="1375279" cy="1375279"/>
            </a:xfrm>
            <a:prstGeom prst="flowChartDecision">
              <a:avLst/>
            </a:prstGeom>
            <a:solidFill>
              <a:schemeClr val="bg1"/>
            </a:solidFill>
            <a:ln>
              <a:solidFill>
                <a:schemeClr val="bg1">
                  <a:lumMod val="6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nvGrpSpPr>
            <p:cNvPr id="56" name="Group 68"/>
            <p:cNvGrpSpPr/>
            <p:nvPr/>
          </p:nvGrpSpPr>
          <p:grpSpPr>
            <a:xfrm>
              <a:off x="3097524" y="2681122"/>
              <a:ext cx="277529" cy="367778"/>
              <a:chOff x="3582988" y="3510757"/>
              <a:chExt cx="319088" cy="465138"/>
            </a:xfrm>
            <a:solidFill>
              <a:schemeClr val="accent2"/>
            </a:solidFill>
          </p:grpSpPr>
          <p:sp>
            <p:nvSpPr>
              <p:cNvPr id="57" name="AutoShape 113"/>
              <p:cNvSpPr/>
              <p:nvPr/>
            </p:nvSpPr>
            <p:spPr bwMode="auto">
              <a:xfrm>
                <a:off x="3582988" y="3510757"/>
                <a:ext cx="319088" cy="46513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sp>
            <p:nvSpPr>
              <p:cNvPr id="58" name="AutoShape 114"/>
              <p:cNvSpPr/>
              <p:nvPr/>
            </p:nvSpPr>
            <p:spPr bwMode="auto">
              <a:xfrm>
                <a:off x="3655219" y="3583782"/>
                <a:ext cx="94456" cy="9445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grpSp>
      </p:grpSp>
      <p:sp>
        <p:nvSpPr>
          <p:cNvPr id="66" name="Flowchart: Decision 78"/>
          <p:cNvSpPr/>
          <p:nvPr/>
        </p:nvSpPr>
        <p:spPr>
          <a:xfrm>
            <a:off x="1494853" y="2553324"/>
            <a:ext cx="1833458" cy="1833458"/>
          </a:xfrm>
          <a:prstGeom prst="flowChartDecision">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nvGrpSpPr>
          <p:cNvPr id="4" name="组合 3"/>
          <p:cNvGrpSpPr/>
          <p:nvPr/>
        </p:nvGrpSpPr>
        <p:grpSpPr>
          <a:xfrm>
            <a:off x="1494853" y="2833660"/>
            <a:ext cx="1833458" cy="1833458"/>
            <a:chOff x="1120674" y="2125184"/>
            <a:chExt cx="1375279" cy="1375279"/>
          </a:xfrm>
        </p:grpSpPr>
        <p:sp>
          <p:nvSpPr>
            <p:cNvPr id="67" name="Flowchart: Decision 79"/>
            <p:cNvSpPr/>
            <p:nvPr/>
          </p:nvSpPr>
          <p:spPr>
            <a:xfrm>
              <a:off x="1120674" y="2125184"/>
              <a:ext cx="1375279" cy="1375279"/>
            </a:xfrm>
            <a:prstGeom prst="flowChartDecision">
              <a:avLst/>
            </a:prstGeom>
            <a:solidFill>
              <a:schemeClr val="bg1"/>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nvGrpSpPr>
            <p:cNvPr id="63" name="Group 75"/>
            <p:cNvGrpSpPr/>
            <p:nvPr/>
          </p:nvGrpSpPr>
          <p:grpSpPr>
            <a:xfrm>
              <a:off x="1669549" y="2628305"/>
              <a:ext cx="275519" cy="367778"/>
              <a:chOff x="2639219" y="3510757"/>
              <a:chExt cx="348456" cy="465138"/>
            </a:xfrm>
            <a:solidFill>
              <a:schemeClr val="accent1"/>
            </a:solidFill>
          </p:grpSpPr>
          <p:sp>
            <p:nvSpPr>
              <p:cNvPr id="64" name="AutoShape 115"/>
              <p:cNvSpPr/>
              <p:nvPr/>
            </p:nvSpPr>
            <p:spPr bwMode="auto">
              <a:xfrm>
                <a:off x="2639219" y="3510757"/>
                <a:ext cx="348456" cy="46513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sp>
            <p:nvSpPr>
              <p:cNvPr id="65" name="AutoShape 116"/>
              <p:cNvSpPr/>
              <p:nvPr/>
            </p:nvSpPr>
            <p:spPr bwMode="auto">
              <a:xfrm>
                <a:off x="2784475" y="3786982"/>
                <a:ext cx="57944" cy="8731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grpSp>
      </p:grpSp>
      <p:sp>
        <p:nvSpPr>
          <p:cNvPr id="74" name="Flowchart: Decision 86"/>
          <p:cNvSpPr/>
          <p:nvPr/>
        </p:nvSpPr>
        <p:spPr>
          <a:xfrm>
            <a:off x="5324257" y="2550145"/>
            <a:ext cx="1833458" cy="1833458"/>
          </a:xfrm>
          <a:prstGeom prst="flowChartDecision">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nvGrpSpPr>
          <p:cNvPr id="6" name="组合 5"/>
          <p:cNvGrpSpPr/>
          <p:nvPr/>
        </p:nvGrpSpPr>
        <p:grpSpPr>
          <a:xfrm>
            <a:off x="5324257" y="2830479"/>
            <a:ext cx="1833458" cy="1833458"/>
            <a:chOff x="3993114" y="2122799"/>
            <a:chExt cx="1375279" cy="1375279"/>
          </a:xfrm>
        </p:grpSpPr>
        <p:sp>
          <p:nvSpPr>
            <p:cNvPr id="75" name="Flowchart: Decision 87"/>
            <p:cNvSpPr/>
            <p:nvPr/>
          </p:nvSpPr>
          <p:spPr>
            <a:xfrm>
              <a:off x="3993114" y="2122799"/>
              <a:ext cx="1375279" cy="1375279"/>
            </a:xfrm>
            <a:prstGeom prst="flowChartDecision">
              <a:avLst/>
            </a:prstGeom>
            <a:solidFill>
              <a:schemeClr val="bg1"/>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nvGrpSpPr>
            <p:cNvPr id="70" name="Group 82"/>
            <p:cNvGrpSpPr/>
            <p:nvPr/>
          </p:nvGrpSpPr>
          <p:grpSpPr>
            <a:xfrm>
              <a:off x="4497178" y="2626549"/>
              <a:ext cx="367150" cy="367150"/>
              <a:chOff x="4439444" y="2582069"/>
              <a:chExt cx="464344" cy="464344"/>
            </a:xfrm>
            <a:solidFill>
              <a:schemeClr val="accent4"/>
            </a:solidFill>
          </p:grpSpPr>
          <p:sp>
            <p:nvSpPr>
              <p:cNvPr id="71" name="AutoShape 123"/>
              <p:cNvSpPr/>
              <p:nvPr/>
            </p:nvSpPr>
            <p:spPr bwMode="auto">
              <a:xfrm>
                <a:off x="4439444" y="2582069"/>
                <a:ext cx="464344"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sp>
            <p:nvSpPr>
              <p:cNvPr id="72" name="AutoShape 124"/>
              <p:cNvSpPr/>
              <p:nvPr/>
            </p:nvSpPr>
            <p:spPr bwMode="auto">
              <a:xfrm>
                <a:off x="4570413" y="2712244"/>
                <a:ext cx="203200" cy="2032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sp>
            <p:nvSpPr>
              <p:cNvPr id="73" name="AutoShape 125"/>
              <p:cNvSpPr/>
              <p:nvPr/>
            </p:nvSpPr>
            <p:spPr bwMode="auto">
              <a:xfrm>
                <a:off x="4613275" y="2755900"/>
                <a:ext cx="116682" cy="11668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grpSp>
      </p:grpSp>
      <p:sp>
        <p:nvSpPr>
          <p:cNvPr id="109" name="Flowchart: Decision 106"/>
          <p:cNvSpPr/>
          <p:nvPr/>
        </p:nvSpPr>
        <p:spPr>
          <a:xfrm>
            <a:off x="9158426" y="2543861"/>
            <a:ext cx="1833458" cy="1833458"/>
          </a:xfrm>
          <a:prstGeom prst="flowChartDecision">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nvGrpSpPr>
          <p:cNvPr id="8" name="组合 7"/>
          <p:cNvGrpSpPr/>
          <p:nvPr/>
        </p:nvGrpSpPr>
        <p:grpSpPr>
          <a:xfrm>
            <a:off x="9158426" y="2824197"/>
            <a:ext cx="1833458" cy="1833458"/>
            <a:chOff x="6869129" y="2118086"/>
            <a:chExt cx="1375279" cy="1375279"/>
          </a:xfrm>
        </p:grpSpPr>
        <p:sp>
          <p:nvSpPr>
            <p:cNvPr id="110" name="Flowchart: Decision 107"/>
            <p:cNvSpPr/>
            <p:nvPr/>
          </p:nvSpPr>
          <p:spPr>
            <a:xfrm>
              <a:off x="6869129" y="2118086"/>
              <a:ext cx="1375279" cy="1375279"/>
            </a:xfrm>
            <a:prstGeom prst="flowChartDecision">
              <a:avLst/>
            </a:prstGeom>
            <a:solidFill>
              <a:schemeClr val="bg1"/>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nvGrpSpPr>
            <p:cNvPr id="105" name="Group 102"/>
            <p:cNvGrpSpPr/>
            <p:nvPr/>
          </p:nvGrpSpPr>
          <p:grpSpPr>
            <a:xfrm>
              <a:off x="7402716" y="2605601"/>
              <a:ext cx="303429" cy="333772"/>
              <a:chOff x="4439444" y="1652588"/>
              <a:chExt cx="464344" cy="464344"/>
            </a:xfrm>
            <a:solidFill>
              <a:schemeClr val="accent3"/>
            </a:solidFill>
          </p:grpSpPr>
          <p:sp>
            <p:nvSpPr>
              <p:cNvPr id="106" name="AutoShape 136"/>
              <p:cNvSpPr/>
              <p:nvPr/>
            </p:nvSpPr>
            <p:spPr bwMode="auto">
              <a:xfrm>
                <a:off x="4686300" y="1710532"/>
                <a:ext cx="152400" cy="1524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sp>
            <p:nvSpPr>
              <p:cNvPr id="107" name="AutoShape 137"/>
              <p:cNvSpPr/>
              <p:nvPr/>
            </p:nvSpPr>
            <p:spPr bwMode="auto">
              <a:xfrm>
                <a:off x="4439444" y="1652588"/>
                <a:ext cx="464344" cy="464344"/>
              </a:xfrm>
              <a:custGeom>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sp>
            <p:nvSpPr>
              <p:cNvPr id="108" name="AutoShape 138"/>
              <p:cNvSpPr/>
              <p:nvPr/>
            </p:nvSpPr>
            <p:spPr bwMode="auto">
              <a:xfrm>
                <a:off x="4686300" y="1652588"/>
                <a:ext cx="217488" cy="2174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grpSp>
      </p:grpSp>
      <p:sp>
        <p:nvSpPr>
          <p:cNvPr id="3" name="TextBox 2"/>
          <p:cNvSpPr txBox="1"/>
          <p:nvPr/>
        </p:nvSpPr>
        <p:spPr>
          <a:xfrm>
            <a:off x="1629782" y="1433175"/>
            <a:ext cx="1617751" cy="379463"/>
          </a:xfrm>
          <a:prstGeom prst="rect">
            <a:avLst/>
          </a:prstGeom>
          <a:noFill/>
        </p:spPr>
        <p:txBody>
          <a:bodyPr wrap="none" rtlCol="0">
            <a:spAutoFit/>
          </a:bodyPr>
          <a:lstStyle/>
          <a:p>
            <a:r>
              <a:rPr lang="zh-CN" altLang="en-US" sz="1865">
                <a:solidFill>
                  <a:srgbClr val="1C1C1C"/>
                </a:solidFill>
                <a:latin typeface="微软雅黑" panose="020b0503020204020204" pitchFamily="34" charset="-122"/>
                <a:ea typeface="微软雅黑" panose="020b0503020204020204" pitchFamily="34" charset="-122"/>
              </a:rPr>
              <a:t>点击添加文本</a:t>
            </a:r>
            <a:endParaRPr lang="zh-CN" altLang="en-US" sz="1865">
              <a:solidFill>
                <a:srgbClr val="1C1C1C"/>
              </a:solidFill>
              <a:latin typeface="微软雅黑" panose="020b0503020204020204" pitchFamily="34" charset="-122"/>
              <a:ea typeface="微软雅黑" panose="020b0503020204020204" pitchFamily="34" charset="-122"/>
            </a:endParaRPr>
          </a:p>
        </p:txBody>
      </p:sp>
      <p:sp>
        <p:nvSpPr>
          <p:cNvPr id="76" name="TextBox 75"/>
          <p:cNvSpPr txBox="1"/>
          <p:nvPr/>
        </p:nvSpPr>
        <p:spPr>
          <a:xfrm>
            <a:off x="1380216" y="1843488"/>
            <a:ext cx="2176568" cy="707694"/>
          </a:xfrm>
          <a:prstGeom prst="rect">
            <a:avLst/>
          </a:prstGeom>
          <a:noFill/>
        </p:spPr>
        <p:txBody>
          <a:bodyPr wrap="square" rtlCol="0">
            <a:spAutoFit/>
          </a:bodyPr>
          <a:lstStyle/>
          <a:p>
            <a:pPr algn="l"/>
            <a:r>
              <a:rPr lang="zh-CN" altLang="en-US" sz="1335">
                <a:solidFill>
                  <a:srgbClr val="1C1C1C"/>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zh-CN" altLang="en-US" sz="1335">
              <a:solidFill>
                <a:srgbClr val="1C1C1C"/>
              </a:solidFill>
              <a:latin typeface="微软雅黑" panose="020b0503020204020204" pitchFamily="34" charset="-122"/>
              <a:ea typeface="微软雅黑" panose="020b0503020204020204" pitchFamily="34" charset="-122"/>
            </a:endParaRPr>
          </a:p>
        </p:txBody>
      </p:sp>
      <p:sp>
        <p:nvSpPr>
          <p:cNvPr id="77" name="TextBox 76"/>
          <p:cNvSpPr txBox="1"/>
          <p:nvPr/>
        </p:nvSpPr>
        <p:spPr>
          <a:xfrm>
            <a:off x="3450376" y="5023026"/>
            <a:ext cx="1617751" cy="379463"/>
          </a:xfrm>
          <a:prstGeom prst="rect">
            <a:avLst/>
          </a:prstGeom>
          <a:noFill/>
        </p:spPr>
        <p:txBody>
          <a:bodyPr wrap="none" rtlCol="0">
            <a:spAutoFit/>
          </a:bodyPr>
          <a:lstStyle/>
          <a:p>
            <a:r>
              <a:rPr lang="zh-CN" altLang="en-US" sz="1865">
                <a:solidFill>
                  <a:srgbClr val="1C1C1C"/>
                </a:solidFill>
                <a:latin typeface="微软雅黑" panose="020b0503020204020204" pitchFamily="34" charset="-122"/>
                <a:ea typeface="微软雅黑" panose="020b0503020204020204" pitchFamily="34" charset="-122"/>
              </a:rPr>
              <a:t>点击添加文本</a:t>
            </a:r>
            <a:endParaRPr lang="zh-CN" altLang="en-US" sz="1865">
              <a:solidFill>
                <a:srgbClr val="1C1C1C"/>
              </a:solidFill>
              <a:latin typeface="微软雅黑" panose="020b0503020204020204" pitchFamily="34" charset="-122"/>
              <a:ea typeface="微软雅黑" panose="020b0503020204020204" pitchFamily="34" charset="-122"/>
            </a:endParaRPr>
          </a:p>
        </p:txBody>
      </p:sp>
      <p:sp>
        <p:nvSpPr>
          <p:cNvPr id="78" name="TextBox 77"/>
          <p:cNvSpPr txBox="1"/>
          <p:nvPr/>
        </p:nvSpPr>
        <p:spPr>
          <a:xfrm>
            <a:off x="3200808" y="5433339"/>
            <a:ext cx="2176568" cy="707694"/>
          </a:xfrm>
          <a:prstGeom prst="rect">
            <a:avLst/>
          </a:prstGeom>
          <a:noFill/>
        </p:spPr>
        <p:txBody>
          <a:bodyPr wrap="square" rtlCol="0">
            <a:spAutoFit/>
          </a:bodyPr>
          <a:lstStyle/>
          <a:p>
            <a:pPr algn="l"/>
            <a:r>
              <a:rPr lang="zh-CN" altLang="en-US" sz="1335">
                <a:solidFill>
                  <a:srgbClr val="1C1C1C"/>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zh-CN" altLang="en-US" sz="1335">
              <a:solidFill>
                <a:srgbClr val="1C1C1C"/>
              </a:solidFill>
              <a:latin typeface="微软雅黑" panose="020b0503020204020204" pitchFamily="34" charset="-122"/>
              <a:ea typeface="微软雅黑" panose="020b0503020204020204" pitchFamily="34" charset="-122"/>
            </a:endParaRPr>
          </a:p>
        </p:txBody>
      </p:sp>
      <p:sp>
        <p:nvSpPr>
          <p:cNvPr id="79" name="TextBox 78"/>
          <p:cNvSpPr txBox="1"/>
          <p:nvPr/>
        </p:nvSpPr>
        <p:spPr>
          <a:xfrm>
            <a:off x="7374719" y="5023026"/>
            <a:ext cx="1617751" cy="379463"/>
          </a:xfrm>
          <a:prstGeom prst="rect">
            <a:avLst/>
          </a:prstGeom>
          <a:noFill/>
        </p:spPr>
        <p:txBody>
          <a:bodyPr wrap="none" rtlCol="0">
            <a:spAutoFit/>
          </a:bodyPr>
          <a:lstStyle/>
          <a:p>
            <a:r>
              <a:rPr lang="zh-CN" altLang="en-US" sz="1865">
                <a:solidFill>
                  <a:srgbClr val="1C1C1C"/>
                </a:solidFill>
                <a:latin typeface="微软雅黑" panose="020b0503020204020204" pitchFamily="34" charset="-122"/>
                <a:ea typeface="微软雅黑" panose="020b0503020204020204" pitchFamily="34" charset="-122"/>
              </a:rPr>
              <a:t>点击添加文本</a:t>
            </a:r>
            <a:endParaRPr lang="zh-CN" altLang="en-US" sz="1865">
              <a:solidFill>
                <a:srgbClr val="1C1C1C"/>
              </a:solidFill>
              <a:latin typeface="微软雅黑" panose="020b0503020204020204" pitchFamily="34" charset="-122"/>
              <a:ea typeface="微软雅黑" panose="020b0503020204020204" pitchFamily="34" charset="-122"/>
            </a:endParaRPr>
          </a:p>
        </p:txBody>
      </p:sp>
      <p:sp>
        <p:nvSpPr>
          <p:cNvPr id="80" name="TextBox 79"/>
          <p:cNvSpPr txBox="1"/>
          <p:nvPr/>
        </p:nvSpPr>
        <p:spPr>
          <a:xfrm>
            <a:off x="7125152" y="5433339"/>
            <a:ext cx="2176568" cy="707694"/>
          </a:xfrm>
          <a:prstGeom prst="rect">
            <a:avLst/>
          </a:prstGeom>
          <a:noFill/>
        </p:spPr>
        <p:txBody>
          <a:bodyPr wrap="square" rtlCol="0">
            <a:spAutoFit/>
          </a:bodyPr>
          <a:lstStyle/>
          <a:p>
            <a:pPr algn="l"/>
            <a:r>
              <a:rPr lang="zh-CN" altLang="en-US" sz="1335">
                <a:solidFill>
                  <a:srgbClr val="1C1C1C"/>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zh-CN" altLang="en-US" sz="1335">
              <a:solidFill>
                <a:srgbClr val="1C1C1C"/>
              </a:solidFill>
              <a:latin typeface="微软雅黑" panose="020b0503020204020204" pitchFamily="34" charset="-122"/>
              <a:ea typeface="微软雅黑" panose="020b0503020204020204" pitchFamily="34" charset="-122"/>
            </a:endParaRPr>
          </a:p>
        </p:txBody>
      </p:sp>
      <p:sp>
        <p:nvSpPr>
          <p:cNvPr id="81" name="TextBox 80"/>
          <p:cNvSpPr txBox="1"/>
          <p:nvPr/>
        </p:nvSpPr>
        <p:spPr>
          <a:xfrm>
            <a:off x="5400259" y="1433175"/>
            <a:ext cx="1617751" cy="379463"/>
          </a:xfrm>
          <a:prstGeom prst="rect">
            <a:avLst/>
          </a:prstGeom>
          <a:noFill/>
        </p:spPr>
        <p:txBody>
          <a:bodyPr wrap="none" rtlCol="0">
            <a:spAutoFit/>
          </a:bodyPr>
          <a:lstStyle/>
          <a:p>
            <a:r>
              <a:rPr lang="zh-CN" altLang="en-US" sz="1865">
                <a:solidFill>
                  <a:srgbClr val="1C1C1C"/>
                </a:solidFill>
                <a:latin typeface="微软雅黑" panose="020b0503020204020204" pitchFamily="34" charset="-122"/>
                <a:ea typeface="微软雅黑" panose="020b0503020204020204" pitchFamily="34" charset="-122"/>
              </a:rPr>
              <a:t>点击添加文本</a:t>
            </a:r>
            <a:endParaRPr lang="zh-CN" altLang="en-US" sz="1865">
              <a:solidFill>
                <a:srgbClr val="1C1C1C"/>
              </a:solidFill>
              <a:latin typeface="微软雅黑" panose="020b0503020204020204" pitchFamily="34" charset="-122"/>
              <a:ea typeface="微软雅黑" panose="020b0503020204020204" pitchFamily="34" charset="-122"/>
            </a:endParaRPr>
          </a:p>
        </p:txBody>
      </p:sp>
      <p:sp>
        <p:nvSpPr>
          <p:cNvPr id="82" name="TextBox 81"/>
          <p:cNvSpPr txBox="1"/>
          <p:nvPr/>
        </p:nvSpPr>
        <p:spPr>
          <a:xfrm>
            <a:off x="5150693" y="1843488"/>
            <a:ext cx="2176568" cy="707694"/>
          </a:xfrm>
          <a:prstGeom prst="rect">
            <a:avLst/>
          </a:prstGeom>
          <a:noFill/>
        </p:spPr>
        <p:txBody>
          <a:bodyPr wrap="square" rtlCol="0">
            <a:spAutoFit/>
          </a:bodyPr>
          <a:lstStyle/>
          <a:p>
            <a:pPr algn="l"/>
            <a:r>
              <a:rPr lang="zh-CN" altLang="en-US" sz="1335">
                <a:solidFill>
                  <a:srgbClr val="1C1C1C"/>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zh-CN" altLang="en-US" sz="1335">
              <a:solidFill>
                <a:srgbClr val="1C1C1C"/>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9270289" y="1433175"/>
            <a:ext cx="1617751" cy="379463"/>
          </a:xfrm>
          <a:prstGeom prst="rect">
            <a:avLst/>
          </a:prstGeom>
          <a:noFill/>
        </p:spPr>
        <p:txBody>
          <a:bodyPr wrap="none" rtlCol="0">
            <a:spAutoFit/>
          </a:bodyPr>
          <a:lstStyle/>
          <a:p>
            <a:r>
              <a:rPr lang="zh-CN" altLang="en-US" sz="1865">
                <a:solidFill>
                  <a:srgbClr val="1C1C1C"/>
                </a:solidFill>
                <a:latin typeface="微软雅黑" panose="020b0503020204020204" pitchFamily="34" charset="-122"/>
                <a:ea typeface="微软雅黑" panose="020b0503020204020204" pitchFamily="34" charset="-122"/>
              </a:rPr>
              <a:t>点击添加文本</a:t>
            </a:r>
            <a:endParaRPr lang="zh-CN" altLang="en-US" sz="1865">
              <a:solidFill>
                <a:srgbClr val="1C1C1C"/>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9023147" y="1843488"/>
            <a:ext cx="2176568" cy="707694"/>
          </a:xfrm>
          <a:prstGeom prst="rect">
            <a:avLst/>
          </a:prstGeom>
          <a:noFill/>
        </p:spPr>
        <p:txBody>
          <a:bodyPr wrap="square" rtlCol="0">
            <a:spAutoFit/>
          </a:bodyPr>
          <a:lstStyle/>
          <a:p>
            <a:pPr algn="l"/>
            <a:r>
              <a:rPr lang="zh-CN" altLang="en-US" sz="1335">
                <a:solidFill>
                  <a:srgbClr val="1C1C1C"/>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zh-CN" altLang="en-US" sz="1335">
              <a:solidFill>
                <a:srgbClr val="1C1C1C"/>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8615" p14:dur="1200">
        <p14:prism/>
      </p:transition>
    </mc:Choice>
    <mc:Fallback>
      <p:transition spd="slow" advTm="8615">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10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0-#ppt_h/2"/>
                                          </p:val>
                                        </p:tav>
                                        <p:tav tm="100000">
                                          <p:val>
                                            <p:strVal val="#ppt_y"/>
                                          </p:val>
                                        </p:tav>
                                      </p:tavLst>
                                    </p:anim>
                                  </p:childTnLst>
                                </p:cTn>
                              </p:par>
                            </p:childTnLst>
                          </p:cTn>
                        </p:par>
                        <p:par>
                          <p:cTn id="25" fill="hold" nodeType="afterGroup">
                            <p:stCondLst>
                              <p:cond delay="1500"/>
                            </p:stCondLst>
                            <p:childTnLst>
                              <p:par>
                                <p:cTn id="26" presetID="10" presetClass="entr" presetSubtype="0" fill="hold" grpId="1" nodeType="after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fade">
                                      <p:cBhvr>
                                        <p:cTn id="28" dur="500"/>
                                        <p:tgtEl>
                                          <p:spTgt spid="66"/>
                                        </p:tgtEl>
                                      </p:cBhvr>
                                    </p:animEffect>
                                  </p:childTnLst>
                                </p:cTn>
                              </p:par>
                              <p:par>
                                <p:cTn id="29" presetID="64" presetClass="path" presetSubtype="0" accel="50000" decel="50000" fill="hold" grpId="0" nodeType="withEffect">
                                  <p:stCondLst>
                                    <p:cond delay="0"/>
                                  </p:stCondLst>
                                  <p:childTnLst>
                                    <p:animMotion origin="layout" path="M -3.05556E-06 0.03612 L -3.05556E-06 -4.19753E-06" pathEditMode="relative" rAng="0" ptsTypes="AA">
                                      <p:cBhvr>
                                        <p:cTn id="30" dur="750" fill="hold"/>
                                        <p:tgtEl>
                                          <p:spTgt spid="66"/>
                                        </p:tgtEl>
                                        <p:attrNameLst>
                                          <p:attrName>ppt_x</p:attrName>
                                          <p:attrName>ppt_y</p:attrName>
                                        </p:attrNameLst>
                                      </p:cBhvr>
                                      <p:rCtr x="0" y="-1821"/>
                                    </p:animMotion>
                                  </p:childTnLst>
                                </p:cTn>
                              </p:par>
                            </p:childTnLst>
                          </p:cTn>
                        </p:par>
                        <p:par>
                          <p:cTn id="31" fill="hold" nodeType="afterGroup">
                            <p:stCondLst>
                              <p:cond delay="2250"/>
                            </p:stCondLst>
                            <p:childTnLst>
                              <p:par>
                                <p:cTn id="32" presetID="10" presetClass="entr" presetSubtype="0"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fade">
                                      <p:cBhvr>
                                        <p:cTn id="37" dur="500"/>
                                        <p:tgtEl>
                                          <p:spTgt spid="76"/>
                                        </p:tgtEl>
                                      </p:cBhvr>
                                    </p:animEffect>
                                  </p:childTnLst>
                                </p:cTn>
                              </p:par>
                            </p:childTnLst>
                          </p:cTn>
                        </p:par>
                        <p:par>
                          <p:cTn id="38" fill="hold" nodeType="afterGroup">
                            <p:stCondLst>
                              <p:cond delay="2750"/>
                            </p:stCondLst>
                            <p:childTnLst>
                              <p:par>
                                <p:cTn id="39" presetID="10" presetClass="entr" presetSubtype="0"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500"/>
                                        <p:tgtEl>
                                          <p:spTgt spid="59"/>
                                        </p:tgtEl>
                                      </p:cBhvr>
                                    </p:animEffect>
                                  </p:childTnLst>
                                </p:cTn>
                              </p:par>
                              <p:par>
                                <p:cTn id="42" presetID="64" presetClass="path" presetSubtype="0" accel="50000" decel="50000" fill="hold" grpId="1" nodeType="withEffect">
                                  <p:stCondLst>
                                    <p:cond delay="0"/>
                                  </p:stCondLst>
                                  <p:childTnLst>
                                    <p:animMotion origin="layout" path="M 5.55556E-07 -0.02778 L 5.55556E-07 0.00031" pathEditMode="relative" rAng="0" ptsTypes="AA">
                                      <p:cBhvr>
                                        <p:cTn id="43" dur="750" fill="hold"/>
                                        <p:tgtEl>
                                          <p:spTgt spid="59"/>
                                        </p:tgtEl>
                                        <p:attrNameLst>
                                          <p:attrName>ppt_x</p:attrName>
                                          <p:attrName>ppt_y</p:attrName>
                                        </p:attrNameLst>
                                      </p:cBhvr>
                                      <p:rCtr x="0" y="1389"/>
                                    </p:animMotion>
                                  </p:childTnLst>
                                </p:cTn>
                              </p:par>
                            </p:childTnLst>
                          </p:cTn>
                        </p:par>
                        <p:par>
                          <p:cTn id="44" fill="hold" nodeType="afterGroup">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fade">
                                      <p:cBhvr>
                                        <p:cTn id="47" dur="500"/>
                                        <p:tgtEl>
                                          <p:spTgt spid="7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fade">
                                      <p:cBhvr>
                                        <p:cTn id="50" dur="500"/>
                                        <p:tgtEl>
                                          <p:spTgt spid="78"/>
                                        </p:tgtEl>
                                      </p:cBhvr>
                                    </p:animEffect>
                                  </p:childTnLst>
                                </p:cTn>
                              </p:par>
                            </p:childTnLst>
                          </p:cTn>
                        </p:par>
                        <p:par>
                          <p:cTn id="51" fill="hold" nodeType="afterGroup">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74"/>
                                        </p:tgtEl>
                                        <p:attrNameLst>
                                          <p:attrName>style.visibility</p:attrName>
                                        </p:attrNameLst>
                                      </p:cBhvr>
                                      <p:to>
                                        <p:strVal val="visible"/>
                                      </p:to>
                                    </p:set>
                                    <p:animEffect transition="in" filter="fade">
                                      <p:cBhvr>
                                        <p:cTn id="54" dur="500"/>
                                        <p:tgtEl>
                                          <p:spTgt spid="74"/>
                                        </p:tgtEl>
                                      </p:cBhvr>
                                    </p:animEffect>
                                  </p:childTnLst>
                                </p:cTn>
                              </p:par>
                              <p:par>
                                <p:cTn id="55" presetID="64" presetClass="path" presetSubtype="0" accel="50000" decel="50000" fill="hold" grpId="1" nodeType="withEffect">
                                  <p:stCondLst>
                                    <p:cond delay="0"/>
                                  </p:stCondLst>
                                  <p:childTnLst>
                                    <p:animMotion origin="layout" path="M -3.05556E-06 0.03612 L -3.05556E-06 -4.19753E-06" pathEditMode="relative" rAng="0" ptsTypes="AA">
                                      <p:cBhvr>
                                        <p:cTn id="56" dur="750" fill="hold"/>
                                        <p:tgtEl>
                                          <p:spTgt spid="74"/>
                                        </p:tgtEl>
                                        <p:attrNameLst>
                                          <p:attrName>ppt_x</p:attrName>
                                          <p:attrName>ppt_y</p:attrName>
                                        </p:attrNameLst>
                                      </p:cBhvr>
                                      <p:rCtr x="0" y="-1821"/>
                                    </p:animMotion>
                                  </p:childTnLst>
                                </p:cTn>
                              </p:par>
                            </p:childTnLst>
                          </p:cTn>
                        </p:par>
                        <p:par>
                          <p:cTn id="57" fill="hold" nodeType="afterGroup">
                            <p:stCondLst>
                              <p:cond delay="4750"/>
                            </p:stCondLst>
                            <p:childTnLst>
                              <p:par>
                                <p:cTn id="58" presetID="10" presetClass="entr" presetSubtype="0"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fade">
                                      <p:cBhvr>
                                        <p:cTn id="60" dur="500"/>
                                        <p:tgtEl>
                                          <p:spTgt spid="8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500"/>
                                        <p:tgtEl>
                                          <p:spTgt spid="82"/>
                                        </p:tgtEl>
                                      </p:cBhvr>
                                    </p:animEffect>
                                  </p:childTnLst>
                                </p:cTn>
                              </p:par>
                            </p:childTnLst>
                          </p:cTn>
                        </p:par>
                        <p:par>
                          <p:cTn id="64" fill="hold" nodeType="afterGroup">
                            <p:stCondLst>
                              <p:cond delay="5250"/>
                            </p:stCondLst>
                            <p:childTnLst>
                              <p:par>
                                <p:cTn id="65" presetID="10" presetClass="entr" presetSubtype="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par>
                                <p:cTn id="68" presetID="64" presetClass="path" presetSubtype="0" accel="50000" decel="50000" fill="hold" grpId="1" nodeType="withEffect">
                                  <p:stCondLst>
                                    <p:cond delay="0"/>
                                  </p:stCondLst>
                                  <p:childTnLst>
                                    <p:animMotion origin="layout" path="M 5.55556E-07 -0.02778 L 5.55556E-07 0.00031" pathEditMode="relative" rAng="0" ptsTypes="AA">
                                      <p:cBhvr>
                                        <p:cTn id="69" dur="750" fill="hold"/>
                                        <p:tgtEl>
                                          <p:spTgt spid="52"/>
                                        </p:tgtEl>
                                        <p:attrNameLst>
                                          <p:attrName>ppt_x</p:attrName>
                                          <p:attrName>ppt_y</p:attrName>
                                        </p:attrNameLst>
                                      </p:cBhvr>
                                      <p:rCtr x="0" y="1389"/>
                                    </p:animMotion>
                                  </p:childTnLst>
                                </p:cTn>
                              </p:par>
                            </p:childTnLst>
                          </p:cTn>
                        </p:par>
                        <p:par>
                          <p:cTn id="70" fill="hold" nodeType="afterGroup">
                            <p:stCondLst>
                              <p:cond delay="6000"/>
                            </p:stCondLst>
                            <p:childTnLst>
                              <p:par>
                                <p:cTn id="71" presetID="10" presetClass="entr" presetSubtype="0" fill="hold" grpId="0" nodeType="after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fade">
                                      <p:cBhvr>
                                        <p:cTn id="73" dur="500"/>
                                        <p:tgtEl>
                                          <p:spTgt spid="7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fade">
                                      <p:cBhvr>
                                        <p:cTn id="76" dur="500"/>
                                        <p:tgtEl>
                                          <p:spTgt spid="80"/>
                                        </p:tgtEl>
                                      </p:cBhvr>
                                    </p:animEffect>
                                  </p:childTnLst>
                                </p:cTn>
                              </p:par>
                            </p:childTnLst>
                          </p:cTn>
                        </p:par>
                        <p:par>
                          <p:cTn id="77" fill="hold" nodeType="afterGroup">
                            <p:stCondLst>
                              <p:cond delay="6500"/>
                            </p:stCondLst>
                            <p:childTnLst>
                              <p:par>
                                <p:cTn id="78" presetID="10" presetClass="entr" presetSubtype="0" fill="hold" grpId="0" nodeType="afterEffect">
                                  <p:stCondLst>
                                    <p:cond delay="0"/>
                                  </p:stCondLst>
                                  <p:childTnLst>
                                    <p:set>
                                      <p:cBhvr>
                                        <p:cTn id="79" dur="1" fill="hold">
                                          <p:stCondLst>
                                            <p:cond delay="0"/>
                                          </p:stCondLst>
                                        </p:cTn>
                                        <p:tgtEl>
                                          <p:spTgt spid="109"/>
                                        </p:tgtEl>
                                        <p:attrNameLst>
                                          <p:attrName>style.visibility</p:attrName>
                                        </p:attrNameLst>
                                      </p:cBhvr>
                                      <p:to>
                                        <p:strVal val="visible"/>
                                      </p:to>
                                    </p:set>
                                    <p:animEffect transition="in" filter="fade">
                                      <p:cBhvr>
                                        <p:cTn id="80" dur="500"/>
                                        <p:tgtEl>
                                          <p:spTgt spid="109"/>
                                        </p:tgtEl>
                                      </p:cBhvr>
                                    </p:animEffect>
                                  </p:childTnLst>
                                </p:cTn>
                              </p:par>
                              <p:par>
                                <p:cTn id="81" presetID="64" presetClass="path" presetSubtype="0" accel="50000" decel="50000" fill="hold" grpId="1" nodeType="withEffect">
                                  <p:stCondLst>
                                    <p:cond delay="0"/>
                                  </p:stCondLst>
                                  <p:childTnLst>
                                    <p:animMotion origin="layout" path="M -3.05556E-06 0.03612 L -3.05556E-06 -4.19753E-06" pathEditMode="relative" rAng="0" ptsTypes="AA">
                                      <p:cBhvr>
                                        <p:cTn id="82" dur="750" fill="hold"/>
                                        <p:tgtEl>
                                          <p:spTgt spid="109"/>
                                        </p:tgtEl>
                                        <p:attrNameLst>
                                          <p:attrName>ppt_x</p:attrName>
                                          <p:attrName>ppt_y</p:attrName>
                                        </p:attrNameLst>
                                      </p:cBhvr>
                                      <p:rCtr x="0" y="-1821"/>
                                    </p:animMotion>
                                  </p:childTnLst>
                                </p:cTn>
                              </p:par>
                            </p:childTnLst>
                          </p:cTn>
                        </p:par>
                        <p:par>
                          <p:cTn id="83" fill="hold" nodeType="afterGroup">
                            <p:stCondLst>
                              <p:cond delay="7250"/>
                            </p:stCondLst>
                            <p:childTnLst>
                              <p:par>
                                <p:cTn id="84" presetID="10" presetClass="entr" presetSubtype="0" fill="hold" grpId="0" nodeType="afterEffect">
                                  <p:stCondLst>
                                    <p:cond delay="0"/>
                                  </p:stCondLst>
                                  <p:childTnLst>
                                    <p:set>
                                      <p:cBhvr>
                                        <p:cTn id="85" dur="1" fill="hold">
                                          <p:stCondLst>
                                            <p:cond delay="0"/>
                                          </p:stCondLst>
                                        </p:cTn>
                                        <p:tgtEl>
                                          <p:spTgt spid="83"/>
                                        </p:tgtEl>
                                        <p:attrNameLst>
                                          <p:attrName>style.visibility</p:attrName>
                                        </p:attrNameLst>
                                      </p:cBhvr>
                                      <p:to>
                                        <p:strVal val="visible"/>
                                      </p:to>
                                    </p:set>
                                    <p:animEffect transition="in" filter="fade">
                                      <p:cBhvr>
                                        <p:cTn id="86" dur="500"/>
                                        <p:tgtEl>
                                          <p:spTgt spid="8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9" grpId="0" animBg="1"/>
      <p:bldP spid="59" grpId="1" animBg="1"/>
      <p:bldP spid="66" grpId="0" animBg="1"/>
      <p:bldP spid="66" grpId="1" animBg="1"/>
      <p:bldP spid="74" grpId="0" animBg="1"/>
      <p:bldP spid="74" grpId="1" animBg="1"/>
      <p:bldP spid="109" grpId="0" animBg="1"/>
      <p:bldP spid="109" grpId="1" animBg="1"/>
      <p:bldP spid="3" grpId="0"/>
      <p:bldP spid="76" grpId="0"/>
      <p:bldP spid="77" grpId="0"/>
      <p:bldP spid="78" grpId="0"/>
      <p:bldP spid="79" grpId="0"/>
      <p:bldP spid="80" grpId="0"/>
      <p:bldP spid="81" grpId="0"/>
      <p:bldP spid="82" grpId="0"/>
      <p:bldP spid="83" grpId="0"/>
      <p:bldP spid="54"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5" name="图片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592" y="1772063"/>
            <a:ext cx="5556675" cy="2116828"/>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9353" y="1827011"/>
            <a:ext cx="2356969" cy="1532673"/>
          </a:xfrm>
          <a:prstGeom prst="rect">
            <a:avLst/>
          </a:prstGeom>
        </p:spPr>
      </p:pic>
      <p:sp>
        <p:nvSpPr>
          <p:cNvPr id="26" name="TextBox 25"/>
          <p:cNvSpPr txBox="1"/>
          <p:nvPr/>
        </p:nvSpPr>
        <p:spPr>
          <a:xfrm>
            <a:off x="5555697" y="2457832"/>
            <a:ext cx="1883849" cy="601255"/>
          </a:xfrm>
          <a:prstGeom prst="rect">
            <a:avLst/>
          </a:prstGeom>
          <a:noFill/>
        </p:spPr>
        <p:txBody>
          <a:bodyPr wrap="none" rtlCol="0">
            <a:spAutoFit/>
          </a:bodyPr>
          <a:lstStyle/>
          <a:p>
            <a:r>
              <a:rPr lang="zh-CN" altLang="en-US" sz="3305" b="1">
                <a:solidFill>
                  <a:srgbClr val="FFFF00"/>
                </a:solidFill>
                <a:latin typeface="微软雅黑" panose="020b0503020204020204" pitchFamily="34" charset="-122"/>
                <a:ea typeface="微软雅黑" panose="020b0503020204020204" pitchFamily="34" charset="-122"/>
              </a:rPr>
              <a:t>第三部分</a:t>
            </a:r>
            <a:endParaRPr lang="zh-CN" altLang="en-US" sz="3305" b="1">
              <a:solidFill>
                <a:srgbClr val="FFFF00"/>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3070890" y="3458004"/>
            <a:ext cx="6596678" cy="861774"/>
          </a:xfrm>
          <a:prstGeom prst="rect">
            <a:avLst/>
          </a:prstGeom>
          <a:noFill/>
        </p:spPr>
        <p:txBody>
          <a:bodyPr wrap="none" rtlCol="0">
            <a:spAutoFit/>
          </a:bodyPr>
          <a:lstStyle/>
          <a:p>
            <a:r>
              <a:rPr lang="zh-CN" altLang="en-US" sz="5000" b="1">
                <a:solidFill>
                  <a:schemeClr val="accent1"/>
                </a:solidFill>
                <a:latin typeface="微软雅黑" panose="020b0503020204020204" pitchFamily="34" charset="-122"/>
                <a:ea typeface="微软雅黑" panose="020b0503020204020204" pitchFamily="34" charset="-122"/>
              </a:rPr>
              <a:t>点击添加主要文字内容</a:t>
            </a:r>
            <a:endParaRPr lang="zh-CN" altLang="en-US" sz="5000" b="1">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5000" p14:dur="1500">
        <p:random/>
      </p:transition>
    </mc:Choice>
    <mc:Fallback>
      <p:transition spd="slow"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nodeType="afterGroup">
                            <p:stCondLst>
                              <p:cond delay="500"/>
                            </p:stCondLst>
                            <p:childTnLst>
                              <p:par>
                                <p:cTn id="11" presetID="22" presetClass="entr" presetSubtype="8"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500"/>
                                        <p:tgtEl>
                                          <p:spTgt spid="25"/>
                                        </p:tgtEl>
                                      </p:cBhvr>
                                    </p:animEffect>
                                  </p:childTnLst>
                                </p:cTn>
                              </p:par>
                            </p:childTnLst>
                          </p:cTn>
                        </p:par>
                        <p:par>
                          <p:cTn id="14" fill="hold" nodeType="afterGroup">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1" name="组合 10"/>
          <p:cNvGrpSpPr/>
          <p:nvPr/>
        </p:nvGrpSpPr>
        <p:grpSpPr>
          <a:xfrm>
            <a:off x="4667868" y="2508747"/>
            <a:ext cx="3918245" cy="3917368"/>
            <a:chOff x="3428747" y="3010857"/>
            <a:chExt cx="2939081" cy="2938423"/>
          </a:xfrm>
        </p:grpSpPr>
        <p:sp>
          <p:nvSpPr>
            <p:cNvPr id="12" name="Freeform 4"/>
            <p:cNvSpPr/>
            <p:nvPr/>
          </p:nvSpPr>
          <p:spPr bwMode="auto">
            <a:xfrm>
              <a:off x="3428747" y="3010857"/>
              <a:ext cx="2939081" cy="2938423"/>
            </a:xfrm>
            <a:custGeom>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chemeClr val="accent2"/>
            </a:solidFill>
            <a:ln w="3175" cap="flat" cmpd="sng" algn="ctr">
              <a:noFill/>
              <a:prstDash val="solid"/>
            </a:ln>
            <a:effectLst/>
          </p:spPr>
          <p:txBody>
            <a:bodyPr lIns="0" rIns="0" anchor="ctr"/>
            <a:lstStyle/>
            <a:p>
              <a:pPr defTabSz="1219200">
                <a:lnSpc>
                  <a:spcPct val="120000"/>
                </a:lnSpc>
                <a:spcBef>
                  <a:spcPts val="800"/>
                </a:spcBef>
                <a:spcAft>
                  <a:spcPts val="800"/>
                </a:spcAft>
                <a:defRPr/>
              </a:pPr>
              <a:endParaRPr lang="en-US" sz="3735" kern="0">
                <a:solidFill>
                  <a:srgbClr val="66CCFF"/>
                </a:solidFill>
                <a:latin typeface="Impact" panose="020b0806030902050204" pitchFamily="34" charset="0"/>
                <a:ea typeface="微软雅黑" panose="020b0503020204020204" pitchFamily="34" charset="-122"/>
              </a:endParaRPr>
            </a:p>
          </p:txBody>
        </p:sp>
        <p:sp>
          <p:nvSpPr>
            <p:cNvPr id="13" name="Oval 5"/>
            <p:cNvSpPr>
              <a:spLocks noChangeArrowheads="1"/>
            </p:cNvSpPr>
            <p:nvPr/>
          </p:nvSpPr>
          <p:spPr bwMode="auto">
            <a:xfrm>
              <a:off x="3882750" y="3458788"/>
              <a:ext cx="2037046" cy="2042562"/>
            </a:xfrm>
            <a:prstGeom prst="ellipse">
              <a:avLst/>
            </a:prstGeom>
            <a:solidFill>
              <a:schemeClr val="bg1"/>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1219200">
                <a:defRPr/>
              </a:pPr>
              <a:endParaRPr lang="en-US" sz="2400" kern="0">
                <a:solidFill>
                  <a:srgbClr val="66CCFF"/>
                </a:solidFill>
              </a:endParaRPr>
            </a:p>
          </p:txBody>
        </p:sp>
      </p:grpSp>
      <p:grpSp>
        <p:nvGrpSpPr>
          <p:cNvPr id="17" name="组合 16"/>
          <p:cNvGrpSpPr/>
          <p:nvPr/>
        </p:nvGrpSpPr>
        <p:grpSpPr>
          <a:xfrm>
            <a:off x="7863387" y="1605044"/>
            <a:ext cx="2217950" cy="2217454"/>
            <a:chOff x="5825710" y="2332989"/>
            <a:chExt cx="1663687" cy="1663315"/>
          </a:xfrm>
        </p:grpSpPr>
        <p:sp>
          <p:nvSpPr>
            <p:cNvPr id="18" name="Freeform 6"/>
            <p:cNvSpPr/>
            <p:nvPr/>
          </p:nvSpPr>
          <p:spPr bwMode="auto">
            <a:xfrm>
              <a:off x="5825710" y="2332989"/>
              <a:ext cx="1663687" cy="1663315"/>
            </a:xfrm>
            <a:custGeom>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chemeClr val="accent1"/>
            </a:solidFill>
            <a:ln w="3175" cap="flat" cmpd="sng" algn="ctr">
              <a:noFill/>
              <a:prstDash val="solid"/>
            </a:ln>
            <a:effectLst/>
          </p:spPr>
          <p:txBody>
            <a:bodyPr lIns="0" rIns="0" anchor="ctr"/>
            <a:lstStyle/>
            <a:p>
              <a:pPr defTabSz="1219200">
                <a:lnSpc>
                  <a:spcPct val="120000"/>
                </a:lnSpc>
                <a:spcBef>
                  <a:spcPts val="800"/>
                </a:spcBef>
                <a:spcAft>
                  <a:spcPts val="800"/>
                </a:spcAft>
                <a:defRPr/>
              </a:pPr>
              <a:endParaRPr lang="en-US" sz="3735" kern="0">
                <a:solidFill>
                  <a:srgbClr val="66CCFF"/>
                </a:solidFill>
                <a:latin typeface="Impact" panose="020b0806030902050204" pitchFamily="34" charset="0"/>
                <a:ea typeface="微软雅黑" panose="020b0503020204020204" pitchFamily="34" charset="-122"/>
              </a:endParaRPr>
            </a:p>
          </p:txBody>
        </p:sp>
        <p:sp>
          <p:nvSpPr>
            <p:cNvPr id="19" name="Oval 7"/>
            <p:cNvSpPr>
              <a:spLocks noChangeArrowheads="1"/>
            </p:cNvSpPr>
            <p:nvPr/>
          </p:nvSpPr>
          <p:spPr bwMode="auto">
            <a:xfrm>
              <a:off x="6155760" y="2665951"/>
              <a:ext cx="1003588" cy="997392"/>
            </a:xfrm>
            <a:prstGeom prst="ellipse">
              <a:avLst/>
            </a:prstGeom>
            <a:solidFill>
              <a:schemeClr val="bg1"/>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1219200">
                <a:defRPr/>
              </a:pPr>
              <a:endParaRPr lang="en-US" sz="2400" kern="0">
                <a:solidFill>
                  <a:srgbClr val="66CCFF"/>
                </a:solidFill>
              </a:endParaRPr>
            </a:p>
          </p:txBody>
        </p:sp>
      </p:grpSp>
      <p:grpSp>
        <p:nvGrpSpPr>
          <p:cNvPr id="20" name="组合 19"/>
          <p:cNvGrpSpPr/>
          <p:nvPr/>
        </p:nvGrpSpPr>
        <p:grpSpPr>
          <a:xfrm>
            <a:off x="1968099" y="1640873"/>
            <a:ext cx="3093980" cy="3101251"/>
            <a:chOff x="1403648" y="2359865"/>
            <a:chExt cx="2320798" cy="2326252"/>
          </a:xfrm>
        </p:grpSpPr>
        <p:sp>
          <p:nvSpPr>
            <p:cNvPr id="21" name="Freeform 8"/>
            <p:cNvSpPr/>
            <p:nvPr/>
          </p:nvSpPr>
          <p:spPr bwMode="auto">
            <a:xfrm>
              <a:off x="1403648" y="2359865"/>
              <a:ext cx="2320798" cy="2326252"/>
            </a:xfrm>
            <a:custGeom>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7"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accent1"/>
            </a:solidFill>
            <a:ln w="3175" cap="flat" cmpd="sng" algn="ctr">
              <a:noFill/>
              <a:prstDash val="solid"/>
            </a:ln>
            <a:effectLst/>
          </p:spPr>
          <p:txBody>
            <a:bodyPr lIns="0" rIns="0" anchor="ctr"/>
            <a:lstStyle/>
            <a:p>
              <a:pPr defTabSz="1219200">
                <a:lnSpc>
                  <a:spcPct val="120000"/>
                </a:lnSpc>
                <a:spcBef>
                  <a:spcPts val="800"/>
                </a:spcBef>
                <a:spcAft>
                  <a:spcPts val="800"/>
                </a:spcAft>
                <a:defRPr/>
              </a:pPr>
              <a:endParaRPr lang="en-US" sz="3735" kern="0">
                <a:solidFill>
                  <a:srgbClr val="66CCFF"/>
                </a:solidFill>
                <a:latin typeface="Impact" panose="020b0806030902050204" pitchFamily="34" charset="0"/>
                <a:ea typeface="微软雅黑" panose="020b0503020204020204" pitchFamily="34" charset="-122"/>
              </a:endParaRPr>
            </a:p>
          </p:txBody>
        </p:sp>
        <p:sp>
          <p:nvSpPr>
            <p:cNvPr id="22" name="Oval 9"/>
            <p:cNvSpPr>
              <a:spLocks noChangeArrowheads="1"/>
            </p:cNvSpPr>
            <p:nvPr/>
          </p:nvSpPr>
          <p:spPr bwMode="auto">
            <a:xfrm>
              <a:off x="1791941" y="2751058"/>
              <a:ext cx="1541225" cy="1540881"/>
            </a:xfrm>
            <a:prstGeom prst="ellipse">
              <a:avLst/>
            </a:prstGeom>
            <a:solidFill>
              <a:schemeClr val="bg1"/>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1219200">
                <a:defRPr/>
              </a:pPr>
              <a:endParaRPr lang="en-US" sz="2400" kern="0">
                <a:solidFill>
                  <a:srgbClr val="66CCFF"/>
                </a:solidFill>
              </a:endParaRPr>
            </a:p>
          </p:txBody>
        </p:sp>
      </p:grpSp>
      <p:sp>
        <p:nvSpPr>
          <p:cNvPr id="23" name="TextBox 53"/>
          <p:cNvSpPr txBox="1">
            <a:spLocks noChangeArrowheads="1"/>
          </p:cNvSpPr>
          <p:nvPr/>
        </p:nvSpPr>
        <p:spPr bwMode="auto">
          <a:xfrm>
            <a:off x="2158894" y="2565021"/>
            <a:ext cx="2576128" cy="123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spAutoFit/>
          </a:bodyPr>
          <a:lstStyle/>
          <a:p>
            <a:pPr defTabSz="1219200">
              <a:defRPr/>
            </a:pPr>
            <a:r>
              <a:rPr lang="zh-CN" altLang="en-US" sz="2400" kern="0">
                <a:solidFill>
                  <a:srgbClr val="1C1C1C"/>
                </a:solidFill>
                <a:latin typeface="微软雅黑" panose="020b0503020204020204" pitchFamily="34" charset="-122"/>
                <a:ea typeface="微软雅黑" panose="020b0503020204020204" pitchFamily="34" charset="-122"/>
                <a:cs typeface="宋体" panose="02010600030101010101" pitchFamily="2" charset="-122"/>
              </a:rPr>
              <a:t>第一项</a:t>
            </a:r>
            <a:endParaRPr lang="en-US" altLang="zh-CN" sz="2400" kern="0">
              <a:solidFill>
                <a:srgbClr val="1C1C1C"/>
              </a:solidFill>
              <a:latin typeface="微软雅黑" panose="020b0503020204020204" pitchFamily="34" charset="-122"/>
              <a:ea typeface="微软雅黑" panose="020b0503020204020204" pitchFamily="34" charset="-122"/>
              <a:cs typeface="宋体" panose="02010600030101010101" pitchFamily="2" charset="-122"/>
            </a:endParaRPr>
          </a:p>
          <a:p>
            <a:pPr defTabSz="1219200">
              <a:defRPr/>
            </a:pPr>
            <a:r>
              <a:rPr lang="zh-CN" altLang="en-US" sz="2400" kern="0">
                <a:solidFill>
                  <a:srgbClr val="1C1C1C"/>
                </a:solidFill>
                <a:latin typeface="微软雅黑" panose="020b0503020204020204" pitchFamily="34" charset="-122"/>
                <a:ea typeface="微软雅黑" panose="020b0503020204020204" pitchFamily="34" charset="-122"/>
                <a:cs typeface="宋体" panose="02010600030101010101" pitchFamily="2" charset="-122"/>
              </a:rPr>
              <a:t>单击此处</a:t>
            </a:r>
            <a:endParaRPr lang="en-US" altLang="zh-CN" sz="2400" kern="0">
              <a:solidFill>
                <a:srgbClr val="1C1C1C"/>
              </a:solidFill>
              <a:latin typeface="微软雅黑" panose="020b0503020204020204" pitchFamily="34" charset="-122"/>
              <a:ea typeface="微软雅黑" panose="020b0503020204020204" pitchFamily="34" charset="-122"/>
              <a:cs typeface="宋体" panose="02010600030101010101" pitchFamily="2" charset="-122"/>
            </a:endParaRPr>
          </a:p>
          <a:p>
            <a:pPr defTabSz="1219200">
              <a:defRPr/>
            </a:pPr>
            <a:r>
              <a:rPr lang="zh-CN" altLang="en-US" sz="2400" kern="0">
                <a:solidFill>
                  <a:srgbClr val="1C1C1C"/>
                </a:solidFill>
                <a:latin typeface="微软雅黑" panose="020b0503020204020204" pitchFamily="34" charset="-122"/>
                <a:ea typeface="微软雅黑" panose="020b0503020204020204" pitchFamily="34" charset="-122"/>
                <a:cs typeface="宋体" panose="02010600030101010101" pitchFamily="2" charset="-122"/>
              </a:rPr>
              <a:t>添加标题</a:t>
            </a:r>
            <a:endParaRPr lang="zh-CN" altLang="en-US" sz="2400" kern="0">
              <a:solidFill>
                <a:srgbClr val="1C1C1C"/>
              </a:solidFill>
              <a:ea typeface="宋体" panose="02010600030101010101" pitchFamily="2" charset="-122"/>
              <a:cs typeface="宋体" panose="02010600030101010101" pitchFamily="2" charset="-122"/>
            </a:endParaRPr>
          </a:p>
        </p:txBody>
      </p:sp>
      <p:sp>
        <p:nvSpPr>
          <p:cNvPr id="24" name="TextBox 53"/>
          <p:cNvSpPr txBox="1">
            <a:spLocks noChangeArrowheads="1"/>
          </p:cNvSpPr>
          <p:nvPr/>
        </p:nvSpPr>
        <p:spPr bwMode="auto">
          <a:xfrm>
            <a:off x="5287257" y="3620995"/>
            <a:ext cx="2576128" cy="151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spAutoFit/>
          </a:bodyPr>
          <a:lstStyle/>
          <a:p>
            <a:pPr defTabSz="1219200">
              <a:defRPr/>
            </a:pPr>
            <a:r>
              <a:rPr lang="zh-CN" altLang="en-US" sz="3200" kern="0">
                <a:solidFill>
                  <a:srgbClr val="1C1C1C"/>
                </a:solidFill>
                <a:latin typeface="微软雅黑" panose="020b0503020204020204" pitchFamily="34" charset="-122"/>
                <a:ea typeface="微软雅黑" panose="020b0503020204020204" pitchFamily="34" charset="-122"/>
                <a:cs typeface="宋体" panose="02010600030101010101" pitchFamily="2" charset="-122"/>
              </a:rPr>
              <a:t>第二项</a:t>
            </a:r>
            <a:endParaRPr lang="en-US" altLang="zh-CN" sz="3200" kern="0">
              <a:solidFill>
                <a:srgbClr val="1C1C1C"/>
              </a:solidFill>
              <a:latin typeface="微软雅黑" panose="020b0503020204020204" pitchFamily="34" charset="-122"/>
              <a:ea typeface="微软雅黑" panose="020b0503020204020204" pitchFamily="34" charset="-122"/>
              <a:cs typeface="宋体" panose="02010600030101010101" pitchFamily="2" charset="-122"/>
            </a:endParaRPr>
          </a:p>
          <a:p>
            <a:pPr defTabSz="1219200">
              <a:defRPr/>
            </a:pPr>
            <a:r>
              <a:rPr lang="zh-CN" altLang="en-US" sz="2930" kern="0">
                <a:solidFill>
                  <a:srgbClr val="1C1C1C"/>
                </a:solidFill>
                <a:latin typeface="微软雅黑" panose="020b0503020204020204" pitchFamily="34" charset="-122"/>
                <a:ea typeface="微软雅黑" panose="020b0503020204020204" pitchFamily="34" charset="-122"/>
                <a:cs typeface="宋体" panose="02010600030101010101" pitchFamily="2" charset="-122"/>
              </a:rPr>
              <a:t>单击此处</a:t>
            </a:r>
            <a:endParaRPr lang="en-US" altLang="zh-CN" sz="2930" kern="0">
              <a:solidFill>
                <a:srgbClr val="1C1C1C"/>
              </a:solidFill>
              <a:latin typeface="微软雅黑" panose="020b0503020204020204" pitchFamily="34" charset="-122"/>
              <a:ea typeface="微软雅黑" panose="020b0503020204020204" pitchFamily="34" charset="-122"/>
              <a:cs typeface="宋体" panose="02010600030101010101" pitchFamily="2" charset="-122"/>
            </a:endParaRPr>
          </a:p>
          <a:p>
            <a:pPr defTabSz="1219200">
              <a:defRPr/>
            </a:pPr>
            <a:r>
              <a:rPr lang="zh-CN" altLang="en-US" sz="2930" kern="0">
                <a:solidFill>
                  <a:srgbClr val="1C1C1C"/>
                </a:solidFill>
                <a:latin typeface="微软雅黑" panose="020b0503020204020204" pitchFamily="34" charset="-122"/>
                <a:ea typeface="微软雅黑" panose="020b0503020204020204" pitchFamily="34" charset="-122"/>
                <a:cs typeface="宋体" panose="02010600030101010101" pitchFamily="2" charset="-122"/>
              </a:rPr>
              <a:t>添加标题</a:t>
            </a:r>
            <a:endParaRPr lang="zh-CN" altLang="en-US" sz="2930" kern="0">
              <a:solidFill>
                <a:srgbClr val="1C1C1C"/>
              </a:solidFill>
              <a:ea typeface="宋体" panose="02010600030101010101" pitchFamily="2" charset="-122"/>
              <a:cs typeface="宋体" panose="02010600030101010101" pitchFamily="2" charset="-122"/>
            </a:endParaRPr>
          </a:p>
        </p:txBody>
      </p:sp>
      <p:sp>
        <p:nvSpPr>
          <p:cNvPr id="25" name="TextBox 53"/>
          <p:cNvSpPr txBox="1">
            <a:spLocks noChangeArrowheads="1"/>
          </p:cNvSpPr>
          <p:nvPr/>
        </p:nvSpPr>
        <p:spPr bwMode="auto">
          <a:xfrm>
            <a:off x="7684298" y="2361413"/>
            <a:ext cx="2576128" cy="77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spAutoFit/>
          </a:bodyPr>
          <a:lstStyle/>
          <a:p>
            <a:pPr defTabSz="1219200">
              <a:defRPr/>
            </a:pPr>
            <a:r>
              <a:rPr lang="zh-CN" altLang="en-US" sz="1600" kern="0">
                <a:solidFill>
                  <a:srgbClr val="1C1C1C"/>
                </a:solidFill>
                <a:latin typeface="微软雅黑" panose="020b0503020204020204" pitchFamily="34" charset="-122"/>
                <a:ea typeface="微软雅黑" panose="020b0503020204020204" pitchFamily="34" charset="-122"/>
                <a:cs typeface="宋体" panose="02010600030101010101" pitchFamily="2" charset="-122"/>
              </a:rPr>
              <a:t>第三项</a:t>
            </a:r>
            <a:endParaRPr lang="en-US" altLang="zh-CN" sz="1600" kern="0">
              <a:solidFill>
                <a:srgbClr val="1C1C1C"/>
              </a:solidFill>
              <a:latin typeface="微软雅黑" panose="020b0503020204020204" pitchFamily="34" charset="-122"/>
              <a:ea typeface="微软雅黑" panose="020b0503020204020204" pitchFamily="34" charset="-122"/>
              <a:cs typeface="宋体" panose="02010600030101010101" pitchFamily="2" charset="-122"/>
            </a:endParaRPr>
          </a:p>
          <a:p>
            <a:pPr defTabSz="1219200">
              <a:defRPr/>
            </a:pPr>
            <a:r>
              <a:rPr lang="zh-CN" altLang="en-US" sz="1335" kern="0">
                <a:solidFill>
                  <a:srgbClr val="1C1C1C"/>
                </a:solidFill>
                <a:latin typeface="微软雅黑" panose="020b0503020204020204" pitchFamily="34" charset="-122"/>
                <a:ea typeface="微软雅黑" panose="020b0503020204020204" pitchFamily="34" charset="-122"/>
                <a:cs typeface="宋体" panose="02010600030101010101" pitchFamily="2" charset="-122"/>
              </a:rPr>
              <a:t>单击此处</a:t>
            </a:r>
            <a:endParaRPr lang="en-US" altLang="zh-CN" sz="1335" kern="0">
              <a:solidFill>
                <a:srgbClr val="1C1C1C"/>
              </a:solidFill>
              <a:latin typeface="微软雅黑" panose="020b0503020204020204" pitchFamily="34" charset="-122"/>
              <a:ea typeface="微软雅黑" panose="020b0503020204020204" pitchFamily="34" charset="-122"/>
              <a:cs typeface="宋体" panose="02010600030101010101" pitchFamily="2" charset="-122"/>
            </a:endParaRPr>
          </a:p>
          <a:p>
            <a:pPr defTabSz="1219200">
              <a:defRPr/>
            </a:pPr>
            <a:r>
              <a:rPr lang="zh-CN" altLang="en-US" sz="1335" kern="0">
                <a:solidFill>
                  <a:srgbClr val="1C1C1C"/>
                </a:solidFill>
                <a:latin typeface="微软雅黑" panose="020b0503020204020204" pitchFamily="34" charset="-122"/>
                <a:ea typeface="微软雅黑" panose="020b0503020204020204" pitchFamily="34" charset="-122"/>
                <a:cs typeface="宋体" panose="02010600030101010101" pitchFamily="2" charset="-122"/>
              </a:rPr>
              <a:t>添加标题</a:t>
            </a:r>
            <a:endParaRPr lang="zh-CN" altLang="en-US" sz="1335" kern="0">
              <a:solidFill>
                <a:srgbClr val="1C1C1C"/>
              </a:solidFill>
              <a:ea typeface="宋体" panose="02010600030101010101" pitchFamily="2" charset="-122"/>
              <a:cs typeface="宋体" panose="02010600030101010101" pitchFamily="2" charset="-122"/>
            </a:endParaRPr>
          </a:p>
        </p:txBody>
      </p:sp>
    </p:spTree>
  </p:cSld>
  <p:clrMapOvr>
    <a:masterClrMapping/>
  </p:clrMapOvr>
  <mc:AlternateContent>
    <mc:Choice xmlns:p14="http://schemas.microsoft.com/office/powerpoint/2010/main" Requires="p14">
      <p:transition spd="slow" advClick="0" advTm="4283" p14:dur="1300">
        <p14:pan dir="r"/>
        <p:sndAc>
          <p:stSnd>
            <p:snd r:embed="rId3" name="翻书1.wav"/>
          </p:stSnd>
        </p:sndAc>
      </p:transition>
    </mc:Choice>
    <mc:Fallback>
      <p:transition spd="slow" advClick="0" advTm="4283">
        <p:fade/>
        <p:sndAc>
          <p:stSnd>
            <p:snd r:embed="rId3" name="翻书1.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8" presetClass="emph" presetSubtype="0" fill="hold" nodeType="withEffect">
                                  <p:stCondLst>
                                    <p:cond delay="0"/>
                                  </p:stCondLst>
                                  <p:childTnLst>
                                    <p:animRot by="43200000">
                                      <p:cBhvr>
                                        <p:cTn id="21" dur="11000" fill="hold"/>
                                        <p:tgtEl>
                                          <p:spTgt spid="20"/>
                                        </p:tgtEl>
                                        <p:attrNameLst>
                                          <p:attrName>r</p:attrName>
                                        </p:attrNameLst>
                                      </p:cBhvr>
                                    </p:animRot>
                                  </p:childTnLst>
                                </p:cTn>
                              </p:par>
                              <p:par>
                                <p:cTn id="22" presetID="8" presetClass="emph" presetSubtype="0" fill="hold" nodeType="withEffect">
                                  <p:stCondLst>
                                    <p:cond delay="0"/>
                                  </p:stCondLst>
                                  <p:childTnLst>
                                    <p:animRot by="-43200000">
                                      <p:cBhvr>
                                        <p:cTn id="23" dur="11000" fill="hold"/>
                                        <p:tgtEl>
                                          <p:spTgt spid="11"/>
                                        </p:tgtEl>
                                        <p:attrNameLst>
                                          <p:attrName>r</p:attrName>
                                        </p:attrNameLst>
                                      </p:cBhvr>
                                    </p:animRot>
                                  </p:childTnLst>
                                </p:cTn>
                              </p:par>
                              <p:par>
                                <p:cTn id="24" presetID="8" presetClass="emph" presetSubtype="0" fill="hold" nodeType="withEffect">
                                  <p:stCondLst>
                                    <p:cond delay="0"/>
                                  </p:stCondLst>
                                  <p:childTnLst>
                                    <p:animRot by="43200000">
                                      <p:cBhvr>
                                        <p:cTn id="25" dur="110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7" name="矩形 86"/>
          <p:cNvSpPr/>
          <p:nvPr/>
        </p:nvSpPr>
        <p:spPr>
          <a:xfrm>
            <a:off x="1619" y="3815127"/>
            <a:ext cx="12190884" cy="871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3091" tIns="61546" rIns="123091" bIns="61546" rtlCol="0" anchor="ctr"/>
          <a:lstStyle/>
          <a:p>
            <a:pPr algn="ctr"/>
            <a:endParaRPr lang="zh-CN" altLang="en-US" sz="2400">
              <a:solidFill>
                <a:schemeClr val="bg1"/>
              </a:solidFill>
            </a:endParaRPr>
          </a:p>
        </p:txBody>
      </p:sp>
      <p:grpSp>
        <p:nvGrpSpPr>
          <p:cNvPr id="88" name="组合 87"/>
          <p:cNvGrpSpPr/>
          <p:nvPr/>
        </p:nvGrpSpPr>
        <p:grpSpPr>
          <a:xfrm>
            <a:off x="1308539" y="3251068"/>
            <a:ext cx="1159639" cy="1159453"/>
            <a:chOff x="1466675" y="3784103"/>
            <a:chExt cx="1301392" cy="1301862"/>
          </a:xfrm>
        </p:grpSpPr>
        <p:grpSp>
          <p:nvGrpSpPr>
            <p:cNvPr id="89" name="组合 88"/>
            <p:cNvGrpSpPr/>
            <p:nvPr/>
          </p:nvGrpSpPr>
          <p:grpSpPr>
            <a:xfrm>
              <a:off x="1466675" y="3784103"/>
              <a:ext cx="1301392" cy="1301862"/>
              <a:chOff x="4345444" y="2542859"/>
              <a:chExt cx="1810550" cy="1811205"/>
            </a:xfrm>
          </p:grpSpPr>
          <p:grpSp>
            <p:nvGrpSpPr>
              <p:cNvPr id="91" name="组合 9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3" name="同心圆 9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endParaRPr>
                </a:p>
              </p:txBody>
            </p:sp>
            <p:sp>
              <p:nvSpPr>
                <p:cNvPr id="94" name="椭圆 9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endParaRPr>
                </a:p>
              </p:txBody>
            </p:sp>
          </p:grpSp>
          <p:sp>
            <p:nvSpPr>
              <p:cNvPr id="92" name="椭圆 91"/>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endParaRPr>
              </a:p>
            </p:txBody>
          </p:sp>
        </p:grpSp>
        <p:sp>
          <p:nvSpPr>
            <p:cNvPr id="90" name="TextBox 97"/>
            <p:cNvSpPr txBox="1"/>
            <p:nvPr/>
          </p:nvSpPr>
          <p:spPr>
            <a:xfrm>
              <a:off x="1692270" y="4180597"/>
              <a:ext cx="850203" cy="531250"/>
            </a:xfrm>
            <a:prstGeom prst="rect">
              <a:avLst/>
            </a:prstGeom>
            <a:noFill/>
          </p:spPr>
          <p:txBody>
            <a:bodyPr wrap="square" lIns="184207" tIns="92104" rIns="184207" bIns="92104" rtlCol="0">
              <a:spAutoFit/>
            </a:bodyPr>
            <a:lstStyle/>
            <a:p>
              <a:r>
                <a:rPr lang="en-US" altLang="zh-CN" sz="1865">
                  <a:solidFill>
                    <a:schemeClr val="bg1"/>
                  </a:solidFill>
                  <a:latin typeface="微软雅黑" panose="020b0503020204020204" pitchFamily="34" charset="-122"/>
                  <a:ea typeface="微软雅黑" panose="020b0503020204020204" pitchFamily="34" charset="-122"/>
                </a:rPr>
                <a:t>6</a:t>
              </a:r>
              <a:r>
                <a:rPr lang="zh-CN" altLang="en-US" sz="1865">
                  <a:solidFill>
                    <a:schemeClr val="bg1"/>
                  </a:solidFill>
                  <a:latin typeface="微软雅黑" panose="020b0503020204020204" pitchFamily="34" charset="-122"/>
                  <a:ea typeface="微软雅黑" panose="020b0503020204020204" pitchFamily="34" charset="-122"/>
                </a:rPr>
                <a:t>月</a:t>
              </a:r>
              <a:endParaRPr lang="zh-CN" altLang="en-US" sz="1865">
                <a:solidFill>
                  <a:schemeClr val="bg1"/>
                </a:solidFill>
                <a:latin typeface="微软雅黑" panose="020b0503020204020204" pitchFamily="34" charset="-122"/>
                <a:ea typeface="微软雅黑" panose="020b0503020204020204" pitchFamily="34" charset="-122"/>
              </a:endParaRPr>
            </a:p>
          </p:txBody>
        </p:sp>
      </p:grpSp>
      <p:grpSp>
        <p:nvGrpSpPr>
          <p:cNvPr id="95" name="组合 94"/>
          <p:cNvGrpSpPr/>
          <p:nvPr/>
        </p:nvGrpSpPr>
        <p:grpSpPr>
          <a:xfrm>
            <a:off x="2779125" y="3407005"/>
            <a:ext cx="877668" cy="877526"/>
            <a:chOff x="3117025" y="3959191"/>
            <a:chExt cx="984950" cy="985306"/>
          </a:xfrm>
        </p:grpSpPr>
        <p:grpSp>
          <p:nvGrpSpPr>
            <p:cNvPr id="96" name="组合 95"/>
            <p:cNvGrpSpPr/>
            <p:nvPr/>
          </p:nvGrpSpPr>
          <p:grpSpPr>
            <a:xfrm>
              <a:off x="3117025" y="3959191"/>
              <a:ext cx="984950" cy="985306"/>
              <a:chOff x="4345444" y="2542859"/>
              <a:chExt cx="1810550" cy="1811205"/>
            </a:xfrm>
          </p:grpSpPr>
          <p:grpSp>
            <p:nvGrpSpPr>
              <p:cNvPr id="98" name="组合 9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00" name="同心圆 9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endParaRPr>
                </a:p>
              </p:txBody>
            </p:sp>
            <p:sp>
              <p:nvSpPr>
                <p:cNvPr id="101" name="椭圆 10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endParaRPr>
                </a:p>
              </p:txBody>
            </p:sp>
          </p:grpSp>
          <p:sp>
            <p:nvSpPr>
              <p:cNvPr id="99" name="椭圆 98"/>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endParaRPr>
              </a:p>
            </p:txBody>
          </p:sp>
        </p:grpSp>
        <p:sp>
          <p:nvSpPr>
            <p:cNvPr id="97" name="TextBox 104"/>
            <p:cNvSpPr txBox="1"/>
            <p:nvPr/>
          </p:nvSpPr>
          <p:spPr>
            <a:xfrm>
              <a:off x="3188495" y="4196695"/>
              <a:ext cx="850204" cy="531249"/>
            </a:xfrm>
            <a:prstGeom prst="rect">
              <a:avLst/>
            </a:prstGeom>
            <a:noFill/>
          </p:spPr>
          <p:txBody>
            <a:bodyPr wrap="square" lIns="184207" tIns="92104" rIns="184207" bIns="92104" rtlCol="0">
              <a:spAutoFit/>
            </a:bodyPr>
            <a:lstStyle/>
            <a:p>
              <a:r>
                <a:rPr lang="en-US" altLang="zh-CN" sz="1865">
                  <a:solidFill>
                    <a:schemeClr val="bg1"/>
                  </a:solidFill>
                  <a:latin typeface="微软雅黑" panose="020b0503020204020204" pitchFamily="34" charset="-122"/>
                  <a:ea typeface="微软雅黑" panose="020b0503020204020204" pitchFamily="34" charset="-122"/>
                </a:rPr>
                <a:t>7</a:t>
              </a:r>
              <a:r>
                <a:rPr lang="zh-CN" altLang="en-US" sz="1865">
                  <a:solidFill>
                    <a:schemeClr val="bg1"/>
                  </a:solidFill>
                  <a:latin typeface="微软雅黑" panose="020b0503020204020204" pitchFamily="34" charset="-122"/>
                  <a:ea typeface="微软雅黑" panose="020b0503020204020204" pitchFamily="34" charset="-122"/>
                </a:rPr>
                <a:t>月</a:t>
              </a:r>
              <a:endParaRPr lang="zh-CN" altLang="en-US" sz="1865">
                <a:solidFill>
                  <a:schemeClr val="bg1"/>
                </a:solidFill>
                <a:latin typeface="微软雅黑" panose="020b0503020204020204" pitchFamily="34" charset="-122"/>
                <a:ea typeface="微软雅黑" panose="020b0503020204020204" pitchFamily="34" charset="-122"/>
              </a:endParaRPr>
            </a:p>
          </p:txBody>
        </p:sp>
      </p:grpSp>
      <p:grpSp>
        <p:nvGrpSpPr>
          <p:cNvPr id="102" name="组合 101"/>
          <p:cNvGrpSpPr/>
          <p:nvPr/>
        </p:nvGrpSpPr>
        <p:grpSpPr>
          <a:xfrm>
            <a:off x="3967740" y="3258056"/>
            <a:ext cx="1175604" cy="1175414"/>
            <a:chOff x="4450933" y="3791953"/>
            <a:chExt cx="1319306" cy="1319782"/>
          </a:xfrm>
        </p:grpSpPr>
        <p:grpSp>
          <p:nvGrpSpPr>
            <p:cNvPr id="103" name="组合 102"/>
            <p:cNvGrpSpPr/>
            <p:nvPr/>
          </p:nvGrpSpPr>
          <p:grpSpPr>
            <a:xfrm>
              <a:off x="4450933" y="3791953"/>
              <a:ext cx="1319306" cy="1319782"/>
              <a:chOff x="4345444" y="2542859"/>
              <a:chExt cx="1810550" cy="1811205"/>
            </a:xfrm>
          </p:grpSpPr>
          <p:grpSp>
            <p:nvGrpSpPr>
              <p:cNvPr id="105" name="组合 10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07" name="同心圆 10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endParaRPr>
                </a:p>
              </p:txBody>
            </p:sp>
            <p:sp>
              <p:nvSpPr>
                <p:cNvPr id="108" name="椭圆 10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endParaRPr>
                </a:p>
              </p:txBody>
            </p:sp>
          </p:grpSp>
          <p:sp>
            <p:nvSpPr>
              <p:cNvPr id="106" name="椭圆 105"/>
              <p:cNvSpPr/>
              <p:nvPr/>
            </p:nvSpPr>
            <p:spPr>
              <a:xfrm>
                <a:off x="4565570" y="2763062"/>
                <a:ext cx="1370298" cy="137079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endParaRPr>
              </a:p>
            </p:txBody>
          </p:sp>
        </p:grpSp>
        <p:sp>
          <p:nvSpPr>
            <p:cNvPr id="104" name="TextBox 111"/>
            <p:cNvSpPr txBox="1"/>
            <p:nvPr/>
          </p:nvSpPr>
          <p:spPr>
            <a:xfrm>
              <a:off x="4685484" y="4180594"/>
              <a:ext cx="850203" cy="531249"/>
            </a:xfrm>
            <a:prstGeom prst="rect">
              <a:avLst/>
            </a:prstGeom>
            <a:noFill/>
          </p:spPr>
          <p:txBody>
            <a:bodyPr wrap="square" lIns="184207" tIns="92104" rIns="184207" bIns="92104" rtlCol="0">
              <a:spAutoFit/>
            </a:bodyPr>
            <a:lstStyle/>
            <a:p>
              <a:r>
                <a:rPr lang="en-US" altLang="zh-CN" sz="1865">
                  <a:solidFill>
                    <a:schemeClr val="bg1"/>
                  </a:solidFill>
                  <a:latin typeface="微软雅黑" panose="020b0503020204020204" pitchFamily="34" charset="-122"/>
                  <a:ea typeface="微软雅黑" panose="020b0503020204020204" pitchFamily="34" charset="-122"/>
                </a:rPr>
                <a:t>8</a:t>
              </a:r>
              <a:r>
                <a:rPr lang="zh-CN" altLang="en-US" sz="1865">
                  <a:solidFill>
                    <a:schemeClr val="bg1"/>
                  </a:solidFill>
                  <a:latin typeface="微软雅黑" panose="020b0503020204020204" pitchFamily="34" charset="-122"/>
                  <a:ea typeface="微软雅黑" panose="020b0503020204020204" pitchFamily="34" charset="-122"/>
                </a:rPr>
                <a:t>月</a:t>
              </a:r>
              <a:endParaRPr lang="zh-CN" altLang="en-US" sz="1865">
                <a:solidFill>
                  <a:schemeClr val="bg1"/>
                </a:solidFill>
                <a:latin typeface="微软雅黑" panose="020b0503020204020204" pitchFamily="34" charset="-122"/>
                <a:ea typeface="微软雅黑" panose="020b0503020204020204" pitchFamily="34" charset="-122"/>
              </a:endParaRPr>
            </a:p>
          </p:txBody>
        </p:sp>
      </p:grpSp>
      <p:grpSp>
        <p:nvGrpSpPr>
          <p:cNvPr id="109" name="组合 108"/>
          <p:cNvGrpSpPr/>
          <p:nvPr/>
        </p:nvGrpSpPr>
        <p:grpSpPr>
          <a:xfrm>
            <a:off x="5454291" y="3392033"/>
            <a:ext cx="907612" cy="907468"/>
            <a:chOff x="6119197" y="3942381"/>
            <a:chExt cx="1018558" cy="1018926"/>
          </a:xfrm>
        </p:grpSpPr>
        <p:grpSp>
          <p:nvGrpSpPr>
            <p:cNvPr id="110" name="组合 109"/>
            <p:cNvGrpSpPr/>
            <p:nvPr/>
          </p:nvGrpSpPr>
          <p:grpSpPr>
            <a:xfrm>
              <a:off x="6119197" y="3942381"/>
              <a:ext cx="1018558" cy="1018926"/>
              <a:chOff x="4345444" y="2542859"/>
              <a:chExt cx="1810550" cy="1811205"/>
            </a:xfrm>
          </p:grpSpPr>
          <p:grpSp>
            <p:nvGrpSpPr>
              <p:cNvPr id="112" name="组合 11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14" name="同心圆 11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endParaRPr>
                </a:p>
              </p:txBody>
            </p:sp>
            <p:sp>
              <p:nvSpPr>
                <p:cNvPr id="115" name="椭圆 114"/>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endParaRPr>
                </a:p>
              </p:txBody>
            </p:sp>
          </p:grpSp>
          <p:sp>
            <p:nvSpPr>
              <p:cNvPr id="113" name="椭圆 112"/>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endParaRPr>
              </a:p>
            </p:txBody>
          </p:sp>
        </p:grpSp>
        <p:sp>
          <p:nvSpPr>
            <p:cNvPr id="111" name="TextBox 118"/>
            <p:cNvSpPr txBox="1"/>
            <p:nvPr/>
          </p:nvSpPr>
          <p:spPr>
            <a:xfrm>
              <a:off x="6209132" y="4196695"/>
              <a:ext cx="850205" cy="531249"/>
            </a:xfrm>
            <a:prstGeom prst="rect">
              <a:avLst/>
            </a:prstGeom>
            <a:noFill/>
          </p:spPr>
          <p:txBody>
            <a:bodyPr wrap="square" lIns="184207" tIns="92104" rIns="184207" bIns="92104" rtlCol="0">
              <a:spAutoFit/>
            </a:bodyPr>
            <a:lstStyle/>
            <a:p>
              <a:r>
                <a:rPr lang="en-US" altLang="zh-CN" sz="1865">
                  <a:solidFill>
                    <a:schemeClr val="bg1"/>
                  </a:solidFill>
                  <a:latin typeface="微软雅黑" panose="020b0503020204020204" pitchFamily="34" charset="-122"/>
                  <a:ea typeface="微软雅黑" panose="020b0503020204020204" pitchFamily="34" charset="-122"/>
                </a:rPr>
                <a:t>9</a:t>
              </a:r>
              <a:r>
                <a:rPr lang="zh-CN" altLang="en-US" sz="1865">
                  <a:solidFill>
                    <a:schemeClr val="bg1"/>
                  </a:solidFill>
                  <a:latin typeface="微软雅黑" panose="020b0503020204020204" pitchFamily="34" charset="-122"/>
                  <a:ea typeface="微软雅黑" panose="020b0503020204020204" pitchFamily="34" charset="-122"/>
                </a:rPr>
                <a:t>月</a:t>
              </a:r>
              <a:endParaRPr lang="zh-CN" altLang="en-US" sz="1865">
                <a:solidFill>
                  <a:schemeClr val="bg1"/>
                </a:solidFill>
                <a:latin typeface="微软雅黑" panose="020b0503020204020204" pitchFamily="34" charset="-122"/>
                <a:ea typeface="微软雅黑" panose="020b0503020204020204" pitchFamily="34" charset="-122"/>
              </a:endParaRPr>
            </a:p>
          </p:txBody>
        </p:sp>
      </p:grpSp>
      <p:grpSp>
        <p:nvGrpSpPr>
          <p:cNvPr id="116" name="组合 115"/>
          <p:cNvGrpSpPr/>
          <p:nvPr/>
        </p:nvGrpSpPr>
        <p:grpSpPr>
          <a:xfrm>
            <a:off x="6672853" y="3392033"/>
            <a:ext cx="944570" cy="907468"/>
            <a:chOff x="7486713" y="3942381"/>
            <a:chExt cx="1060031" cy="1018926"/>
          </a:xfrm>
        </p:grpSpPr>
        <p:grpSp>
          <p:nvGrpSpPr>
            <p:cNvPr id="117" name="组合 116"/>
            <p:cNvGrpSpPr/>
            <p:nvPr/>
          </p:nvGrpSpPr>
          <p:grpSpPr>
            <a:xfrm>
              <a:off x="7486713" y="3942381"/>
              <a:ext cx="1018558" cy="1018926"/>
              <a:chOff x="4345444" y="2542859"/>
              <a:chExt cx="1810550" cy="1811205"/>
            </a:xfrm>
          </p:grpSpPr>
          <p:grpSp>
            <p:nvGrpSpPr>
              <p:cNvPr id="119" name="组合 11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21" name="同心圆 12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endParaRPr>
                </a:p>
              </p:txBody>
            </p:sp>
            <p:sp>
              <p:nvSpPr>
                <p:cNvPr id="122" name="椭圆 121"/>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endParaRPr>
                </a:p>
              </p:txBody>
            </p:sp>
          </p:grpSp>
          <p:sp>
            <p:nvSpPr>
              <p:cNvPr id="120" name="椭圆 119"/>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endParaRPr>
              </a:p>
            </p:txBody>
          </p:sp>
        </p:grpSp>
        <p:sp>
          <p:nvSpPr>
            <p:cNvPr id="118" name="TextBox 125"/>
            <p:cNvSpPr txBox="1"/>
            <p:nvPr/>
          </p:nvSpPr>
          <p:spPr>
            <a:xfrm>
              <a:off x="7555665" y="4199439"/>
              <a:ext cx="991079" cy="485172"/>
            </a:xfrm>
            <a:prstGeom prst="rect">
              <a:avLst/>
            </a:prstGeom>
            <a:noFill/>
          </p:spPr>
          <p:txBody>
            <a:bodyPr wrap="square" lIns="184207" tIns="92104" rIns="184207" bIns="92104" rtlCol="0">
              <a:spAutoFit/>
            </a:bodyPr>
            <a:lstStyle/>
            <a:p>
              <a:r>
                <a:rPr lang="en-US" altLang="zh-CN" sz="1600">
                  <a:solidFill>
                    <a:schemeClr val="bg1"/>
                  </a:solidFill>
                  <a:latin typeface="微软雅黑" panose="020b0503020204020204" pitchFamily="34" charset="-122"/>
                  <a:ea typeface="微软雅黑" panose="020b0503020204020204" pitchFamily="34" charset="-122"/>
                </a:rPr>
                <a:t>10</a:t>
              </a:r>
              <a:r>
                <a:rPr lang="zh-CN" altLang="en-US" sz="1600">
                  <a:solidFill>
                    <a:schemeClr val="bg1"/>
                  </a:solidFill>
                  <a:latin typeface="微软雅黑" panose="020b0503020204020204" pitchFamily="34" charset="-122"/>
                  <a:ea typeface="微软雅黑" panose="020b0503020204020204" pitchFamily="34" charset="-122"/>
                </a:rPr>
                <a:t>月</a:t>
              </a: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123" name="组合 122"/>
          <p:cNvGrpSpPr/>
          <p:nvPr/>
        </p:nvGrpSpPr>
        <p:grpSpPr>
          <a:xfrm>
            <a:off x="7891413" y="3241518"/>
            <a:ext cx="1208687" cy="1208493"/>
            <a:chOff x="8854229" y="3773382"/>
            <a:chExt cx="1356434" cy="1356924"/>
          </a:xfrm>
        </p:grpSpPr>
        <p:grpSp>
          <p:nvGrpSpPr>
            <p:cNvPr id="124" name="组合 123"/>
            <p:cNvGrpSpPr/>
            <p:nvPr/>
          </p:nvGrpSpPr>
          <p:grpSpPr>
            <a:xfrm>
              <a:off x="8854229" y="3773382"/>
              <a:ext cx="1356434" cy="1356924"/>
              <a:chOff x="4345444" y="2542859"/>
              <a:chExt cx="1810550" cy="1811205"/>
            </a:xfrm>
          </p:grpSpPr>
          <p:grpSp>
            <p:nvGrpSpPr>
              <p:cNvPr id="126" name="组合 12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28" name="同心圆 12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endParaRPr>
                </a:p>
              </p:txBody>
            </p:sp>
            <p:sp>
              <p:nvSpPr>
                <p:cNvPr id="129" name="椭圆 12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endParaRPr>
                </a:p>
              </p:txBody>
            </p:sp>
          </p:grpSp>
          <p:sp>
            <p:nvSpPr>
              <p:cNvPr id="127" name="椭圆 126"/>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endParaRPr>
              </a:p>
            </p:txBody>
          </p:sp>
        </p:grpSp>
        <p:sp>
          <p:nvSpPr>
            <p:cNvPr id="125" name="TextBox 132"/>
            <p:cNvSpPr txBox="1"/>
            <p:nvPr/>
          </p:nvSpPr>
          <p:spPr>
            <a:xfrm>
              <a:off x="9068720" y="4180595"/>
              <a:ext cx="1015119" cy="531249"/>
            </a:xfrm>
            <a:prstGeom prst="rect">
              <a:avLst/>
            </a:prstGeom>
            <a:noFill/>
          </p:spPr>
          <p:txBody>
            <a:bodyPr wrap="square" lIns="184207" tIns="92104" rIns="184207" bIns="92104" rtlCol="0">
              <a:spAutoFit/>
            </a:bodyPr>
            <a:lstStyle/>
            <a:p>
              <a:r>
                <a:rPr lang="en-US" altLang="zh-CN" sz="1865">
                  <a:solidFill>
                    <a:schemeClr val="bg1"/>
                  </a:solidFill>
                  <a:latin typeface="微软雅黑" panose="020b0503020204020204" pitchFamily="34" charset="-122"/>
                  <a:ea typeface="微软雅黑" panose="020b0503020204020204" pitchFamily="34" charset="-122"/>
                </a:rPr>
                <a:t>11</a:t>
              </a:r>
              <a:r>
                <a:rPr lang="zh-CN" altLang="en-US" sz="1865">
                  <a:solidFill>
                    <a:schemeClr val="bg1"/>
                  </a:solidFill>
                  <a:latin typeface="微软雅黑" panose="020b0503020204020204" pitchFamily="34" charset="-122"/>
                  <a:ea typeface="微软雅黑" panose="020b0503020204020204" pitchFamily="34" charset="-122"/>
                </a:rPr>
                <a:t>月</a:t>
              </a:r>
              <a:endParaRPr lang="zh-CN" altLang="en-US" sz="1865">
                <a:solidFill>
                  <a:schemeClr val="bg1"/>
                </a:solidFill>
                <a:latin typeface="微软雅黑" panose="020b0503020204020204" pitchFamily="34" charset="-122"/>
                <a:ea typeface="微软雅黑" panose="020b0503020204020204" pitchFamily="34" charset="-122"/>
              </a:endParaRPr>
            </a:p>
          </p:txBody>
        </p:sp>
      </p:grpSp>
      <p:grpSp>
        <p:nvGrpSpPr>
          <p:cNvPr id="130" name="组合 129"/>
          <p:cNvGrpSpPr/>
          <p:nvPr/>
        </p:nvGrpSpPr>
        <p:grpSpPr>
          <a:xfrm>
            <a:off x="9411049" y="3023959"/>
            <a:ext cx="1643873" cy="1643611"/>
            <a:chOff x="10559621" y="3529102"/>
            <a:chExt cx="1844818" cy="1845484"/>
          </a:xfrm>
        </p:grpSpPr>
        <p:grpSp>
          <p:nvGrpSpPr>
            <p:cNvPr id="131" name="组合 130"/>
            <p:cNvGrpSpPr/>
            <p:nvPr/>
          </p:nvGrpSpPr>
          <p:grpSpPr>
            <a:xfrm>
              <a:off x="10559621" y="3529102"/>
              <a:ext cx="1844818" cy="1845484"/>
              <a:chOff x="4345444" y="2542859"/>
              <a:chExt cx="1810550" cy="1811205"/>
            </a:xfrm>
          </p:grpSpPr>
          <p:grpSp>
            <p:nvGrpSpPr>
              <p:cNvPr id="133" name="组合 13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35" name="同心圆 13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endParaRPr>
                </a:p>
              </p:txBody>
            </p:sp>
            <p:sp>
              <p:nvSpPr>
                <p:cNvPr id="136" name="椭圆 13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endParaRPr>
                </a:p>
              </p:txBody>
            </p:sp>
          </p:grpSp>
          <p:sp>
            <p:nvSpPr>
              <p:cNvPr id="134" name="椭圆 133"/>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endParaRPr>
              </a:p>
            </p:txBody>
          </p:sp>
        </p:grpSp>
        <p:sp>
          <p:nvSpPr>
            <p:cNvPr id="132" name="TextBox 139"/>
            <p:cNvSpPr txBox="1"/>
            <p:nvPr/>
          </p:nvSpPr>
          <p:spPr>
            <a:xfrm>
              <a:off x="10948735" y="4180595"/>
              <a:ext cx="1097151" cy="531249"/>
            </a:xfrm>
            <a:prstGeom prst="rect">
              <a:avLst/>
            </a:prstGeom>
            <a:noFill/>
          </p:spPr>
          <p:txBody>
            <a:bodyPr wrap="square" lIns="184207" tIns="92104" rIns="184207" bIns="92104" rtlCol="0">
              <a:spAutoFit/>
            </a:bodyPr>
            <a:lstStyle/>
            <a:p>
              <a:r>
                <a:rPr lang="en-US" altLang="zh-CN" sz="1865">
                  <a:solidFill>
                    <a:schemeClr val="bg1"/>
                  </a:solidFill>
                  <a:latin typeface="微软雅黑" panose="020b0503020204020204" pitchFamily="34" charset="-122"/>
                  <a:ea typeface="微软雅黑" panose="020b0503020204020204" pitchFamily="34" charset="-122"/>
                </a:rPr>
                <a:t>12</a:t>
              </a:r>
              <a:r>
                <a:rPr lang="zh-CN" altLang="en-US" sz="1865">
                  <a:solidFill>
                    <a:schemeClr val="bg1"/>
                  </a:solidFill>
                  <a:latin typeface="微软雅黑" panose="020b0503020204020204" pitchFamily="34" charset="-122"/>
                  <a:ea typeface="微软雅黑" panose="020b0503020204020204" pitchFamily="34" charset="-122"/>
                </a:rPr>
                <a:t>月</a:t>
              </a:r>
              <a:endParaRPr lang="zh-CN" altLang="en-US" sz="1865">
                <a:solidFill>
                  <a:schemeClr val="bg1"/>
                </a:solidFill>
                <a:latin typeface="微软雅黑" panose="020b0503020204020204" pitchFamily="34" charset="-122"/>
                <a:ea typeface="微软雅黑" panose="020b0503020204020204" pitchFamily="34" charset="-122"/>
              </a:endParaRPr>
            </a:p>
          </p:txBody>
        </p:sp>
      </p:grpSp>
      <p:grpSp>
        <p:nvGrpSpPr>
          <p:cNvPr id="137" name="组合 136"/>
          <p:cNvGrpSpPr/>
          <p:nvPr/>
        </p:nvGrpSpPr>
        <p:grpSpPr>
          <a:xfrm>
            <a:off x="695639" y="1701267"/>
            <a:ext cx="2588111" cy="1456001"/>
            <a:chOff x="689131" y="1318791"/>
            <a:chExt cx="1631535" cy="1036935"/>
          </a:xfrm>
        </p:grpSpPr>
        <p:sp>
          <p:nvSpPr>
            <p:cNvPr id="138" name="TextBox 145"/>
            <p:cNvSpPr txBox="1"/>
            <p:nvPr/>
          </p:nvSpPr>
          <p:spPr>
            <a:xfrm>
              <a:off x="800766" y="1667530"/>
              <a:ext cx="1363987" cy="429584"/>
            </a:xfrm>
            <a:prstGeom prst="rect">
              <a:avLst/>
            </a:prstGeom>
            <a:noFill/>
          </p:spPr>
          <p:txBody>
            <a:bodyPr wrap="square" lIns="121876" tIns="60937" rIns="121876" bIns="60937" rtlCol="0">
              <a:spAutoFit/>
            </a:bodyPr>
            <a:lstStyle/>
            <a:p>
              <a:pPr algn="ctr">
                <a:lnSpc>
                  <a:spcPct val="130000"/>
                </a:lnSpc>
              </a:pPr>
              <a:r>
                <a:rPr lang="zh-CN" altLang="en-US" sz="1200">
                  <a:solidFill>
                    <a:srgbClr val="1C1C1C"/>
                  </a:solidFill>
                  <a:latin typeface="微软雅黑" panose="020b0503020204020204" pitchFamily="34" charset="-122"/>
                  <a:ea typeface="微软雅黑" panose="020b0503020204020204" pitchFamily="34" charset="-122"/>
                </a:rPr>
                <a:t>您的内容打在这里，或者通过您的内容打在这里</a:t>
              </a:r>
              <a:endParaRPr lang="zh-CN" altLang="en-US" sz="1200">
                <a:solidFill>
                  <a:srgbClr val="1C1C1C"/>
                </a:solidFill>
                <a:latin typeface="微软雅黑" panose="020b0503020204020204" pitchFamily="34" charset="-122"/>
                <a:ea typeface="微软雅黑" panose="020b0503020204020204" pitchFamily="34" charset="-122"/>
              </a:endParaRPr>
            </a:p>
          </p:txBody>
        </p:sp>
        <p:grpSp>
          <p:nvGrpSpPr>
            <p:cNvPr id="139" name="组合 138"/>
            <p:cNvGrpSpPr/>
            <p:nvPr/>
          </p:nvGrpSpPr>
          <p:grpSpPr>
            <a:xfrm>
              <a:off x="689131" y="1318791"/>
              <a:ext cx="1631535" cy="1036935"/>
              <a:chOff x="689131" y="1318791"/>
              <a:chExt cx="1631535" cy="1036935"/>
            </a:xfrm>
          </p:grpSpPr>
          <p:cxnSp>
            <p:nvCxnSpPr>
              <p:cNvPr id="140" name="直接连接符 139"/>
              <p:cNvCxnSpPr/>
              <p:nvPr/>
            </p:nvCxnSpPr>
            <p:spPr>
              <a:xfrm flipH="1" flipV="1">
                <a:off x="1481601" y="2139702"/>
                <a:ext cx="0" cy="216024"/>
              </a:xfrm>
              <a:prstGeom prst="line">
                <a:avLst/>
              </a:prstGeom>
              <a:ln>
                <a:solidFill>
                  <a:schemeClr val="accent5"/>
                </a:solidFill>
                <a:headEnd type="oval" w="sm" len="sm"/>
              </a:ln>
            </p:spPr>
            <p:style>
              <a:lnRef idx="1">
                <a:schemeClr val="accent1"/>
              </a:lnRef>
              <a:fillRef idx="0">
                <a:schemeClr val="accent1"/>
              </a:fillRef>
              <a:effectRef idx="0">
                <a:schemeClr val="accent1"/>
              </a:effectRef>
              <a:fontRef idx="minor">
                <a:schemeClr val="tx1"/>
              </a:fontRef>
            </p:style>
          </p:cxnSp>
          <p:sp>
            <p:nvSpPr>
              <p:cNvPr id="141" name="TextBox 148"/>
              <p:cNvSpPr txBox="1"/>
              <p:nvPr/>
            </p:nvSpPr>
            <p:spPr>
              <a:xfrm>
                <a:off x="689131" y="1318791"/>
                <a:ext cx="1631535" cy="350663"/>
              </a:xfrm>
              <a:prstGeom prst="rect">
                <a:avLst/>
              </a:prstGeom>
              <a:noFill/>
            </p:spPr>
            <p:txBody>
              <a:bodyPr wrap="square" lIns="121876" tIns="0" rIns="121876" bIns="0" rtlCol="0" anchor="t">
                <a:spAutoFit/>
              </a:bodyPr>
              <a:lstStyle/>
              <a:p>
                <a:pPr algn="ctr">
                  <a:lnSpc>
                    <a:spcPct val="150000"/>
                  </a:lnSpc>
                </a:pPr>
                <a:r>
                  <a:rPr lang="zh-CN" altLang="en-US" sz="2135">
                    <a:solidFill>
                      <a:srgbClr val="1C1C1C"/>
                    </a:solidFill>
                    <a:latin typeface="微软雅黑" panose="020b0503020204020204" pitchFamily="34" charset="-122"/>
                    <a:ea typeface="微软雅黑" panose="020b0503020204020204" pitchFamily="34" charset="-122"/>
                    <a:cs typeface="华文黑体" pitchFamily="2" charset="-122"/>
                  </a:rPr>
                  <a:t>添加标题</a:t>
                </a:r>
                <a:endParaRPr lang="zh-CN" altLang="en-US" sz="2135">
                  <a:solidFill>
                    <a:srgbClr val="1C1C1C"/>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142" name="组合 141"/>
          <p:cNvGrpSpPr/>
          <p:nvPr/>
        </p:nvGrpSpPr>
        <p:grpSpPr>
          <a:xfrm>
            <a:off x="3408414" y="1822756"/>
            <a:ext cx="2099863" cy="1286882"/>
            <a:chOff x="873900" y="1541325"/>
            <a:chExt cx="1166203" cy="814401"/>
          </a:xfrm>
        </p:grpSpPr>
        <p:sp>
          <p:nvSpPr>
            <p:cNvPr id="143" name="TextBox 150"/>
            <p:cNvSpPr txBox="1"/>
            <p:nvPr/>
          </p:nvSpPr>
          <p:spPr>
            <a:xfrm>
              <a:off x="873900" y="1767302"/>
              <a:ext cx="1166203" cy="381731"/>
            </a:xfrm>
            <a:prstGeom prst="rect">
              <a:avLst/>
            </a:prstGeom>
            <a:noFill/>
          </p:spPr>
          <p:txBody>
            <a:bodyPr wrap="square" lIns="121876" tIns="60937" rIns="121876" bIns="60937" rtlCol="0">
              <a:spAutoFit/>
            </a:bodyPr>
            <a:lstStyle/>
            <a:p>
              <a:pPr algn="ctr">
                <a:lnSpc>
                  <a:spcPct val="130000"/>
                </a:lnSpc>
              </a:pPr>
              <a:r>
                <a:rPr lang="zh-CN" altLang="en-US" sz="1200">
                  <a:solidFill>
                    <a:srgbClr val="1C1C1C"/>
                  </a:solidFill>
                  <a:latin typeface="微软雅黑" panose="020b0503020204020204" pitchFamily="34" charset="-122"/>
                  <a:ea typeface="微软雅黑" panose="020b0503020204020204" pitchFamily="34" charset="-122"/>
                </a:rPr>
                <a:t>您的内容打在这里，或者通过您的内容打在这里</a:t>
              </a:r>
              <a:endParaRPr lang="zh-CN" altLang="en-US" sz="1200">
                <a:solidFill>
                  <a:srgbClr val="1C1C1C"/>
                </a:solidFill>
                <a:latin typeface="微软雅黑" panose="020b0503020204020204" pitchFamily="34" charset="-122"/>
                <a:ea typeface="微软雅黑" panose="020b0503020204020204" pitchFamily="34" charset="-122"/>
              </a:endParaRPr>
            </a:p>
          </p:txBody>
        </p:sp>
        <p:grpSp>
          <p:nvGrpSpPr>
            <p:cNvPr id="144" name="组合 143"/>
            <p:cNvGrpSpPr/>
            <p:nvPr/>
          </p:nvGrpSpPr>
          <p:grpSpPr>
            <a:xfrm>
              <a:off x="947384" y="1541325"/>
              <a:ext cx="1008112" cy="814401"/>
              <a:chOff x="947384" y="1541325"/>
              <a:chExt cx="1008112" cy="814401"/>
            </a:xfrm>
          </p:grpSpPr>
          <p:cxnSp>
            <p:nvCxnSpPr>
              <p:cNvPr id="145" name="直接连接符 144"/>
              <p:cNvCxnSpPr/>
              <p:nvPr/>
            </p:nvCxnSpPr>
            <p:spPr>
              <a:xfrm flipH="1" flipV="1">
                <a:off x="1481601" y="2139702"/>
                <a:ext cx="0" cy="216024"/>
              </a:xfrm>
              <a:prstGeom prst="line">
                <a:avLst/>
              </a:prstGeom>
              <a:ln>
                <a:solidFill>
                  <a:schemeClr val="accent5"/>
                </a:solidFill>
                <a:headEnd type="oval" w="sm" len="sm"/>
              </a:ln>
            </p:spPr>
            <p:style>
              <a:lnRef idx="1">
                <a:schemeClr val="accent1"/>
              </a:lnRef>
              <a:fillRef idx="0">
                <a:schemeClr val="accent1"/>
              </a:fillRef>
              <a:effectRef idx="0">
                <a:schemeClr val="accent1"/>
              </a:effectRef>
              <a:fontRef idx="minor">
                <a:schemeClr val="tx1"/>
              </a:fontRef>
            </p:style>
          </p:cxnSp>
          <p:sp>
            <p:nvSpPr>
              <p:cNvPr id="146" name="TextBox 153"/>
              <p:cNvSpPr txBox="1"/>
              <p:nvPr/>
            </p:nvSpPr>
            <p:spPr>
              <a:xfrm>
                <a:off x="947384" y="1541325"/>
                <a:ext cx="1008112" cy="311601"/>
              </a:xfrm>
              <a:prstGeom prst="rect">
                <a:avLst/>
              </a:prstGeom>
              <a:noFill/>
            </p:spPr>
            <p:txBody>
              <a:bodyPr wrap="square" lIns="121876" tIns="0" rIns="121876" bIns="0" rtlCol="0" anchor="t">
                <a:spAutoFit/>
              </a:bodyPr>
              <a:lstStyle/>
              <a:p>
                <a:pPr algn="ctr">
                  <a:lnSpc>
                    <a:spcPct val="150000"/>
                  </a:lnSpc>
                </a:pPr>
                <a:r>
                  <a:rPr lang="zh-CN" altLang="en-US" sz="2135">
                    <a:solidFill>
                      <a:srgbClr val="1C1C1C"/>
                    </a:solidFill>
                    <a:latin typeface="微软雅黑" panose="020b0503020204020204" pitchFamily="34" charset="-122"/>
                    <a:ea typeface="微软雅黑" panose="020b0503020204020204" pitchFamily="34" charset="-122"/>
                    <a:cs typeface="华文黑体" pitchFamily="2" charset="-122"/>
                  </a:rPr>
                  <a:t>添加标题</a:t>
                </a:r>
                <a:endParaRPr lang="zh-CN" altLang="en-US" sz="2135">
                  <a:solidFill>
                    <a:srgbClr val="1C1C1C"/>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147" name="组合 146"/>
          <p:cNvGrpSpPr/>
          <p:nvPr/>
        </p:nvGrpSpPr>
        <p:grpSpPr>
          <a:xfrm>
            <a:off x="6000016" y="1701266"/>
            <a:ext cx="2185174" cy="1401153"/>
            <a:chOff x="873900" y="1541325"/>
            <a:chExt cx="1166203" cy="814401"/>
          </a:xfrm>
        </p:grpSpPr>
        <p:sp>
          <p:nvSpPr>
            <p:cNvPr id="148" name="TextBox 155"/>
            <p:cNvSpPr txBox="1"/>
            <p:nvPr/>
          </p:nvSpPr>
          <p:spPr>
            <a:xfrm>
              <a:off x="873900" y="1767302"/>
              <a:ext cx="1166203" cy="350599"/>
            </a:xfrm>
            <a:prstGeom prst="rect">
              <a:avLst/>
            </a:prstGeom>
            <a:noFill/>
          </p:spPr>
          <p:txBody>
            <a:bodyPr wrap="square" lIns="121876" tIns="60937" rIns="121876" bIns="60937" rtlCol="0">
              <a:spAutoFit/>
            </a:bodyPr>
            <a:lstStyle/>
            <a:p>
              <a:pPr algn="ctr">
                <a:lnSpc>
                  <a:spcPct val="130000"/>
                </a:lnSpc>
              </a:pPr>
              <a:r>
                <a:rPr lang="zh-CN" altLang="en-US" sz="1200">
                  <a:solidFill>
                    <a:srgbClr val="1C1C1C"/>
                  </a:solidFill>
                  <a:latin typeface="微软雅黑" panose="020b0503020204020204" pitchFamily="34" charset="-122"/>
                  <a:ea typeface="微软雅黑" panose="020b0503020204020204" pitchFamily="34" charset="-122"/>
                </a:rPr>
                <a:t>您的内容打在这里，或者通过您的内容打在这里</a:t>
              </a:r>
              <a:endParaRPr lang="zh-CN" altLang="en-US" sz="1200">
                <a:solidFill>
                  <a:srgbClr val="1C1C1C"/>
                </a:solidFill>
                <a:latin typeface="微软雅黑" panose="020b0503020204020204" pitchFamily="34" charset="-122"/>
                <a:ea typeface="微软雅黑" panose="020b0503020204020204" pitchFamily="34" charset="-122"/>
              </a:endParaRPr>
            </a:p>
          </p:txBody>
        </p:sp>
        <p:grpSp>
          <p:nvGrpSpPr>
            <p:cNvPr id="149" name="组合 148"/>
            <p:cNvGrpSpPr/>
            <p:nvPr/>
          </p:nvGrpSpPr>
          <p:grpSpPr>
            <a:xfrm>
              <a:off x="947384" y="1541325"/>
              <a:ext cx="1008112" cy="814401"/>
              <a:chOff x="947384" y="1541325"/>
              <a:chExt cx="1008112" cy="814401"/>
            </a:xfrm>
          </p:grpSpPr>
          <p:cxnSp>
            <p:nvCxnSpPr>
              <p:cNvPr id="150" name="直接连接符 149"/>
              <p:cNvCxnSpPr/>
              <p:nvPr/>
            </p:nvCxnSpPr>
            <p:spPr>
              <a:xfrm flipH="1" flipV="1">
                <a:off x="1481601" y="2139702"/>
                <a:ext cx="0" cy="216024"/>
              </a:xfrm>
              <a:prstGeom prst="line">
                <a:avLst/>
              </a:prstGeom>
              <a:ln>
                <a:solidFill>
                  <a:schemeClr val="accent5"/>
                </a:solidFill>
                <a:headEnd type="oval" w="sm" len="sm"/>
              </a:ln>
            </p:spPr>
            <p:style>
              <a:lnRef idx="1">
                <a:schemeClr val="accent1"/>
              </a:lnRef>
              <a:fillRef idx="0">
                <a:schemeClr val="accent1"/>
              </a:fillRef>
              <a:effectRef idx="0">
                <a:schemeClr val="accent1"/>
              </a:effectRef>
              <a:fontRef idx="minor">
                <a:schemeClr val="tx1"/>
              </a:fontRef>
            </p:style>
          </p:cxnSp>
          <p:sp>
            <p:nvSpPr>
              <p:cNvPr id="151" name="TextBox 158"/>
              <p:cNvSpPr txBox="1"/>
              <p:nvPr/>
            </p:nvSpPr>
            <p:spPr>
              <a:xfrm>
                <a:off x="947384" y="1541325"/>
                <a:ext cx="1008112" cy="286189"/>
              </a:xfrm>
              <a:prstGeom prst="rect">
                <a:avLst/>
              </a:prstGeom>
              <a:noFill/>
            </p:spPr>
            <p:txBody>
              <a:bodyPr wrap="square" lIns="121876" tIns="0" rIns="121876" bIns="0" rtlCol="0" anchor="t">
                <a:spAutoFit/>
              </a:bodyPr>
              <a:lstStyle/>
              <a:p>
                <a:pPr algn="ctr">
                  <a:lnSpc>
                    <a:spcPct val="150000"/>
                  </a:lnSpc>
                </a:pPr>
                <a:r>
                  <a:rPr lang="zh-CN" altLang="en-US" sz="2135">
                    <a:solidFill>
                      <a:srgbClr val="1C1C1C"/>
                    </a:solidFill>
                    <a:latin typeface="微软雅黑" panose="020b0503020204020204" pitchFamily="34" charset="-122"/>
                    <a:ea typeface="微软雅黑" panose="020b0503020204020204" pitchFamily="34" charset="-122"/>
                    <a:cs typeface="华文黑体" pitchFamily="2" charset="-122"/>
                  </a:rPr>
                  <a:t>添加标题</a:t>
                </a:r>
                <a:endParaRPr lang="zh-CN" altLang="en-US" sz="2135">
                  <a:solidFill>
                    <a:srgbClr val="1C1C1C"/>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152" name="组合 151"/>
          <p:cNvGrpSpPr/>
          <p:nvPr/>
        </p:nvGrpSpPr>
        <p:grpSpPr>
          <a:xfrm>
            <a:off x="9116236" y="1768572"/>
            <a:ext cx="2066981" cy="1089460"/>
            <a:chOff x="873900" y="1541325"/>
            <a:chExt cx="1166203" cy="652383"/>
          </a:xfrm>
        </p:grpSpPr>
        <p:sp>
          <p:nvSpPr>
            <p:cNvPr id="153" name="TextBox 160"/>
            <p:cNvSpPr txBox="1"/>
            <p:nvPr/>
          </p:nvSpPr>
          <p:spPr>
            <a:xfrm>
              <a:off x="873900" y="1767302"/>
              <a:ext cx="1166203" cy="361202"/>
            </a:xfrm>
            <a:prstGeom prst="rect">
              <a:avLst/>
            </a:prstGeom>
            <a:noFill/>
          </p:spPr>
          <p:txBody>
            <a:bodyPr wrap="square" lIns="121876" tIns="60937" rIns="121876" bIns="60937" rtlCol="0">
              <a:spAutoFit/>
            </a:bodyPr>
            <a:lstStyle/>
            <a:p>
              <a:pPr algn="ctr">
                <a:lnSpc>
                  <a:spcPct val="130000"/>
                </a:lnSpc>
              </a:pPr>
              <a:r>
                <a:rPr lang="zh-CN" altLang="en-US" sz="1200">
                  <a:solidFill>
                    <a:srgbClr val="1C1C1C"/>
                  </a:solidFill>
                  <a:latin typeface="微软雅黑" panose="020b0503020204020204" pitchFamily="34" charset="-122"/>
                  <a:ea typeface="微软雅黑" panose="020b0503020204020204" pitchFamily="34" charset="-122"/>
                </a:rPr>
                <a:t>您的内容打在这里，或者通过您的内容打在这里</a:t>
              </a:r>
              <a:endParaRPr lang="zh-CN" altLang="en-US" sz="1200">
                <a:solidFill>
                  <a:srgbClr val="1C1C1C"/>
                </a:solidFill>
                <a:latin typeface="微软雅黑" panose="020b0503020204020204" pitchFamily="34" charset="-122"/>
                <a:ea typeface="微软雅黑" panose="020b0503020204020204" pitchFamily="34" charset="-122"/>
              </a:endParaRPr>
            </a:p>
          </p:txBody>
        </p:sp>
        <p:grpSp>
          <p:nvGrpSpPr>
            <p:cNvPr id="154" name="组合 153"/>
            <p:cNvGrpSpPr/>
            <p:nvPr/>
          </p:nvGrpSpPr>
          <p:grpSpPr>
            <a:xfrm>
              <a:off x="947384" y="1541325"/>
              <a:ext cx="1008112" cy="652383"/>
              <a:chOff x="947384" y="1541325"/>
              <a:chExt cx="1008112" cy="652383"/>
            </a:xfrm>
          </p:grpSpPr>
          <p:cxnSp>
            <p:nvCxnSpPr>
              <p:cNvPr id="155" name="直接连接符 154"/>
              <p:cNvCxnSpPr/>
              <p:nvPr/>
            </p:nvCxnSpPr>
            <p:spPr>
              <a:xfrm flipH="1" flipV="1">
                <a:off x="1481601" y="2085697"/>
                <a:ext cx="0" cy="108011"/>
              </a:xfrm>
              <a:prstGeom prst="line">
                <a:avLst/>
              </a:prstGeom>
              <a:ln>
                <a:solidFill>
                  <a:schemeClr val="accent5"/>
                </a:solidFill>
                <a:headEnd type="oval" w="sm" len="sm"/>
              </a:ln>
            </p:spPr>
            <p:style>
              <a:lnRef idx="1">
                <a:schemeClr val="accent1"/>
              </a:lnRef>
              <a:fillRef idx="0">
                <a:schemeClr val="accent1"/>
              </a:fillRef>
              <a:effectRef idx="0">
                <a:schemeClr val="accent1"/>
              </a:effectRef>
              <a:fontRef idx="minor">
                <a:schemeClr val="tx1"/>
              </a:fontRef>
            </p:style>
          </p:cxnSp>
          <p:sp>
            <p:nvSpPr>
              <p:cNvPr id="156" name="TextBox 163"/>
              <p:cNvSpPr txBox="1"/>
              <p:nvPr/>
            </p:nvSpPr>
            <p:spPr>
              <a:xfrm>
                <a:off x="947384" y="1541325"/>
                <a:ext cx="1008112" cy="294843"/>
              </a:xfrm>
              <a:prstGeom prst="rect">
                <a:avLst/>
              </a:prstGeom>
              <a:noFill/>
            </p:spPr>
            <p:txBody>
              <a:bodyPr wrap="square" lIns="121876" tIns="0" rIns="121876" bIns="0" rtlCol="0" anchor="t">
                <a:spAutoFit/>
              </a:bodyPr>
              <a:lstStyle/>
              <a:p>
                <a:pPr algn="ctr">
                  <a:lnSpc>
                    <a:spcPct val="150000"/>
                  </a:lnSpc>
                </a:pPr>
                <a:r>
                  <a:rPr lang="zh-CN" altLang="en-US" sz="2135">
                    <a:solidFill>
                      <a:srgbClr val="1C1C1C"/>
                    </a:solidFill>
                    <a:latin typeface="微软雅黑" panose="020b0503020204020204" pitchFamily="34" charset="-122"/>
                    <a:ea typeface="微软雅黑" panose="020b0503020204020204" pitchFamily="34" charset="-122"/>
                    <a:cs typeface="华文黑体" pitchFamily="2" charset="-122"/>
                  </a:rPr>
                  <a:t>添加标题</a:t>
                </a:r>
                <a:endParaRPr lang="zh-CN" altLang="en-US" sz="2135">
                  <a:solidFill>
                    <a:srgbClr val="1C1C1C"/>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157" name="组合 156"/>
          <p:cNvGrpSpPr/>
          <p:nvPr/>
        </p:nvGrpSpPr>
        <p:grpSpPr>
          <a:xfrm>
            <a:off x="2080966" y="4562812"/>
            <a:ext cx="2165486" cy="1219820"/>
            <a:chOff x="873900" y="1340833"/>
            <a:chExt cx="1166203" cy="843649"/>
          </a:xfrm>
        </p:grpSpPr>
        <p:sp>
          <p:nvSpPr>
            <p:cNvPr id="158" name="TextBox 165"/>
            <p:cNvSpPr txBox="1"/>
            <p:nvPr/>
          </p:nvSpPr>
          <p:spPr>
            <a:xfrm>
              <a:off x="873900" y="1767301"/>
              <a:ext cx="1166203" cy="417181"/>
            </a:xfrm>
            <a:prstGeom prst="rect">
              <a:avLst/>
            </a:prstGeom>
            <a:noFill/>
          </p:spPr>
          <p:txBody>
            <a:bodyPr wrap="square" lIns="121876" tIns="60937" rIns="121876" bIns="60937" rtlCol="0">
              <a:spAutoFit/>
            </a:bodyPr>
            <a:lstStyle/>
            <a:p>
              <a:pPr algn="ctr">
                <a:lnSpc>
                  <a:spcPct val="130000"/>
                </a:lnSpc>
              </a:pPr>
              <a:r>
                <a:rPr lang="zh-CN" altLang="en-US" sz="1200">
                  <a:solidFill>
                    <a:srgbClr val="1C1C1C"/>
                  </a:solidFill>
                  <a:latin typeface="微软雅黑" panose="020b0503020204020204" pitchFamily="34" charset="-122"/>
                  <a:ea typeface="微软雅黑" panose="020b0503020204020204" pitchFamily="34" charset="-122"/>
                </a:rPr>
                <a:t>您的内容打在这里，或者通过您的内容打在这里</a:t>
              </a:r>
              <a:endParaRPr lang="zh-CN" altLang="en-US" sz="1200">
                <a:solidFill>
                  <a:srgbClr val="1C1C1C"/>
                </a:solidFill>
                <a:latin typeface="微软雅黑" panose="020b0503020204020204" pitchFamily="34" charset="-122"/>
                <a:ea typeface="微软雅黑" panose="020b0503020204020204" pitchFamily="34" charset="-122"/>
              </a:endParaRPr>
            </a:p>
          </p:txBody>
        </p:sp>
        <p:grpSp>
          <p:nvGrpSpPr>
            <p:cNvPr id="159" name="组合 158"/>
            <p:cNvGrpSpPr/>
            <p:nvPr/>
          </p:nvGrpSpPr>
          <p:grpSpPr>
            <a:xfrm>
              <a:off x="947384" y="1340833"/>
              <a:ext cx="1008112" cy="541030"/>
              <a:chOff x="947384" y="1340833"/>
              <a:chExt cx="1008112" cy="541030"/>
            </a:xfrm>
          </p:grpSpPr>
          <p:cxnSp>
            <p:nvCxnSpPr>
              <p:cNvPr id="160" name="直接连接符 159"/>
              <p:cNvCxnSpPr/>
              <p:nvPr/>
            </p:nvCxnSpPr>
            <p:spPr>
              <a:xfrm flipH="1">
                <a:off x="1481601" y="1340833"/>
                <a:ext cx="0" cy="200492"/>
              </a:xfrm>
              <a:prstGeom prst="line">
                <a:avLst/>
              </a:prstGeom>
              <a:ln>
                <a:solidFill>
                  <a:schemeClr val="accent5"/>
                </a:solidFill>
                <a:headEnd type="oval" w="sm" len="sm"/>
              </a:ln>
            </p:spPr>
            <p:style>
              <a:lnRef idx="1">
                <a:schemeClr val="accent1"/>
              </a:lnRef>
              <a:fillRef idx="0">
                <a:schemeClr val="accent1"/>
              </a:fillRef>
              <a:effectRef idx="0">
                <a:schemeClr val="accent1"/>
              </a:effectRef>
              <a:fontRef idx="minor">
                <a:schemeClr val="tx1"/>
              </a:fontRef>
            </p:style>
          </p:cxnSp>
          <p:sp>
            <p:nvSpPr>
              <p:cNvPr id="161" name="TextBox 168"/>
              <p:cNvSpPr txBox="1"/>
              <p:nvPr/>
            </p:nvSpPr>
            <p:spPr>
              <a:xfrm>
                <a:off x="947384" y="1541325"/>
                <a:ext cx="1008112" cy="340538"/>
              </a:xfrm>
              <a:prstGeom prst="rect">
                <a:avLst/>
              </a:prstGeom>
              <a:noFill/>
            </p:spPr>
            <p:txBody>
              <a:bodyPr wrap="square" lIns="121876" tIns="0" rIns="121876" bIns="0" rtlCol="0" anchor="t">
                <a:spAutoFit/>
              </a:bodyPr>
              <a:lstStyle/>
              <a:p>
                <a:pPr algn="ctr">
                  <a:lnSpc>
                    <a:spcPct val="150000"/>
                  </a:lnSpc>
                </a:pPr>
                <a:r>
                  <a:rPr lang="zh-CN" altLang="en-US" sz="2135">
                    <a:solidFill>
                      <a:srgbClr val="1C1C1C"/>
                    </a:solidFill>
                    <a:latin typeface="微软雅黑" panose="020b0503020204020204" pitchFamily="34" charset="-122"/>
                    <a:ea typeface="微软雅黑" panose="020b0503020204020204" pitchFamily="34" charset="-122"/>
                    <a:cs typeface="华文黑体" pitchFamily="2" charset="-122"/>
                  </a:rPr>
                  <a:t>添加标题</a:t>
                </a:r>
                <a:endParaRPr lang="zh-CN" altLang="en-US" sz="2135">
                  <a:solidFill>
                    <a:srgbClr val="1C1C1C"/>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162" name="组合 161"/>
          <p:cNvGrpSpPr/>
          <p:nvPr/>
        </p:nvGrpSpPr>
        <p:grpSpPr>
          <a:xfrm>
            <a:off x="4737711" y="4562812"/>
            <a:ext cx="2165486" cy="1219820"/>
            <a:chOff x="873900" y="1340833"/>
            <a:chExt cx="1166203" cy="843649"/>
          </a:xfrm>
        </p:grpSpPr>
        <p:sp>
          <p:nvSpPr>
            <p:cNvPr id="163" name="TextBox 170"/>
            <p:cNvSpPr txBox="1"/>
            <p:nvPr/>
          </p:nvSpPr>
          <p:spPr>
            <a:xfrm>
              <a:off x="873900" y="1767301"/>
              <a:ext cx="1166203" cy="417181"/>
            </a:xfrm>
            <a:prstGeom prst="rect">
              <a:avLst/>
            </a:prstGeom>
            <a:noFill/>
          </p:spPr>
          <p:txBody>
            <a:bodyPr wrap="square" lIns="121876" tIns="60937" rIns="121876" bIns="60937" rtlCol="0">
              <a:spAutoFit/>
            </a:bodyPr>
            <a:lstStyle/>
            <a:p>
              <a:pPr algn="ctr">
                <a:lnSpc>
                  <a:spcPct val="130000"/>
                </a:lnSpc>
              </a:pPr>
              <a:r>
                <a:rPr lang="zh-CN" altLang="en-US" sz="1200">
                  <a:solidFill>
                    <a:srgbClr val="1C1C1C"/>
                  </a:solidFill>
                  <a:latin typeface="微软雅黑" panose="020b0503020204020204" pitchFamily="34" charset="-122"/>
                  <a:ea typeface="微软雅黑" panose="020b0503020204020204" pitchFamily="34" charset="-122"/>
                </a:rPr>
                <a:t>您的内容打在这里，或者通过您的内容打在这里</a:t>
              </a:r>
              <a:endParaRPr lang="zh-CN" altLang="en-US" sz="1200">
                <a:solidFill>
                  <a:srgbClr val="1C1C1C"/>
                </a:solidFill>
                <a:latin typeface="微软雅黑" panose="020b0503020204020204" pitchFamily="34" charset="-122"/>
                <a:ea typeface="微软雅黑" panose="020b0503020204020204" pitchFamily="34" charset="-122"/>
              </a:endParaRPr>
            </a:p>
          </p:txBody>
        </p:sp>
        <p:grpSp>
          <p:nvGrpSpPr>
            <p:cNvPr id="164" name="组合 163"/>
            <p:cNvGrpSpPr/>
            <p:nvPr/>
          </p:nvGrpSpPr>
          <p:grpSpPr>
            <a:xfrm>
              <a:off x="947384" y="1340833"/>
              <a:ext cx="1008112" cy="541030"/>
              <a:chOff x="947384" y="1340833"/>
              <a:chExt cx="1008112" cy="541030"/>
            </a:xfrm>
          </p:grpSpPr>
          <p:cxnSp>
            <p:nvCxnSpPr>
              <p:cNvPr id="165" name="直接连接符 164"/>
              <p:cNvCxnSpPr/>
              <p:nvPr/>
            </p:nvCxnSpPr>
            <p:spPr>
              <a:xfrm flipH="1">
                <a:off x="1481601" y="1340833"/>
                <a:ext cx="0" cy="200492"/>
              </a:xfrm>
              <a:prstGeom prst="line">
                <a:avLst/>
              </a:prstGeom>
              <a:ln>
                <a:solidFill>
                  <a:schemeClr val="accent5"/>
                </a:solidFill>
                <a:headEnd type="oval" w="sm" len="sm"/>
              </a:ln>
            </p:spPr>
            <p:style>
              <a:lnRef idx="1">
                <a:schemeClr val="accent1"/>
              </a:lnRef>
              <a:fillRef idx="0">
                <a:schemeClr val="accent1"/>
              </a:fillRef>
              <a:effectRef idx="0">
                <a:schemeClr val="accent1"/>
              </a:effectRef>
              <a:fontRef idx="minor">
                <a:schemeClr val="tx1"/>
              </a:fontRef>
            </p:style>
          </p:cxnSp>
          <p:sp>
            <p:nvSpPr>
              <p:cNvPr id="166" name="TextBox 173"/>
              <p:cNvSpPr txBox="1"/>
              <p:nvPr/>
            </p:nvSpPr>
            <p:spPr>
              <a:xfrm>
                <a:off x="947384" y="1541325"/>
                <a:ext cx="1008112" cy="340538"/>
              </a:xfrm>
              <a:prstGeom prst="rect">
                <a:avLst/>
              </a:prstGeom>
              <a:noFill/>
            </p:spPr>
            <p:txBody>
              <a:bodyPr wrap="square" lIns="121876" tIns="0" rIns="121876" bIns="0" rtlCol="0" anchor="t">
                <a:spAutoFit/>
              </a:bodyPr>
              <a:lstStyle/>
              <a:p>
                <a:pPr algn="ctr">
                  <a:lnSpc>
                    <a:spcPct val="150000"/>
                  </a:lnSpc>
                </a:pPr>
                <a:r>
                  <a:rPr lang="zh-CN" altLang="en-US" sz="2135">
                    <a:solidFill>
                      <a:srgbClr val="1C1C1C"/>
                    </a:solidFill>
                    <a:latin typeface="微软雅黑" panose="020b0503020204020204" pitchFamily="34" charset="-122"/>
                    <a:ea typeface="微软雅黑" panose="020b0503020204020204" pitchFamily="34" charset="-122"/>
                    <a:cs typeface="华文黑体" pitchFamily="2" charset="-122"/>
                  </a:rPr>
                  <a:t>添加标题</a:t>
                </a:r>
                <a:endParaRPr lang="zh-CN" altLang="en-US" sz="2135">
                  <a:solidFill>
                    <a:srgbClr val="1C1C1C"/>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167" name="组合 166"/>
          <p:cNvGrpSpPr/>
          <p:nvPr/>
        </p:nvGrpSpPr>
        <p:grpSpPr>
          <a:xfrm>
            <a:off x="7385982" y="4636964"/>
            <a:ext cx="2165486" cy="1219820"/>
            <a:chOff x="873900" y="1340833"/>
            <a:chExt cx="1166203" cy="843649"/>
          </a:xfrm>
        </p:grpSpPr>
        <p:sp>
          <p:nvSpPr>
            <p:cNvPr id="168" name="TextBox 175"/>
            <p:cNvSpPr txBox="1"/>
            <p:nvPr/>
          </p:nvSpPr>
          <p:spPr>
            <a:xfrm>
              <a:off x="873900" y="1767301"/>
              <a:ext cx="1166203" cy="417181"/>
            </a:xfrm>
            <a:prstGeom prst="rect">
              <a:avLst/>
            </a:prstGeom>
            <a:noFill/>
          </p:spPr>
          <p:txBody>
            <a:bodyPr wrap="square" lIns="121876" tIns="60937" rIns="121876" bIns="60937" rtlCol="0">
              <a:spAutoFit/>
            </a:bodyPr>
            <a:lstStyle/>
            <a:p>
              <a:pPr algn="ctr">
                <a:lnSpc>
                  <a:spcPct val="130000"/>
                </a:lnSpc>
              </a:pPr>
              <a:r>
                <a:rPr lang="zh-CN" altLang="en-US" sz="1200">
                  <a:solidFill>
                    <a:srgbClr val="1C1C1C"/>
                  </a:solidFill>
                  <a:latin typeface="微软雅黑" panose="020b0503020204020204" pitchFamily="34" charset="-122"/>
                  <a:ea typeface="微软雅黑" panose="020b0503020204020204" pitchFamily="34" charset="-122"/>
                </a:rPr>
                <a:t>您的内容打在这里，或者通过您的内容打在这里</a:t>
              </a:r>
              <a:endParaRPr lang="zh-CN" altLang="en-US" sz="1200">
                <a:solidFill>
                  <a:srgbClr val="1C1C1C"/>
                </a:solidFill>
                <a:latin typeface="微软雅黑" panose="020b0503020204020204" pitchFamily="34" charset="-122"/>
                <a:ea typeface="微软雅黑" panose="020b0503020204020204" pitchFamily="34" charset="-122"/>
              </a:endParaRPr>
            </a:p>
          </p:txBody>
        </p:sp>
        <p:grpSp>
          <p:nvGrpSpPr>
            <p:cNvPr id="169" name="组合 168"/>
            <p:cNvGrpSpPr/>
            <p:nvPr/>
          </p:nvGrpSpPr>
          <p:grpSpPr>
            <a:xfrm>
              <a:off x="947384" y="1340833"/>
              <a:ext cx="1008112" cy="541030"/>
              <a:chOff x="947384" y="1340833"/>
              <a:chExt cx="1008112" cy="541030"/>
            </a:xfrm>
          </p:grpSpPr>
          <p:cxnSp>
            <p:nvCxnSpPr>
              <p:cNvPr id="170" name="直接连接符 169"/>
              <p:cNvCxnSpPr/>
              <p:nvPr/>
            </p:nvCxnSpPr>
            <p:spPr>
              <a:xfrm flipH="1">
                <a:off x="1481601" y="1340833"/>
                <a:ext cx="0" cy="200492"/>
              </a:xfrm>
              <a:prstGeom prst="line">
                <a:avLst/>
              </a:prstGeom>
              <a:ln>
                <a:solidFill>
                  <a:schemeClr val="accent5"/>
                </a:solidFill>
                <a:headEnd type="oval" w="sm" len="sm"/>
              </a:ln>
            </p:spPr>
            <p:style>
              <a:lnRef idx="1">
                <a:schemeClr val="accent1"/>
              </a:lnRef>
              <a:fillRef idx="0">
                <a:schemeClr val="accent1"/>
              </a:fillRef>
              <a:effectRef idx="0">
                <a:schemeClr val="accent1"/>
              </a:effectRef>
              <a:fontRef idx="minor">
                <a:schemeClr val="tx1"/>
              </a:fontRef>
            </p:style>
          </p:cxnSp>
          <p:sp>
            <p:nvSpPr>
              <p:cNvPr id="171" name="TextBox 178"/>
              <p:cNvSpPr txBox="1"/>
              <p:nvPr/>
            </p:nvSpPr>
            <p:spPr>
              <a:xfrm>
                <a:off x="947384" y="1541325"/>
                <a:ext cx="1008112" cy="340538"/>
              </a:xfrm>
              <a:prstGeom prst="rect">
                <a:avLst/>
              </a:prstGeom>
              <a:noFill/>
            </p:spPr>
            <p:txBody>
              <a:bodyPr wrap="square" lIns="121876" tIns="0" rIns="121876" bIns="0" rtlCol="0" anchor="t">
                <a:spAutoFit/>
              </a:bodyPr>
              <a:lstStyle/>
              <a:p>
                <a:pPr algn="ctr">
                  <a:lnSpc>
                    <a:spcPct val="150000"/>
                  </a:lnSpc>
                </a:pPr>
                <a:r>
                  <a:rPr lang="zh-CN" altLang="en-US" sz="2135">
                    <a:solidFill>
                      <a:srgbClr val="1C1C1C"/>
                    </a:solidFill>
                    <a:latin typeface="微软雅黑" panose="020b0503020204020204" pitchFamily="34" charset="-122"/>
                    <a:ea typeface="微软雅黑" panose="020b0503020204020204" pitchFamily="34" charset="-122"/>
                    <a:cs typeface="华文黑体" pitchFamily="2" charset="-122"/>
                  </a:rPr>
                  <a:t>添加标题</a:t>
                </a:r>
                <a:endParaRPr lang="zh-CN" altLang="en-US" sz="2135">
                  <a:solidFill>
                    <a:srgbClr val="1C1C1C"/>
                  </a:solidFill>
                  <a:latin typeface="微软雅黑" panose="020b0503020204020204" pitchFamily="34" charset="-122"/>
                  <a:ea typeface="微软雅黑" panose="020b0503020204020204" pitchFamily="34" charset="-122"/>
                  <a:cs typeface="华文黑体" pitchFamily="2" charset="-122"/>
                </a:endParaRPr>
              </a:p>
            </p:txBody>
          </p:sp>
        </p:grpSp>
      </p:grpSp>
    </p:spTree>
  </p:cSld>
  <p:clrMapOvr>
    <a:masterClrMapping/>
  </p:clrMapOvr>
  <mc:AlternateContent>
    <mc:Choice xmlns:p14="http://schemas.microsoft.com/office/powerpoint/2010/main" Requires="p14">
      <p:transition spd="slow" advTm="5866" p14:dur="1500">
        <p:random/>
      </p:transition>
    </mc:Choice>
    <mc:Fallback>
      <p:transition spd="slow" advTm="5866">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1000"/>
                                        <p:tgtEl>
                                          <p:spTgt spid="87"/>
                                        </p:tgtEl>
                                      </p:cBhvr>
                                    </p:animEffect>
                                  </p:childTnLst>
                                </p:cTn>
                              </p:par>
                            </p:childTnLst>
                          </p:cTn>
                        </p:par>
                        <p:par>
                          <p:cTn id="8" fill="hold" nodeType="afterGroup">
                            <p:stCondLst>
                              <p:cond delay="1000"/>
                            </p:stCondLst>
                            <p:childTnLst>
                              <p:par>
                                <p:cTn id="9" presetID="2" presetClass="entr" presetSubtype="2" accel="58000" fill="hold"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additive="base">
                                        <p:cTn id="11" dur="1500" fill="hold"/>
                                        <p:tgtEl>
                                          <p:spTgt spid="88"/>
                                        </p:tgtEl>
                                        <p:attrNameLst>
                                          <p:attrName>ppt_x</p:attrName>
                                        </p:attrNameLst>
                                      </p:cBhvr>
                                      <p:tavLst>
                                        <p:tav tm="0">
                                          <p:val>
                                            <p:strVal val="1+#ppt_w/2"/>
                                          </p:val>
                                        </p:tav>
                                        <p:tav tm="100000">
                                          <p:val>
                                            <p:strVal val="#ppt_x"/>
                                          </p:val>
                                        </p:tav>
                                      </p:tavLst>
                                    </p:anim>
                                    <p:anim calcmode="lin" valueType="num">
                                      <p:cBhvr additive="base">
                                        <p:cTn id="12" dur="1500" fill="hold"/>
                                        <p:tgtEl>
                                          <p:spTgt spid="88"/>
                                        </p:tgtEl>
                                        <p:attrNameLst>
                                          <p:attrName>ppt_y</p:attrName>
                                        </p:attrNameLst>
                                      </p:cBhvr>
                                      <p:tavLst>
                                        <p:tav tm="0">
                                          <p:val>
                                            <p:strVal val="#ppt_y"/>
                                          </p:val>
                                        </p:tav>
                                        <p:tav tm="100000">
                                          <p:val>
                                            <p:strVal val="#ppt_y"/>
                                          </p:val>
                                        </p:tav>
                                      </p:tavLst>
                                    </p:anim>
                                  </p:childTnLst>
                                </p:cTn>
                              </p:par>
                              <p:par>
                                <p:cTn id="13" presetID="2" presetClass="entr" presetSubtype="2" accel="58000" fill="hold" nodeType="withEffect">
                                  <p:stCondLst>
                                    <p:cond delay="20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1500" fill="hold"/>
                                        <p:tgtEl>
                                          <p:spTgt spid="95"/>
                                        </p:tgtEl>
                                        <p:attrNameLst>
                                          <p:attrName>ppt_x</p:attrName>
                                        </p:attrNameLst>
                                      </p:cBhvr>
                                      <p:tavLst>
                                        <p:tav tm="0">
                                          <p:val>
                                            <p:strVal val="1+#ppt_w/2"/>
                                          </p:val>
                                        </p:tav>
                                        <p:tav tm="100000">
                                          <p:val>
                                            <p:strVal val="#ppt_x"/>
                                          </p:val>
                                        </p:tav>
                                      </p:tavLst>
                                    </p:anim>
                                    <p:anim calcmode="lin" valueType="num">
                                      <p:cBhvr additive="base">
                                        <p:cTn id="16" dur="1500" fill="hold"/>
                                        <p:tgtEl>
                                          <p:spTgt spid="95"/>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stCondLst>
                                    <p:cond delay="400"/>
                                  </p:stCondLst>
                                  <p:childTnLst>
                                    <p:set>
                                      <p:cBhvr>
                                        <p:cTn id="18" dur="1" fill="hold">
                                          <p:stCondLst>
                                            <p:cond delay="0"/>
                                          </p:stCondLst>
                                        </p:cTn>
                                        <p:tgtEl>
                                          <p:spTgt spid="102"/>
                                        </p:tgtEl>
                                        <p:attrNameLst>
                                          <p:attrName>style.visibility</p:attrName>
                                        </p:attrNameLst>
                                      </p:cBhvr>
                                      <p:to>
                                        <p:strVal val="visible"/>
                                      </p:to>
                                    </p:set>
                                    <p:anim calcmode="lin" valueType="num">
                                      <p:cBhvr additive="base">
                                        <p:cTn id="19" dur="1500" fill="hold"/>
                                        <p:tgtEl>
                                          <p:spTgt spid="102"/>
                                        </p:tgtEl>
                                        <p:attrNameLst>
                                          <p:attrName>ppt_x</p:attrName>
                                        </p:attrNameLst>
                                      </p:cBhvr>
                                      <p:tavLst>
                                        <p:tav tm="0">
                                          <p:val>
                                            <p:strVal val="1+#ppt_w/2"/>
                                          </p:val>
                                        </p:tav>
                                        <p:tav tm="100000">
                                          <p:val>
                                            <p:strVal val="#ppt_x"/>
                                          </p:val>
                                        </p:tav>
                                      </p:tavLst>
                                    </p:anim>
                                    <p:anim calcmode="lin" valueType="num">
                                      <p:cBhvr additive="base">
                                        <p:cTn id="20" dur="1500" fill="hold"/>
                                        <p:tgtEl>
                                          <p:spTgt spid="102"/>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stCondLst>
                                    <p:cond delay="600"/>
                                  </p:stCondLst>
                                  <p:childTnLst>
                                    <p:set>
                                      <p:cBhvr>
                                        <p:cTn id="22" dur="1" fill="hold">
                                          <p:stCondLst>
                                            <p:cond delay="0"/>
                                          </p:stCondLst>
                                        </p:cTn>
                                        <p:tgtEl>
                                          <p:spTgt spid="109"/>
                                        </p:tgtEl>
                                        <p:attrNameLst>
                                          <p:attrName>style.visibility</p:attrName>
                                        </p:attrNameLst>
                                      </p:cBhvr>
                                      <p:to>
                                        <p:strVal val="visible"/>
                                      </p:to>
                                    </p:set>
                                    <p:anim calcmode="lin" valueType="num">
                                      <p:cBhvr additive="base">
                                        <p:cTn id="23" dur="1500" fill="hold"/>
                                        <p:tgtEl>
                                          <p:spTgt spid="109"/>
                                        </p:tgtEl>
                                        <p:attrNameLst>
                                          <p:attrName>ppt_x</p:attrName>
                                        </p:attrNameLst>
                                      </p:cBhvr>
                                      <p:tavLst>
                                        <p:tav tm="0">
                                          <p:val>
                                            <p:strVal val="1+#ppt_w/2"/>
                                          </p:val>
                                        </p:tav>
                                        <p:tav tm="100000">
                                          <p:val>
                                            <p:strVal val="#ppt_x"/>
                                          </p:val>
                                        </p:tav>
                                      </p:tavLst>
                                    </p:anim>
                                    <p:anim calcmode="lin" valueType="num">
                                      <p:cBhvr additive="base">
                                        <p:cTn id="24" dur="1500" fill="hold"/>
                                        <p:tgtEl>
                                          <p:spTgt spid="109"/>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stCondLst>
                                    <p:cond delay="800"/>
                                  </p:stCondLst>
                                  <p:childTnLst>
                                    <p:set>
                                      <p:cBhvr>
                                        <p:cTn id="26" dur="1" fill="hold">
                                          <p:stCondLst>
                                            <p:cond delay="0"/>
                                          </p:stCondLst>
                                        </p:cTn>
                                        <p:tgtEl>
                                          <p:spTgt spid="116"/>
                                        </p:tgtEl>
                                        <p:attrNameLst>
                                          <p:attrName>style.visibility</p:attrName>
                                        </p:attrNameLst>
                                      </p:cBhvr>
                                      <p:to>
                                        <p:strVal val="visible"/>
                                      </p:to>
                                    </p:set>
                                    <p:anim calcmode="lin" valueType="num">
                                      <p:cBhvr additive="base">
                                        <p:cTn id="27" dur="1500" fill="hold"/>
                                        <p:tgtEl>
                                          <p:spTgt spid="116"/>
                                        </p:tgtEl>
                                        <p:attrNameLst>
                                          <p:attrName>ppt_x</p:attrName>
                                        </p:attrNameLst>
                                      </p:cBhvr>
                                      <p:tavLst>
                                        <p:tav tm="0">
                                          <p:val>
                                            <p:strVal val="1+#ppt_w/2"/>
                                          </p:val>
                                        </p:tav>
                                        <p:tav tm="100000">
                                          <p:val>
                                            <p:strVal val="#ppt_x"/>
                                          </p:val>
                                        </p:tav>
                                      </p:tavLst>
                                    </p:anim>
                                    <p:anim calcmode="lin" valueType="num">
                                      <p:cBhvr additive="base">
                                        <p:cTn id="28" dur="1500" fill="hold"/>
                                        <p:tgtEl>
                                          <p:spTgt spid="116"/>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stCondLst>
                                    <p:cond delay="1000"/>
                                  </p:stCondLst>
                                  <p:childTnLst>
                                    <p:set>
                                      <p:cBhvr>
                                        <p:cTn id="30" dur="1" fill="hold">
                                          <p:stCondLst>
                                            <p:cond delay="0"/>
                                          </p:stCondLst>
                                        </p:cTn>
                                        <p:tgtEl>
                                          <p:spTgt spid="123"/>
                                        </p:tgtEl>
                                        <p:attrNameLst>
                                          <p:attrName>style.visibility</p:attrName>
                                        </p:attrNameLst>
                                      </p:cBhvr>
                                      <p:to>
                                        <p:strVal val="visible"/>
                                      </p:to>
                                    </p:set>
                                    <p:anim calcmode="lin" valueType="num">
                                      <p:cBhvr additive="base">
                                        <p:cTn id="31" dur="1500" fill="hold"/>
                                        <p:tgtEl>
                                          <p:spTgt spid="123"/>
                                        </p:tgtEl>
                                        <p:attrNameLst>
                                          <p:attrName>ppt_x</p:attrName>
                                        </p:attrNameLst>
                                      </p:cBhvr>
                                      <p:tavLst>
                                        <p:tav tm="0">
                                          <p:val>
                                            <p:strVal val="1+#ppt_w/2"/>
                                          </p:val>
                                        </p:tav>
                                        <p:tav tm="100000">
                                          <p:val>
                                            <p:strVal val="#ppt_x"/>
                                          </p:val>
                                        </p:tav>
                                      </p:tavLst>
                                    </p:anim>
                                    <p:anim calcmode="lin" valueType="num">
                                      <p:cBhvr additive="base">
                                        <p:cTn id="32" dur="1500" fill="hold"/>
                                        <p:tgtEl>
                                          <p:spTgt spid="123"/>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stCondLst>
                                    <p:cond delay="1200"/>
                                  </p:stCondLst>
                                  <p:childTnLst>
                                    <p:set>
                                      <p:cBhvr>
                                        <p:cTn id="34" dur="1" fill="hold">
                                          <p:stCondLst>
                                            <p:cond delay="0"/>
                                          </p:stCondLst>
                                        </p:cTn>
                                        <p:tgtEl>
                                          <p:spTgt spid="130"/>
                                        </p:tgtEl>
                                        <p:attrNameLst>
                                          <p:attrName>style.visibility</p:attrName>
                                        </p:attrNameLst>
                                      </p:cBhvr>
                                      <p:to>
                                        <p:strVal val="visible"/>
                                      </p:to>
                                    </p:set>
                                    <p:anim calcmode="lin" valueType="num">
                                      <p:cBhvr additive="base">
                                        <p:cTn id="35" dur="1500" fill="hold"/>
                                        <p:tgtEl>
                                          <p:spTgt spid="130"/>
                                        </p:tgtEl>
                                        <p:attrNameLst>
                                          <p:attrName>ppt_x</p:attrName>
                                        </p:attrNameLst>
                                      </p:cBhvr>
                                      <p:tavLst>
                                        <p:tav tm="0">
                                          <p:val>
                                            <p:strVal val="1+#ppt_w/2"/>
                                          </p:val>
                                        </p:tav>
                                        <p:tav tm="100000">
                                          <p:val>
                                            <p:strVal val="#ppt_x"/>
                                          </p:val>
                                        </p:tav>
                                      </p:tavLst>
                                    </p:anim>
                                    <p:anim calcmode="lin" valueType="num">
                                      <p:cBhvr additive="base">
                                        <p:cTn id="36" dur="1500" fill="hold"/>
                                        <p:tgtEl>
                                          <p:spTgt spid="130"/>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3700"/>
                            </p:stCondLst>
                            <p:childTnLst>
                              <p:par>
                                <p:cTn id="38" presetID="47" presetClass="entr" presetSubtype="0" fill="hold" nodeType="afterEffect">
                                  <p:stCondLst>
                                    <p:cond delay="0"/>
                                  </p:stCondLst>
                                  <p:childTnLst>
                                    <p:set>
                                      <p:cBhvr>
                                        <p:cTn id="39" dur="1" fill="hold">
                                          <p:stCondLst>
                                            <p:cond delay="0"/>
                                          </p:stCondLst>
                                        </p:cTn>
                                        <p:tgtEl>
                                          <p:spTgt spid="152"/>
                                        </p:tgtEl>
                                        <p:attrNameLst>
                                          <p:attrName>style.visibility</p:attrName>
                                        </p:attrNameLst>
                                      </p:cBhvr>
                                      <p:to>
                                        <p:strVal val="visible"/>
                                      </p:to>
                                    </p:set>
                                    <p:animEffect transition="in" filter="fade">
                                      <p:cBhvr>
                                        <p:cTn id="40" dur="500"/>
                                        <p:tgtEl>
                                          <p:spTgt spid="152"/>
                                        </p:tgtEl>
                                      </p:cBhvr>
                                    </p:animEffect>
                                    <p:anim calcmode="lin" valueType="num">
                                      <p:cBhvr>
                                        <p:cTn id="41" dur="500" fill="hold"/>
                                        <p:tgtEl>
                                          <p:spTgt spid="152"/>
                                        </p:tgtEl>
                                        <p:attrNameLst>
                                          <p:attrName>ppt_x</p:attrName>
                                        </p:attrNameLst>
                                      </p:cBhvr>
                                      <p:tavLst>
                                        <p:tav tm="0">
                                          <p:val>
                                            <p:strVal val="#ppt_x"/>
                                          </p:val>
                                        </p:tav>
                                        <p:tav tm="100000">
                                          <p:val>
                                            <p:strVal val="#ppt_x"/>
                                          </p:val>
                                        </p:tav>
                                      </p:tavLst>
                                    </p:anim>
                                    <p:anim calcmode="lin" valueType="num">
                                      <p:cBhvr>
                                        <p:cTn id="42" dur="500" fill="hold"/>
                                        <p:tgtEl>
                                          <p:spTgt spid="152"/>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300"/>
                                  </p:stCondLst>
                                  <p:childTnLst>
                                    <p:set>
                                      <p:cBhvr>
                                        <p:cTn id="44" dur="1" fill="hold">
                                          <p:stCondLst>
                                            <p:cond delay="0"/>
                                          </p:stCondLst>
                                        </p:cTn>
                                        <p:tgtEl>
                                          <p:spTgt spid="147"/>
                                        </p:tgtEl>
                                        <p:attrNameLst>
                                          <p:attrName>style.visibility</p:attrName>
                                        </p:attrNameLst>
                                      </p:cBhvr>
                                      <p:to>
                                        <p:strVal val="visible"/>
                                      </p:to>
                                    </p:set>
                                    <p:animEffect transition="in" filter="fade">
                                      <p:cBhvr>
                                        <p:cTn id="45" dur="500"/>
                                        <p:tgtEl>
                                          <p:spTgt spid="147"/>
                                        </p:tgtEl>
                                      </p:cBhvr>
                                    </p:animEffect>
                                    <p:anim calcmode="lin" valueType="num">
                                      <p:cBhvr>
                                        <p:cTn id="46" dur="500" fill="hold"/>
                                        <p:tgtEl>
                                          <p:spTgt spid="147"/>
                                        </p:tgtEl>
                                        <p:attrNameLst>
                                          <p:attrName>ppt_x</p:attrName>
                                        </p:attrNameLst>
                                      </p:cBhvr>
                                      <p:tavLst>
                                        <p:tav tm="0">
                                          <p:val>
                                            <p:strVal val="#ppt_x"/>
                                          </p:val>
                                        </p:tav>
                                        <p:tav tm="100000">
                                          <p:val>
                                            <p:strVal val="#ppt_x"/>
                                          </p:val>
                                        </p:tav>
                                      </p:tavLst>
                                    </p:anim>
                                    <p:anim calcmode="lin" valueType="num">
                                      <p:cBhvr>
                                        <p:cTn id="47" dur="500" fill="hold"/>
                                        <p:tgtEl>
                                          <p:spTgt spid="147"/>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600"/>
                                  </p:stCondLst>
                                  <p:childTnLst>
                                    <p:set>
                                      <p:cBhvr>
                                        <p:cTn id="49" dur="1" fill="hold">
                                          <p:stCondLst>
                                            <p:cond delay="0"/>
                                          </p:stCondLst>
                                        </p:cTn>
                                        <p:tgtEl>
                                          <p:spTgt spid="142"/>
                                        </p:tgtEl>
                                        <p:attrNameLst>
                                          <p:attrName>style.visibility</p:attrName>
                                        </p:attrNameLst>
                                      </p:cBhvr>
                                      <p:to>
                                        <p:strVal val="visible"/>
                                      </p:to>
                                    </p:set>
                                    <p:animEffect transition="in" filter="fade">
                                      <p:cBhvr>
                                        <p:cTn id="50" dur="500"/>
                                        <p:tgtEl>
                                          <p:spTgt spid="142"/>
                                        </p:tgtEl>
                                      </p:cBhvr>
                                    </p:animEffect>
                                    <p:anim calcmode="lin" valueType="num">
                                      <p:cBhvr>
                                        <p:cTn id="51" dur="500" fill="hold"/>
                                        <p:tgtEl>
                                          <p:spTgt spid="142"/>
                                        </p:tgtEl>
                                        <p:attrNameLst>
                                          <p:attrName>ppt_x</p:attrName>
                                        </p:attrNameLst>
                                      </p:cBhvr>
                                      <p:tavLst>
                                        <p:tav tm="0">
                                          <p:val>
                                            <p:strVal val="#ppt_x"/>
                                          </p:val>
                                        </p:tav>
                                        <p:tav tm="100000">
                                          <p:val>
                                            <p:strVal val="#ppt_x"/>
                                          </p:val>
                                        </p:tav>
                                      </p:tavLst>
                                    </p:anim>
                                    <p:anim calcmode="lin" valueType="num">
                                      <p:cBhvr>
                                        <p:cTn id="52" dur="500" fill="hold"/>
                                        <p:tgtEl>
                                          <p:spTgt spid="142"/>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800"/>
                                  </p:stCondLst>
                                  <p:childTnLst>
                                    <p:set>
                                      <p:cBhvr>
                                        <p:cTn id="54" dur="1" fill="hold">
                                          <p:stCondLst>
                                            <p:cond delay="0"/>
                                          </p:stCondLst>
                                        </p:cTn>
                                        <p:tgtEl>
                                          <p:spTgt spid="137"/>
                                        </p:tgtEl>
                                        <p:attrNameLst>
                                          <p:attrName>style.visibility</p:attrName>
                                        </p:attrNameLst>
                                      </p:cBhvr>
                                      <p:to>
                                        <p:strVal val="visible"/>
                                      </p:to>
                                    </p:set>
                                    <p:animEffect transition="in" filter="fade">
                                      <p:cBhvr>
                                        <p:cTn id="55" dur="500"/>
                                        <p:tgtEl>
                                          <p:spTgt spid="137"/>
                                        </p:tgtEl>
                                      </p:cBhvr>
                                    </p:animEffect>
                                    <p:anim calcmode="lin" valueType="num">
                                      <p:cBhvr>
                                        <p:cTn id="56" dur="500" fill="hold"/>
                                        <p:tgtEl>
                                          <p:spTgt spid="137"/>
                                        </p:tgtEl>
                                        <p:attrNameLst>
                                          <p:attrName>ppt_x</p:attrName>
                                        </p:attrNameLst>
                                      </p:cBhvr>
                                      <p:tavLst>
                                        <p:tav tm="0">
                                          <p:val>
                                            <p:strVal val="#ppt_x"/>
                                          </p:val>
                                        </p:tav>
                                        <p:tav tm="100000">
                                          <p:val>
                                            <p:strVal val="#ppt_x"/>
                                          </p:val>
                                        </p:tav>
                                      </p:tavLst>
                                    </p:anim>
                                    <p:anim calcmode="lin" valueType="num">
                                      <p:cBhvr>
                                        <p:cTn id="57" dur="500" fill="hold"/>
                                        <p:tgtEl>
                                          <p:spTgt spid="137"/>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57"/>
                                        </p:tgtEl>
                                        <p:attrNameLst>
                                          <p:attrName>style.visibility</p:attrName>
                                        </p:attrNameLst>
                                      </p:cBhvr>
                                      <p:to>
                                        <p:strVal val="visible"/>
                                      </p:to>
                                    </p:set>
                                    <p:animEffect transition="in" filter="fade">
                                      <p:cBhvr>
                                        <p:cTn id="60" dur="500"/>
                                        <p:tgtEl>
                                          <p:spTgt spid="157"/>
                                        </p:tgtEl>
                                      </p:cBhvr>
                                    </p:animEffect>
                                    <p:anim calcmode="lin" valueType="num">
                                      <p:cBhvr>
                                        <p:cTn id="61" dur="500" fill="hold"/>
                                        <p:tgtEl>
                                          <p:spTgt spid="157"/>
                                        </p:tgtEl>
                                        <p:attrNameLst>
                                          <p:attrName>ppt_x</p:attrName>
                                        </p:attrNameLst>
                                      </p:cBhvr>
                                      <p:tavLst>
                                        <p:tav tm="0">
                                          <p:val>
                                            <p:strVal val="#ppt_x"/>
                                          </p:val>
                                        </p:tav>
                                        <p:tav tm="100000">
                                          <p:val>
                                            <p:strVal val="#ppt_x"/>
                                          </p:val>
                                        </p:tav>
                                      </p:tavLst>
                                    </p:anim>
                                    <p:anim calcmode="lin" valueType="num">
                                      <p:cBhvr>
                                        <p:cTn id="62" dur="500" fill="hold"/>
                                        <p:tgtEl>
                                          <p:spTgt spid="157"/>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300"/>
                                  </p:stCondLst>
                                  <p:childTnLst>
                                    <p:set>
                                      <p:cBhvr>
                                        <p:cTn id="64" dur="1" fill="hold">
                                          <p:stCondLst>
                                            <p:cond delay="0"/>
                                          </p:stCondLst>
                                        </p:cTn>
                                        <p:tgtEl>
                                          <p:spTgt spid="162"/>
                                        </p:tgtEl>
                                        <p:attrNameLst>
                                          <p:attrName>style.visibility</p:attrName>
                                        </p:attrNameLst>
                                      </p:cBhvr>
                                      <p:to>
                                        <p:strVal val="visible"/>
                                      </p:to>
                                    </p:set>
                                    <p:animEffect transition="in" filter="fade">
                                      <p:cBhvr>
                                        <p:cTn id="65" dur="500"/>
                                        <p:tgtEl>
                                          <p:spTgt spid="162"/>
                                        </p:tgtEl>
                                      </p:cBhvr>
                                    </p:animEffect>
                                    <p:anim calcmode="lin" valueType="num">
                                      <p:cBhvr>
                                        <p:cTn id="66" dur="500" fill="hold"/>
                                        <p:tgtEl>
                                          <p:spTgt spid="162"/>
                                        </p:tgtEl>
                                        <p:attrNameLst>
                                          <p:attrName>ppt_x</p:attrName>
                                        </p:attrNameLst>
                                      </p:cBhvr>
                                      <p:tavLst>
                                        <p:tav tm="0">
                                          <p:val>
                                            <p:strVal val="#ppt_x"/>
                                          </p:val>
                                        </p:tav>
                                        <p:tav tm="100000">
                                          <p:val>
                                            <p:strVal val="#ppt_x"/>
                                          </p:val>
                                        </p:tav>
                                      </p:tavLst>
                                    </p:anim>
                                    <p:anim calcmode="lin" valueType="num">
                                      <p:cBhvr>
                                        <p:cTn id="67" dur="500" fill="hold"/>
                                        <p:tgtEl>
                                          <p:spTgt spid="162"/>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600"/>
                                  </p:stCondLst>
                                  <p:childTnLst>
                                    <p:set>
                                      <p:cBhvr>
                                        <p:cTn id="69" dur="1" fill="hold">
                                          <p:stCondLst>
                                            <p:cond delay="0"/>
                                          </p:stCondLst>
                                        </p:cTn>
                                        <p:tgtEl>
                                          <p:spTgt spid="167"/>
                                        </p:tgtEl>
                                        <p:attrNameLst>
                                          <p:attrName>style.visibility</p:attrName>
                                        </p:attrNameLst>
                                      </p:cBhvr>
                                      <p:to>
                                        <p:strVal val="visible"/>
                                      </p:to>
                                    </p:set>
                                    <p:animEffect transition="in" filter="fade">
                                      <p:cBhvr>
                                        <p:cTn id="70" dur="500"/>
                                        <p:tgtEl>
                                          <p:spTgt spid="167"/>
                                        </p:tgtEl>
                                      </p:cBhvr>
                                    </p:animEffect>
                                    <p:anim calcmode="lin" valueType="num">
                                      <p:cBhvr>
                                        <p:cTn id="71" dur="500" fill="hold"/>
                                        <p:tgtEl>
                                          <p:spTgt spid="167"/>
                                        </p:tgtEl>
                                        <p:attrNameLst>
                                          <p:attrName>ppt_x</p:attrName>
                                        </p:attrNameLst>
                                      </p:cBhvr>
                                      <p:tavLst>
                                        <p:tav tm="0">
                                          <p:val>
                                            <p:strVal val="#ppt_x"/>
                                          </p:val>
                                        </p:tav>
                                        <p:tav tm="100000">
                                          <p:val>
                                            <p:strVal val="#ppt_x"/>
                                          </p:val>
                                        </p:tav>
                                      </p:tavLst>
                                    </p:anim>
                                    <p:anim calcmode="lin" valueType="num">
                                      <p:cBhvr>
                                        <p:cTn id="72" dur="500" fill="hold"/>
                                        <p:tgtEl>
                                          <p:spTgt spid="1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2" name="肘形连接符 1"/>
          <p:cNvCxnSpPr>
            <a:stCxn id="4" idx="6"/>
            <a:endCxn id="29" idx="2"/>
          </p:cNvCxnSpPr>
          <p:nvPr/>
        </p:nvCxnSpPr>
        <p:spPr>
          <a:xfrm>
            <a:off x="4820091" y="2088816"/>
            <a:ext cx="5358541" cy="1096679"/>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4064292" y="1710916"/>
            <a:ext cx="755800" cy="755800"/>
            <a:chOff x="4534974" y="2492893"/>
            <a:chExt cx="756000" cy="756000"/>
          </a:xfrm>
        </p:grpSpPr>
        <p:sp>
          <p:nvSpPr>
            <p:cNvPr id="4" name="椭圆 3"/>
            <p:cNvSpPr/>
            <p:nvPr/>
          </p:nvSpPr>
          <p:spPr>
            <a:xfrm>
              <a:off x="4534974" y="2492893"/>
              <a:ext cx="756000" cy="756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5" name="组合 4"/>
            <p:cNvGrpSpPr/>
            <p:nvPr/>
          </p:nvGrpSpPr>
          <p:grpSpPr>
            <a:xfrm>
              <a:off x="4687974" y="2629656"/>
              <a:ext cx="450000" cy="434596"/>
              <a:chOff x="5512720" y="2152017"/>
              <a:chExt cx="583915" cy="496874"/>
            </a:xfrm>
          </p:grpSpPr>
          <p:sp>
            <p:nvSpPr>
              <p:cNvPr id="6" name="Freeform 159"/>
              <p:cNvSpPr/>
              <p:nvPr/>
            </p:nvSpPr>
            <p:spPr bwMode="auto">
              <a:xfrm>
                <a:off x="5574376" y="2246314"/>
                <a:ext cx="460603" cy="402577"/>
              </a:xfrm>
              <a:custGeom>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90"/>
              </a:p>
            </p:txBody>
          </p:sp>
          <p:sp>
            <p:nvSpPr>
              <p:cNvPr id="7" name="Freeform 160"/>
              <p:cNvSpPr/>
              <p:nvPr/>
            </p:nvSpPr>
            <p:spPr bwMode="auto">
              <a:xfrm>
                <a:off x="5512720" y="2152017"/>
                <a:ext cx="583915" cy="224863"/>
              </a:xfrm>
              <a:custGeom>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90"/>
              </a:p>
            </p:txBody>
          </p:sp>
        </p:grpSp>
      </p:grpSp>
      <p:cxnSp>
        <p:nvCxnSpPr>
          <p:cNvPr id="8" name="肘形连接符 7"/>
          <p:cNvCxnSpPr>
            <a:stCxn id="10" idx="6"/>
            <a:endCxn id="31" idx="2"/>
          </p:cNvCxnSpPr>
          <p:nvPr/>
        </p:nvCxnSpPr>
        <p:spPr>
          <a:xfrm>
            <a:off x="4820091" y="4274868"/>
            <a:ext cx="2891161" cy="531591"/>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4064292" y="3896968"/>
            <a:ext cx="755800" cy="755800"/>
            <a:chOff x="4534974" y="4368345"/>
            <a:chExt cx="756000" cy="756000"/>
          </a:xfrm>
        </p:grpSpPr>
        <p:sp>
          <p:nvSpPr>
            <p:cNvPr id="10" name="椭圆 9"/>
            <p:cNvSpPr/>
            <p:nvPr/>
          </p:nvSpPr>
          <p:spPr>
            <a:xfrm>
              <a:off x="4534974" y="4368345"/>
              <a:ext cx="756000" cy="75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Freeform 277"/>
            <p:cNvSpPr>
              <a:spLocks noEditPoints="1"/>
            </p:cNvSpPr>
            <p:nvPr/>
          </p:nvSpPr>
          <p:spPr bwMode="auto">
            <a:xfrm>
              <a:off x="4725418" y="4490152"/>
              <a:ext cx="383972" cy="455826"/>
            </a:xfrm>
            <a:custGeom>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p:spPr>
          <p:txBody>
            <a:bodyPr vert="horz" wrap="square" lIns="121888" tIns="60944" rIns="121888" bIns="60944" numCol="1" anchor="t" anchorCtr="0" compatLnSpc="1"/>
            <a:lstStyle/>
            <a:p>
              <a:endParaRPr lang="zh-CN" altLang="en-US" sz="2490">
                <a:cs typeface="Arial" panose="020b0604020202020204" pitchFamily="34" charset="0"/>
              </a:endParaRPr>
            </a:p>
          </p:txBody>
        </p:sp>
      </p:grpSp>
      <p:cxnSp>
        <p:nvCxnSpPr>
          <p:cNvPr id="12" name="肘形连接符 11"/>
          <p:cNvCxnSpPr>
            <a:stCxn id="14" idx="6"/>
            <a:endCxn id="30" idx="2"/>
          </p:cNvCxnSpPr>
          <p:nvPr/>
        </p:nvCxnSpPr>
        <p:spPr>
          <a:xfrm>
            <a:off x="4820091" y="3181842"/>
            <a:ext cx="4124852" cy="984812"/>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4064292" y="2803942"/>
            <a:ext cx="755800" cy="755800"/>
            <a:chOff x="4534974" y="3430619"/>
            <a:chExt cx="756000" cy="756000"/>
          </a:xfrm>
        </p:grpSpPr>
        <p:sp>
          <p:nvSpPr>
            <p:cNvPr id="14" name="椭圆 13"/>
            <p:cNvSpPr/>
            <p:nvPr/>
          </p:nvSpPr>
          <p:spPr>
            <a:xfrm>
              <a:off x="4534974" y="3430619"/>
              <a:ext cx="756000" cy="75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5" name="Group 92"/>
            <p:cNvGrpSpPr/>
            <p:nvPr/>
          </p:nvGrpSpPr>
          <p:grpSpPr>
            <a:xfrm>
              <a:off x="4688410" y="3660828"/>
              <a:ext cx="474528" cy="295582"/>
              <a:chOff x="5172076" y="1938338"/>
              <a:chExt cx="471488" cy="293688"/>
            </a:xfrm>
            <a:solidFill>
              <a:schemeClr val="bg1"/>
            </a:solidFill>
          </p:grpSpPr>
          <p:sp>
            <p:nvSpPr>
              <p:cNvPr id="16" name="Freeform 8"/>
              <p:cNvSpPr>
                <a:spLocks noEditPoints="1"/>
              </p:cNvSpPr>
              <p:nvPr/>
            </p:nvSpPr>
            <p:spPr bwMode="auto">
              <a:xfrm>
                <a:off x="5172076" y="1938338"/>
                <a:ext cx="471488" cy="293688"/>
              </a:xfrm>
              <a:custGeom>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en-US" sz="2535"/>
              </a:p>
            </p:txBody>
          </p:sp>
          <p:sp>
            <p:nvSpPr>
              <p:cNvPr id="17"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en-US" sz="2535"/>
              </a:p>
            </p:txBody>
          </p:sp>
          <p:sp>
            <p:nvSpPr>
              <p:cNvPr id="18"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en-US" sz="2535"/>
              </a:p>
            </p:txBody>
          </p:sp>
        </p:grpSp>
      </p:grpSp>
      <p:cxnSp>
        <p:nvCxnSpPr>
          <p:cNvPr id="19" name="直接连接符 18"/>
          <p:cNvCxnSpPr>
            <a:endCxn id="21" idx="6"/>
          </p:cNvCxnSpPr>
          <p:nvPr/>
        </p:nvCxnSpPr>
        <p:spPr>
          <a:xfrm flipH="1" flipV="1">
            <a:off x="4820091" y="5367894"/>
            <a:ext cx="1279746"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4064292" y="4989994"/>
            <a:ext cx="755800" cy="755800"/>
            <a:chOff x="4534974" y="5306072"/>
            <a:chExt cx="756000" cy="756000"/>
          </a:xfrm>
        </p:grpSpPr>
        <p:sp>
          <p:nvSpPr>
            <p:cNvPr id="21" name="椭圆 20"/>
            <p:cNvSpPr/>
            <p:nvPr/>
          </p:nvSpPr>
          <p:spPr>
            <a:xfrm>
              <a:off x="4534974" y="5306072"/>
              <a:ext cx="756000" cy="75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22" name="Group 9"/>
            <p:cNvGrpSpPr/>
            <p:nvPr/>
          </p:nvGrpSpPr>
          <p:grpSpPr>
            <a:xfrm>
              <a:off x="4659950" y="5504420"/>
              <a:ext cx="516045" cy="382660"/>
              <a:chOff x="4572000" y="3414713"/>
              <a:chExt cx="374651" cy="277813"/>
            </a:xfrm>
            <a:solidFill>
              <a:schemeClr val="bg1"/>
            </a:solidFill>
          </p:grpSpPr>
          <p:sp>
            <p:nvSpPr>
              <p:cNvPr id="23" name="Freeform 17"/>
              <p:cNvSpPr/>
              <p:nvPr/>
            </p:nvSpPr>
            <p:spPr bwMode="auto">
              <a:xfrm>
                <a:off x="4713288" y="3481388"/>
                <a:ext cx="233363" cy="211138"/>
              </a:xfrm>
              <a:custGeom>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a:p>
            </p:txBody>
          </p:sp>
          <p:sp>
            <p:nvSpPr>
              <p:cNvPr id="24" name="Freeform 18"/>
              <p:cNvSpPr/>
              <p:nvPr/>
            </p:nvSpPr>
            <p:spPr bwMode="auto">
              <a:xfrm>
                <a:off x="4572000" y="3414713"/>
                <a:ext cx="241300" cy="209550"/>
              </a:xfrm>
              <a:custGeom>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a:p>
            </p:txBody>
          </p:sp>
        </p:grpSp>
      </p:grpSp>
      <p:sp>
        <p:nvSpPr>
          <p:cNvPr id="25" name="任意多边形 24"/>
          <p:cNvSpPr/>
          <p:nvPr/>
        </p:nvSpPr>
        <p:spPr>
          <a:xfrm>
            <a:off x="9732201" y="2004967"/>
            <a:ext cx="1180786" cy="3697895"/>
          </a:xfrm>
          <a:custGeom>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任意多边形 25"/>
          <p:cNvSpPr/>
          <p:nvPr/>
        </p:nvSpPr>
        <p:spPr>
          <a:xfrm>
            <a:off x="8498511" y="3781515"/>
            <a:ext cx="1180786" cy="1921344"/>
          </a:xfrm>
          <a:custGeom>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7" name="任意多边形 26"/>
          <p:cNvSpPr/>
          <p:nvPr/>
        </p:nvSpPr>
        <p:spPr>
          <a:xfrm>
            <a:off x="7264821" y="4541414"/>
            <a:ext cx="1180786" cy="1161447"/>
          </a:xfrm>
          <a:custGeom>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8" name="任意多边形 27"/>
          <p:cNvSpPr/>
          <p:nvPr/>
        </p:nvSpPr>
        <p:spPr>
          <a:xfrm>
            <a:off x="5275681" y="5079944"/>
            <a:ext cx="1936234" cy="622914"/>
          </a:xfrm>
          <a:custGeom>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9" name="椭圆 28"/>
          <p:cNvSpPr/>
          <p:nvPr/>
        </p:nvSpPr>
        <p:spPr>
          <a:xfrm>
            <a:off x="10178633" y="3041534"/>
            <a:ext cx="287923" cy="2879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0" name="椭圆 29"/>
          <p:cNvSpPr/>
          <p:nvPr/>
        </p:nvSpPr>
        <p:spPr>
          <a:xfrm>
            <a:off x="8944944" y="4022692"/>
            <a:ext cx="287923" cy="2879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1" name="椭圆 30"/>
          <p:cNvSpPr/>
          <p:nvPr/>
        </p:nvSpPr>
        <p:spPr>
          <a:xfrm>
            <a:off x="7711254" y="4662497"/>
            <a:ext cx="287923" cy="2879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椭圆 31"/>
          <p:cNvSpPr/>
          <p:nvPr/>
        </p:nvSpPr>
        <p:spPr>
          <a:xfrm>
            <a:off x="6099840" y="5229365"/>
            <a:ext cx="287923" cy="2879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矩形 32"/>
          <p:cNvSpPr/>
          <p:nvPr/>
        </p:nvSpPr>
        <p:spPr>
          <a:xfrm>
            <a:off x="2707289" y="1632260"/>
            <a:ext cx="1313111" cy="430725"/>
          </a:xfrm>
          <a:prstGeom prst="rect">
            <a:avLst/>
          </a:prstGeom>
        </p:spPr>
        <p:txBody>
          <a:bodyPr wrap="none" lIns="91406" tIns="45703" rIns="91406" bIns="45703">
            <a:spAutoFit/>
          </a:bodyPr>
          <a:lstStyle/>
          <a:p>
            <a:pPr algn="r"/>
            <a:r>
              <a:rPr lang="zh-CN" altLang="en-US" sz="2200">
                <a:solidFill>
                  <a:srgbClr val="333333"/>
                </a:solidFill>
                <a:latin typeface="微软雅黑" panose="020b0503020204020204" pitchFamily="34" charset="-122"/>
                <a:ea typeface="微软雅黑" panose="020b0503020204020204" pitchFamily="34" charset="-122"/>
              </a:rPr>
              <a:t>添加标题</a:t>
            </a:r>
            <a:endParaRPr lang="en-US" altLang="zh-CN" sz="2200">
              <a:solidFill>
                <a:srgbClr val="333333"/>
              </a:solidFill>
              <a:latin typeface="微软雅黑" panose="020b0503020204020204" pitchFamily="34" charset="-122"/>
              <a:ea typeface="微软雅黑" panose="020b0503020204020204" pitchFamily="34" charset="-122"/>
            </a:endParaRPr>
          </a:p>
        </p:txBody>
      </p:sp>
      <p:sp>
        <p:nvSpPr>
          <p:cNvPr id="34" name="矩形 33"/>
          <p:cNvSpPr/>
          <p:nvPr/>
        </p:nvSpPr>
        <p:spPr>
          <a:xfrm>
            <a:off x="1458052" y="2012136"/>
            <a:ext cx="2562346" cy="523220"/>
          </a:xfrm>
          <a:prstGeom prst="rect">
            <a:avLst/>
          </a:prstGeom>
        </p:spPr>
        <p:txBody>
          <a:bodyPr wrap="square">
            <a:spAutoFit/>
          </a:bodyPr>
          <a:lstStyle/>
          <a:p>
            <a:pPr algn="r"/>
            <a:r>
              <a:rPr lang="zh-CN" altLang="en-US" sz="140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400">
              <a:solidFill>
                <a:srgbClr val="333333"/>
              </a:solidFill>
              <a:latin typeface="微软雅黑" panose="020b0503020204020204" pitchFamily="34" charset="-122"/>
              <a:ea typeface="微软雅黑" panose="020b0503020204020204" pitchFamily="34" charset="-122"/>
            </a:endParaRPr>
          </a:p>
        </p:txBody>
      </p:sp>
      <p:sp>
        <p:nvSpPr>
          <p:cNvPr id="35" name="矩形 34"/>
          <p:cNvSpPr/>
          <p:nvPr/>
        </p:nvSpPr>
        <p:spPr>
          <a:xfrm>
            <a:off x="2707289" y="2733789"/>
            <a:ext cx="1313111" cy="430725"/>
          </a:xfrm>
          <a:prstGeom prst="rect">
            <a:avLst/>
          </a:prstGeom>
        </p:spPr>
        <p:txBody>
          <a:bodyPr wrap="none" lIns="91406" tIns="45703" rIns="91406" bIns="45703">
            <a:spAutoFit/>
          </a:bodyPr>
          <a:lstStyle/>
          <a:p>
            <a:pPr algn="r"/>
            <a:r>
              <a:rPr lang="zh-CN" altLang="en-US" sz="2200">
                <a:solidFill>
                  <a:srgbClr val="333333"/>
                </a:solidFill>
                <a:latin typeface="微软雅黑" panose="020b0503020204020204" pitchFamily="34" charset="-122"/>
                <a:ea typeface="微软雅黑" panose="020b0503020204020204" pitchFamily="34" charset="-122"/>
              </a:rPr>
              <a:t>添加标题</a:t>
            </a:r>
            <a:endParaRPr lang="en-US" altLang="zh-CN" sz="2200">
              <a:solidFill>
                <a:srgbClr val="333333"/>
              </a:solidFill>
              <a:latin typeface="微软雅黑" panose="020b0503020204020204" pitchFamily="34" charset="-122"/>
              <a:ea typeface="微软雅黑" panose="020b0503020204020204" pitchFamily="34" charset="-122"/>
            </a:endParaRPr>
          </a:p>
        </p:txBody>
      </p:sp>
      <p:sp>
        <p:nvSpPr>
          <p:cNvPr id="36" name="矩形 35"/>
          <p:cNvSpPr/>
          <p:nvPr/>
        </p:nvSpPr>
        <p:spPr>
          <a:xfrm>
            <a:off x="1458052" y="3113664"/>
            <a:ext cx="2562346" cy="523220"/>
          </a:xfrm>
          <a:prstGeom prst="rect">
            <a:avLst/>
          </a:prstGeom>
        </p:spPr>
        <p:txBody>
          <a:bodyPr wrap="square">
            <a:spAutoFit/>
          </a:bodyPr>
          <a:lstStyle/>
          <a:p>
            <a:pPr algn="r"/>
            <a:r>
              <a:rPr lang="zh-CN" altLang="en-US" sz="140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400">
              <a:solidFill>
                <a:srgbClr val="333333"/>
              </a:solidFill>
              <a:latin typeface="微软雅黑" panose="020b0503020204020204" pitchFamily="34" charset="-122"/>
              <a:ea typeface="微软雅黑" panose="020b0503020204020204" pitchFamily="34" charset="-122"/>
            </a:endParaRPr>
          </a:p>
        </p:txBody>
      </p:sp>
      <p:sp>
        <p:nvSpPr>
          <p:cNvPr id="37" name="矩形 36"/>
          <p:cNvSpPr/>
          <p:nvPr/>
        </p:nvSpPr>
        <p:spPr>
          <a:xfrm>
            <a:off x="2707289" y="3835317"/>
            <a:ext cx="1313111" cy="430725"/>
          </a:xfrm>
          <a:prstGeom prst="rect">
            <a:avLst/>
          </a:prstGeom>
        </p:spPr>
        <p:txBody>
          <a:bodyPr wrap="none" lIns="91406" tIns="45703" rIns="91406" bIns="45703">
            <a:spAutoFit/>
          </a:bodyPr>
          <a:lstStyle/>
          <a:p>
            <a:pPr algn="r"/>
            <a:r>
              <a:rPr lang="zh-CN" altLang="en-US" sz="2200">
                <a:solidFill>
                  <a:srgbClr val="333333"/>
                </a:solidFill>
                <a:latin typeface="微软雅黑" panose="020b0503020204020204" pitchFamily="34" charset="-122"/>
                <a:ea typeface="微软雅黑" panose="020b0503020204020204" pitchFamily="34" charset="-122"/>
              </a:rPr>
              <a:t>添加标题</a:t>
            </a:r>
            <a:endParaRPr lang="en-US" altLang="zh-CN" sz="2200">
              <a:solidFill>
                <a:srgbClr val="333333"/>
              </a:solidFill>
              <a:latin typeface="微软雅黑" panose="020b0503020204020204" pitchFamily="34" charset="-122"/>
              <a:ea typeface="微软雅黑" panose="020b0503020204020204" pitchFamily="34" charset="-122"/>
            </a:endParaRPr>
          </a:p>
        </p:txBody>
      </p:sp>
      <p:sp>
        <p:nvSpPr>
          <p:cNvPr id="38" name="矩形 37"/>
          <p:cNvSpPr/>
          <p:nvPr/>
        </p:nvSpPr>
        <p:spPr>
          <a:xfrm>
            <a:off x="1458052" y="4215194"/>
            <a:ext cx="2562346" cy="523220"/>
          </a:xfrm>
          <a:prstGeom prst="rect">
            <a:avLst/>
          </a:prstGeom>
        </p:spPr>
        <p:txBody>
          <a:bodyPr wrap="square">
            <a:spAutoFit/>
          </a:bodyPr>
          <a:lstStyle/>
          <a:p>
            <a:pPr algn="r"/>
            <a:r>
              <a:rPr lang="zh-CN" altLang="en-US" sz="140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400">
              <a:solidFill>
                <a:srgbClr val="333333"/>
              </a:solidFill>
              <a:latin typeface="微软雅黑" panose="020b0503020204020204" pitchFamily="34" charset="-122"/>
              <a:ea typeface="微软雅黑" panose="020b0503020204020204" pitchFamily="34" charset="-122"/>
            </a:endParaRPr>
          </a:p>
        </p:txBody>
      </p:sp>
      <p:sp>
        <p:nvSpPr>
          <p:cNvPr id="39" name="矩形 38"/>
          <p:cNvSpPr/>
          <p:nvPr/>
        </p:nvSpPr>
        <p:spPr>
          <a:xfrm>
            <a:off x="2707289" y="4936847"/>
            <a:ext cx="1313111" cy="430725"/>
          </a:xfrm>
          <a:prstGeom prst="rect">
            <a:avLst/>
          </a:prstGeom>
        </p:spPr>
        <p:txBody>
          <a:bodyPr wrap="none" lIns="91406" tIns="45703" rIns="91406" bIns="45703">
            <a:spAutoFit/>
          </a:bodyPr>
          <a:lstStyle/>
          <a:p>
            <a:pPr algn="r"/>
            <a:r>
              <a:rPr lang="zh-CN" altLang="en-US" sz="2200">
                <a:solidFill>
                  <a:srgbClr val="333333"/>
                </a:solidFill>
                <a:latin typeface="微软雅黑" panose="020b0503020204020204" pitchFamily="34" charset="-122"/>
                <a:ea typeface="微软雅黑" panose="020b0503020204020204" pitchFamily="34" charset="-122"/>
              </a:rPr>
              <a:t>添加标题</a:t>
            </a:r>
            <a:endParaRPr lang="en-US" altLang="zh-CN" sz="2200">
              <a:solidFill>
                <a:srgbClr val="333333"/>
              </a:solidFill>
              <a:latin typeface="微软雅黑" panose="020b0503020204020204" pitchFamily="34" charset="-122"/>
              <a:ea typeface="微软雅黑" panose="020b0503020204020204" pitchFamily="34" charset="-122"/>
            </a:endParaRPr>
          </a:p>
        </p:txBody>
      </p:sp>
      <p:sp>
        <p:nvSpPr>
          <p:cNvPr id="40" name="矩形 39"/>
          <p:cNvSpPr/>
          <p:nvPr/>
        </p:nvSpPr>
        <p:spPr>
          <a:xfrm>
            <a:off x="1458052" y="5316723"/>
            <a:ext cx="2562346" cy="523220"/>
          </a:xfrm>
          <a:prstGeom prst="rect">
            <a:avLst/>
          </a:prstGeom>
        </p:spPr>
        <p:txBody>
          <a:bodyPr wrap="square">
            <a:spAutoFit/>
          </a:bodyPr>
          <a:lstStyle/>
          <a:p>
            <a:pPr algn="r"/>
            <a:r>
              <a:rPr lang="zh-CN" altLang="en-US" sz="140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400">
              <a:solidFill>
                <a:srgbClr val="333333"/>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11376" p14:dur="1500">
        <p:random/>
      </p:transition>
    </mc:Choice>
    <mc:Fallback>
      <p:transition spd="slow" advTm="11376">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200"/>
                                        <p:tgtEl>
                                          <p:spTgt spid="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400"/>
                                        <p:tgtEl>
                                          <p:spTgt spid="2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down)">
                                      <p:cBhvr>
                                        <p:cTn id="13" dur="600"/>
                                        <p:tgtEl>
                                          <p:spTgt spid="2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900"/>
                                        <p:tgtEl>
                                          <p:spTgt spid="25"/>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250"/>
                                        <p:tgtEl>
                                          <p:spTgt spid="32"/>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250"/>
                                        <p:tgtEl>
                                          <p:spTgt spid="31"/>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250"/>
                                        <p:tgtEl>
                                          <p:spTgt spid="30"/>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250"/>
                                        <p:tgtEl>
                                          <p:spTgt spid="29"/>
                                        </p:tgtEl>
                                      </p:cBhvr>
                                    </p:animEffect>
                                  </p:childTnLst>
                                </p:cTn>
                              </p:par>
                            </p:childTnLst>
                          </p:cTn>
                        </p:par>
                        <p:par>
                          <p:cTn id="29" fill="hold" nodeType="afterGroup">
                            <p:stCondLst>
                              <p:cond delay="1500"/>
                            </p:stCondLst>
                            <p:childTnLst>
                              <p:par>
                                <p:cTn id="30" presetID="26" presetClass="emph" presetSubtype="0" fill="hold" grpId="1" nodeType="afterEffect">
                                  <p:stCondLst>
                                    <p:cond delay="0"/>
                                  </p:stCondLst>
                                  <p:childTnLst>
                                    <p:animEffect transition="out" filter="fade">
                                      <p:cBhvr>
                                        <p:cTn id="31" dur="500" tmFilter="0, 0; .2, .5; .8, .5; 1, 0"/>
                                        <p:tgtEl>
                                          <p:spTgt spid="32"/>
                                        </p:tgtEl>
                                      </p:cBhvr>
                                    </p:animEffect>
                                    <p:animScale>
                                      <p:cBhvr>
                                        <p:cTn id="32" dur="250" autoRev="1" fill="hold"/>
                                        <p:tgtEl>
                                          <p:spTgt spid="32"/>
                                        </p:tgtEl>
                                      </p:cBhvr>
                                      <p:by x="105000" y="105000"/>
                                    </p:animScale>
                                  </p:childTnLst>
                                </p:cTn>
                              </p:par>
                            </p:childTnLst>
                          </p:cTn>
                        </p:par>
                        <p:par>
                          <p:cTn id="33" fill="hold" nodeType="afterGroup">
                            <p:stCondLst>
                              <p:cond delay="2000"/>
                            </p:stCondLst>
                            <p:childTnLst>
                              <p:par>
                                <p:cTn id="34" presetID="22" presetClass="entr" presetSubtype="2"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250"/>
                                        <p:tgtEl>
                                          <p:spTgt spid="19"/>
                                        </p:tgtEl>
                                      </p:cBhvr>
                                    </p:animEffect>
                                  </p:childTnLst>
                                </p:cTn>
                              </p:par>
                            </p:childTnLst>
                          </p:cTn>
                        </p:par>
                        <p:par>
                          <p:cTn id="37" fill="hold" nodeType="afterGroup">
                            <p:stCondLst>
                              <p:cond delay="2250"/>
                            </p:stCondLst>
                            <p:childTnLst>
                              <p:par>
                                <p:cTn id="38" presetID="10" presetClass="entr" presetSubtype="0"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par>
                          <p:cTn id="41" fill="hold" nodeType="afterGroup">
                            <p:stCondLst>
                              <p:cond delay="2750"/>
                            </p:stCondLst>
                            <p:childTnLst>
                              <p:par>
                                <p:cTn id="42" presetID="14" presetClass="entr" presetSubtype="1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randombar(horizontal)">
                                      <p:cBhvr>
                                        <p:cTn id="44" dur="500"/>
                                        <p:tgtEl>
                                          <p:spTgt spid="39"/>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randombar(horizontal)">
                                      <p:cBhvr>
                                        <p:cTn id="47" dur="500"/>
                                        <p:tgtEl>
                                          <p:spTgt spid="40"/>
                                        </p:tgtEl>
                                      </p:cBhvr>
                                    </p:animEffect>
                                  </p:childTnLst>
                                </p:cTn>
                              </p:par>
                            </p:childTnLst>
                          </p:cTn>
                        </p:par>
                        <p:par>
                          <p:cTn id="48" fill="hold" nodeType="afterGroup">
                            <p:stCondLst>
                              <p:cond delay="3250"/>
                            </p:stCondLst>
                            <p:childTnLst>
                              <p:par>
                                <p:cTn id="49" presetID="26" presetClass="emph" presetSubtype="0" fill="hold" grpId="1" nodeType="afterEffect">
                                  <p:stCondLst>
                                    <p:cond delay="0"/>
                                  </p:stCondLst>
                                  <p:childTnLst>
                                    <p:animEffect transition="out" filter="fade">
                                      <p:cBhvr>
                                        <p:cTn id="50" dur="500" tmFilter="0, 0; .2, .5; .8, .5; 1, 0"/>
                                        <p:tgtEl>
                                          <p:spTgt spid="31"/>
                                        </p:tgtEl>
                                      </p:cBhvr>
                                    </p:animEffect>
                                    <p:animScale>
                                      <p:cBhvr>
                                        <p:cTn id="51" dur="250" autoRev="1" fill="hold"/>
                                        <p:tgtEl>
                                          <p:spTgt spid="31"/>
                                        </p:tgtEl>
                                      </p:cBhvr>
                                      <p:by x="105000" y="105000"/>
                                    </p:animScale>
                                  </p:childTnLst>
                                </p:cTn>
                              </p:par>
                            </p:childTnLst>
                          </p:cTn>
                        </p:par>
                        <p:par>
                          <p:cTn id="52" fill="hold" nodeType="afterGroup">
                            <p:stCondLst>
                              <p:cond delay="3750"/>
                            </p:stCondLst>
                            <p:childTnLst>
                              <p:par>
                                <p:cTn id="53" presetID="22" presetClass="entr" presetSubtype="2"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right)">
                                      <p:cBhvr>
                                        <p:cTn id="55" dur="500"/>
                                        <p:tgtEl>
                                          <p:spTgt spid="8"/>
                                        </p:tgtEl>
                                      </p:cBhvr>
                                    </p:animEffect>
                                  </p:childTnLst>
                                </p:cTn>
                              </p:par>
                            </p:childTnLst>
                          </p:cTn>
                        </p:par>
                        <p:par>
                          <p:cTn id="56" fill="hold" nodeType="afterGroup">
                            <p:stCondLst>
                              <p:cond delay="4250"/>
                            </p:stCondLst>
                            <p:childTnLst>
                              <p:par>
                                <p:cTn id="57" presetID="10" presetClass="entr" presetSubtype="0"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childTnLst>
                          </p:cTn>
                        </p:par>
                        <p:par>
                          <p:cTn id="60" fill="hold" nodeType="afterGroup">
                            <p:stCondLst>
                              <p:cond delay="4750"/>
                            </p:stCondLst>
                            <p:childTnLst>
                              <p:par>
                                <p:cTn id="61" presetID="14" presetClass="entr" presetSubtype="10"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randombar(horizontal)">
                                      <p:cBhvr>
                                        <p:cTn id="63" dur="500"/>
                                        <p:tgtEl>
                                          <p:spTgt spid="38"/>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randombar(horizontal)">
                                      <p:cBhvr>
                                        <p:cTn id="66" dur="500"/>
                                        <p:tgtEl>
                                          <p:spTgt spid="37"/>
                                        </p:tgtEl>
                                      </p:cBhvr>
                                    </p:animEffect>
                                  </p:childTnLst>
                                </p:cTn>
                              </p:par>
                            </p:childTnLst>
                          </p:cTn>
                        </p:par>
                        <p:par>
                          <p:cTn id="67" fill="hold" nodeType="afterGroup">
                            <p:stCondLst>
                              <p:cond delay="5250"/>
                            </p:stCondLst>
                            <p:childTnLst>
                              <p:par>
                                <p:cTn id="68" presetID="26" presetClass="emph" presetSubtype="0" fill="hold" grpId="1" nodeType="afterEffect">
                                  <p:stCondLst>
                                    <p:cond delay="0"/>
                                  </p:stCondLst>
                                  <p:childTnLst>
                                    <p:animEffect transition="out" filter="fade">
                                      <p:cBhvr>
                                        <p:cTn id="69" dur="500" tmFilter="0, 0; .2, .5; .8, .5; 1, 0"/>
                                        <p:tgtEl>
                                          <p:spTgt spid="30"/>
                                        </p:tgtEl>
                                      </p:cBhvr>
                                    </p:animEffect>
                                    <p:animScale>
                                      <p:cBhvr>
                                        <p:cTn id="70" dur="250" autoRev="1" fill="hold"/>
                                        <p:tgtEl>
                                          <p:spTgt spid="30"/>
                                        </p:tgtEl>
                                      </p:cBhvr>
                                      <p:by x="105000" y="105000"/>
                                    </p:animScale>
                                  </p:childTnLst>
                                </p:cTn>
                              </p:par>
                            </p:childTnLst>
                          </p:cTn>
                        </p:par>
                        <p:par>
                          <p:cTn id="71" fill="hold" nodeType="afterGroup">
                            <p:stCondLst>
                              <p:cond delay="5750"/>
                            </p:stCondLst>
                            <p:childTnLst>
                              <p:par>
                                <p:cTn id="72" presetID="22" presetClass="entr" presetSubtype="2" fill="hold" nodeType="after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wipe(right)">
                                      <p:cBhvr>
                                        <p:cTn id="74" dur="600"/>
                                        <p:tgtEl>
                                          <p:spTgt spid="12"/>
                                        </p:tgtEl>
                                      </p:cBhvr>
                                    </p:animEffect>
                                  </p:childTnLst>
                                </p:cTn>
                              </p:par>
                            </p:childTnLst>
                          </p:cTn>
                        </p:par>
                        <p:par>
                          <p:cTn id="75" fill="hold" nodeType="afterGroup">
                            <p:stCondLst>
                              <p:cond delay="6350"/>
                            </p:stCondLst>
                            <p:childTnLst>
                              <p:par>
                                <p:cTn id="76" presetID="10" presetClass="entr" presetSubtype="0" fill="hold"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500"/>
                                        <p:tgtEl>
                                          <p:spTgt spid="13"/>
                                        </p:tgtEl>
                                      </p:cBhvr>
                                    </p:animEffect>
                                  </p:childTnLst>
                                </p:cTn>
                              </p:par>
                            </p:childTnLst>
                          </p:cTn>
                        </p:par>
                        <p:par>
                          <p:cTn id="79" fill="hold" nodeType="afterGroup">
                            <p:stCondLst>
                              <p:cond delay="6850"/>
                            </p:stCondLst>
                            <p:childTnLst>
                              <p:par>
                                <p:cTn id="80" presetID="14" presetClass="entr" presetSubtype="10" fill="hold" grpId="0" nodeType="after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randombar(horizontal)">
                                      <p:cBhvr>
                                        <p:cTn id="82" dur="500"/>
                                        <p:tgtEl>
                                          <p:spTgt spid="35"/>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randombar(horizontal)">
                                      <p:cBhvr>
                                        <p:cTn id="85" dur="500"/>
                                        <p:tgtEl>
                                          <p:spTgt spid="36"/>
                                        </p:tgtEl>
                                      </p:cBhvr>
                                    </p:animEffect>
                                  </p:childTnLst>
                                </p:cTn>
                              </p:par>
                            </p:childTnLst>
                          </p:cTn>
                        </p:par>
                        <p:par>
                          <p:cTn id="86" fill="hold" nodeType="afterGroup">
                            <p:stCondLst>
                              <p:cond delay="7350"/>
                            </p:stCondLst>
                            <p:childTnLst>
                              <p:par>
                                <p:cTn id="87" presetID="26" presetClass="emph" presetSubtype="0" fill="hold" grpId="1" nodeType="afterEffect">
                                  <p:stCondLst>
                                    <p:cond delay="0"/>
                                  </p:stCondLst>
                                  <p:childTnLst>
                                    <p:animEffect transition="out" filter="fade">
                                      <p:cBhvr>
                                        <p:cTn id="88" dur="500" tmFilter="0, 0; .2, .5; .8, .5; 1, 0"/>
                                        <p:tgtEl>
                                          <p:spTgt spid="29"/>
                                        </p:tgtEl>
                                      </p:cBhvr>
                                    </p:animEffect>
                                    <p:animScale>
                                      <p:cBhvr>
                                        <p:cTn id="89" dur="250" autoRev="1" fill="hold"/>
                                        <p:tgtEl>
                                          <p:spTgt spid="29"/>
                                        </p:tgtEl>
                                      </p:cBhvr>
                                      <p:by x="105000" y="105000"/>
                                    </p:animScale>
                                  </p:childTnLst>
                                </p:cTn>
                              </p:par>
                            </p:childTnLst>
                          </p:cTn>
                        </p:par>
                        <p:par>
                          <p:cTn id="90" fill="hold" nodeType="afterGroup">
                            <p:stCondLst>
                              <p:cond delay="7850"/>
                            </p:stCondLst>
                            <p:childTnLst>
                              <p:par>
                                <p:cTn id="91" presetID="22" presetClass="entr" presetSubtype="2" fill="hold" nodeType="afterEffect">
                                  <p:stCondLst>
                                    <p:cond delay="0"/>
                                  </p:stCondLst>
                                  <p:childTnLst>
                                    <p:set>
                                      <p:cBhvr>
                                        <p:cTn id="92" dur="1" fill="hold">
                                          <p:stCondLst>
                                            <p:cond delay="0"/>
                                          </p:stCondLst>
                                        </p:cTn>
                                        <p:tgtEl>
                                          <p:spTgt spid="2"/>
                                        </p:tgtEl>
                                        <p:attrNameLst>
                                          <p:attrName>style.visibility</p:attrName>
                                        </p:attrNameLst>
                                      </p:cBhvr>
                                      <p:to>
                                        <p:strVal val="visible"/>
                                      </p:to>
                                    </p:set>
                                    <p:animEffect transition="in" filter="wipe(right)">
                                      <p:cBhvr>
                                        <p:cTn id="93" dur="750"/>
                                        <p:tgtEl>
                                          <p:spTgt spid="2"/>
                                        </p:tgtEl>
                                      </p:cBhvr>
                                    </p:animEffect>
                                  </p:childTnLst>
                                </p:cTn>
                              </p:par>
                            </p:childTnLst>
                          </p:cTn>
                        </p:par>
                        <p:par>
                          <p:cTn id="94" fill="hold" nodeType="afterGroup">
                            <p:stCondLst>
                              <p:cond delay="8600"/>
                            </p:stCondLst>
                            <p:childTnLst>
                              <p:par>
                                <p:cTn id="95" presetID="10" presetClass="entr" presetSubtype="0"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fade">
                                      <p:cBhvr>
                                        <p:cTn id="97" dur="500"/>
                                        <p:tgtEl>
                                          <p:spTgt spid="3"/>
                                        </p:tgtEl>
                                      </p:cBhvr>
                                    </p:animEffect>
                                  </p:childTnLst>
                                </p:cTn>
                              </p:par>
                            </p:childTnLst>
                          </p:cTn>
                        </p:par>
                        <p:par>
                          <p:cTn id="98" fill="hold" nodeType="afterGroup">
                            <p:stCondLst>
                              <p:cond delay="9100"/>
                            </p:stCondLst>
                            <p:childTnLst>
                              <p:par>
                                <p:cTn id="99" presetID="14" presetClass="entr" presetSubtype="1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randombar(horizontal)">
                                      <p:cBhvr>
                                        <p:cTn id="101" dur="500"/>
                                        <p:tgtEl>
                                          <p:spTgt spid="33"/>
                                        </p:tgtEl>
                                      </p:cBhvr>
                                    </p:animEffect>
                                  </p:childTnLst>
                                </p:cTn>
                              </p:par>
                              <p:par>
                                <p:cTn id="102" presetID="14" presetClass="entr" presetSubtype="10" fill="hold" grpId="0" nodeType="withEffect">
                                  <p:stCondLst>
                                    <p:cond delay="0"/>
                                  </p:stCondLst>
                                  <p:childTnLst>
                                    <p:set>
                                      <p:cBhvr>
                                        <p:cTn id="103" dur="1" fill="hold">
                                          <p:stCondLst>
                                            <p:cond delay="0"/>
                                          </p:stCondLst>
                                        </p:cTn>
                                        <p:tgtEl>
                                          <p:spTgt spid="34"/>
                                        </p:tgtEl>
                                        <p:attrNameLst>
                                          <p:attrName>style.visibility</p:attrName>
                                        </p:attrNameLst>
                                      </p:cBhvr>
                                      <p:to>
                                        <p:strVal val="visible"/>
                                      </p:to>
                                    </p:set>
                                    <p:animEffect transition="in" filter="randombar(horizontal)">
                                      <p:cBhvr>
                                        <p:cTn id="10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29" grpId="1" animBg="1"/>
      <p:bldP spid="30" grpId="0" animBg="1"/>
      <p:bldP spid="30" grpId="1" animBg="1"/>
      <p:bldP spid="31" grpId="0" animBg="1"/>
      <p:bldP spid="31" grpId="1" animBg="1"/>
      <p:bldP spid="32" grpId="0" animBg="1"/>
      <p:bldP spid="32" grpId="1" animBg="1"/>
      <p:bldP spid="33" grpId="0"/>
      <p:bldP spid="34" grpId="0"/>
      <p:bldP spid="35" grpId="0"/>
      <p:bldP spid="36" grpId="0"/>
      <p:bldP spid="37" grpId="0"/>
      <p:bldP spid="38" grpId="0"/>
      <p:bldP spid="39" grpId="0"/>
      <p:bldP spid="40"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椭圆 1"/>
          <p:cNvSpPr/>
          <p:nvPr/>
        </p:nvSpPr>
        <p:spPr>
          <a:xfrm>
            <a:off x="2379914" y="3304961"/>
            <a:ext cx="1037922" cy="343161"/>
          </a:xfrm>
          <a:prstGeom prst="ellipse">
            <a:avLst/>
          </a:prstGeom>
          <a:solidFill>
            <a:schemeClr val="accent1">
              <a:lumMod val="50000"/>
            </a:schemeClr>
          </a:solidFill>
          <a:ln w="25400" cap="flat" cmpd="sng" algn="ctr">
            <a:noFill/>
            <a:prstDash val="solid"/>
          </a:ln>
          <a:effectLst/>
        </p:spPr>
        <p:txBody>
          <a:bodyPr rot="0" spcFirstLastPara="0" vert="horz" wrap="square" lIns="91416" tIns="45707" rIns="91416" bIns="45707"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800">
              <a:solidFill>
                <a:srgbClr val="1C1C1C"/>
              </a:solidFill>
              <a:latin typeface="Arial"/>
              <a:ea typeface="微软雅黑" panose="020b0503020204020204" pitchFamily="34" charset="-122"/>
            </a:endParaRPr>
          </a:p>
        </p:txBody>
      </p:sp>
      <p:sp>
        <p:nvSpPr>
          <p:cNvPr id="3" name="圆柱形 2"/>
          <p:cNvSpPr/>
          <p:nvPr/>
        </p:nvSpPr>
        <p:spPr>
          <a:xfrm>
            <a:off x="2553573" y="2514882"/>
            <a:ext cx="690603" cy="1145937"/>
          </a:xfrm>
          <a:prstGeom prst="can">
            <a:avLst/>
          </a:prstGeom>
          <a:solidFill>
            <a:schemeClr val="accent1"/>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800">
              <a:solidFill>
                <a:srgbClr val="1C1C1C"/>
              </a:solidFill>
              <a:latin typeface="Arial"/>
              <a:ea typeface="微软雅黑" panose="020b0503020204020204" pitchFamily="34" charset="-122"/>
            </a:endParaRPr>
          </a:p>
        </p:txBody>
      </p:sp>
      <p:sp>
        <p:nvSpPr>
          <p:cNvPr id="4" name="椭圆 3"/>
          <p:cNvSpPr/>
          <p:nvPr/>
        </p:nvSpPr>
        <p:spPr>
          <a:xfrm>
            <a:off x="4526103" y="3304961"/>
            <a:ext cx="1037922" cy="343161"/>
          </a:xfrm>
          <a:prstGeom prst="ellipse">
            <a:avLst/>
          </a:prstGeom>
          <a:solidFill>
            <a:schemeClr val="accent1">
              <a:lumMod val="50000"/>
            </a:schemeClr>
          </a:solidFill>
          <a:ln w="25400" cap="flat" cmpd="sng" algn="ctr">
            <a:noFill/>
            <a:prstDash val="solid"/>
          </a:ln>
          <a:effectLst/>
        </p:spPr>
        <p:txBody>
          <a:bodyPr rot="0" spcFirstLastPara="0" vert="horz" wrap="square" lIns="91416" tIns="45707" rIns="91416" bIns="45707"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800">
              <a:solidFill>
                <a:srgbClr val="1C1C1C"/>
              </a:solidFill>
              <a:latin typeface="Arial"/>
              <a:ea typeface="微软雅黑" panose="020b0503020204020204" pitchFamily="34" charset="-122"/>
            </a:endParaRPr>
          </a:p>
        </p:txBody>
      </p:sp>
      <p:sp>
        <p:nvSpPr>
          <p:cNvPr id="5" name="圆柱形 4"/>
          <p:cNvSpPr/>
          <p:nvPr/>
        </p:nvSpPr>
        <p:spPr>
          <a:xfrm>
            <a:off x="4699763" y="2108608"/>
            <a:ext cx="690603" cy="1552213"/>
          </a:xfrm>
          <a:prstGeom prst="can">
            <a:avLst/>
          </a:prstGeom>
          <a:solidFill>
            <a:schemeClr val="accent2"/>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800">
              <a:solidFill>
                <a:srgbClr val="1C1C1C"/>
              </a:solidFill>
              <a:latin typeface="Arial"/>
              <a:ea typeface="微软雅黑" panose="020b0503020204020204" pitchFamily="34" charset="-122"/>
            </a:endParaRPr>
          </a:p>
        </p:txBody>
      </p:sp>
      <p:sp>
        <p:nvSpPr>
          <p:cNvPr id="6" name="椭圆 5"/>
          <p:cNvSpPr/>
          <p:nvPr/>
        </p:nvSpPr>
        <p:spPr>
          <a:xfrm>
            <a:off x="6641305" y="3304961"/>
            <a:ext cx="1037922" cy="343161"/>
          </a:xfrm>
          <a:prstGeom prst="ellipse">
            <a:avLst/>
          </a:prstGeom>
          <a:solidFill>
            <a:schemeClr val="accent1">
              <a:lumMod val="50000"/>
            </a:schemeClr>
          </a:solidFill>
          <a:ln w="25400" cap="flat" cmpd="sng" algn="ctr">
            <a:noFill/>
            <a:prstDash val="solid"/>
          </a:ln>
          <a:effectLst/>
        </p:spPr>
        <p:txBody>
          <a:bodyPr rot="0" spcFirstLastPara="0" vert="horz" wrap="square" lIns="91416" tIns="45707" rIns="91416" bIns="45707"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800">
              <a:solidFill>
                <a:srgbClr val="1C1C1C"/>
              </a:solidFill>
              <a:latin typeface="Arial"/>
              <a:ea typeface="微软雅黑" panose="020b0503020204020204" pitchFamily="34" charset="-122"/>
            </a:endParaRPr>
          </a:p>
        </p:txBody>
      </p:sp>
      <p:sp>
        <p:nvSpPr>
          <p:cNvPr id="7" name="圆柱形 6"/>
          <p:cNvSpPr/>
          <p:nvPr/>
        </p:nvSpPr>
        <p:spPr>
          <a:xfrm>
            <a:off x="6814965" y="1702333"/>
            <a:ext cx="690603" cy="1958486"/>
          </a:xfrm>
          <a:prstGeom prst="can">
            <a:avLst/>
          </a:prstGeom>
          <a:solidFill>
            <a:schemeClr val="accent3"/>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800">
              <a:solidFill>
                <a:srgbClr val="1C1C1C"/>
              </a:solidFill>
              <a:latin typeface="Arial"/>
              <a:ea typeface="微软雅黑" panose="020b0503020204020204" pitchFamily="34" charset="-122"/>
            </a:endParaRPr>
          </a:p>
        </p:txBody>
      </p:sp>
      <p:sp>
        <p:nvSpPr>
          <p:cNvPr id="8" name="椭圆 7"/>
          <p:cNvSpPr/>
          <p:nvPr/>
        </p:nvSpPr>
        <p:spPr>
          <a:xfrm>
            <a:off x="8741012" y="3304961"/>
            <a:ext cx="1037922" cy="343161"/>
          </a:xfrm>
          <a:prstGeom prst="ellipse">
            <a:avLst/>
          </a:prstGeom>
          <a:solidFill>
            <a:schemeClr val="accent1">
              <a:lumMod val="50000"/>
            </a:schemeClr>
          </a:solidFill>
          <a:ln w="25400" cap="flat" cmpd="sng" algn="ctr">
            <a:noFill/>
            <a:prstDash val="solid"/>
          </a:ln>
          <a:effectLst/>
        </p:spPr>
        <p:txBody>
          <a:bodyPr rot="0" spcFirstLastPara="0" vert="horz" wrap="square" lIns="91416" tIns="45707" rIns="91416" bIns="45707"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800">
              <a:solidFill>
                <a:srgbClr val="1C1C1C"/>
              </a:solidFill>
              <a:latin typeface="Arial"/>
              <a:ea typeface="微软雅黑" panose="020b0503020204020204" pitchFamily="34" charset="-122"/>
            </a:endParaRPr>
          </a:p>
        </p:txBody>
      </p:sp>
      <p:sp>
        <p:nvSpPr>
          <p:cNvPr id="9" name="圆柱形 8"/>
          <p:cNvSpPr/>
          <p:nvPr/>
        </p:nvSpPr>
        <p:spPr>
          <a:xfrm>
            <a:off x="8914671" y="1296058"/>
            <a:ext cx="690603" cy="2364761"/>
          </a:xfrm>
          <a:prstGeom prst="can">
            <a:avLst/>
          </a:prstGeom>
          <a:solidFill>
            <a:schemeClr val="accent2"/>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800">
              <a:solidFill>
                <a:srgbClr val="1C1C1C"/>
              </a:solidFill>
              <a:latin typeface="Arial"/>
              <a:ea typeface="微软雅黑" panose="020b0503020204020204" pitchFamily="34" charset="-122"/>
            </a:endParaRPr>
          </a:p>
        </p:txBody>
      </p:sp>
      <p:sp>
        <p:nvSpPr>
          <p:cNvPr id="10" name="TextBox 5"/>
          <p:cNvSpPr txBox="1"/>
          <p:nvPr/>
        </p:nvSpPr>
        <p:spPr>
          <a:xfrm>
            <a:off x="2644223" y="3873049"/>
            <a:ext cx="486030" cy="39998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000">
                <a:solidFill>
                  <a:srgbClr val="1C1C1C"/>
                </a:solidFill>
                <a:latin typeface="微软雅黑" panose="020b0503020204020204" pitchFamily="34" charset="-122"/>
                <a:ea typeface="微软雅黑" panose="020b0503020204020204" pitchFamily="34" charset="-122"/>
              </a:rPr>
              <a:t>01</a:t>
            </a:r>
            <a:endParaRPr lang="zh-CN" altLang="en-US" sz="2000">
              <a:solidFill>
                <a:srgbClr val="1C1C1C"/>
              </a:solidFill>
              <a:latin typeface="微软雅黑" panose="020b0503020204020204" pitchFamily="34" charset="-122"/>
              <a:ea typeface="微软雅黑" panose="020b0503020204020204" pitchFamily="34" charset="-122"/>
            </a:endParaRPr>
          </a:p>
        </p:txBody>
      </p:sp>
      <p:sp>
        <p:nvSpPr>
          <p:cNvPr id="11" name="TextBox 25"/>
          <p:cNvSpPr txBox="1"/>
          <p:nvPr/>
        </p:nvSpPr>
        <p:spPr>
          <a:xfrm>
            <a:off x="4781280" y="3873049"/>
            <a:ext cx="486030" cy="39998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000">
                <a:solidFill>
                  <a:srgbClr val="1C1C1C"/>
                </a:solidFill>
                <a:latin typeface="微软雅黑" panose="020b0503020204020204" pitchFamily="34" charset="-122"/>
                <a:ea typeface="微软雅黑" panose="020b0503020204020204" pitchFamily="34" charset="-122"/>
              </a:rPr>
              <a:t>02</a:t>
            </a:r>
            <a:endParaRPr lang="zh-CN" altLang="en-US" sz="2000">
              <a:solidFill>
                <a:srgbClr val="1C1C1C"/>
              </a:solidFill>
              <a:latin typeface="微软雅黑" panose="020b0503020204020204" pitchFamily="34" charset="-122"/>
              <a:ea typeface="微软雅黑" panose="020b0503020204020204" pitchFamily="34" charset="-122"/>
            </a:endParaRPr>
          </a:p>
        </p:txBody>
      </p:sp>
      <p:sp>
        <p:nvSpPr>
          <p:cNvPr id="12" name="TextBox 26"/>
          <p:cNvSpPr txBox="1"/>
          <p:nvPr/>
        </p:nvSpPr>
        <p:spPr>
          <a:xfrm>
            <a:off x="6896481" y="3873049"/>
            <a:ext cx="486030" cy="39998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000">
                <a:solidFill>
                  <a:srgbClr val="1C1C1C"/>
                </a:solidFill>
                <a:latin typeface="微软雅黑" panose="020b0503020204020204" pitchFamily="34" charset="-122"/>
                <a:ea typeface="微软雅黑" panose="020b0503020204020204" pitchFamily="34" charset="-122"/>
              </a:rPr>
              <a:t>03</a:t>
            </a:r>
            <a:endParaRPr lang="zh-CN" altLang="en-US" sz="2000">
              <a:solidFill>
                <a:srgbClr val="1C1C1C"/>
              </a:solidFill>
              <a:latin typeface="微软雅黑" panose="020b0503020204020204" pitchFamily="34" charset="-122"/>
              <a:ea typeface="微软雅黑" panose="020b0503020204020204" pitchFamily="34" charset="-122"/>
            </a:endParaRPr>
          </a:p>
        </p:txBody>
      </p:sp>
      <p:sp>
        <p:nvSpPr>
          <p:cNvPr id="13" name="TextBox 27"/>
          <p:cNvSpPr txBox="1"/>
          <p:nvPr/>
        </p:nvSpPr>
        <p:spPr>
          <a:xfrm>
            <a:off x="8996189" y="3873049"/>
            <a:ext cx="486030" cy="39998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000">
                <a:solidFill>
                  <a:srgbClr val="1C1C1C"/>
                </a:solidFill>
                <a:latin typeface="微软雅黑" panose="020b0503020204020204" pitchFamily="34" charset="-122"/>
                <a:ea typeface="微软雅黑" panose="020b0503020204020204" pitchFamily="34" charset="-122"/>
              </a:rPr>
              <a:t>04</a:t>
            </a:r>
            <a:endParaRPr lang="zh-CN" altLang="en-US" sz="2000">
              <a:solidFill>
                <a:srgbClr val="1C1C1C"/>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996061" y="4361328"/>
            <a:ext cx="1799725" cy="1200200"/>
          </a:xfrm>
          <a:prstGeom prst="rect">
            <a:avLst/>
          </a:prstGeom>
          <a:noFill/>
        </p:spPr>
        <p:txBody>
          <a:bodyPr wrap="square" rtlCol="0">
            <a:spAutoFit/>
          </a:bodyPr>
          <a:lstStyle/>
          <a:p>
            <a:pPr algn="ctr"/>
            <a:r>
              <a:rPr lang="zh-CN" altLang="en-US" sz="1800">
                <a:solidFill>
                  <a:srgbClr val="1C1C1C"/>
                </a:solidFill>
                <a:latin typeface="微软雅黑" panose="020b0503020204020204" pitchFamily="34" charset="-122"/>
                <a:ea typeface="微软雅黑" panose="020b0503020204020204" pitchFamily="34" charset="-122"/>
                <a:cs typeface="Arial" panose="020b0604020202020204" pitchFamily="34" charset="0"/>
              </a:rPr>
              <a:t>点击添加内容</a:t>
            </a:r>
            <a:endParaRPr lang="en-US" altLang="zh-CN" sz="1800">
              <a:solidFill>
                <a:srgbClr val="1C1C1C"/>
              </a:solidFill>
              <a:latin typeface="微软雅黑" panose="020b0503020204020204" pitchFamily="34" charset="-122"/>
              <a:ea typeface="微软雅黑" panose="020b0503020204020204" pitchFamily="34" charset="-122"/>
            </a:endParaRPr>
          </a:p>
          <a:p>
            <a:pPr algn="ctr">
              <a:lnSpc>
                <a:spcPct val="150000"/>
              </a:lnSpc>
            </a:pPr>
            <a:r>
              <a:rPr lang="zh-CN" altLang="en-US" sz="1200">
                <a:solidFill>
                  <a:srgbClr val="1C1C1C"/>
                </a:solidFill>
                <a:latin typeface="微软雅黑" panose="020b0503020204020204" pitchFamily="34" charset="-122"/>
                <a:ea typeface="微软雅黑" panose="020b0503020204020204" pitchFamily="34" charset="-122"/>
                <a:cs typeface="Arial" panose="020b0604020202020204" pitchFamily="34" charset="0"/>
              </a:rPr>
              <a:t>点击添加主要文字内容</a:t>
            </a:r>
            <a:endParaRPr lang="en-US" altLang="zh-CN" sz="1200">
              <a:solidFill>
                <a:srgbClr val="1C1C1C"/>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50000"/>
              </a:lnSpc>
            </a:pPr>
            <a:r>
              <a:rPr lang="zh-CN" altLang="en-US" sz="1200">
                <a:solidFill>
                  <a:srgbClr val="1C1C1C"/>
                </a:solidFill>
                <a:latin typeface="微软雅黑" panose="020b0503020204020204" pitchFamily="34" charset="-122"/>
                <a:ea typeface="微软雅黑" panose="020b0503020204020204" pitchFamily="34" charset="-122"/>
                <a:cs typeface="Arial" panose="020b0604020202020204" pitchFamily="34" charset="0"/>
              </a:rPr>
              <a:t>点击添加主要文字内容</a:t>
            </a:r>
            <a:endParaRPr lang="en-US" altLang="zh-CN" sz="1200">
              <a:solidFill>
                <a:srgbClr val="1C1C1C"/>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50000"/>
              </a:lnSpc>
            </a:pPr>
            <a:r>
              <a:rPr lang="zh-CN" altLang="en-US" sz="1200">
                <a:solidFill>
                  <a:srgbClr val="1C1C1C"/>
                </a:solidFill>
                <a:latin typeface="微软雅黑" panose="020b0503020204020204" pitchFamily="34" charset="-122"/>
                <a:ea typeface="微软雅黑" panose="020b0503020204020204" pitchFamily="34" charset="-122"/>
                <a:cs typeface="Arial" panose="020b0604020202020204" pitchFamily="34" charset="0"/>
              </a:rPr>
              <a:t>点击添加主要文字内容</a:t>
            </a:r>
            <a:endParaRPr lang="en-US" altLang="zh-CN" sz="1200">
              <a:solidFill>
                <a:srgbClr val="1C1C1C"/>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文本框 14"/>
          <p:cNvSpPr txBox="1"/>
          <p:nvPr/>
        </p:nvSpPr>
        <p:spPr>
          <a:xfrm>
            <a:off x="4140394" y="4361328"/>
            <a:ext cx="1799725" cy="1200200"/>
          </a:xfrm>
          <a:prstGeom prst="rect">
            <a:avLst/>
          </a:prstGeom>
          <a:noFill/>
        </p:spPr>
        <p:txBody>
          <a:bodyPr wrap="square" rtlCol="0">
            <a:spAutoFit/>
          </a:bodyPr>
          <a:lstStyle/>
          <a:p>
            <a:pPr algn="ctr"/>
            <a:r>
              <a:rPr lang="zh-CN" altLang="en-US" sz="1800">
                <a:solidFill>
                  <a:srgbClr val="1C1C1C"/>
                </a:solidFill>
                <a:latin typeface="微软雅黑" panose="020b0503020204020204" pitchFamily="34" charset="-122"/>
                <a:ea typeface="微软雅黑" panose="020b0503020204020204" pitchFamily="34" charset="-122"/>
                <a:cs typeface="Arial" panose="020b0604020202020204" pitchFamily="34" charset="0"/>
              </a:rPr>
              <a:t>点击添加内容</a:t>
            </a:r>
            <a:endParaRPr lang="en-US" altLang="zh-CN" sz="1800">
              <a:solidFill>
                <a:srgbClr val="1C1C1C"/>
              </a:solidFill>
              <a:latin typeface="微软雅黑" panose="020b0503020204020204" pitchFamily="34" charset="-122"/>
              <a:ea typeface="微软雅黑" panose="020b0503020204020204" pitchFamily="34" charset="-122"/>
            </a:endParaRPr>
          </a:p>
          <a:p>
            <a:pPr algn="ctr">
              <a:lnSpc>
                <a:spcPct val="150000"/>
              </a:lnSpc>
            </a:pPr>
            <a:r>
              <a:rPr lang="zh-CN" altLang="en-US" sz="1200">
                <a:solidFill>
                  <a:srgbClr val="1C1C1C"/>
                </a:solidFill>
                <a:latin typeface="微软雅黑" panose="020b0503020204020204" pitchFamily="34" charset="-122"/>
                <a:ea typeface="微软雅黑" panose="020b0503020204020204" pitchFamily="34" charset="-122"/>
                <a:cs typeface="Arial" panose="020b0604020202020204" pitchFamily="34" charset="0"/>
              </a:rPr>
              <a:t>点击添加主要文字内容</a:t>
            </a:r>
            <a:endParaRPr lang="en-US" altLang="zh-CN" sz="1200">
              <a:solidFill>
                <a:srgbClr val="1C1C1C"/>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50000"/>
              </a:lnSpc>
            </a:pPr>
            <a:r>
              <a:rPr lang="zh-CN" altLang="en-US" sz="1200">
                <a:solidFill>
                  <a:srgbClr val="1C1C1C"/>
                </a:solidFill>
                <a:latin typeface="微软雅黑" panose="020b0503020204020204" pitchFamily="34" charset="-122"/>
                <a:ea typeface="微软雅黑" panose="020b0503020204020204" pitchFamily="34" charset="-122"/>
                <a:cs typeface="Arial" panose="020b0604020202020204" pitchFamily="34" charset="0"/>
              </a:rPr>
              <a:t>点击添加主要文字内容</a:t>
            </a:r>
            <a:endParaRPr lang="en-US" altLang="zh-CN" sz="1200">
              <a:solidFill>
                <a:srgbClr val="1C1C1C"/>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50000"/>
              </a:lnSpc>
            </a:pPr>
            <a:r>
              <a:rPr lang="zh-CN" altLang="en-US" sz="1200">
                <a:solidFill>
                  <a:srgbClr val="1C1C1C"/>
                </a:solidFill>
                <a:latin typeface="微软雅黑" panose="020b0503020204020204" pitchFamily="34" charset="-122"/>
                <a:ea typeface="微软雅黑" panose="020b0503020204020204" pitchFamily="34" charset="-122"/>
                <a:cs typeface="Arial" panose="020b0604020202020204" pitchFamily="34" charset="0"/>
              </a:rPr>
              <a:t>点击添加主要文字内容</a:t>
            </a:r>
            <a:endParaRPr lang="en-US" altLang="zh-CN" sz="1200">
              <a:solidFill>
                <a:srgbClr val="1C1C1C"/>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文本框 15"/>
          <p:cNvSpPr txBox="1"/>
          <p:nvPr/>
        </p:nvSpPr>
        <p:spPr>
          <a:xfrm>
            <a:off x="6253736" y="4361328"/>
            <a:ext cx="1799725" cy="1200200"/>
          </a:xfrm>
          <a:prstGeom prst="rect">
            <a:avLst/>
          </a:prstGeom>
          <a:noFill/>
        </p:spPr>
        <p:txBody>
          <a:bodyPr wrap="square" rtlCol="0">
            <a:spAutoFit/>
          </a:bodyPr>
          <a:lstStyle/>
          <a:p>
            <a:pPr algn="ctr"/>
            <a:r>
              <a:rPr lang="zh-CN" altLang="en-US" sz="1800">
                <a:solidFill>
                  <a:srgbClr val="1C1C1C"/>
                </a:solidFill>
                <a:latin typeface="微软雅黑" panose="020b0503020204020204" pitchFamily="34" charset="-122"/>
                <a:ea typeface="微软雅黑" panose="020b0503020204020204" pitchFamily="34" charset="-122"/>
                <a:cs typeface="Arial" panose="020b0604020202020204" pitchFamily="34" charset="0"/>
              </a:rPr>
              <a:t>点击添加内容</a:t>
            </a:r>
            <a:endParaRPr lang="en-US" altLang="zh-CN" sz="1800">
              <a:solidFill>
                <a:srgbClr val="1C1C1C"/>
              </a:solidFill>
              <a:latin typeface="微软雅黑" panose="020b0503020204020204" pitchFamily="34" charset="-122"/>
              <a:ea typeface="微软雅黑" panose="020b0503020204020204" pitchFamily="34" charset="-122"/>
            </a:endParaRPr>
          </a:p>
          <a:p>
            <a:pPr algn="ctr">
              <a:lnSpc>
                <a:spcPct val="150000"/>
              </a:lnSpc>
            </a:pPr>
            <a:r>
              <a:rPr lang="zh-CN" altLang="en-US" sz="1200">
                <a:solidFill>
                  <a:srgbClr val="1C1C1C"/>
                </a:solidFill>
                <a:latin typeface="微软雅黑" panose="020b0503020204020204" pitchFamily="34" charset="-122"/>
                <a:ea typeface="微软雅黑" panose="020b0503020204020204" pitchFamily="34" charset="-122"/>
                <a:cs typeface="Arial" panose="020b0604020202020204" pitchFamily="34" charset="0"/>
              </a:rPr>
              <a:t>点击添加主要文字内容</a:t>
            </a:r>
            <a:endParaRPr lang="en-US" altLang="zh-CN" sz="1200">
              <a:solidFill>
                <a:srgbClr val="1C1C1C"/>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50000"/>
              </a:lnSpc>
            </a:pPr>
            <a:r>
              <a:rPr lang="zh-CN" altLang="en-US" sz="1200">
                <a:solidFill>
                  <a:srgbClr val="1C1C1C"/>
                </a:solidFill>
                <a:latin typeface="微软雅黑" panose="020b0503020204020204" pitchFamily="34" charset="-122"/>
                <a:ea typeface="微软雅黑" panose="020b0503020204020204" pitchFamily="34" charset="-122"/>
                <a:cs typeface="Arial" panose="020b0604020202020204" pitchFamily="34" charset="0"/>
              </a:rPr>
              <a:t>点击添加主要文字内容</a:t>
            </a:r>
            <a:endParaRPr lang="en-US" altLang="zh-CN" sz="1200">
              <a:solidFill>
                <a:srgbClr val="1C1C1C"/>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50000"/>
              </a:lnSpc>
            </a:pPr>
            <a:r>
              <a:rPr lang="zh-CN" altLang="en-US" sz="1200">
                <a:solidFill>
                  <a:srgbClr val="1C1C1C"/>
                </a:solidFill>
                <a:latin typeface="微软雅黑" panose="020b0503020204020204" pitchFamily="34" charset="-122"/>
                <a:ea typeface="微软雅黑" panose="020b0503020204020204" pitchFamily="34" charset="-122"/>
                <a:cs typeface="Arial" panose="020b0604020202020204" pitchFamily="34" charset="0"/>
              </a:rPr>
              <a:t>点击添加主要文字内容</a:t>
            </a:r>
            <a:endParaRPr lang="en-US" altLang="zh-CN" sz="1200">
              <a:solidFill>
                <a:srgbClr val="1C1C1C"/>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 name="文本框 16"/>
          <p:cNvSpPr txBox="1"/>
          <p:nvPr/>
        </p:nvSpPr>
        <p:spPr>
          <a:xfrm>
            <a:off x="8351585" y="4361328"/>
            <a:ext cx="1799725" cy="1200200"/>
          </a:xfrm>
          <a:prstGeom prst="rect">
            <a:avLst/>
          </a:prstGeom>
          <a:noFill/>
        </p:spPr>
        <p:txBody>
          <a:bodyPr wrap="square" rtlCol="0">
            <a:spAutoFit/>
          </a:bodyPr>
          <a:lstStyle/>
          <a:p>
            <a:pPr algn="ctr"/>
            <a:r>
              <a:rPr lang="zh-CN" altLang="en-US" sz="1800">
                <a:solidFill>
                  <a:srgbClr val="1C1C1C"/>
                </a:solidFill>
                <a:latin typeface="微软雅黑" panose="020b0503020204020204" pitchFamily="34" charset="-122"/>
                <a:ea typeface="微软雅黑" panose="020b0503020204020204" pitchFamily="34" charset="-122"/>
                <a:cs typeface="Arial" panose="020b0604020202020204" pitchFamily="34" charset="0"/>
              </a:rPr>
              <a:t>点击添加内容</a:t>
            </a:r>
            <a:endParaRPr lang="en-US" altLang="zh-CN" sz="1800">
              <a:solidFill>
                <a:srgbClr val="1C1C1C"/>
              </a:solidFill>
              <a:latin typeface="微软雅黑" panose="020b0503020204020204" pitchFamily="34" charset="-122"/>
              <a:ea typeface="微软雅黑" panose="020b0503020204020204" pitchFamily="34" charset="-122"/>
            </a:endParaRPr>
          </a:p>
          <a:p>
            <a:pPr algn="ctr">
              <a:lnSpc>
                <a:spcPct val="150000"/>
              </a:lnSpc>
            </a:pPr>
            <a:r>
              <a:rPr lang="zh-CN" altLang="en-US" sz="1200">
                <a:solidFill>
                  <a:srgbClr val="1C1C1C"/>
                </a:solidFill>
                <a:latin typeface="微软雅黑" panose="020b0503020204020204" pitchFamily="34" charset="-122"/>
                <a:ea typeface="微软雅黑" panose="020b0503020204020204" pitchFamily="34" charset="-122"/>
                <a:cs typeface="Arial" panose="020b0604020202020204" pitchFamily="34" charset="0"/>
              </a:rPr>
              <a:t>点击添加主要文字内容</a:t>
            </a:r>
            <a:endParaRPr lang="en-US" altLang="zh-CN" sz="1200">
              <a:solidFill>
                <a:srgbClr val="1C1C1C"/>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50000"/>
              </a:lnSpc>
            </a:pPr>
            <a:r>
              <a:rPr lang="zh-CN" altLang="en-US" sz="1200">
                <a:solidFill>
                  <a:srgbClr val="1C1C1C"/>
                </a:solidFill>
                <a:latin typeface="微软雅黑" panose="020b0503020204020204" pitchFamily="34" charset="-122"/>
                <a:ea typeface="微软雅黑" panose="020b0503020204020204" pitchFamily="34" charset="-122"/>
                <a:cs typeface="Arial" panose="020b0604020202020204" pitchFamily="34" charset="0"/>
              </a:rPr>
              <a:t>点击添加主要文字内容</a:t>
            </a:r>
            <a:endParaRPr lang="en-US" altLang="zh-CN" sz="1200">
              <a:solidFill>
                <a:srgbClr val="1C1C1C"/>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50000"/>
              </a:lnSpc>
            </a:pPr>
            <a:r>
              <a:rPr lang="zh-CN" altLang="en-US" sz="1200">
                <a:solidFill>
                  <a:srgbClr val="1C1C1C"/>
                </a:solidFill>
                <a:latin typeface="微软雅黑" panose="020b0503020204020204" pitchFamily="34" charset="-122"/>
                <a:ea typeface="微软雅黑" panose="020b0503020204020204" pitchFamily="34" charset="-122"/>
                <a:cs typeface="Arial" panose="020b0604020202020204" pitchFamily="34" charset="0"/>
              </a:rPr>
              <a:t>点击添加主要文字内容</a:t>
            </a:r>
            <a:endParaRPr lang="en-US" altLang="zh-CN" sz="1200">
              <a:solidFill>
                <a:srgbClr val="1C1C1C"/>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mc:Choice xmlns:p14="http://schemas.microsoft.com/office/powerpoint/2010/main" Requires="p14">
      <p:transition spd="slow" advTm="5617" p14:dur="1500">
        <p:random/>
      </p:transition>
    </mc:Choice>
    <mc:Fallback>
      <p:transition spd="slow" advTm="5617">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par>
                                <p:cTn id="8" presetID="6" presetClass="entr" presetSubtype="16" fill="hold" grpId="0"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1000"/>
                                        <p:tgtEl>
                                          <p:spTgt spid="4"/>
                                        </p:tgtEl>
                                      </p:cBhvr>
                                    </p:animEffect>
                                  </p:childTnLst>
                                </p:cTn>
                              </p:par>
                              <p:par>
                                <p:cTn id="11" presetID="6" presetClass="entr" presetSubtype="16" fill="hold" grpId="0" nodeType="with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1000"/>
                                        <p:tgtEl>
                                          <p:spTgt spid="6"/>
                                        </p:tgtEl>
                                      </p:cBhvr>
                                    </p:animEffect>
                                  </p:childTnLst>
                                </p:cTn>
                              </p:par>
                              <p:par>
                                <p:cTn id="14" presetID="6" presetClass="entr" presetSubtype="16" fill="hold" grpId="0" nodeType="withEffect">
                                  <p:stCondLst>
                                    <p:cond delay="75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1000"/>
                                        <p:tgtEl>
                                          <p:spTgt spid="8"/>
                                        </p:tgtEl>
                                      </p:cBhvr>
                                    </p:animEffect>
                                  </p:childTnLst>
                                </p:cTn>
                              </p:par>
                            </p:childTnLst>
                          </p:cTn>
                        </p:par>
                        <p:par>
                          <p:cTn id="17" fill="hold" nodeType="afterGroup">
                            <p:stCondLst>
                              <p:cond delay="1750"/>
                            </p:stCondLst>
                            <p:childTnLst>
                              <p:par>
                                <p:cTn id="18" presetID="22" presetClass="entr" presetSubtype="4"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par>
                                <p:cTn id="21" presetID="22" presetClass="entr" presetSubtype="4" fill="hold" grpId="0" nodeType="withEffect">
                                  <p:stCondLst>
                                    <p:cond delay="25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par>
                                <p:cTn id="24" presetID="22" presetClass="entr" presetSubtype="4" fill="hold" grpId="0" nodeType="withEffect">
                                  <p:stCondLst>
                                    <p:cond delay="50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par>
                                <p:cTn id="27" presetID="22" presetClass="entr" presetSubtype="4" fill="hold" grpId="0" nodeType="withEffect">
                                  <p:stCondLst>
                                    <p:cond delay="75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par>
                          <p:cTn id="30" fill="hold" nodeType="afterGroup">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par>
                          <p:cTn id="43" fill="hold" nodeType="afterGroup">
                            <p:stCondLst>
                              <p:cond delay="3500"/>
                            </p:stCondLst>
                            <p:childTnLst>
                              <p:par>
                                <p:cTn id="44" presetID="2" presetClass="entr" presetSubtype="4"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25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50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ppt_x"/>
                                          </p:val>
                                        </p:tav>
                                        <p:tav tm="100000">
                                          <p:val>
                                            <p:strVal val="#ppt_x"/>
                                          </p:val>
                                        </p:tav>
                                      </p:tavLst>
                                    </p:anim>
                                    <p:anim calcmode="lin" valueType="num">
                                      <p:cBhvr additive="base">
                                        <p:cTn id="55" dur="500" fill="hold"/>
                                        <p:tgtEl>
                                          <p:spTgt spid="1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75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500" fill="hold"/>
                                        <p:tgtEl>
                                          <p:spTgt spid="17"/>
                                        </p:tgtEl>
                                        <p:attrNameLst>
                                          <p:attrName>ppt_x</p:attrName>
                                        </p:attrNameLst>
                                      </p:cBhvr>
                                      <p:tavLst>
                                        <p:tav tm="0">
                                          <p:val>
                                            <p:strVal val="#ppt_x"/>
                                          </p:val>
                                        </p:tav>
                                        <p:tav tm="100000">
                                          <p:val>
                                            <p:strVal val="#ppt_x"/>
                                          </p:val>
                                        </p:tav>
                                      </p:tavLst>
                                    </p:anim>
                                    <p:anim calcmode="lin" valueType="num">
                                      <p:cBhvr additive="base">
                                        <p:cTn id="5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5" name="图片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592" y="1772063"/>
            <a:ext cx="5556675" cy="2116828"/>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9353" y="1827011"/>
            <a:ext cx="2356969" cy="1532673"/>
          </a:xfrm>
          <a:prstGeom prst="rect">
            <a:avLst/>
          </a:prstGeom>
        </p:spPr>
      </p:pic>
      <p:sp>
        <p:nvSpPr>
          <p:cNvPr id="26" name="TextBox 25"/>
          <p:cNvSpPr txBox="1"/>
          <p:nvPr/>
        </p:nvSpPr>
        <p:spPr>
          <a:xfrm>
            <a:off x="5555697" y="2457832"/>
            <a:ext cx="1883849" cy="601255"/>
          </a:xfrm>
          <a:prstGeom prst="rect">
            <a:avLst/>
          </a:prstGeom>
          <a:noFill/>
        </p:spPr>
        <p:txBody>
          <a:bodyPr wrap="none" rtlCol="0">
            <a:spAutoFit/>
          </a:bodyPr>
          <a:lstStyle/>
          <a:p>
            <a:r>
              <a:rPr lang="zh-CN" altLang="en-US" sz="3305" b="1">
                <a:solidFill>
                  <a:srgbClr val="FFFF00"/>
                </a:solidFill>
                <a:latin typeface="微软雅黑" panose="020b0503020204020204" pitchFamily="34" charset="-122"/>
                <a:ea typeface="微软雅黑" panose="020b0503020204020204" pitchFamily="34" charset="-122"/>
              </a:rPr>
              <a:t>第四部分</a:t>
            </a:r>
            <a:endParaRPr lang="zh-CN" altLang="en-US" sz="3305" b="1">
              <a:solidFill>
                <a:srgbClr val="FFFF00"/>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3070890" y="3458004"/>
            <a:ext cx="6596678" cy="861774"/>
          </a:xfrm>
          <a:prstGeom prst="rect">
            <a:avLst/>
          </a:prstGeom>
          <a:noFill/>
        </p:spPr>
        <p:txBody>
          <a:bodyPr wrap="none" rtlCol="0">
            <a:spAutoFit/>
          </a:bodyPr>
          <a:lstStyle/>
          <a:p>
            <a:r>
              <a:rPr lang="zh-CN" altLang="en-US" sz="5000" b="1">
                <a:solidFill>
                  <a:schemeClr val="accent1"/>
                </a:solidFill>
                <a:latin typeface="微软雅黑" panose="020b0503020204020204" pitchFamily="34" charset="-122"/>
                <a:ea typeface="微软雅黑" panose="020b0503020204020204" pitchFamily="34" charset="-122"/>
              </a:rPr>
              <a:t>点击添加主要文字内容</a:t>
            </a:r>
            <a:endParaRPr lang="zh-CN" altLang="en-US" sz="5000" b="1">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5000" p14:dur="1500">
        <p:random/>
      </p:transition>
    </mc:Choice>
    <mc:Fallback>
      <p:transition spd="slow"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nodeType="afterGroup">
                            <p:stCondLst>
                              <p:cond delay="500"/>
                            </p:stCondLst>
                            <p:childTnLst>
                              <p:par>
                                <p:cTn id="11" presetID="22" presetClass="entr" presetSubtype="8"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500"/>
                                        <p:tgtEl>
                                          <p:spTgt spid="25"/>
                                        </p:tgtEl>
                                      </p:cBhvr>
                                    </p:animEffect>
                                  </p:childTnLst>
                                </p:cTn>
                              </p:par>
                            </p:childTnLst>
                          </p:cTn>
                        </p:par>
                        <p:par>
                          <p:cTn id="14" fill="hold" nodeType="afterGroup">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3"/>
          <p:cNvSpPr/>
          <p:nvPr/>
        </p:nvSpPr>
        <p:spPr>
          <a:xfrm>
            <a:off x="2570081" y="1628800"/>
            <a:ext cx="2950006"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2400">
                <a:latin typeface="微软雅黑" panose="020b0503020204020204" pitchFamily="34" charset="-122"/>
                <a:ea typeface="微软雅黑" panose="020b0503020204020204" pitchFamily="34" charset="-122"/>
              </a:rPr>
              <a:t>60%</a:t>
            </a:r>
            <a:endParaRPr lang="zh-CN" altLang="en-US" sz="2400">
              <a:latin typeface="微软雅黑" panose="020b0503020204020204" pitchFamily="34" charset="-122"/>
              <a:ea typeface="微软雅黑" panose="020b0503020204020204" pitchFamily="34" charset="-122"/>
            </a:endParaRPr>
          </a:p>
        </p:txBody>
      </p:sp>
      <p:sp>
        <p:nvSpPr>
          <p:cNvPr id="5" name="矩形 4"/>
          <p:cNvSpPr/>
          <p:nvPr/>
        </p:nvSpPr>
        <p:spPr>
          <a:xfrm>
            <a:off x="2570078" y="2320077"/>
            <a:ext cx="532565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2400">
                <a:latin typeface="微软雅黑" panose="020b0503020204020204" pitchFamily="34" charset="-122"/>
                <a:ea typeface="微软雅黑" panose="020b0503020204020204" pitchFamily="34" charset="-122"/>
              </a:rPr>
              <a:t>80%</a:t>
            </a:r>
            <a:endParaRPr lang="zh-CN" altLang="en-US" sz="2400">
              <a:latin typeface="微软雅黑" panose="020b0503020204020204" pitchFamily="34" charset="-122"/>
              <a:ea typeface="微软雅黑" panose="020b0503020204020204" pitchFamily="34" charset="-122"/>
            </a:endParaRPr>
          </a:p>
        </p:txBody>
      </p:sp>
      <p:sp>
        <p:nvSpPr>
          <p:cNvPr id="6" name="矩形 5"/>
          <p:cNvSpPr/>
          <p:nvPr/>
        </p:nvSpPr>
        <p:spPr>
          <a:xfrm>
            <a:off x="2570080" y="3011355"/>
            <a:ext cx="3741888"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2400">
                <a:latin typeface="微软雅黑" panose="020b0503020204020204" pitchFamily="34" charset="-122"/>
                <a:ea typeface="微软雅黑" panose="020b0503020204020204" pitchFamily="34" charset="-122"/>
              </a:rPr>
              <a:t>68%</a:t>
            </a:r>
            <a:endParaRPr lang="zh-CN" altLang="en-US" sz="2400">
              <a:latin typeface="微软雅黑" panose="020b0503020204020204" pitchFamily="34" charset="-122"/>
              <a:ea typeface="微软雅黑" panose="020b0503020204020204" pitchFamily="34" charset="-122"/>
            </a:endParaRPr>
          </a:p>
        </p:txBody>
      </p:sp>
      <p:sp>
        <p:nvSpPr>
          <p:cNvPr id="7" name="矩形 6"/>
          <p:cNvSpPr/>
          <p:nvPr/>
        </p:nvSpPr>
        <p:spPr>
          <a:xfrm>
            <a:off x="2570079" y="3702631"/>
            <a:ext cx="2000377"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2400">
                <a:latin typeface="微软雅黑" panose="020b0503020204020204" pitchFamily="34" charset="-122"/>
                <a:ea typeface="微软雅黑" panose="020b0503020204020204" pitchFamily="34" charset="-122"/>
              </a:rPr>
              <a:t>48%</a:t>
            </a:r>
            <a:endParaRPr lang="zh-CN" altLang="en-US" sz="2400">
              <a:latin typeface="微软雅黑" panose="020b0503020204020204" pitchFamily="34" charset="-122"/>
              <a:ea typeface="微软雅黑" panose="020b0503020204020204" pitchFamily="34" charset="-122"/>
            </a:endParaRPr>
          </a:p>
        </p:txBody>
      </p:sp>
      <p:sp>
        <p:nvSpPr>
          <p:cNvPr id="8" name="矩形 7"/>
          <p:cNvSpPr/>
          <p:nvPr/>
        </p:nvSpPr>
        <p:spPr>
          <a:xfrm>
            <a:off x="2570080" y="4393909"/>
            <a:ext cx="4533770"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2400">
                <a:latin typeface="微软雅黑" panose="020b0503020204020204" pitchFamily="34" charset="-122"/>
                <a:ea typeface="微软雅黑" panose="020b0503020204020204" pitchFamily="34" charset="-122"/>
              </a:rPr>
              <a:t>76%</a:t>
            </a:r>
            <a:endParaRPr lang="zh-CN" altLang="en-US" sz="2400">
              <a:latin typeface="微软雅黑" panose="020b0503020204020204" pitchFamily="34" charset="-122"/>
              <a:ea typeface="微软雅黑" panose="020b0503020204020204" pitchFamily="34" charset="-122"/>
            </a:endParaRPr>
          </a:p>
        </p:txBody>
      </p:sp>
      <p:sp>
        <p:nvSpPr>
          <p:cNvPr id="9" name="矩形 8"/>
          <p:cNvSpPr/>
          <p:nvPr/>
        </p:nvSpPr>
        <p:spPr>
          <a:xfrm>
            <a:off x="2570079" y="5085185"/>
            <a:ext cx="4000755"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2400">
                <a:latin typeface="微软雅黑" panose="020b0503020204020204" pitchFamily="34" charset="-122"/>
                <a:ea typeface="微软雅黑" panose="020b0503020204020204" pitchFamily="34" charset="-122"/>
              </a:rPr>
              <a:t>70%</a:t>
            </a:r>
            <a:endParaRPr lang="zh-CN" altLang="en-US" sz="2400">
              <a:latin typeface="微软雅黑" panose="020b0503020204020204" pitchFamily="34" charset="-122"/>
              <a:ea typeface="微软雅黑" panose="020b0503020204020204" pitchFamily="34" charset="-122"/>
            </a:endParaRPr>
          </a:p>
        </p:txBody>
      </p:sp>
      <p:sp>
        <p:nvSpPr>
          <p:cNvPr id="10" name="TextBox 9"/>
          <p:cNvSpPr txBox="1"/>
          <p:nvPr/>
        </p:nvSpPr>
        <p:spPr>
          <a:xfrm>
            <a:off x="8530147" y="2136986"/>
            <a:ext cx="3065529" cy="932563"/>
          </a:xfrm>
          <a:prstGeom prst="rect">
            <a:avLst/>
          </a:prstGeom>
          <a:noFill/>
        </p:spPr>
        <p:txBody>
          <a:bodyPr wrap="square" rtlCol="0">
            <a:spAutoFit/>
          </a:bodyPr>
          <a:lstStyle/>
          <a:p>
            <a:pPr algn="l">
              <a:lnSpc>
                <a:spcPct val="130000"/>
              </a:lnSpc>
            </a:pPr>
            <a:r>
              <a:rPr lang="zh-CN" altLang="en-US" sz="1400">
                <a:solidFill>
                  <a:srgbClr val="1C1C1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a:solidFill>
                <a:srgbClr val="1C1C1C"/>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8501069" y="1754298"/>
            <a:ext cx="1415772" cy="461537"/>
          </a:xfrm>
          <a:prstGeom prst="rect">
            <a:avLst/>
          </a:prstGeom>
          <a:noFill/>
        </p:spPr>
        <p:txBody>
          <a:bodyPr wrap="none" rtlCol="0" anchor="ctr">
            <a:spAutoFit/>
          </a:bodyPr>
          <a:lstStyle/>
          <a:p>
            <a:r>
              <a:rPr lang="zh-CN" altLang="en-US" sz="2400">
                <a:solidFill>
                  <a:srgbClr val="1C1C1C"/>
                </a:solidFill>
                <a:latin typeface="微软雅黑" panose="020b0503020204020204" pitchFamily="34" charset="-122"/>
                <a:ea typeface="微软雅黑" panose="020b0503020204020204" pitchFamily="34" charset="-122"/>
              </a:rPr>
              <a:t>添加标题</a:t>
            </a:r>
            <a:endParaRPr lang="zh-CN" altLang="en-US" sz="2400">
              <a:solidFill>
                <a:srgbClr val="1C1C1C"/>
              </a:solidFill>
              <a:latin typeface="微软雅黑" panose="020b0503020204020204" pitchFamily="34" charset="-122"/>
              <a:ea typeface="微软雅黑" panose="020b0503020204020204" pitchFamily="34" charset="-122"/>
            </a:endParaRPr>
          </a:p>
        </p:txBody>
      </p:sp>
      <p:sp>
        <p:nvSpPr>
          <p:cNvPr id="12" name="等腰三角形 11"/>
          <p:cNvSpPr/>
          <p:nvPr/>
        </p:nvSpPr>
        <p:spPr>
          <a:xfrm rot="5400000">
            <a:off x="8300172" y="1895418"/>
            <a:ext cx="241813" cy="20840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TextBox 12"/>
          <p:cNvSpPr txBox="1"/>
          <p:nvPr/>
        </p:nvSpPr>
        <p:spPr>
          <a:xfrm>
            <a:off x="8530147" y="4294193"/>
            <a:ext cx="3065529" cy="932563"/>
          </a:xfrm>
          <a:prstGeom prst="rect">
            <a:avLst/>
          </a:prstGeom>
          <a:noFill/>
        </p:spPr>
        <p:txBody>
          <a:bodyPr wrap="square" rtlCol="0">
            <a:spAutoFit/>
          </a:bodyPr>
          <a:lstStyle/>
          <a:p>
            <a:pPr algn="l">
              <a:lnSpc>
                <a:spcPct val="130000"/>
              </a:lnSpc>
            </a:pPr>
            <a:r>
              <a:rPr lang="zh-CN" altLang="en-US" sz="1400">
                <a:solidFill>
                  <a:srgbClr val="1C1C1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a:solidFill>
                <a:srgbClr val="1C1C1C"/>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8501069" y="3911507"/>
            <a:ext cx="1415772" cy="461537"/>
          </a:xfrm>
          <a:prstGeom prst="rect">
            <a:avLst/>
          </a:prstGeom>
          <a:noFill/>
        </p:spPr>
        <p:txBody>
          <a:bodyPr wrap="none" rtlCol="0" anchor="ctr">
            <a:spAutoFit/>
          </a:bodyPr>
          <a:lstStyle/>
          <a:p>
            <a:r>
              <a:rPr lang="zh-CN" altLang="en-US" sz="2400">
                <a:solidFill>
                  <a:srgbClr val="1C1C1C"/>
                </a:solidFill>
                <a:latin typeface="微软雅黑" panose="020b0503020204020204" pitchFamily="34" charset="-122"/>
                <a:ea typeface="微软雅黑" panose="020b0503020204020204" pitchFamily="34" charset="-122"/>
              </a:rPr>
              <a:t>添加标题</a:t>
            </a:r>
            <a:endParaRPr lang="zh-CN" altLang="en-US" sz="2400">
              <a:solidFill>
                <a:srgbClr val="1C1C1C"/>
              </a:solidFill>
              <a:latin typeface="微软雅黑" panose="020b0503020204020204" pitchFamily="34" charset="-122"/>
              <a:ea typeface="微软雅黑" panose="020b0503020204020204" pitchFamily="34" charset="-122"/>
            </a:endParaRPr>
          </a:p>
        </p:txBody>
      </p:sp>
      <p:sp>
        <p:nvSpPr>
          <p:cNvPr id="15" name="等腰三角形 14"/>
          <p:cNvSpPr/>
          <p:nvPr/>
        </p:nvSpPr>
        <p:spPr>
          <a:xfrm rot="5400000">
            <a:off x="8300172" y="4052627"/>
            <a:ext cx="241813" cy="20840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6" name="组合 15"/>
          <p:cNvGrpSpPr/>
          <p:nvPr/>
        </p:nvGrpSpPr>
        <p:grpSpPr>
          <a:xfrm>
            <a:off x="1776645" y="2320077"/>
            <a:ext cx="719892" cy="576064"/>
            <a:chOff x="1774726" y="2392085"/>
            <a:chExt cx="720080" cy="576064"/>
          </a:xfrm>
          <a:solidFill>
            <a:srgbClr val="FABE00"/>
          </a:solidFill>
        </p:grpSpPr>
        <p:sp>
          <p:nvSpPr>
            <p:cNvPr id="17" name="圆角矩形 16"/>
            <p:cNvSpPr/>
            <p:nvPr/>
          </p:nvSpPr>
          <p:spPr>
            <a:xfrm>
              <a:off x="1774726" y="2392085"/>
              <a:ext cx="720080" cy="57606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8743" y="2464093"/>
              <a:ext cx="432048" cy="432048"/>
            </a:xfrm>
            <a:prstGeom prst="rect">
              <a:avLst/>
            </a:prstGeom>
            <a:noFill/>
          </p:spPr>
        </p:pic>
      </p:grpSp>
      <p:grpSp>
        <p:nvGrpSpPr>
          <p:cNvPr id="20" name="组合 19"/>
          <p:cNvGrpSpPr/>
          <p:nvPr/>
        </p:nvGrpSpPr>
        <p:grpSpPr>
          <a:xfrm>
            <a:off x="1776645" y="4393909"/>
            <a:ext cx="719892" cy="576064"/>
            <a:chOff x="1774726" y="4465916"/>
            <a:chExt cx="720080" cy="576064"/>
          </a:xfrm>
        </p:grpSpPr>
        <p:sp>
          <p:nvSpPr>
            <p:cNvPr id="21" name="圆角矩形 20"/>
            <p:cNvSpPr/>
            <p:nvPr/>
          </p:nvSpPr>
          <p:spPr>
            <a:xfrm>
              <a:off x="1774726" y="4465916"/>
              <a:ext cx="720080" cy="57606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22" name="组合 21"/>
            <p:cNvGrpSpPr/>
            <p:nvPr/>
          </p:nvGrpSpPr>
          <p:grpSpPr>
            <a:xfrm>
              <a:off x="1947546" y="4566728"/>
              <a:ext cx="374440" cy="374440"/>
              <a:chOff x="2713211" y="5157192"/>
              <a:chExt cx="648072" cy="648072"/>
            </a:xfrm>
          </p:grpSpPr>
          <p:sp>
            <p:nvSpPr>
              <p:cNvPr id="23" name="椭圆 22"/>
              <p:cNvSpPr/>
              <p:nvPr/>
            </p:nvSpPr>
            <p:spPr>
              <a:xfrm>
                <a:off x="2713211" y="5157192"/>
                <a:ext cx="648072" cy="64807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24" name="组合 23"/>
              <p:cNvGrpSpPr/>
              <p:nvPr/>
            </p:nvGrpSpPr>
            <p:grpSpPr>
              <a:xfrm>
                <a:off x="2818841" y="5301209"/>
                <a:ext cx="436812" cy="360040"/>
                <a:chOff x="7416800" y="1255713"/>
                <a:chExt cx="1047750" cy="863600"/>
              </a:xfrm>
              <a:solidFill>
                <a:schemeClr val="bg1"/>
              </a:solidFill>
            </p:grpSpPr>
            <p:sp>
              <p:nvSpPr>
                <p:cNvPr id="25" name="Freeform 58"/>
                <p:cNvSpPr>
                  <a:spLocks noEditPoints="1"/>
                </p:cNvSpPr>
                <p:nvPr/>
              </p:nvSpPr>
              <p:spPr bwMode="auto">
                <a:xfrm>
                  <a:off x="7416800" y="1255713"/>
                  <a:ext cx="571500" cy="574675"/>
                </a:xfrm>
                <a:custGeom>
                  <a:gdLst>
                    <a:gd name="T0" fmla="*/ 320 w 360"/>
                    <a:gd name="T1" fmla="*/ 118 h 362"/>
                    <a:gd name="T2" fmla="*/ 280 w 360"/>
                    <a:gd name="T3" fmla="*/ 66 h 362"/>
                    <a:gd name="T4" fmla="*/ 292 w 360"/>
                    <a:gd name="T5" fmla="*/ 42 h 362"/>
                    <a:gd name="T6" fmla="*/ 258 w 360"/>
                    <a:gd name="T7" fmla="*/ 16 h 362"/>
                    <a:gd name="T8" fmla="*/ 248 w 360"/>
                    <a:gd name="T9" fmla="*/ 16 h 362"/>
                    <a:gd name="T10" fmla="*/ 232 w 360"/>
                    <a:gd name="T11" fmla="*/ 36 h 362"/>
                    <a:gd name="T12" fmla="*/ 174 w 360"/>
                    <a:gd name="T13" fmla="*/ 28 h 362"/>
                    <a:gd name="T14" fmla="*/ 164 w 360"/>
                    <a:gd name="T15" fmla="*/ 4 h 362"/>
                    <a:gd name="T16" fmla="*/ 122 w 360"/>
                    <a:gd name="T17" fmla="*/ 10 h 362"/>
                    <a:gd name="T18" fmla="*/ 116 w 360"/>
                    <a:gd name="T19" fmla="*/ 16 h 362"/>
                    <a:gd name="T20" fmla="*/ 118 w 360"/>
                    <a:gd name="T21" fmla="*/ 42 h 362"/>
                    <a:gd name="T22" fmla="*/ 64 w 360"/>
                    <a:gd name="T23" fmla="*/ 82 h 362"/>
                    <a:gd name="T24" fmla="*/ 42 w 360"/>
                    <a:gd name="T25" fmla="*/ 70 h 362"/>
                    <a:gd name="T26" fmla="*/ 14 w 360"/>
                    <a:gd name="T27" fmla="*/ 104 h 362"/>
                    <a:gd name="T28" fmla="*/ 16 w 360"/>
                    <a:gd name="T29" fmla="*/ 114 h 362"/>
                    <a:gd name="T30" fmla="*/ 36 w 360"/>
                    <a:gd name="T31" fmla="*/ 130 h 362"/>
                    <a:gd name="T32" fmla="*/ 28 w 360"/>
                    <a:gd name="T33" fmla="*/ 188 h 362"/>
                    <a:gd name="T34" fmla="*/ 4 w 360"/>
                    <a:gd name="T35" fmla="*/ 198 h 362"/>
                    <a:gd name="T36" fmla="*/ 8 w 360"/>
                    <a:gd name="T37" fmla="*/ 240 h 362"/>
                    <a:gd name="T38" fmla="*/ 14 w 360"/>
                    <a:gd name="T39" fmla="*/ 246 h 362"/>
                    <a:gd name="T40" fmla="*/ 42 w 360"/>
                    <a:gd name="T41" fmla="*/ 244 h 362"/>
                    <a:gd name="T42" fmla="*/ 80 w 360"/>
                    <a:gd name="T43" fmla="*/ 292 h 362"/>
                    <a:gd name="T44" fmla="*/ 70 w 360"/>
                    <a:gd name="T45" fmla="*/ 316 h 362"/>
                    <a:gd name="T46" fmla="*/ 74 w 360"/>
                    <a:gd name="T47" fmla="*/ 328 h 362"/>
                    <a:gd name="T48" fmla="*/ 110 w 360"/>
                    <a:gd name="T49" fmla="*/ 348 h 362"/>
                    <a:gd name="T50" fmla="*/ 124 w 360"/>
                    <a:gd name="T51" fmla="*/ 330 h 362"/>
                    <a:gd name="T52" fmla="*/ 182 w 360"/>
                    <a:gd name="T53" fmla="*/ 332 h 362"/>
                    <a:gd name="T54" fmla="*/ 196 w 360"/>
                    <a:gd name="T55" fmla="*/ 356 h 362"/>
                    <a:gd name="T56" fmla="*/ 206 w 360"/>
                    <a:gd name="T57" fmla="*/ 362 h 362"/>
                    <a:gd name="T58" fmla="*/ 246 w 360"/>
                    <a:gd name="T59" fmla="*/ 350 h 362"/>
                    <a:gd name="T60" fmla="*/ 242 w 360"/>
                    <a:gd name="T61" fmla="*/ 328 h 362"/>
                    <a:gd name="T62" fmla="*/ 290 w 360"/>
                    <a:gd name="T63" fmla="*/ 284 h 362"/>
                    <a:gd name="T64" fmla="*/ 316 w 360"/>
                    <a:gd name="T65" fmla="*/ 292 h 362"/>
                    <a:gd name="T66" fmla="*/ 328 w 360"/>
                    <a:gd name="T67" fmla="*/ 288 h 362"/>
                    <a:gd name="T68" fmla="*/ 346 w 360"/>
                    <a:gd name="T69" fmla="*/ 252 h 362"/>
                    <a:gd name="T70" fmla="*/ 330 w 360"/>
                    <a:gd name="T71" fmla="*/ 238 h 362"/>
                    <a:gd name="T72" fmla="*/ 330 w 360"/>
                    <a:gd name="T73" fmla="*/ 180 h 362"/>
                    <a:gd name="T74" fmla="*/ 354 w 360"/>
                    <a:gd name="T75" fmla="*/ 166 h 362"/>
                    <a:gd name="T76" fmla="*/ 360 w 360"/>
                    <a:gd name="T77" fmla="*/ 160 h 362"/>
                    <a:gd name="T78" fmla="*/ 350 w 360"/>
                    <a:gd name="T79" fmla="*/ 118 h 362"/>
                    <a:gd name="T80" fmla="*/ 342 w 360"/>
                    <a:gd name="T81" fmla="*/ 116 h 362"/>
                    <a:gd name="T82" fmla="*/ 166 w 360"/>
                    <a:gd name="T83" fmla="*/ 262 h 362"/>
                    <a:gd name="T84" fmla="*/ 114 w 360"/>
                    <a:gd name="T85" fmla="*/ 230 h 362"/>
                    <a:gd name="T86" fmla="*/ 98 w 360"/>
                    <a:gd name="T87" fmla="*/ 184 h 362"/>
                    <a:gd name="T88" fmla="*/ 120 w 360"/>
                    <a:gd name="T89" fmla="*/ 126 h 362"/>
                    <a:gd name="T90" fmla="*/ 162 w 360"/>
                    <a:gd name="T91" fmla="*/ 102 h 362"/>
                    <a:gd name="T92" fmla="*/ 224 w 360"/>
                    <a:gd name="T93" fmla="*/ 112 h 362"/>
                    <a:gd name="T94" fmla="*/ 260 w 360"/>
                    <a:gd name="T95" fmla="*/ 162 h 362"/>
                    <a:gd name="T96" fmla="*/ 258 w 360"/>
                    <a:gd name="T97" fmla="*/ 210 h 362"/>
                    <a:gd name="T98" fmla="*/ 214 w 360"/>
                    <a:gd name="T99" fmla="*/ 256 h 3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0" h="362">
                      <a:moveTo>
                        <a:pt x="342" y="116"/>
                      </a:moveTo>
                      <a:lnTo>
                        <a:pt x="328" y="120"/>
                      </a:lnTo>
                      <a:lnTo>
                        <a:pt x="328" y="120"/>
                      </a:lnTo>
                      <a:lnTo>
                        <a:pt x="320" y="118"/>
                      </a:lnTo>
                      <a:lnTo>
                        <a:pt x="316" y="114"/>
                      </a:lnTo>
                      <a:lnTo>
                        <a:pt x="284" y="72"/>
                      </a:lnTo>
                      <a:lnTo>
                        <a:pt x="284" y="72"/>
                      </a:lnTo>
                      <a:lnTo>
                        <a:pt x="280" y="66"/>
                      </a:lnTo>
                      <a:lnTo>
                        <a:pt x="282" y="58"/>
                      </a:lnTo>
                      <a:lnTo>
                        <a:pt x="290" y="46"/>
                      </a:lnTo>
                      <a:lnTo>
                        <a:pt x="290" y="46"/>
                      </a:lnTo>
                      <a:lnTo>
                        <a:pt x="292" y="42"/>
                      </a:lnTo>
                      <a:lnTo>
                        <a:pt x="292" y="40"/>
                      </a:lnTo>
                      <a:lnTo>
                        <a:pt x="290" y="36"/>
                      </a:lnTo>
                      <a:lnTo>
                        <a:pt x="288" y="34"/>
                      </a:lnTo>
                      <a:lnTo>
                        <a:pt x="258" y="16"/>
                      </a:lnTo>
                      <a:lnTo>
                        <a:pt x="258" y="16"/>
                      </a:lnTo>
                      <a:lnTo>
                        <a:pt x="254" y="14"/>
                      </a:lnTo>
                      <a:lnTo>
                        <a:pt x="252" y="16"/>
                      </a:lnTo>
                      <a:lnTo>
                        <a:pt x="248" y="16"/>
                      </a:lnTo>
                      <a:lnTo>
                        <a:pt x="246" y="18"/>
                      </a:lnTo>
                      <a:lnTo>
                        <a:pt x="238" y="32"/>
                      </a:lnTo>
                      <a:lnTo>
                        <a:pt x="238" y="32"/>
                      </a:lnTo>
                      <a:lnTo>
                        <a:pt x="232" y="36"/>
                      </a:lnTo>
                      <a:lnTo>
                        <a:pt x="226" y="38"/>
                      </a:lnTo>
                      <a:lnTo>
                        <a:pt x="180" y="30"/>
                      </a:lnTo>
                      <a:lnTo>
                        <a:pt x="180" y="30"/>
                      </a:lnTo>
                      <a:lnTo>
                        <a:pt x="174" y="28"/>
                      </a:lnTo>
                      <a:lnTo>
                        <a:pt x="170" y="22"/>
                      </a:lnTo>
                      <a:lnTo>
                        <a:pt x="166" y="8"/>
                      </a:lnTo>
                      <a:lnTo>
                        <a:pt x="166" y="8"/>
                      </a:lnTo>
                      <a:lnTo>
                        <a:pt x="164" y="4"/>
                      </a:lnTo>
                      <a:lnTo>
                        <a:pt x="162" y="2"/>
                      </a:lnTo>
                      <a:lnTo>
                        <a:pt x="160" y="0"/>
                      </a:lnTo>
                      <a:lnTo>
                        <a:pt x="156" y="0"/>
                      </a:lnTo>
                      <a:lnTo>
                        <a:pt x="122" y="10"/>
                      </a:lnTo>
                      <a:lnTo>
                        <a:pt x="122" y="10"/>
                      </a:lnTo>
                      <a:lnTo>
                        <a:pt x="118" y="10"/>
                      </a:lnTo>
                      <a:lnTo>
                        <a:pt x="116" y="12"/>
                      </a:lnTo>
                      <a:lnTo>
                        <a:pt x="116" y="16"/>
                      </a:lnTo>
                      <a:lnTo>
                        <a:pt x="116" y="20"/>
                      </a:lnTo>
                      <a:lnTo>
                        <a:pt x="120" y="34"/>
                      </a:lnTo>
                      <a:lnTo>
                        <a:pt x="120" y="34"/>
                      </a:lnTo>
                      <a:lnTo>
                        <a:pt x="118" y="42"/>
                      </a:lnTo>
                      <a:lnTo>
                        <a:pt x="114" y="46"/>
                      </a:lnTo>
                      <a:lnTo>
                        <a:pt x="72" y="78"/>
                      </a:lnTo>
                      <a:lnTo>
                        <a:pt x="72" y="78"/>
                      </a:lnTo>
                      <a:lnTo>
                        <a:pt x="64" y="82"/>
                      </a:lnTo>
                      <a:lnTo>
                        <a:pt x="58" y="80"/>
                      </a:lnTo>
                      <a:lnTo>
                        <a:pt x="44" y="72"/>
                      </a:lnTo>
                      <a:lnTo>
                        <a:pt x="44" y="72"/>
                      </a:lnTo>
                      <a:lnTo>
                        <a:pt x="42" y="70"/>
                      </a:lnTo>
                      <a:lnTo>
                        <a:pt x="38" y="70"/>
                      </a:lnTo>
                      <a:lnTo>
                        <a:pt x="36" y="72"/>
                      </a:lnTo>
                      <a:lnTo>
                        <a:pt x="34" y="74"/>
                      </a:lnTo>
                      <a:lnTo>
                        <a:pt x="14" y="104"/>
                      </a:lnTo>
                      <a:lnTo>
                        <a:pt x="14" y="104"/>
                      </a:lnTo>
                      <a:lnTo>
                        <a:pt x="14" y="108"/>
                      </a:lnTo>
                      <a:lnTo>
                        <a:pt x="14" y="110"/>
                      </a:lnTo>
                      <a:lnTo>
                        <a:pt x="16" y="114"/>
                      </a:lnTo>
                      <a:lnTo>
                        <a:pt x="18" y="116"/>
                      </a:lnTo>
                      <a:lnTo>
                        <a:pt x="32" y="124"/>
                      </a:lnTo>
                      <a:lnTo>
                        <a:pt x="32" y="124"/>
                      </a:lnTo>
                      <a:lnTo>
                        <a:pt x="36" y="130"/>
                      </a:lnTo>
                      <a:lnTo>
                        <a:pt x="38" y="138"/>
                      </a:lnTo>
                      <a:lnTo>
                        <a:pt x="30" y="182"/>
                      </a:lnTo>
                      <a:lnTo>
                        <a:pt x="30" y="182"/>
                      </a:lnTo>
                      <a:lnTo>
                        <a:pt x="28" y="188"/>
                      </a:lnTo>
                      <a:lnTo>
                        <a:pt x="22" y="192"/>
                      </a:lnTo>
                      <a:lnTo>
                        <a:pt x="6" y="196"/>
                      </a:lnTo>
                      <a:lnTo>
                        <a:pt x="6" y="196"/>
                      </a:lnTo>
                      <a:lnTo>
                        <a:pt x="4" y="198"/>
                      </a:lnTo>
                      <a:lnTo>
                        <a:pt x="0" y="200"/>
                      </a:lnTo>
                      <a:lnTo>
                        <a:pt x="0" y="202"/>
                      </a:lnTo>
                      <a:lnTo>
                        <a:pt x="0" y="206"/>
                      </a:lnTo>
                      <a:lnTo>
                        <a:pt x="8" y="240"/>
                      </a:lnTo>
                      <a:lnTo>
                        <a:pt x="8" y="240"/>
                      </a:lnTo>
                      <a:lnTo>
                        <a:pt x="10" y="244"/>
                      </a:lnTo>
                      <a:lnTo>
                        <a:pt x="12" y="246"/>
                      </a:lnTo>
                      <a:lnTo>
                        <a:pt x="14" y="246"/>
                      </a:lnTo>
                      <a:lnTo>
                        <a:pt x="18" y="246"/>
                      </a:lnTo>
                      <a:lnTo>
                        <a:pt x="34" y="242"/>
                      </a:lnTo>
                      <a:lnTo>
                        <a:pt x="34" y="242"/>
                      </a:lnTo>
                      <a:lnTo>
                        <a:pt x="42" y="244"/>
                      </a:lnTo>
                      <a:lnTo>
                        <a:pt x="46" y="248"/>
                      </a:lnTo>
                      <a:lnTo>
                        <a:pt x="78" y="290"/>
                      </a:lnTo>
                      <a:lnTo>
                        <a:pt x="78" y="290"/>
                      </a:lnTo>
                      <a:lnTo>
                        <a:pt x="80" y="292"/>
                      </a:lnTo>
                      <a:lnTo>
                        <a:pt x="80" y="296"/>
                      </a:lnTo>
                      <a:lnTo>
                        <a:pt x="80" y="304"/>
                      </a:lnTo>
                      <a:lnTo>
                        <a:pt x="70" y="316"/>
                      </a:lnTo>
                      <a:lnTo>
                        <a:pt x="70" y="316"/>
                      </a:lnTo>
                      <a:lnTo>
                        <a:pt x="70" y="320"/>
                      </a:lnTo>
                      <a:lnTo>
                        <a:pt x="70" y="324"/>
                      </a:lnTo>
                      <a:lnTo>
                        <a:pt x="70" y="326"/>
                      </a:lnTo>
                      <a:lnTo>
                        <a:pt x="74" y="328"/>
                      </a:lnTo>
                      <a:lnTo>
                        <a:pt x="104" y="346"/>
                      </a:lnTo>
                      <a:lnTo>
                        <a:pt x="104" y="346"/>
                      </a:lnTo>
                      <a:lnTo>
                        <a:pt x="106" y="348"/>
                      </a:lnTo>
                      <a:lnTo>
                        <a:pt x="110" y="348"/>
                      </a:lnTo>
                      <a:lnTo>
                        <a:pt x="112" y="346"/>
                      </a:lnTo>
                      <a:lnTo>
                        <a:pt x="114" y="344"/>
                      </a:lnTo>
                      <a:lnTo>
                        <a:pt x="124" y="330"/>
                      </a:lnTo>
                      <a:lnTo>
                        <a:pt x="124" y="330"/>
                      </a:lnTo>
                      <a:lnTo>
                        <a:pt x="130" y="324"/>
                      </a:lnTo>
                      <a:lnTo>
                        <a:pt x="136" y="324"/>
                      </a:lnTo>
                      <a:lnTo>
                        <a:pt x="182" y="332"/>
                      </a:lnTo>
                      <a:lnTo>
                        <a:pt x="182" y="332"/>
                      </a:lnTo>
                      <a:lnTo>
                        <a:pt x="188" y="334"/>
                      </a:lnTo>
                      <a:lnTo>
                        <a:pt x="192" y="340"/>
                      </a:lnTo>
                      <a:lnTo>
                        <a:pt x="196" y="356"/>
                      </a:lnTo>
                      <a:lnTo>
                        <a:pt x="196" y="356"/>
                      </a:lnTo>
                      <a:lnTo>
                        <a:pt x="198" y="358"/>
                      </a:lnTo>
                      <a:lnTo>
                        <a:pt x="200" y="360"/>
                      </a:lnTo>
                      <a:lnTo>
                        <a:pt x="202" y="362"/>
                      </a:lnTo>
                      <a:lnTo>
                        <a:pt x="206" y="362"/>
                      </a:lnTo>
                      <a:lnTo>
                        <a:pt x="240" y="354"/>
                      </a:lnTo>
                      <a:lnTo>
                        <a:pt x="240" y="354"/>
                      </a:lnTo>
                      <a:lnTo>
                        <a:pt x="244" y="352"/>
                      </a:lnTo>
                      <a:lnTo>
                        <a:pt x="246" y="350"/>
                      </a:lnTo>
                      <a:lnTo>
                        <a:pt x="246" y="346"/>
                      </a:lnTo>
                      <a:lnTo>
                        <a:pt x="246" y="344"/>
                      </a:lnTo>
                      <a:lnTo>
                        <a:pt x="242" y="328"/>
                      </a:lnTo>
                      <a:lnTo>
                        <a:pt x="242" y="328"/>
                      </a:lnTo>
                      <a:lnTo>
                        <a:pt x="244" y="320"/>
                      </a:lnTo>
                      <a:lnTo>
                        <a:pt x="248" y="316"/>
                      </a:lnTo>
                      <a:lnTo>
                        <a:pt x="290" y="284"/>
                      </a:lnTo>
                      <a:lnTo>
                        <a:pt x="290" y="284"/>
                      </a:lnTo>
                      <a:lnTo>
                        <a:pt x="296" y="282"/>
                      </a:lnTo>
                      <a:lnTo>
                        <a:pt x="302" y="284"/>
                      </a:lnTo>
                      <a:lnTo>
                        <a:pt x="316" y="292"/>
                      </a:lnTo>
                      <a:lnTo>
                        <a:pt x="316" y="292"/>
                      </a:lnTo>
                      <a:lnTo>
                        <a:pt x="318" y="292"/>
                      </a:lnTo>
                      <a:lnTo>
                        <a:pt x="322" y="292"/>
                      </a:lnTo>
                      <a:lnTo>
                        <a:pt x="324" y="290"/>
                      </a:lnTo>
                      <a:lnTo>
                        <a:pt x="328" y="288"/>
                      </a:lnTo>
                      <a:lnTo>
                        <a:pt x="346" y="258"/>
                      </a:lnTo>
                      <a:lnTo>
                        <a:pt x="346" y="258"/>
                      </a:lnTo>
                      <a:lnTo>
                        <a:pt x="346" y="256"/>
                      </a:lnTo>
                      <a:lnTo>
                        <a:pt x="346" y="252"/>
                      </a:lnTo>
                      <a:lnTo>
                        <a:pt x="346" y="250"/>
                      </a:lnTo>
                      <a:lnTo>
                        <a:pt x="342" y="246"/>
                      </a:lnTo>
                      <a:lnTo>
                        <a:pt x="330" y="238"/>
                      </a:lnTo>
                      <a:lnTo>
                        <a:pt x="330" y="238"/>
                      </a:lnTo>
                      <a:lnTo>
                        <a:pt x="324" y="232"/>
                      </a:lnTo>
                      <a:lnTo>
                        <a:pt x="324" y="226"/>
                      </a:lnTo>
                      <a:lnTo>
                        <a:pt x="330" y="180"/>
                      </a:lnTo>
                      <a:lnTo>
                        <a:pt x="330" y="180"/>
                      </a:lnTo>
                      <a:lnTo>
                        <a:pt x="332" y="176"/>
                      </a:lnTo>
                      <a:lnTo>
                        <a:pt x="334" y="174"/>
                      </a:lnTo>
                      <a:lnTo>
                        <a:pt x="340" y="170"/>
                      </a:lnTo>
                      <a:lnTo>
                        <a:pt x="354" y="166"/>
                      </a:lnTo>
                      <a:lnTo>
                        <a:pt x="354" y="166"/>
                      </a:lnTo>
                      <a:lnTo>
                        <a:pt x="358" y="164"/>
                      </a:lnTo>
                      <a:lnTo>
                        <a:pt x="360" y="162"/>
                      </a:lnTo>
                      <a:lnTo>
                        <a:pt x="360" y="160"/>
                      </a:lnTo>
                      <a:lnTo>
                        <a:pt x="360" y="156"/>
                      </a:lnTo>
                      <a:lnTo>
                        <a:pt x="352" y="122"/>
                      </a:lnTo>
                      <a:lnTo>
                        <a:pt x="352" y="122"/>
                      </a:lnTo>
                      <a:lnTo>
                        <a:pt x="350" y="118"/>
                      </a:lnTo>
                      <a:lnTo>
                        <a:pt x="348" y="116"/>
                      </a:lnTo>
                      <a:lnTo>
                        <a:pt x="346" y="116"/>
                      </a:lnTo>
                      <a:lnTo>
                        <a:pt x="342" y="116"/>
                      </a:lnTo>
                      <a:lnTo>
                        <a:pt x="342" y="116"/>
                      </a:lnTo>
                      <a:close/>
                      <a:moveTo>
                        <a:pt x="200" y="262"/>
                      </a:moveTo>
                      <a:lnTo>
                        <a:pt x="200" y="262"/>
                      </a:lnTo>
                      <a:lnTo>
                        <a:pt x="182" y="264"/>
                      </a:lnTo>
                      <a:lnTo>
                        <a:pt x="166" y="262"/>
                      </a:lnTo>
                      <a:lnTo>
                        <a:pt x="152" y="258"/>
                      </a:lnTo>
                      <a:lnTo>
                        <a:pt x="138" y="252"/>
                      </a:lnTo>
                      <a:lnTo>
                        <a:pt x="124" y="242"/>
                      </a:lnTo>
                      <a:lnTo>
                        <a:pt x="114" y="230"/>
                      </a:lnTo>
                      <a:lnTo>
                        <a:pt x="106" y="216"/>
                      </a:lnTo>
                      <a:lnTo>
                        <a:pt x="100" y="200"/>
                      </a:lnTo>
                      <a:lnTo>
                        <a:pt x="100" y="200"/>
                      </a:lnTo>
                      <a:lnTo>
                        <a:pt x="98" y="184"/>
                      </a:lnTo>
                      <a:lnTo>
                        <a:pt x="100" y="168"/>
                      </a:lnTo>
                      <a:lnTo>
                        <a:pt x="104" y="152"/>
                      </a:lnTo>
                      <a:lnTo>
                        <a:pt x="110" y="138"/>
                      </a:lnTo>
                      <a:lnTo>
                        <a:pt x="120" y="126"/>
                      </a:lnTo>
                      <a:lnTo>
                        <a:pt x="132" y="116"/>
                      </a:lnTo>
                      <a:lnTo>
                        <a:pt x="146" y="108"/>
                      </a:lnTo>
                      <a:lnTo>
                        <a:pt x="162" y="102"/>
                      </a:lnTo>
                      <a:lnTo>
                        <a:pt x="162" y="102"/>
                      </a:lnTo>
                      <a:lnTo>
                        <a:pt x="178" y="100"/>
                      </a:lnTo>
                      <a:lnTo>
                        <a:pt x="194" y="100"/>
                      </a:lnTo>
                      <a:lnTo>
                        <a:pt x="210" y="104"/>
                      </a:lnTo>
                      <a:lnTo>
                        <a:pt x="224" y="112"/>
                      </a:lnTo>
                      <a:lnTo>
                        <a:pt x="236" y="120"/>
                      </a:lnTo>
                      <a:lnTo>
                        <a:pt x="246" y="132"/>
                      </a:lnTo>
                      <a:lnTo>
                        <a:pt x="254" y="146"/>
                      </a:lnTo>
                      <a:lnTo>
                        <a:pt x="260" y="162"/>
                      </a:lnTo>
                      <a:lnTo>
                        <a:pt x="260" y="162"/>
                      </a:lnTo>
                      <a:lnTo>
                        <a:pt x="262" y="178"/>
                      </a:lnTo>
                      <a:lnTo>
                        <a:pt x="262" y="194"/>
                      </a:lnTo>
                      <a:lnTo>
                        <a:pt x="258" y="210"/>
                      </a:lnTo>
                      <a:lnTo>
                        <a:pt x="250" y="224"/>
                      </a:lnTo>
                      <a:lnTo>
                        <a:pt x="240" y="236"/>
                      </a:lnTo>
                      <a:lnTo>
                        <a:pt x="228" y="248"/>
                      </a:lnTo>
                      <a:lnTo>
                        <a:pt x="214" y="256"/>
                      </a:lnTo>
                      <a:lnTo>
                        <a:pt x="200" y="262"/>
                      </a:lnTo>
                      <a:lnTo>
                        <a:pt x="200"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1" rIns="91440" bIns="45721" numCol="1" anchor="t" anchorCtr="0" compatLnSpc="1"/>
                <a:lstStyle/>
                <a:p>
                  <a:endParaRPr lang="zh-CN" altLang="en-US" sz="2400"/>
                </a:p>
              </p:txBody>
            </p:sp>
            <p:sp>
              <p:nvSpPr>
                <p:cNvPr id="26" name="Freeform 59"/>
                <p:cNvSpPr>
                  <a:spLocks noEditPoints="1"/>
                </p:cNvSpPr>
                <p:nvPr/>
              </p:nvSpPr>
              <p:spPr bwMode="auto">
                <a:xfrm>
                  <a:off x="7886700" y="1544638"/>
                  <a:ext cx="577850" cy="574675"/>
                </a:xfrm>
                <a:custGeom>
                  <a:gdLst>
                    <a:gd name="T0" fmla="*/ 336 w 364"/>
                    <a:gd name="T1" fmla="*/ 178 h 362"/>
                    <a:gd name="T2" fmla="*/ 320 w 364"/>
                    <a:gd name="T3" fmla="*/ 114 h 362"/>
                    <a:gd name="T4" fmla="*/ 338 w 364"/>
                    <a:gd name="T5" fmla="*/ 96 h 362"/>
                    <a:gd name="T6" fmla="*/ 318 w 364"/>
                    <a:gd name="T7" fmla="*/ 58 h 362"/>
                    <a:gd name="T8" fmla="*/ 308 w 364"/>
                    <a:gd name="T9" fmla="*/ 56 h 362"/>
                    <a:gd name="T10" fmla="*/ 286 w 364"/>
                    <a:gd name="T11" fmla="*/ 68 h 362"/>
                    <a:gd name="T12" fmla="*/ 236 w 364"/>
                    <a:gd name="T13" fmla="*/ 36 h 362"/>
                    <a:gd name="T14" fmla="*/ 236 w 364"/>
                    <a:gd name="T15" fmla="*/ 12 h 362"/>
                    <a:gd name="T16" fmla="*/ 196 w 364"/>
                    <a:gd name="T17" fmla="*/ 0 h 362"/>
                    <a:gd name="T18" fmla="*/ 186 w 364"/>
                    <a:gd name="T19" fmla="*/ 2 h 362"/>
                    <a:gd name="T20" fmla="*/ 180 w 364"/>
                    <a:gd name="T21" fmla="*/ 28 h 362"/>
                    <a:gd name="T22" fmla="*/ 114 w 364"/>
                    <a:gd name="T23" fmla="*/ 44 h 362"/>
                    <a:gd name="T24" fmla="*/ 98 w 364"/>
                    <a:gd name="T25" fmla="*/ 24 h 362"/>
                    <a:gd name="T26" fmla="*/ 60 w 364"/>
                    <a:gd name="T27" fmla="*/ 44 h 362"/>
                    <a:gd name="T28" fmla="*/ 56 w 364"/>
                    <a:gd name="T29" fmla="*/ 54 h 362"/>
                    <a:gd name="T30" fmla="*/ 70 w 364"/>
                    <a:gd name="T31" fmla="*/ 78 h 362"/>
                    <a:gd name="T32" fmla="*/ 38 w 364"/>
                    <a:gd name="T33" fmla="*/ 128 h 362"/>
                    <a:gd name="T34" fmla="*/ 12 w 364"/>
                    <a:gd name="T35" fmla="*/ 126 h 362"/>
                    <a:gd name="T36" fmla="*/ 0 w 364"/>
                    <a:gd name="T37" fmla="*/ 168 h 362"/>
                    <a:gd name="T38" fmla="*/ 4 w 364"/>
                    <a:gd name="T39" fmla="*/ 176 h 362"/>
                    <a:gd name="T40" fmla="*/ 30 w 364"/>
                    <a:gd name="T41" fmla="*/ 184 h 362"/>
                    <a:gd name="T42" fmla="*/ 44 w 364"/>
                    <a:gd name="T43" fmla="*/ 248 h 362"/>
                    <a:gd name="T44" fmla="*/ 26 w 364"/>
                    <a:gd name="T45" fmla="*/ 264 h 362"/>
                    <a:gd name="T46" fmla="*/ 46 w 364"/>
                    <a:gd name="T47" fmla="*/ 302 h 362"/>
                    <a:gd name="T48" fmla="*/ 54 w 364"/>
                    <a:gd name="T49" fmla="*/ 306 h 362"/>
                    <a:gd name="T50" fmla="*/ 78 w 364"/>
                    <a:gd name="T51" fmla="*/ 292 h 362"/>
                    <a:gd name="T52" fmla="*/ 130 w 364"/>
                    <a:gd name="T53" fmla="*/ 324 h 362"/>
                    <a:gd name="T54" fmla="*/ 128 w 364"/>
                    <a:gd name="T55" fmla="*/ 350 h 362"/>
                    <a:gd name="T56" fmla="*/ 170 w 364"/>
                    <a:gd name="T57" fmla="*/ 362 h 362"/>
                    <a:gd name="T58" fmla="*/ 178 w 364"/>
                    <a:gd name="T59" fmla="*/ 358 h 362"/>
                    <a:gd name="T60" fmla="*/ 186 w 364"/>
                    <a:gd name="T61" fmla="*/ 334 h 362"/>
                    <a:gd name="T62" fmla="*/ 248 w 364"/>
                    <a:gd name="T63" fmla="*/ 318 h 362"/>
                    <a:gd name="T64" fmla="*/ 266 w 364"/>
                    <a:gd name="T65" fmla="*/ 336 h 362"/>
                    <a:gd name="T66" fmla="*/ 304 w 364"/>
                    <a:gd name="T67" fmla="*/ 316 h 362"/>
                    <a:gd name="T68" fmla="*/ 308 w 364"/>
                    <a:gd name="T69" fmla="*/ 308 h 362"/>
                    <a:gd name="T70" fmla="*/ 294 w 364"/>
                    <a:gd name="T71" fmla="*/ 284 h 362"/>
                    <a:gd name="T72" fmla="*/ 326 w 364"/>
                    <a:gd name="T73" fmla="*/ 234 h 362"/>
                    <a:gd name="T74" fmla="*/ 352 w 364"/>
                    <a:gd name="T75" fmla="*/ 234 h 362"/>
                    <a:gd name="T76" fmla="*/ 364 w 364"/>
                    <a:gd name="T77" fmla="*/ 194 h 362"/>
                    <a:gd name="T78" fmla="*/ 360 w 364"/>
                    <a:gd name="T79" fmla="*/ 184 h 362"/>
                    <a:gd name="T80" fmla="*/ 168 w 364"/>
                    <a:gd name="T81" fmla="*/ 262 h 362"/>
                    <a:gd name="T82" fmla="*/ 114 w 364"/>
                    <a:gd name="T83" fmla="*/ 228 h 362"/>
                    <a:gd name="T84" fmla="*/ 100 w 364"/>
                    <a:gd name="T85" fmla="*/ 166 h 362"/>
                    <a:gd name="T86" fmla="*/ 122 w 364"/>
                    <a:gd name="T87" fmla="*/ 124 h 362"/>
                    <a:gd name="T88" fmla="*/ 178 w 364"/>
                    <a:gd name="T89" fmla="*/ 98 h 362"/>
                    <a:gd name="T90" fmla="*/ 226 w 364"/>
                    <a:gd name="T91" fmla="*/ 112 h 362"/>
                    <a:gd name="T92" fmla="*/ 262 w 364"/>
                    <a:gd name="T93" fmla="*/ 162 h 362"/>
                    <a:gd name="T94" fmla="*/ 258 w 364"/>
                    <a:gd name="T95" fmla="*/ 210 h 362"/>
                    <a:gd name="T96" fmla="*/ 216 w 364"/>
                    <a:gd name="T97" fmla="*/ 256 h 362"/>
                    <a:gd name="T98" fmla="*/ 168 w 364"/>
                    <a:gd name="T99" fmla="*/ 262 h 3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4" h="362">
                      <a:moveTo>
                        <a:pt x="356" y="184"/>
                      </a:moveTo>
                      <a:lnTo>
                        <a:pt x="342" y="180"/>
                      </a:lnTo>
                      <a:lnTo>
                        <a:pt x="342" y="180"/>
                      </a:lnTo>
                      <a:lnTo>
                        <a:pt x="336" y="178"/>
                      </a:lnTo>
                      <a:lnTo>
                        <a:pt x="332" y="172"/>
                      </a:lnTo>
                      <a:lnTo>
                        <a:pt x="320" y="120"/>
                      </a:lnTo>
                      <a:lnTo>
                        <a:pt x="320" y="120"/>
                      </a:lnTo>
                      <a:lnTo>
                        <a:pt x="320" y="114"/>
                      </a:lnTo>
                      <a:lnTo>
                        <a:pt x="324" y="108"/>
                      </a:lnTo>
                      <a:lnTo>
                        <a:pt x="336" y="98"/>
                      </a:lnTo>
                      <a:lnTo>
                        <a:pt x="336" y="98"/>
                      </a:lnTo>
                      <a:lnTo>
                        <a:pt x="338" y="96"/>
                      </a:lnTo>
                      <a:lnTo>
                        <a:pt x="340" y="94"/>
                      </a:lnTo>
                      <a:lnTo>
                        <a:pt x="338" y="90"/>
                      </a:lnTo>
                      <a:lnTo>
                        <a:pt x="338" y="88"/>
                      </a:lnTo>
                      <a:lnTo>
                        <a:pt x="318" y="58"/>
                      </a:lnTo>
                      <a:lnTo>
                        <a:pt x="318" y="58"/>
                      </a:lnTo>
                      <a:lnTo>
                        <a:pt x="314" y="56"/>
                      </a:lnTo>
                      <a:lnTo>
                        <a:pt x="312" y="56"/>
                      </a:lnTo>
                      <a:lnTo>
                        <a:pt x="308" y="56"/>
                      </a:lnTo>
                      <a:lnTo>
                        <a:pt x="306" y="56"/>
                      </a:lnTo>
                      <a:lnTo>
                        <a:pt x="292" y="66"/>
                      </a:lnTo>
                      <a:lnTo>
                        <a:pt x="292" y="66"/>
                      </a:lnTo>
                      <a:lnTo>
                        <a:pt x="286" y="68"/>
                      </a:lnTo>
                      <a:lnTo>
                        <a:pt x="280" y="66"/>
                      </a:lnTo>
                      <a:lnTo>
                        <a:pt x="240" y="42"/>
                      </a:lnTo>
                      <a:lnTo>
                        <a:pt x="240" y="42"/>
                      </a:lnTo>
                      <a:lnTo>
                        <a:pt x="236" y="36"/>
                      </a:lnTo>
                      <a:lnTo>
                        <a:pt x="234" y="30"/>
                      </a:lnTo>
                      <a:lnTo>
                        <a:pt x="236" y="14"/>
                      </a:lnTo>
                      <a:lnTo>
                        <a:pt x="236" y="14"/>
                      </a:lnTo>
                      <a:lnTo>
                        <a:pt x="236" y="12"/>
                      </a:lnTo>
                      <a:lnTo>
                        <a:pt x="236" y="8"/>
                      </a:lnTo>
                      <a:lnTo>
                        <a:pt x="234" y="6"/>
                      </a:lnTo>
                      <a:lnTo>
                        <a:pt x="230" y="4"/>
                      </a:lnTo>
                      <a:lnTo>
                        <a:pt x="196" y="0"/>
                      </a:lnTo>
                      <a:lnTo>
                        <a:pt x="196" y="0"/>
                      </a:lnTo>
                      <a:lnTo>
                        <a:pt x="192" y="0"/>
                      </a:lnTo>
                      <a:lnTo>
                        <a:pt x="190" y="0"/>
                      </a:lnTo>
                      <a:lnTo>
                        <a:pt x="186" y="2"/>
                      </a:lnTo>
                      <a:lnTo>
                        <a:pt x="186" y="6"/>
                      </a:lnTo>
                      <a:lnTo>
                        <a:pt x="184" y="22"/>
                      </a:lnTo>
                      <a:lnTo>
                        <a:pt x="184" y="22"/>
                      </a:lnTo>
                      <a:lnTo>
                        <a:pt x="180" y="28"/>
                      </a:lnTo>
                      <a:lnTo>
                        <a:pt x="174" y="30"/>
                      </a:lnTo>
                      <a:lnTo>
                        <a:pt x="122" y="44"/>
                      </a:lnTo>
                      <a:lnTo>
                        <a:pt x="122" y="44"/>
                      </a:lnTo>
                      <a:lnTo>
                        <a:pt x="114" y="44"/>
                      </a:lnTo>
                      <a:lnTo>
                        <a:pt x="108" y="40"/>
                      </a:lnTo>
                      <a:lnTo>
                        <a:pt x="100" y="26"/>
                      </a:lnTo>
                      <a:lnTo>
                        <a:pt x="100" y="26"/>
                      </a:lnTo>
                      <a:lnTo>
                        <a:pt x="98" y="24"/>
                      </a:lnTo>
                      <a:lnTo>
                        <a:pt x="94" y="24"/>
                      </a:lnTo>
                      <a:lnTo>
                        <a:pt x="92" y="24"/>
                      </a:lnTo>
                      <a:lnTo>
                        <a:pt x="88" y="24"/>
                      </a:lnTo>
                      <a:lnTo>
                        <a:pt x="60" y="44"/>
                      </a:lnTo>
                      <a:lnTo>
                        <a:pt x="60" y="44"/>
                      </a:lnTo>
                      <a:lnTo>
                        <a:pt x="58" y="48"/>
                      </a:lnTo>
                      <a:lnTo>
                        <a:pt x="56" y="50"/>
                      </a:lnTo>
                      <a:lnTo>
                        <a:pt x="56" y="54"/>
                      </a:lnTo>
                      <a:lnTo>
                        <a:pt x="58" y="56"/>
                      </a:lnTo>
                      <a:lnTo>
                        <a:pt x="68" y="70"/>
                      </a:lnTo>
                      <a:lnTo>
                        <a:pt x="68" y="70"/>
                      </a:lnTo>
                      <a:lnTo>
                        <a:pt x="70" y="78"/>
                      </a:lnTo>
                      <a:lnTo>
                        <a:pt x="68" y="84"/>
                      </a:lnTo>
                      <a:lnTo>
                        <a:pt x="44" y="122"/>
                      </a:lnTo>
                      <a:lnTo>
                        <a:pt x="44" y="122"/>
                      </a:lnTo>
                      <a:lnTo>
                        <a:pt x="38" y="128"/>
                      </a:lnTo>
                      <a:lnTo>
                        <a:pt x="32" y="128"/>
                      </a:lnTo>
                      <a:lnTo>
                        <a:pt x="16" y="126"/>
                      </a:lnTo>
                      <a:lnTo>
                        <a:pt x="16" y="126"/>
                      </a:lnTo>
                      <a:lnTo>
                        <a:pt x="12" y="126"/>
                      </a:lnTo>
                      <a:lnTo>
                        <a:pt x="10" y="128"/>
                      </a:lnTo>
                      <a:lnTo>
                        <a:pt x="8" y="130"/>
                      </a:lnTo>
                      <a:lnTo>
                        <a:pt x="6" y="132"/>
                      </a:lnTo>
                      <a:lnTo>
                        <a:pt x="0" y="168"/>
                      </a:lnTo>
                      <a:lnTo>
                        <a:pt x="0" y="168"/>
                      </a:lnTo>
                      <a:lnTo>
                        <a:pt x="0" y="170"/>
                      </a:lnTo>
                      <a:lnTo>
                        <a:pt x="2" y="174"/>
                      </a:lnTo>
                      <a:lnTo>
                        <a:pt x="4" y="176"/>
                      </a:lnTo>
                      <a:lnTo>
                        <a:pt x="6" y="176"/>
                      </a:lnTo>
                      <a:lnTo>
                        <a:pt x="24" y="180"/>
                      </a:lnTo>
                      <a:lnTo>
                        <a:pt x="24" y="180"/>
                      </a:lnTo>
                      <a:lnTo>
                        <a:pt x="30" y="184"/>
                      </a:lnTo>
                      <a:lnTo>
                        <a:pt x="32" y="190"/>
                      </a:lnTo>
                      <a:lnTo>
                        <a:pt x="44" y="240"/>
                      </a:lnTo>
                      <a:lnTo>
                        <a:pt x="44" y="240"/>
                      </a:lnTo>
                      <a:lnTo>
                        <a:pt x="44" y="248"/>
                      </a:lnTo>
                      <a:lnTo>
                        <a:pt x="40" y="252"/>
                      </a:lnTo>
                      <a:lnTo>
                        <a:pt x="28" y="262"/>
                      </a:lnTo>
                      <a:lnTo>
                        <a:pt x="28" y="262"/>
                      </a:lnTo>
                      <a:lnTo>
                        <a:pt x="26" y="264"/>
                      </a:lnTo>
                      <a:lnTo>
                        <a:pt x="24" y="268"/>
                      </a:lnTo>
                      <a:lnTo>
                        <a:pt x="24" y="270"/>
                      </a:lnTo>
                      <a:lnTo>
                        <a:pt x="26" y="274"/>
                      </a:lnTo>
                      <a:lnTo>
                        <a:pt x="46" y="302"/>
                      </a:lnTo>
                      <a:lnTo>
                        <a:pt x="46" y="302"/>
                      </a:lnTo>
                      <a:lnTo>
                        <a:pt x="48" y="304"/>
                      </a:lnTo>
                      <a:lnTo>
                        <a:pt x="52" y="306"/>
                      </a:lnTo>
                      <a:lnTo>
                        <a:pt x="54" y="306"/>
                      </a:lnTo>
                      <a:lnTo>
                        <a:pt x="58" y="304"/>
                      </a:lnTo>
                      <a:lnTo>
                        <a:pt x="72" y="294"/>
                      </a:lnTo>
                      <a:lnTo>
                        <a:pt x="72" y="294"/>
                      </a:lnTo>
                      <a:lnTo>
                        <a:pt x="78" y="292"/>
                      </a:lnTo>
                      <a:lnTo>
                        <a:pt x="86" y="294"/>
                      </a:lnTo>
                      <a:lnTo>
                        <a:pt x="124" y="318"/>
                      </a:lnTo>
                      <a:lnTo>
                        <a:pt x="124" y="318"/>
                      </a:lnTo>
                      <a:lnTo>
                        <a:pt x="130" y="324"/>
                      </a:lnTo>
                      <a:lnTo>
                        <a:pt x="130" y="330"/>
                      </a:lnTo>
                      <a:lnTo>
                        <a:pt x="128" y="346"/>
                      </a:lnTo>
                      <a:lnTo>
                        <a:pt x="128" y="346"/>
                      </a:lnTo>
                      <a:lnTo>
                        <a:pt x="128" y="350"/>
                      </a:lnTo>
                      <a:lnTo>
                        <a:pt x="130" y="352"/>
                      </a:lnTo>
                      <a:lnTo>
                        <a:pt x="132" y="356"/>
                      </a:lnTo>
                      <a:lnTo>
                        <a:pt x="134" y="356"/>
                      </a:lnTo>
                      <a:lnTo>
                        <a:pt x="170" y="362"/>
                      </a:lnTo>
                      <a:lnTo>
                        <a:pt x="170" y="362"/>
                      </a:lnTo>
                      <a:lnTo>
                        <a:pt x="172" y="362"/>
                      </a:lnTo>
                      <a:lnTo>
                        <a:pt x="176" y="360"/>
                      </a:lnTo>
                      <a:lnTo>
                        <a:pt x="178" y="358"/>
                      </a:lnTo>
                      <a:lnTo>
                        <a:pt x="178" y="356"/>
                      </a:lnTo>
                      <a:lnTo>
                        <a:pt x="182" y="340"/>
                      </a:lnTo>
                      <a:lnTo>
                        <a:pt x="182" y="340"/>
                      </a:lnTo>
                      <a:lnTo>
                        <a:pt x="186" y="334"/>
                      </a:lnTo>
                      <a:lnTo>
                        <a:pt x="192" y="330"/>
                      </a:lnTo>
                      <a:lnTo>
                        <a:pt x="242" y="318"/>
                      </a:lnTo>
                      <a:lnTo>
                        <a:pt x="242" y="318"/>
                      </a:lnTo>
                      <a:lnTo>
                        <a:pt x="248" y="318"/>
                      </a:lnTo>
                      <a:lnTo>
                        <a:pt x="254" y="322"/>
                      </a:lnTo>
                      <a:lnTo>
                        <a:pt x="264" y="334"/>
                      </a:lnTo>
                      <a:lnTo>
                        <a:pt x="264" y="334"/>
                      </a:lnTo>
                      <a:lnTo>
                        <a:pt x="266" y="336"/>
                      </a:lnTo>
                      <a:lnTo>
                        <a:pt x="268" y="338"/>
                      </a:lnTo>
                      <a:lnTo>
                        <a:pt x="272" y="338"/>
                      </a:lnTo>
                      <a:lnTo>
                        <a:pt x="276" y="336"/>
                      </a:lnTo>
                      <a:lnTo>
                        <a:pt x="304" y="316"/>
                      </a:lnTo>
                      <a:lnTo>
                        <a:pt x="304" y="316"/>
                      </a:lnTo>
                      <a:lnTo>
                        <a:pt x="306" y="314"/>
                      </a:lnTo>
                      <a:lnTo>
                        <a:pt x="308" y="310"/>
                      </a:lnTo>
                      <a:lnTo>
                        <a:pt x="308" y="308"/>
                      </a:lnTo>
                      <a:lnTo>
                        <a:pt x="306" y="304"/>
                      </a:lnTo>
                      <a:lnTo>
                        <a:pt x="296" y="292"/>
                      </a:lnTo>
                      <a:lnTo>
                        <a:pt x="296" y="292"/>
                      </a:lnTo>
                      <a:lnTo>
                        <a:pt x="294" y="284"/>
                      </a:lnTo>
                      <a:lnTo>
                        <a:pt x="296" y="278"/>
                      </a:lnTo>
                      <a:lnTo>
                        <a:pt x="320" y="238"/>
                      </a:lnTo>
                      <a:lnTo>
                        <a:pt x="320" y="238"/>
                      </a:lnTo>
                      <a:lnTo>
                        <a:pt x="326" y="234"/>
                      </a:lnTo>
                      <a:lnTo>
                        <a:pt x="332" y="232"/>
                      </a:lnTo>
                      <a:lnTo>
                        <a:pt x="348" y="234"/>
                      </a:lnTo>
                      <a:lnTo>
                        <a:pt x="348" y="234"/>
                      </a:lnTo>
                      <a:lnTo>
                        <a:pt x="352" y="234"/>
                      </a:lnTo>
                      <a:lnTo>
                        <a:pt x="354" y="234"/>
                      </a:lnTo>
                      <a:lnTo>
                        <a:pt x="356" y="230"/>
                      </a:lnTo>
                      <a:lnTo>
                        <a:pt x="358" y="228"/>
                      </a:lnTo>
                      <a:lnTo>
                        <a:pt x="364" y="194"/>
                      </a:lnTo>
                      <a:lnTo>
                        <a:pt x="364" y="194"/>
                      </a:lnTo>
                      <a:lnTo>
                        <a:pt x="364" y="190"/>
                      </a:lnTo>
                      <a:lnTo>
                        <a:pt x="362" y="186"/>
                      </a:lnTo>
                      <a:lnTo>
                        <a:pt x="360" y="184"/>
                      </a:lnTo>
                      <a:lnTo>
                        <a:pt x="356" y="184"/>
                      </a:lnTo>
                      <a:lnTo>
                        <a:pt x="356" y="184"/>
                      </a:lnTo>
                      <a:close/>
                      <a:moveTo>
                        <a:pt x="168" y="262"/>
                      </a:moveTo>
                      <a:lnTo>
                        <a:pt x="168" y="262"/>
                      </a:lnTo>
                      <a:lnTo>
                        <a:pt x="152" y="256"/>
                      </a:lnTo>
                      <a:lnTo>
                        <a:pt x="138" y="250"/>
                      </a:lnTo>
                      <a:lnTo>
                        <a:pt x="126" y="240"/>
                      </a:lnTo>
                      <a:lnTo>
                        <a:pt x="114" y="228"/>
                      </a:lnTo>
                      <a:lnTo>
                        <a:pt x="106" y="214"/>
                      </a:lnTo>
                      <a:lnTo>
                        <a:pt x="102" y="200"/>
                      </a:lnTo>
                      <a:lnTo>
                        <a:pt x="100" y="184"/>
                      </a:lnTo>
                      <a:lnTo>
                        <a:pt x="100" y="166"/>
                      </a:lnTo>
                      <a:lnTo>
                        <a:pt x="100" y="166"/>
                      </a:lnTo>
                      <a:lnTo>
                        <a:pt x="106" y="150"/>
                      </a:lnTo>
                      <a:lnTo>
                        <a:pt x="112" y="136"/>
                      </a:lnTo>
                      <a:lnTo>
                        <a:pt x="122" y="124"/>
                      </a:lnTo>
                      <a:lnTo>
                        <a:pt x="134" y="114"/>
                      </a:lnTo>
                      <a:lnTo>
                        <a:pt x="148" y="106"/>
                      </a:lnTo>
                      <a:lnTo>
                        <a:pt x="162" y="100"/>
                      </a:lnTo>
                      <a:lnTo>
                        <a:pt x="178" y="98"/>
                      </a:lnTo>
                      <a:lnTo>
                        <a:pt x="196" y="100"/>
                      </a:lnTo>
                      <a:lnTo>
                        <a:pt x="196" y="100"/>
                      </a:lnTo>
                      <a:lnTo>
                        <a:pt x="212" y="104"/>
                      </a:lnTo>
                      <a:lnTo>
                        <a:pt x="226" y="112"/>
                      </a:lnTo>
                      <a:lnTo>
                        <a:pt x="238" y="122"/>
                      </a:lnTo>
                      <a:lnTo>
                        <a:pt x="248" y="134"/>
                      </a:lnTo>
                      <a:lnTo>
                        <a:pt x="256" y="146"/>
                      </a:lnTo>
                      <a:lnTo>
                        <a:pt x="262" y="162"/>
                      </a:lnTo>
                      <a:lnTo>
                        <a:pt x="264" y="178"/>
                      </a:lnTo>
                      <a:lnTo>
                        <a:pt x="262" y="194"/>
                      </a:lnTo>
                      <a:lnTo>
                        <a:pt x="262" y="194"/>
                      </a:lnTo>
                      <a:lnTo>
                        <a:pt x="258" y="210"/>
                      </a:lnTo>
                      <a:lnTo>
                        <a:pt x="250" y="224"/>
                      </a:lnTo>
                      <a:lnTo>
                        <a:pt x="242" y="238"/>
                      </a:lnTo>
                      <a:lnTo>
                        <a:pt x="230" y="248"/>
                      </a:lnTo>
                      <a:lnTo>
                        <a:pt x="216" y="256"/>
                      </a:lnTo>
                      <a:lnTo>
                        <a:pt x="200" y="260"/>
                      </a:lnTo>
                      <a:lnTo>
                        <a:pt x="184" y="262"/>
                      </a:lnTo>
                      <a:lnTo>
                        <a:pt x="168" y="262"/>
                      </a:lnTo>
                      <a:lnTo>
                        <a:pt x="168"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1" rIns="91440" bIns="45721" numCol="1" anchor="t" anchorCtr="0" compatLnSpc="1"/>
                <a:lstStyle/>
                <a:p>
                  <a:endParaRPr lang="zh-CN" altLang="en-US" sz="2400"/>
                </a:p>
              </p:txBody>
            </p:sp>
            <p:sp>
              <p:nvSpPr>
                <p:cNvPr id="27" name="Freeform 60"/>
                <p:cNvSpPr/>
                <p:nvPr/>
              </p:nvSpPr>
              <p:spPr bwMode="auto">
                <a:xfrm>
                  <a:off x="8115300" y="1770063"/>
                  <a:ext cx="120650" cy="120650"/>
                </a:xfrm>
                <a:custGeom>
                  <a:gdLst>
                    <a:gd name="T0" fmla="*/ 76 w 76"/>
                    <a:gd name="T1" fmla="*/ 44 h 76"/>
                    <a:gd name="T2" fmla="*/ 76 w 76"/>
                    <a:gd name="T3" fmla="*/ 44 h 76"/>
                    <a:gd name="T4" fmla="*/ 72 w 76"/>
                    <a:gd name="T5" fmla="*/ 52 h 76"/>
                    <a:gd name="T6" fmla="*/ 70 w 76"/>
                    <a:gd name="T7" fmla="*/ 58 h 76"/>
                    <a:gd name="T8" fmla="*/ 66 w 76"/>
                    <a:gd name="T9" fmla="*/ 64 h 76"/>
                    <a:gd name="T10" fmla="*/ 60 w 76"/>
                    <a:gd name="T11" fmla="*/ 70 h 76"/>
                    <a:gd name="T12" fmla="*/ 54 w 76"/>
                    <a:gd name="T13" fmla="*/ 74 h 76"/>
                    <a:gd name="T14" fmla="*/ 46 w 76"/>
                    <a:gd name="T15" fmla="*/ 76 h 76"/>
                    <a:gd name="T16" fmla="*/ 40 w 76"/>
                    <a:gd name="T17" fmla="*/ 76 h 76"/>
                    <a:gd name="T18" fmla="*/ 32 w 76"/>
                    <a:gd name="T19" fmla="*/ 76 h 76"/>
                    <a:gd name="T20" fmla="*/ 32 w 76"/>
                    <a:gd name="T21" fmla="*/ 76 h 76"/>
                    <a:gd name="T22" fmla="*/ 24 w 76"/>
                    <a:gd name="T23" fmla="*/ 74 h 76"/>
                    <a:gd name="T24" fmla="*/ 18 w 76"/>
                    <a:gd name="T25" fmla="*/ 70 h 76"/>
                    <a:gd name="T26" fmla="*/ 12 w 76"/>
                    <a:gd name="T27" fmla="*/ 66 h 76"/>
                    <a:gd name="T28" fmla="*/ 6 w 76"/>
                    <a:gd name="T29" fmla="*/ 60 h 76"/>
                    <a:gd name="T30" fmla="*/ 4 w 76"/>
                    <a:gd name="T31" fmla="*/ 54 h 76"/>
                    <a:gd name="T32" fmla="*/ 0 w 76"/>
                    <a:gd name="T33" fmla="*/ 48 h 76"/>
                    <a:gd name="T34" fmla="*/ 0 w 76"/>
                    <a:gd name="T35" fmla="*/ 40 h 76"/>
                    <a:gd name="T36" fmla="*/ 0 w 76"/>
                    <a:gd name="T37" fmla="*/ 32 h 76"/>
                    <a:gd name="T38" fmla="*/ 0 w 76"/>
                    <a:gd name="T39" fmla="*/ 32 h 76"/>
                    <a:gd name="T40" fmla="*/ 2 w 76"/>
                    <a:gd name="T41" fmla="*/ 24 h 76"/>
                    <a:gd name="T42" fmla="*/ 6 w 76"/>
                    <a:gd name="T43" fmla="*/ 18 h 76"/>
                    <a:gd name="T44" fmla="*/ 10 w 76"/>
                    <a:gd name="T45" fmla="*/ 12 h 76"/>
                    <a:gd name="T46" fmla="*/ 16 w 76"/>
                    <a:gd name="T47" fmla="*/ 8 h 76"/>
                    <a:gd name="T48" fmla="*/ 22 w 76"/>
                    <a:gd name="T49" fmla="*/ 4 h 76"/>
                    <a:gd name="T50" fmla="*/ 30 w 76"/>
                    <a:gd name="T51" fmla="*/ 2 h 76"/>
                    <a:gd name="T52" fmla="*/ 36 w 76"/>
                    <a:gd name="T53" fmla="*/ 0 h 76"/>
                    <a:gd name="T54" fmla="*/ 44 w 76"/>
                    <a:gd name="T55" fmla="*/ 2 h 76"/>
                    <a:gd name="T56" fmla="*/ 44 w 76"/>
                    <a:gd name="T57" fmla="*/ 2 h 76"/>
                    <a:gd name="T58" fmla="*/ 52 w 76"/>
                    <a:gd name="T59" fmla="*/ 4 h 76"/>
                    <a:gd name="T60" fmla="*/ 58 w 76"/>
                    <a:gd name="T61" fmla="*/ 6 h 76"/>
                    <a:gd name="T62" fmla="*/ 64 w 76"/>
                    <a:gd name="T63" fmla="*/ 12 h 76"/>
                    <a:gd name="T64" fmla="*/ 68 w 76"/>
                    <a:gd name="T65" fmla="*/ 16 h 76"/>
                    <a:gd name="T66" fmla="*/ 72 w 76"/>
                    <a:gd name="T67" fmla="*/ 22 h 76"/>
                    <a:gd name="T68" fmla="*/ 74 w 76"/>
                    <a:gd name="T69" fmla="*/ 30 h 76"/>
                    <a:gd name="T70" fmla="*/ 76 w 76"/>
                    <a:gd name="T71" fmla="*/ 38 h 76"/>
                    <a:gd name="T72" fmla="*/ 76 w 76"/>
                    <a:gd name="T73" fmla="*/ 44 h 76"/>
                    <a:gd name="T74" fmla="*/ 76 w 76"/>
                    <a:gd name="T75" fmla="*/ 44 h 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 h="76">
                      <a:moveTo>
                        <a:pt x="76" y="44"/>
                      </a:moveTo>
                      <a:lnTo>
                        <a:pt x="76" y="44"/>
                      </a:lnTo>
                      <a:lnTo>
                        <a:pt x="72" y="52"/>
                      </a:lnTo>
                      <a:lnTo>
                        <a:pt x="70" y="58"/>
                      </a:lnTo>
                      <a:lnTo>
                        <a:pt x="66" y="64"/>
                      </a:lnTo>
                      <a:lnTo>
                        <a:pt x="60" y="70"/>
                      </a:lnTo>
                      <a:lnTo>
                        <a:pt x="54" y="74"/>
                      </a:lnTo>
                      <a:lnTo>
                        <a:pt x="46" y="76"/>
                      </a:lnTo>
                      <a:lnTo>
                        <a:pt x="40" y="76"/>
                      </a:lnTo>
                      <a:lnTo>
                        <a:pt x="32" y="76"/>
                      </a:lnTo>
                      <a:lnTo>
                        <a:pt x="32" y="76"/>
                      </a:lnTo>
                      <a:lnTo>
                        <a:pt x="24" y="74"/>
                      </a:lnTo>
                      <a:lnTo>
                        <a:pt x="18" y="70"/>
                      </a:lnTo>
                      <a:lnTo>
                        <a:pt x="12" y="66"/>
                      </a:lnTo>
                      <a:lnTo>
                        <a:pt x="6" y="60"/>
                      </a:lnTo>
                      <a:lnTo>
                        <a:pt x="4" y="54"/>
                      </a:lnTo>
                      <a:lnTo>
                        <a:pt x="0" y="48"/>
                      </a:lnTo>
                      <a:lnTo>
                        <a:pt x="0" y="40"/>
                      </a:lnTo>
                      <a:lnTo>
                        <a:pt x="0" y="32"/>
                      </a:lnTo>
                      <a:lnTo>
                        <a:pt x="0" y="32"/>
                      </a:lnTo>
                      <a:lnTo>
                        <a:pt x="2" y="24"/>
                      </a:lnTo>
                      <a:lnTo>
                        <a:pt x="6" y="18"/>
                      </a:lnTo>
                      <a:lnTo>
                        <a:pt x="10" y="12"/>
                      </a:lnTo>
                      <a:lnTo>
                        <a:pt x="16" y="8"/>
                      </a:lnTo>
                      <a:lnTo>
                        <a:pt x="22" y="4"/>
                      </a:lnTo>
                      <a:lnTo>
                        <a:pt x="30" y="2"/>
                      </a:lnTo>
                      <a:lnTo>
                        <a:pt x="36" y="0"/>
                      </a:lnTo>
                      <a:lnTo>
                        <a:pt x="44" y="2"/>
                      </a:lnTo>
                      <a:lnTo>
                        <a:pt x="44" y="2"/>
                      </a:lnTo>
                      <a:lnTo>
                        <a:pt x="52" y="4"/>
                      </a:lnTo>
                      <a:lnTo>
                        <a:pt x="58" y="6"/>
                      </a:lnTo>
                      <a:lnTo>
                        <a:pt x="64" y="12"/>
                      </a:lnTo>
                      <a:lnTo>
                        <a:pt x="68" y="16"/>
                      </a:lnTo>
                      <a:lnTo>
                        <a:pt x="72" y="22"/>
                      </a:lnTo>
                      <a:lnTo>
                        <a:pt x="74" y="30"/>
                      </a:lnTo>
                      <a:lnTo>
                        <a:pt x="76" y="38"/>
                      </a:lnTo>
                      <a:lnTo>
                        <a:pt x="76" y="44"/>
                      </a:lnTo>
                      <a:lnTo>
                        <a:pt x="76"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1" rIns="91440" bIns="45721" numCol="1" anchor="t" anchorCtr="0" compatLnSpc="1"/>
                <a:lstStyle/>
                <a:p>
                  <a:endParaRPr lang="zh-CN" altLang="en-US" sz="2400"/>
                </a:p>
              </p:txBody>
            </p:sp>
          </p:grpSp>
        </p:grpSp>
      </p:grpSp>
      <p:grpSp>
        <p:nvGrpSpPr>
          <p:cNvPr id="28" name="组合 27"/>
          <p:cNvGrpSpPr/>
          <p:nvPr/>
        </p:nvGrpSpPr>
        <p:grpSpPr>
          <a:xfrm>
            <a:off x="1776645" y="3011355"/>
            <a:ext cx="719892" cy="576064"/>
            <a:chOff x="1774726" y="3083362"/>
            <a:chExt cx="720080" cy="576064"/>
          </a:xfrm>
        </p:grpSpPr>
        <p:sp>
          <p:nvSpPr>
            <p:cNvPr id="29" name="圆角矩形 28"/>
            <p:cNvSpPr/>
            <p:nvPr/>
          </p:nvSpPr>
          <p:spPr>
            <a:xfrm>
              <a:off x="1774726" y="3083362"/>
              <a:ext cx="720080" cy="57606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30" name="组合 29"/>
            <p:cNvGrpSpPr/>
            <p:nvPr/>
          </p:nvGrpSpPr>
          <p:grpSpPr>
            <a:xfrm>
              <a:off x="1930281" y="3166909"/>
              <a:ext cx="408970" cy="408970"/>
              <a:chOff x="10182219" y="2867720"/>
              <a:chExt cx="610950" cy="610950"/>
            </a:xfrm>
          </p:grpSpPr>
          <p:grpSp>
            <p:nvGrpSpPr>
              <p:cNvPr id="31" name="组合 30"/>
              <p:cNvGrpSpPr/>
              <p:nvPr/>
            </p:nvGrpSpPr>
            <p:grpSpPr>
              <a:xfrm>
                <a:off x="10239254" y="2959142"/>
                <a:ext cx="496880" cy="428107"/>
                <a:chOff x="2743200" y="128588"/>
                <a:chExt cx="917575" cy="790575"/>
              </a:xfrm>
              <a:solidFill>
                <a:schemeClr val="bg1"/>
              </a:solidFill>
            </p:grpSpPr>
            <p:sp>
              <p:nvSpPr>
                <p:cNvPr id="33" name="Freeform 5"/>
                <p:cNvSpPr/>
                <p:nvPr/>
              </p:nvSpPr>
              <p:spPr bwMode="auto">
                <a:xfrm>
                  <a:off x="2889250" y="128588"/>
                  <a:ext cx="771525" cy="552450"/>
                </a:xfrm>
                <a:custGeom>
                  <a:gdLst>
                    <a:gd name="T0" fmla="*/ 446 w 486"/>
                    <a:gd name="T1" fmla="*/ 248 h 348"/>
                    <a:gd name="T2" fmla="*/ 446 w 486"/>
                    <a:gd name="T3" fmla="*/ 248 h 348"/>
                    <a:gd name="T4" fmla="*/ 444 w 486"/>
                    <a:gd name="T5" fmla="*/ 222 h 348"/>
                    <a:gd name="T6" fmla="*/ 440 w 486"/>
                    <a:gd name="T7" fmla="*/ 198 h 348"/>
                    <a:gd name="T8" fmla="*/ 434 w 486"/>
                    <a:gd name="T9" fmla="*/ 174 h 348"/>
                    <a:gd name="T10" fmla="*/ 426 w 486"/>
                    <a:gd name="T11" fmla="*/ 152 h 348"/>
                    <a:gd name="T12" fmla="*/ 416 w 486"/>
                    <a:gd name="T13" fmla="*/ 130 h 348"/>
                    <a:gd name="T14" fmla="*/ 404 w 486"/>
                    <a:gd name="T15" fmla="*/ 110 h 348"/>
                    <a:gd name="T16" fmla="*/ 390 w 486"/>
                    <a:gd name="T17" fmla="*/ 90 h 348"/>
                    <a:gd name="T18" fmla="*/ 372 w 486"/>
                    <a:gd name="T19" fmla="*/ 72 h 348"/>
                    <a:gd name="T20" fmla="*/ 356 w 486"/>
                    <a:gd name="T21" fmla="*/ 56 h 348"/>
                    <a:gd name="T22" fmla="*/ 336 w 486"/>
                    <a:gd name="T23" fmla="*/ 42 h 348"/>
                    <a:gd name="T24" fmla="*/ 316 w 486"/>
                    <a:gd name="T25" fmla="*/ 30 h 348"/>
                    <a:gd name="T26" fmla="*/ 294 w 486"/>
                    <a:gd name="T27" fmla="*/ 20 h 348"/>
                    <a:gd name="T28" fmla="*/ 272 w 486"/>
                    <a:gd name="T29" fmla="*/ 10 h 348"/>
                    <a:gd name="T30" fmla="*/ 248 w 486"/>
                    <a:gd name="T31" fmla="*/ 4 h 348"/>
                    <a:gd name="T32" fmla="*/ 222 w 486"/>
                    <a:gd name="T33" fmla="*/ 0 h 348"/>
                    <a:gd name="T34" fmla="*/ 198 w 486"/>
                    <a:gd name="T35" fmla="*/ 0 h 348"/>
                    <a:gd name="T36" fmla="*/ 198 w 486"/>
                    <a:gd name="T37" fmla="*/ 0 h 348"/>
                    <a:gd name="T38" fmla="*/ 168 w 486"/>
                    <a:gd name="T39" fmla="*/ 2 h 348"/>
                    <a:gd name="T40" fmla="*/ 138 w 486"/>
                    <a:gd name="T41" fmla="*/ 6 h 348"/>
                    <a:gd name="T42" fmla="*/ 112 w 486"/>
                    <a:gd name="T43" fmla="*/ 14 h 348"/>
                    <a:gd name="T44" fmla="*/ 86 w 486"/>
                    <a:gd name="T45" fmla="*/ 26 h 348"/>
                    <a:gd name="T46" fmla="*/ 62 w 486"/>
                    <a:gd name="T47" fmla="*/ 40 h 348"/>
                    <a:gd name="T48" fmla="*/ 38 w 486"/>
                    <a:gd name="T49" fmla="*/ 56 h 348"/>
                    <a:gd name="T50" fmla="*/ 18 w 486"/>
                    <a:gd name="T51" fmla="*/ 76 h 348"/>
                    <a:gd name="T52" fmla="*/ 0 w 486"/>
                    <a:gd name="T53" fmla="*/ 96 h 348"/>
                    <a:gd name="T54" fmla="*/ 0 w 486"/>
                    <a:gd name="T55" fmla="*/ 96 h 348"/>
                    <a:gd name="T56" fmla="*/ 26 w 486"/>
                    <a:gd name="T57" fmla="*/ 82 h 348"/>
                    <a:gd name="T58" fmla="*/ 54 w 486"/>
                    <a:gd name="T59" fmla="*/ 72 h 348"/>
                    <a:gd name="T60" fmla="*/ 84 w 486"/>
                    <a:gd name="T61" fmla="*/ 64 h 348"/>
                    <a:gd name="T62" fmla="*/ 116 w 486"/>
                    <a:gd name="T63" fmla="*/ 62 h 348"/>
                    <a:gd name="T64" fmla="*/ 116 w 486"/>
                    <a:gd name="T65" fmla="*/ 62 h 348"/>
                    <a:gd name="T66" fmla="*/ 136 w 486"/>
                    <a:gd name="T67" fmla="*/ 64 h 348"/>
                    <a:gd name="T68" fmla="*/ 156 w 486"/>
                    <a:gd name="T69" fmla="*/ 66 h 348"/>
                    <a:gd name="T70" fmla="*/ 174 w 486"/>
                    <a:gd name="T71" fmla="*/ 70 h 348"/>
                    <a:gd name="T72" fmla="*/ 194 w 486"/>
                    <a:gd name="T73" fmla="*/ 76 h 348"/>
                    <a:gd name="T74" fmla="*/ 210 w 486"/>
                    <a:gd name="T75" fmla="*/ 84 h 348"/>
                    <a:gd name="T76" fmla="*/ 228 w 486"/>
                    <a:gd name="T77" fmla="*/ 94 h 348"/>
                    <a:gd name="T78" fmla="*/ 242 w 486"/>
                    <a:gd name="T79" fmla="*/ 104 h 348"/>
                    <a:gd name="T80" fmla="*/ 258 w 486"/>
                    <a:gd name="T81" fmla="*/ 116 h 348"/>
                    <a:gd name="T82" fmla="*/ 272 w 486"/>
                    <a:gd name="T83" fmla="*/ 130 h 348"/>
                    <a:gd name="T84" fmla="*/ 284 w 486"/>
                    <a:gd name="T85" fmla="*/ 144 h 348"/>
                    <a:gd name="T86" fmla="*/ 294 w 486"/>
                    <a:gd name="T87" fmla="*/ 158 h 348"/>
                    <a:gd name="T88" fmla="*/ 304 w 486"/>
                    <a:gd name="T89" fmla="*/ 176 h 348"/>
                    <a:gd name="T90" fmla="*/ 312 w 486"/>
                    <a:gd name="T91" fmla="*/ 192 h 348"/>
                    <a:gd name="T92" fmla="*/ 320 w 486"/>
                    <a:gd name="T93" fmla="*/ 210 h 348"/>
                    <a:gd name="T94" fmla="*/ 324 w 486"/>
                    <a:gd name="T95" fmla="*/ 230 h 348"/>
                    <a:gd name="T96" fmla="*/ 328 w 486"/>
                    <a:gd name="T97" fmla="*/ 248 h 348"/>
                    <a:gd name="T98" fmla="*/ 288 w 486"/>
                    <a:gd name="T99" fmla="*/ 248 h 348"/>
                    <a:gd name="T100" fmla="*/ 388 w 486"/>
                    <a:gd name="T101" fmla="*/ 348 h 348"/>
                    <a:gd name="T102" fmla="*/ 486 w 486"/>
                    <a:gd name="T103" fmla="*/ 248 h 348"/>
                    <a:gd name="T104" fmla="*/ 446 w 486"/>
                    <a:gd name="T105" fmla="*/ 248 h 3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6" h="348">
                      <a:moveTo>
                        <a:pt x="446" y="248"/>
                      </a:moveTo>
                      <a:lnTo>
                        <a:pt x="446" y="248"/>
                      </a:lnTo>
                      <a:lnTo>
                        <a:pt x="444" y="222"/>
                      </a:lnTo>
                      <a:lnTo>
                        <a:pt x="440" y="198"/>
                      </a:lnTo>
                      <a:lnTo>
                        <a:pt x="434" y="174"/>
                      </a:lnTo>
                      <a:lnTo>
                        <a:pt x="426" y="152"/>
                      </a:lnTo>
                      <a:lnTo>
                        <a:pt x="416" y="130"/>
                      </a:lnTo>
                      <a:lnTo>
                        <a:pt x="404" y="110"/>
                      </a:lnTo>
                      <a:lnTo>
                        <a:pt x="390" y="90"/>
                      </a:lnTo>
                      <a:lnTo>
                        <a:pt x="372" y="72"/>
                      </a:lnTo>
                      <a:lnTo>
                        <a:pt x="356" y="56"/>
                      </a:lnTo>
                      <a:lnTo>
                        <a:pt x="336" y="42"/>
                      </a:lnTo>
                      <a:lnTo>
                        <a:pt x="316" y="30"/>
                      </a:lnTo>
                      <a:lnTo>
                        <a:pt x="294" y="20"/>
                      </a:lnTo>
                      <a:lnTo>
                        <a:pt x="272" y="10"/>
                      </a:lnTo>
                      <a:lnTo>
                        <a:pt x="248" y="4"/>
                      </a:lnTo>
                      <a:lnTo>
                        <a:pt x="222" y="0"/>
                      </a:lnTo>
                      <a:lnTo>
                        <a:pt x="198" y="0"/>
                      </a:lnTo>
                      <a:lnTo>
                        <a:pt x="198" y="0"/>
                      </a:lnTo>
                      <a:lnTo>
                        <a:pt x="168" y="2"/>
                      </a:lnTo>
                      <a:lnTo>
                        <a:pt x="138" y="6"/>
                      </a:lnTo>
                      <a:lnTo>
                        <a:pt x="112" y="14"/>
                      </a:lnTo>
                      <a:lnTo>
                        <a:pt x="86" y="26"/>
                      </a:lnTo>
                      <a:lnTo>
                        <a:pt x="62" y="40"/>
                      </a:lnTo>
                      <a:lnTo>
                        <a:pt x="38" y="56"/>
                      </a:lnTo>
                      <a:lnTo>
                        <a:pt x="18" y="76"/>
                      </a:lnTo>
                      <a:lnTo>
                        <a:pt x="0" y="96"/>
                      </a:lnTo>
                      <a:lnTo>
                        <a:pt x="0" y="96"/>
                      </a:lnTo>
                      <a:lnTo>
                        <a:pt x="26" y="82"/>
                      </a:lnTo>
                      <a:lnTo>
                        <a:pt x="54" y="72"/>
                      </a:lnTo>
                      <a:lnTo>
                        <a:pt x="84" y="64"/>
                      </a:lnTo>
                      <a:lnTo>
                        <a:pt x="116" y="62"/>
                      </a:lnTo>
                      <a:lnTo>
                        <a:pt x="116" y="62"/>
                      </a:lnTo>
                      <a:lnTo>
                        <a:pt x="136" y="64"/>
                      </a:lnTo>
                      <a:lnTo>
                        <a:pt x="156" y="66"/>
                      </a:lnTo>
                      <a:lnTo>
                        <a:pt x="174" y="70"/>
                      </a:lnTo>
                      <a:lnTo>
                        <a:pt x="194" y="76"/>
                      </a:lnTo>
                      <a:lnTo>
                        <a:pt x="210" y="84"/>
                      </a:lnTo>
                      <a:lnTo>
                        <a:pt x="228" y="94"/>
                      </a:lnTo>
                      <a:lnTo>
                        <a:pt x="242" y="104"/>
                      </a:lnTo>
                      <a:lnTo>
                        <a:pt x="258" y="116"/>
                      </a:lnTo>
                      <a:lnTo>
                        <a:pt x="272" y="130"/>
                      </a:lnTo>
                      <a:lnTo>
                        <a:pt x="284" y="144"/>
                      </a:lnTo>
                      <a:lnTo>
                        <a:pt x="294" y="158"/>
                      </a:lnTo>
                      <a:lnTo>
                        <a:pt x="304" y="176"/>
                      </a:lnTo>
                      <a:lnTo>
                        <a:pt x="312" y="192"/>
                      </a:lnTo>
                      <a:lnTo>
                        <a:pt x="320" y="210"/>
                      </a:lnTo>
                      <a:lnTo>
                        <a:pt x="324" y="230"/>
                      </a:lnTo>
                      <a:lnTo>
                        <a:pt x="328" y="248"/>
                      </a:lnTo>
                      <a:lnTo>
                        <a:pt x="288" y="248"/>
                      </a:lnTo>
                      <a:lnTo>
                        <a:pt x="388" y="348"/>
                      </a:lnTo>
                      <a:lnTo>
                        <a:pt x="486" y="248"/>
                      </a:lnTo>
                      <a:lnTo>
                        <a:pt x="446" y="2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1" rIns="91440" bIns="45721" numCol="1" anchor="t" anchorCtr="0" compatLnSpc="1"/>
                <a:lstStyle/>
                <a:p>
                  <a:endParaRPr lang="zh-CN" altLang="en-US" sz="2400"/>
                </a:p>
              </p:txBody>
            </p:sp>
            <p:sp>
              <p:nvSpPr>
                <p:cNvPr id="34" name="Freeform 6"/>
                <p:cNvSpPr/>
                <p:nvPr/>
              </p:nvSpPr>
              <p:spPr bwMode="auto">
                <a:xfrm>
                  <a:off x="2743200" y="366713"/>
                  <a:ext cx="771525" cy="552450"/>
                </a:xfrm>
                <a:custGeom>
                  <a:gdLst>
                    <a:gd name="T0" fmla="*/ 40 w 486"/>
                    <a:gd name="T1" fmla="*/ 98 h 348"/>
                    <a:gd name="T2" fmla="*/ 40 w 486"/>
                    <a:gd name="T3" fmla="*/ 98 h 348"/>
                    <a:gd name="T4" fmla="*/ 42 w 486"/>
                    <a:gd name="T5" fmla="*/ 124 h 348"/>
                    <a:gd name="T6" fmla="*/ 46 w 486"/>
                    <a:gd name="T7" fmla="*/ 148 h 348"/>
                    <a:gd name="T8" fmla="*/ 52 w 486"/>
                    <a:gd name="T9" fmla="*/ 172 h 348"/>
                    <a:gd name="T10" fmla="*/ 60 w 486"/>
                    <a:gd name="T11" fmla="*/ 196 h 348"/>
                    <a:gd name="T12" fmla="*/ 70 w 486"/>
                    <a:gd name="T13" fmla="*/ 216 h 348"/>
                    <a:gd name="T14" fmla="*/ 82 w 486"/>
                    <a:gd name="T15" fmla="*/ 238 h 348"/>
                    <a:gd name="T16" fmla="*/ 98 w 486"/>
                    <a:gd name="T17" fmla="*/ 256 h 348"/>
                    <a:gd name="T18" fmla="*/ 114 w 486"/>
                    <a:gd name="T19" fmla="*/ 274 h 348"/>
                    <a:gd name="T20" fmla="*/ 130 w 486"/>
                    <a:gd name="T21" fmla="*/ 290 h 348"/>
                    <a:gd name="T22" fmla="*/ 150 w 486"/>
                    <a:gd name="T23" fmla="*/ 304 h 348"/>
                    <a:gd name="T24" fmla="*/ 170 w 486"/>
                    <a:gd name="T25" fmla="*/ 318 h 348"/>
                    <a:gd name="T26" fmla="*/ 192 w 486"/>
                    <a:gd name="T27" fmla="*/ 328 h 348"/>
                    <a:gd name="T28" fmla="*/ 216 w 486"/>
                    <a:gd name="T29" fmla="*/ 336 h 348"/>
                    <a:gd name="T30" fmla="*/ 238 w 486"/>
                    <a:gd name="T31" fmla="*/ 342 h 348"/>
                    <a:gd name="T32" fmla="*/ 264 w 486"/>
                    <a:gd name="T33" fmla="*/ 346 h 348"/>
                    <a:gd name="T34" fmla="*/ 290 w 486"/>
                    <a:gd name="T35" fmla="*/ 348 h 348"/>
                    <a:gd name="T36" fmla="*/ 290 w 486"/>
                    <a:gd name="T37" fmla="*/ 348 h 348"/>
                    <a:gd name="T38" fmla="*/ 318 w 486"/>
                    <a:gd name="T39" fmla="*/ 346 h 348"/>
                    <a:gd name="T40" fmla="*/ 348 w 486"/>
                    <a:gd name="T41" fmla="*/ 340 h 348"/>
                    <a:gd name="T42" fmla="*/ 374 w 486"/>
                    <a:gd name="T43" fmla="*/ 332 h 348"/>
                    <a:gd name="T44" fmla="*/ 400 w 486"/>
                    <a:gd name="T45" fmla="*/ 320 h 348"/>
                    <a:gd name="T46" fmla="*/ 424 w 486"/>
                    <a:gd name="T47" fmla="*/ 306 h 348"/>
                    <a:gd name="T48" fmla="*/ 448 w 486"/>
                    <a:gd name="T49" fmla="*/ 290 h 348"/>
                    <a:gd name="T50" fmla="*/ 468 w 486"/>
                    <a:gd name="T51" fmla="*/ 270 h 348"/>
                    <a:gd name="T52" fmla="*/ 486 w 486"/>
                    <a:gd name="T53" fmla="*/ 250 h 348"/>
                    <a:gd name="T54" fmla="*/ 486 w 486"/>
                    <a:gd name="T55" fmla="*/ 250 h 348"/>
                    <a:gd name="T56" fmla="*/ 460 w 486"/>
                    <a:gd name="T57" fmla="*/ 264 h 348"/>
                    <a:gd name="T58" fmla="*/ 432 w 486"/>
                    <a:gd name="T59" fmla="*/ 276 h 348"/>
                    <a:gd name="T60" fmla="*/ 402 w 486"/>
                    <a:gd name="T61" fmla="*/ 282 h 348"/>
                    <a:gd name="T62" fmla="*/ 370 w 486"/>
                    <a:gd name="T63" fmla="*/ 284 h 348"/>
                    <a:gd name="T64" fmla="*/ 370 w 486"/>
                    <a:gd name="T65" fmla="*/ 284 h 348"/>
                    <a:gd name="T66" fmla="*/ 350 w 486"/>
                    <a:gd name="T67" fmla="*/ 284 h 348"/>
                    <a:gd name="T68" fmla="*/ 330 w 486"/>
                    <a:gd name="T69" fmla="*/ 280 h 348"/>
                    <a:gd name="T70" fmla="*/ 312 w 486"/>
                    <a:gd name="T71" fmla="*/ 276 h 348"/>
                    <a:gd name="T72" fmla="*/ 294 w 486"/>
                    <a:gd name="T73" fmla="*/ 270 h 348"/>
                    <a:gd name="T74" fmla="*/ 276 w 486"/>
                    <a:gd name="T75" fmla="*/ 262 h 348"/>
                    <a:gd name="T76" fmla="*/ 258 w 486"/>
                    <a:gd name="T77" fmla="*/ 252 h 348"/>
                    <a:gd name="T78" fmla="*/ 244 w 486"/>
                    <a:gd name="T79" fmla="*/ 242 h 348"/>
                    <a:gd name="T80" fmla="*/ 228 w 486"/>
                    <a:gd name="T81" fmla="*/ 230 h 348"/>
                    <a:gd name="T82" fmla="*/ 214 w 486"/>
                    <a:gd name="T83" fmla="*/ 218 h 348"/>
                    <a:gd name="T84" fmla="*/ 202 w 486"/>
                    <a:gd name="T85" fmla="*/ 204 h 348"/>
                    <a:gd name="T86" fmla="*/ 192 w 486"/>
                    <a:gd name="T87" fmla="*/ 188 h 348"/>
                    <a:gd name="T88" fmla="*/ 182 w 486"/>
                    <a:gd name="T89" fmla="*/ 172 h 348"/>
                    <a:gd name="T90" fmla="*/ 174 w 486"/>
                    <a:gd name="T91" fmla="*/ 154 h 348"/>
                    <a:gd name="T92" fmla="*/ 166 w 486"/>
                    <a:gd name="T93" fmla="*/ 136 h 348"/>
                    <a:gd name="T94" fmla="*/ 162 w 486"/>
                    <a:gd name="T95" fmla="*/ 118 h 348"/>
                    <a:gd name="T96" fmla="*/ 158 w 486"/>
                    <a:gd name="T97" fmla="*/ 98 h 348"/>
                    <a:gd name="T98" fmla="*/ 198 w 486"/>
                    <a:gd name="T99" fmla="*/ 98 h 348"/>
                    <a:gd name="T100" fmla="*/ 100 w 486"/>
                    <a:gd name="T101" fmla="*/ 0 h 348"/>
                    <a:gd name="T102" fmla="*/ 0 w 486"/>
                    <a:gd name="T103" fmla="*/ 98 h 348"/>
                    <a:gd name="T104" fmla="*/ 40 w 486"/>
                    <a:gd name="T105" fmla="*/ 98 h 3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6" h="348">
                      <a:moveTo>
                        <a:pt x="40" y="98"/>
                      </a:moveTo>
                      <a:lnTo>
                        <a:pt x="40" y="98"/>
                      </a:lnTo>
                      <a:lnTo>
                        <a:pt x="42" y="124"/>
                      </a:lnTo>
                      <a:lnTo>
                        <a:pt x="46" y="148"/>
                      </a:lnTo>
                      <a:lnTo>
                        <a:pt x="52" y="172"/>
                      </a:lnTo>
                      <a:lnTo>
                        <a:pt x="60" y="196"/>
                      </a:lnTo>
                      <a:lnTo>
                        <a:pt x="70" y="216"/>
                      </a:lnTo>
                      <a:lnTo>
                        <a:pt x="82" y="238"/>
                      </a:lnTo>
                      <a:lnTo>
                        <a:pt x="98" y="256"/>
                      </a:lnTo>
                      <a:lnTo>
                        <a:pt x="114" y="274"/>
                      </a:lnTo>
                      <a:lnTo>
                        <a:pt x="130" y="290"/>
                      </a:lnTo>
                      <a:lnTo>
                        <a:pt x="150" y="304"/>
                      </a:lnTo>
                      <a:lnTo>
                        <a:pt x="170" y="318"/>
                      </a:lnTo>
                      <a:lnTo>
                        <a:pt x="192" y="328"/>
                      </a:lnTo>
                      <a:lnTo>
                        <a:pt x="216" y="336"/>
                      </a:lnTo>
                      <a:lnTo>
                        <a:pt x="238" y="342"/>
                      </a:lnTo>
                      <a:lnTo>
                        <a:pt x="264" y="346"/>
                      </a:lnTo>
                      <a:lnTo>
                        <a:pt x="290" y="348"/>
                      </a:lnTo>
                      <a:lnTo>
                        <a:pt x="290" y="348"/>
                      </a:lnTo>
                      <a:lnTo>
                        <a:pt x="318" y="346"/>
                      </a:lnTo>
                      <a:lnTo>
                        <a:pt x="348" y="340"/>
                      </a:lnTo>
                      <a:lnTo>
                        <a:pt x="374" y="332"/>
                      </a:lnTo>
                      <a:lnTo>
                        <a:pt x="400" y="320"/>
                      </a:lnTo>
                      <a:lnTo>
                        <a:pt x="424" y="306"/>
                      </a:lnTo>
                      <a:lnTo>
                        <a:pt x="448" y="290"/>
                      </a:lnTo>
                      <a:lnTo>
                        <a:pt x="468" y="270"/>
                      </a:lnTo>
                      <a:lnTo>
                        <a:pt x="486" y="250"/>
                      </a:lnTo>
                      <a:lnTo>
                        <a:pt x="486" y="250"/>
                      </a:lnTo>
                      <a:lnTo>
                        <a:pt x="460" y="264"/>
                      </a:lnTo>
                      <a:lnTo>
                        <a:pt x="432" y="276"/>
                      </a:lnTo>
                      <a:lnTo>
                        <a:pt x="402" y="282"/>
                      </a:lnTo>
                      <a:lnTo>
                        <a:pt x="370" y="284"/>
                      </a:lnTo>
                      <a:lnTo>
                        <a:pt x="370" y="284"/>
                      </a:lnTo>
                      <a:lnTo>
                        <a:pt x="350" y="284"/>
                      </a:lnTo>
                      <a:lnTo>
                        <a:pt x="330" y="280"/>
                      </a:lnTo>
                      <a:lnTo>
                        <a:pt x="312" y="276"/>
                      </a:lnTo>
                      <a:lnTo>
                        <a:pt x="294" y="270"/>
                      </a:lnTo>
                      <a:lnTo>
                        <a:pt x="276" y="262"/>
                      </a:lnTo>
                      <a:lnTo>
                        <a:pt x="258" y="252"/>
                      </a:lnTo>
                      <a:lnTo>
                        <a:pt x="244" y="242"/>
                      </a:lnTo>
                      <a:lnTo>
                        <a:pt x="228" y="230"/>
                      </a:lnTo>
                      <a:lnTo>
                        <a:pt x="214" y="218"/>
                      </a:lnTo>
                      <a:lnTo>
                        <a:pt x="202" y="204"/>
                      </a:lnTo>
                      <a:lnTo>
                        <a:pt x="192" y="188"/>
                      </a:lnTo>
                      <a:lnTo>
                        <a:pt x="182" y="172"/>
                      </a:lnTo>
                      <a:lnTo>
                        <a:pt x="174" y="154"/>
                      </a:lnTo>
                      <a:lnTo>
                        <a:pt x="166" y="136"/>
                      </a:lnTo>
                      <a:lnTo>
                        <a:pt x="162" y="118"/>
                      </a:lnTo>
                      <a:lnTo>
                        <a:pt x="158" y="98"/>
                      </a:lnTo>
                      <a:lnTo>
                        <a:pt x="198" y="98"/>
                      </a:lnTo>
                      <a:lnTo>
                        <a:pt x="100" y="0"/>
                      </a:lnTo>
                      <a:lnTo>
                        <a:pt x="0" y="98"/>
                      </a:lnTo>
                      <a:lnTo>
                        <a:pt x="40" y="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1" rIns="91440" bIns="45721" numCol="1" anchor="t" anchorCtr="0" compatLnSpc="1"/>
                <a:lstStyle/>
                <a:p>
                  <a:endParaRPr lang="zh-CN" altLang="en-US" sz="2400"/>
                </a:p>
              </p:txBody>
            </p:sp>
          </p:grpSp>
          <p:sp>
            <p:nvSpPr>
              <p:cNvPr id="32" name="椭圆 31"/>
              <p:cNvSpPr/>
              <p:nvPr/>
            </p:nvSpPr>
            <p:spPr>
              <a:xfrm>
                <a:off x="10182219" y="2867720"/>
                <a:ext cx="610950" cy="61095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grpSp>
        <p:nvGrpSpPr>
          <p:cNvPr id="35" name="组合 34"/>
          <p:cNvGrpSpPr/>
          <p:nvPr/>
        </p:nvGrpSpPr>
        <p:grpSpPr>
          <a:xfrm>
            <a:off x="1776645" y="3702632"/>
            <a:ext cx="719892" cy="576064"/>
            <a:chOff x="1774726" y="3774639"/>
            <a:chExt cx="720080" cy="576064"/>
          </a:xfrm>
        </p:grpSpPr>
        <p:sp>
          <p:nvSpPr>
            <p:cNvPr id="36" name="圆角矩形 35"/>
            <p:cNvSpPr/>
            <p:nvPr/>
          </p:nvSpPr>
          <p:spPr>
            <a:xfrm>
              <a:off x="1774726" y="3774639"/>
              <a:ext cx="720080" cy="57606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7" name="Freeform 22"/>
            <p:cNvSpPr>
              <a:spLocks noEditPoints="1"/>
            </p:cNvSpPr>
            <p:nvPr/>
          </p:nvSpPr>
          <p:spPr bwMode="black">
            <a:xfrm>
              <a:off x="1930111" y="3858016"/>
              <a:ext cx="409310" cy="409310"/>
            </a:xfrm>
            <a:custGeom>
              <a:gdLst>
                <a:gd name="T0" fmla="*/ 300 w 300"/>
                <a:gd name="T1" fmla="*/ 141 h 300"/>
                <a:gd name="T2" fmla="*/ 285 w 300"/>
                <a:gd name="T3" fmla="*/ 141 h 300"/>
                <a:gd name="T4" fmla="*/ 159 w 300"/>
                <a:gd name="T5" fmla="*/ 15 h 300"/>
                <a:gd name="T6" fmla="*/ 159 w 300"/>
                <a:gd name="T7" fmla="*/ 0 h 300"/>
                <a:gd name="T8" fmla="*/ 141 w 300"/>
                <a:gd name="T9" fmla="*/ 0 h 300"/>
                <a:gd name="T10" fmla="*/ 141 w 300"/>
                <a:gd name="T11" fmla="*/ 15 h 300"/>
                <a:gd name="T12" fmla="*/ 15 w 300"/>
                <a:gd name="T13" fmla="*/ 141 h 300"/>
                <a:gd name="T14" fmla="*/ 0 w 300"/>
                <a:gd name="T15" fmla="*/ 141 h 300"/>
                <a:gd name="T16" fmla="*/ 0 w 300"/>
                <a:gd name="T17" fmla="*/ 159 h 300"/>
                <a:gd name="T18" fmla="*/ 15 w 300"/>
                <a:gd name="T19" fmla="*/ 159 h 300"/>
                <a:gd name="T20" fmla="*/ 141 w 300"/>
                <a:gd name="T21" fmla="*/ 285 h 300"/>
                <a:gd name="T22" fmla="*/ 141 w 300"/>
                <a:gd name="T23" fmla="*/ 300 h 300"/>
                <a:gd name="T24" fmla="*/ 159 w 300"/>
                <a:gd name="T25" fmla="*/ 300 h 300"/>
                <a:gd name="T26" fmla="*/ 159 w 300"/>
                <a:gd name="T27" fmla="*/ 285 h 300"/>
                <a:gd name="T28" fmla="*/ 285 w 300"/>
                <a:gd name="T29" fmla="*/ 159 h 300"/>
                <a:gd name="T30" fmla="*/ 300 w 300"/>
                <a:gd name="T31" fmla="*/ 159 h 300"/>
                <a:gd name="T32" fmla="*/ 300 w 300"/>
                <a:gd name="T33" fmla="*/ 141 h 300"/>
                <a:gd name="T34" fmla="*/ 258 w 300"/>
                <a:gd name="T35" fmla="*/ 141 h 300"/>
                <a:gd name="T36" fmla="*/ 230 w 300"/>
                <a:gd name="T37" fmla="*/ 141 h 300"/>
                <a:gd name="T38" fmla="*/ 159 w 300"/>
                <a:gd name="T39" fmla="*/ 70 h 300"/>
                <a:gd name="T40" fmla="*/ 159 w 300"/>
                <a:gd name="T41" fmla="*/ 42 h 300"/>
                <a:gd name="T42" fmla="*/ 258 w 300"/>
                <a:gd name="T43" fmla="*/ 141 h 300"/>
                <a:gd name="T44" fmla="*/ 141 w 300"/>
                <a:gd name="T45" fmla="*/ 125 h 300"/>
                <a:gd name="T46" fmla="*/ 125 w 300"/>
                <a:gd name="T47" fmla="*/ 141 h 300"/>
                <a:gd name="T48" fmla="*/ 97 w 300"/>
                <a:gd name="T49" fmla="*/ 141 h 300"/>
                <a:gd name="T50" fmla="*/ 141 w 300"/>
                <a:gd name="T51" fmla="*/ 97 h 300"/>
                <a:gd name="T52" fmla="*/ 141 w 300"/>
                <a:gd name="T53" fmla="*/ 125 h 300"/>
                <a:gd name="T54" fmla="*/ 125 w 300"/>
                <a:gd name="T55" fmla="*/ 159 h 300"/>
                <a:gd name="T56" fmla="*/ 141 w 300"/>
                <a:gd name="T57" fmla="*/ 175 h 300"/>
                <a:gd name="T58" fmla="*/ 141 w 300"/>
                <a:gd name="T59" fmla="*/ 203 h 300"/>
                <a:gd name="T60" fmla="*/ 97 w 300"/>
                <a:gd name="T61" fmla="*/ 159 h 300"/>
                <a:gd name="T62" fmla="*/ 125 w 300"/>
                <a:gd name="T63" fmla="*/ 159 h 300"/>
                <a:gd name="T64" fmla="*/ 159 w 300"/>
                <a:gd name="T65" fmla="*/ 175 h 300"/>
                <a:gd name="T66" fmla="*/ 175 w 300"/>
                <a:gd name="T67" fmla="*/ 159 h 300"/>
                <a:gd name="T68" fmla="*/ 203 w 300"/>
                <a:gd name="T69" fmla="*/ 159 h 300"/>
                <a:gd name="T70" fmla="*/ 159 w 300"/>
                <a:gd name="T71" fmla="*/ 203 h 300"/>
                <a:gd name="T72" fmla="*/ 159 w 300"/>
                <a:gd name="T73" fmla="*/ 175 h 300"/>
                <a:gd name="T74" fmla="*/ 175 w 300"/>
                <a:gd name="T75" fmla="*/ 141 h 300"/>
                <a:gd name="T76" fmla="*/ 159 w 300"/>
                <a:gd name="T77" fmla="*/ 125 h 300"/>
                <a:gd name="T78" fmla="*/ 159 w 300"/>
                <a:gd name="T79" fmla="*/ 97 h 300"/>
                <a:gd name="T80" fmla="*/ 203 w 300"/>
                <a:gd name="T81" fmla="*/ 141 h 300"/>
                <a:gd name="T82" fmla="*/ 175 w 300"/>
                <a:gd name="T83" fmla="*/ 141 h 300"/>
                <a:gd name="T84" fmla="*/ 141 w 300"/>
                <a:gd name="T85" fmla="*/ 42 h 300"/>
                <a:gd name="T86" fmla="*/ 141 w 300"/>
                <a:gd name="T87" fmla="*/ 70 h 300"/>
                <a:gd name="T88" fmla="*/ 70 w 300"/>
                <a:gd name="T89" fmla="*/ 141 h 300"/>
                <a:gd name="T90" fmla="*/ 42 w 300"/>
                <a:gd name="T91" fmla="*/ 141 h 300"/>
                <a:gd name="T92" fmla="*/ 141 w 300"/>
                <a:gd name="T93" fmla="*/ 42 h 300"/>
                <a:gd name="T94" fmla="*/ 42 w 300"/>
                <a:gd name="T95" fmla="*/ 159 h 300"/>
                <a:gd name="T96" fmla="*/ 70 w 300"/>
                <a:gd name="T97" fmla="*/ 159 h 300"/>
                <a:gd name="T98" fmla="*/ 141 w 300"/>
                <a:gd name="T99" fmla="*/ 230 h 300"/>
                <a:gd name="T100" fmla="*/ 141 w 300"/>
                <a:gd name="T101" fmla="*/ 258 h 300"/>
                <a:gd name="T102" fmla="*/ 42 w 300"/>
                <a:gd name="T103" fmla="*/ 159 h 300"/>
                <a:gd name="T104" fmla="*/ 159 w 300"/>
                <a:gd name="T105" fmla="*/ 258 h 300"/>
                <a:gd name="T106" fmla="*/ 159 w 300"/>
                <a:gd name="T107" fmla="*/ 230 h 300"/>
                <a:gd name="T108" fmla="*/ 230 w 300"/>
                <a:gd name="T109" fmla="*/ 159 h 300"/>
                <a:gd name="T110" fmla="*/ 258 w 300"/>
                <a:gd name="T111" fmla="*/ 159 h 300"/>
                <a:gd name="T112" fmla="*/ 159 w 300"/>
                <a:gd name="T113" fmla="*/ 258 h 3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 h="300">
                  <a:moveTo>
                    <a:pt x="300" y="141"/>
                  </a:moveTo>
                  <a:cubicBezTo>
                    <a:pt x="285" y="141"/>
                    <a:pt x="285" y="141"/>
                    <a:pt x="285" y="141"/>
                  </a:cubicBezTo>
                  <a:cubicBezTo>
                    <a:pt x="280" y="74"/>
                    <a:pt x="226" y="20"/>
                    <a:pt x="159" y="15"/>
                  </a:cubicBezTo>
                  <a:cubicBezTo>
                    <a:pt x="159" y="0"/>
                    <a:pt x="159" y="0"/>
                    <a:pt x="159" y="0"/>
                  </a:cubicBezTo>
                  <a:cubicBezTo>
                    <a:pt x="141" y="0"/>
                    <a:pt x="141" y="0"/>
                    <a:pt x="141" y="0"/>
                  </a:cubicBezTo>
                  <a:cubicBezTo>
                    <a:pt x="141" y="15"/>
                    <a:pt x="141" y="15"/>
                    <a:pt x="141" y="15"/>
                  </a:cubicBezTo>
                  <a:cubicBezTo>
                    <a:pt x="74" y="20"/>
                    <a:pt x="20" y="74"/>
                    <a:pt x="15" y="141"/>
                  </a:cubicBezTo>
                  <a:cubicBezTo>
                    <a:pt x="0" y="141"/>
                    <a:pt x="0" y="141"/>
                    <a:pt x="0" y="141"/>
                  </a:cubicBezTo>
                  <a:cubicBezTo>
                    <a:pt x="0" y="159"/>
                    <a:pt x="0" y="159"/>
                    <a:pt x="0" y="159"/>
                  </a:cubicBezTo>
                  <a:cubicBezTo>
                    <a:pt x="15" y="159"/>
                    <a:pt x="15" y="159"/>
                    <a:pt x="15" y="159"/>
                  </a:cubicBezTo>
                  <a:cubicBezTo>
                    <a:pt x="20" y="226"/>
                    <a:pt x="74" y="280"/>
                    <a:pt x="141" y="285"/>
                  </a:cubicBezTo>
                  <a:cubicBezTo>
                    <a:pt x="141" y="300"/>
                    <a:pt x="141" y="300"/>
                    <a:pt x="141" y="300"/>
                  </a:cubicBezTo>
                  <a:cubicBezTo>
                    <a:pt x="159" y="300"/>
                    <a:pt x="159" y="300"/>
                    <a:pt x="159" y="300"/>
                  </a:cubicBezTo>
                  <a:cubicBezTo>
                    <a:pt x="159" y="285"/>
                    <a:pt x="159" y="285"/>
                    <a:pt x="159" y="285"/>
                  </a:cubicBezTo>
                  <a:cubicBezTo>
                    <a:pt x="226" y="280"/>
                    <a:pt x="280" y="226"/>
                    <a:pt x="285" y="159"/>
                  </a:cubicBezTo>
                  <a:cubicBezTo>
                    <a:pt x="300" y="159"/>
                    <a:pt x="300" y="159"/>
                    <a:pt x="300" y="159"/>
                  </a:cubicBezTo>
                  <a:lnTo>
                    <a:pt x="300" y="141"/>
                  </a:lnTo>
                  <a:close/>
                  <a:moveTo>
                    <a:pt x="258" y="141"/>
                  </a:moveTo>
                  <a:cubicBezTo>
                    <a:pt x="230" y="141"/>
                    <a:pt x="230" y="141"/>
                    <a:pt x="230" y="141"/>
                  </a:cubicBezTo>
                  <a:cubicBezTo>
                    <a:pt x="226" y="103"/>
                    <a:pt x="197" y="74"/>
                    <a:pt x="159" y="70"/>
                  </a:cubicBezTo>
                  <a:cubicBezTo>
                    <a:pt x="159" y="42"/>
                    <a:pt x="159" y="42"/>
                    <a:pt x="159" y="42"/>
                  </a:cubicBezTo>
                  <a:cubicBezTo>
                    <a:pt x="211" y="47"/>
                    <a:pt x="253" y="89"/>
                    <a:pt x="258" y="141"/>
                  </a:cubicBezTo>
                  <a:close/>
                  <a:moveTo>
                    <a:pt x="141" y="125"/>
                  </a:moveTo>
                  <a:cubicBezTo>
                    <a:pt x="133" y="127"/>
                    <a:pt x="127" y="133"/>
                    <a:pt x="125" y="141"/>
                  </a:cubicBezTo>
                  <a:cubicBezTo>
                    <a:pt x="97" y="141"/>
                    <a:pt x="97" y="141"/>
                    <a:pt x="97" y="141"/>
                  </a:cubicBezTo>
                  <a:cubicBezTo>
                    <a:pt x="101" y="118"/>
                    <a:pt x="118" y="101"/>
                    <a:pt x="141" y="97"/>
                  </a:cubicBezTo>
                  <a:lnTo>
                    <a:pt x="141" y="125"/>
                  </a:lnTo>
                  <a:close/>
                  <a:moveTo>
                    <a:pt x="125" y="159"/>
                  </a:moveTo>
                  <a:cubicBezTo>
                    <a:pt x="127" y="167"/>
                    <a:pt x="133" y="173"/>
                    <a:pt x="141" y="175"/>
                  </a:cubicBezTo>
                  <a:cubicBezTo>
                    <a:pt x="141" y="203"/>
                    <a:pt x="141" y="203"/>
                    <a:pt x="141" y="203"/>
                  </a:cubicBezTo>
                  <a:cubicBezTo>
                    <a:pt x="118" y="199"/>
                    <a:pt x="101" y="182"/>
                    <a:pt x="97" y="159"/>
                  </a:cubicBezTo>
                  <a:lnTo>
                    <a:pt x="125" y="159"/>
                  </a:lnTo>
                  <a:close/>
                  <a:moveTo>
                    <a:pt x="159" y="175"/>
                  </a:moveTo>
                  <a:cubicBezTo>
                    <a:pt x="167" y="173"/>
                    <a:pt x="173" y="167"/>
                    <a:pt x="175" y="159"/>
                  </a:cubicBezTo>
                  <a:cubicBezTo>
                    <a:pt x="203" y="159"/>
                    <a:pt x="203" y="159"/>
                    <a:pt x="203" y="159"/>
                  </a:cubicBezTo>
                  <a:cubicBezTo>
                    <a:pt x="199" y="182"/>
                    <a:pt x="182" y="199"/>
                    <a:pt x="159" y="203"/>
                  </a:cubicBezTo>
                  <a:lnTo>
                    <a:pt x="159" y="175"/>
                  </a:lnTo>
                  <a:close/>
                  <a:moveTo>
                    <a:pt x="175" y="141"/>
                  </a:moveTo>
                  <a:cubicBezTo>
                    <a:pt x="173" y="133"/>
                    <a:pt x="167" y="127"/>
                    <a:pt x="159" y="125"/>
                  </a:cubicBezTo>
                  <a:cubicBezTo>
                    <a:pt x="159" y="97"/>
                    <a:pt x="159" y="97"/>
                    <a:pt x="159" y="97"/>
                  </a:cubicBezTo>
                  <a:cubicBezTo>
                    <a:pt x="182" y="101"/>
                    <a:pt x="199" y="118"/>
                    <a:pt x="203" y="141"/>
                  </a:cubicBezTo>
                  <a:lnTo>
                    <a:pt x="175" y="141"/>
                  </a:lnTo>
                  <a:close/>
                  <a:moveTo>
                    <a:pt x="141" y="42"/>
                  </a:moveTo>
                  <a:cubicBezTo>
                    <a:pt x="141" y="70"/>
                    <a:pt x="141" y="70"/>
                    <a:pt x="141" y="70"/>
                  </a:cubicBezTo>
                  <a:cubicBezTo>
                    <a:pt x="103" y="74"/>
                    <a:pt x="74" y="103"/>
                    <a:pt x="70" y="141"/>
                  </a:cubicBezTo>
                  <a:cubicBezTo>
                    <a:pt x="42" y="141"/>
                    <a:pt x="42" y="141"/>
                    <a:pt x="42" y="141"/>
                  </a:cubicBezTo>
                  <a:cubicBezTo>
                    <a:pt x="47" y="89"/>
                    <a:pt x="89" y="47"/>
                    <a:pt x="141" y="42"/>
                  </a:cubicBezTo>
                  <a:close/>
                  <a:moveTo>
                    <a:pt x="42" y="159"/>
                  </a:moveTo>
                  <a:cubicBezTo>
                    <a:pt x="70" y="159"/>
                    <a:pt x="70" y="159"/>
                    <a:pt x="70" y="159"/>
                  </a:cubicBezTo>
                  <a:cubicBezTo>
                    <a:pt x="74" y="197"/>
                    <a:pt x="103" y="226"/>
                    <a:pt x="141" y="230"/>
                  </a:cubicBezTo>
                  <a:cubicBezTo>
                    <a:pt x="141" y="258"/>
                    <a:pt x="141" y="258"/>
                    <a:pt x="141" y="258"/>
                  </a:cubicBezTo>
                  <a:cubicBezTo>
                    <a:pt x="89" y="253"/>
                    <a:pt x="47" y="211"/>
                    <a:pt x="42" y="159"/>
                  </a:cubicBezTo>
                  <a:close/>
                  <a:moveTo>
                    <a:pt x="159" y="258"/>
                  </a:moveTo>
                  <a:cubicBezTo>
                    <a:pt x="159" y="230"/>
                    <a:pt x="159" y="230"/>
                    <a:pt x="159" y="230"/>
                  </a:cubicBezTo>
                  <a:cubicBezTo>
                    <a:pt x="197" y="226"/>
                    <a:pt x="226" y="197"/>
                    <a:pt x="230" y="159"/>
                  </a:cubicBezTo>
                  <a:cubicBezTo>
                    <a:pt x="258" y="159"/>
                    <a:pt x="258" y="159"/>
                    <a:pt x="258" y="159"/>
                  </a:cubicBezTo>
                  <a:cubicBezTo>
                    <a:pt x="253" y="211"/>
                    <a:pt x="211" y="253"/>
                    <a:pt x="159" y="2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2305" tIns="41153" rIns="82305" bIns="41153" numCol="1" anchor="t" anchorCtr="0" compatLnSpc="1"/>
            <a:lstStyle/>
            <a:p>
              <a:endParaRPr lang="en-US" sz="1200"/>
            </a:p>
          </p:txBody>
        </p:sp>
      </p:grpSp>
      <p:grpSp>
        <p:nvGrpSpPr>
          <p:cNvPr id="38" name="组合 37"/>
          <p:cNvGrpSpPr/>
          <p:nvPr/>
        </p:nvGrpSpPr>
        <p:grpSpPr>
          <a:xfrm>
            <a:off x="1776645" y="1628800"/>
            <a:ext cx="719892" cy="576064"/>
            <a:chOff x="1774726" y="1700808"/>
            <a:chExt cx="720080" cy="576064"/>
          </a:xfrm>
        </p:grpSpPr>
        <p:sp>
          <p:nvSpPr>
            <p:cNvPr id="39" name="圆角矩形 38"/>
            <p:cNvSpPr/>
            <p:nvPr/>
          </p:nvSpPr>
          <p:spPr>
            <a:xfrm>
              <a:off x="1774726" y="1700808"/>
              <a:ext cx="720080" cy="57606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0" name="Freeform 9"/>
            <p:cNvSpPr>
              <a:spLocks noEditPoints="1"/>
            </p:cNvSpPr>
            <p:nvPr/>
          </p:nvSpPr>
          <p:spPr bwMode="auto">
            <a:xfrm>
              <a:off x="1938921" y="1803487"/>
              <a:ext cx="391690" cy="370706"/>
            </a:xfrm>
            <a:custGeom>
              <a:gdLst>
                <a:gd name="T0" fmla="*/ 176 w 242"/>
                <a:gd name="T1" fmla="*/ 20 h 229"/>
                <a:gd name="T2" fmla="*/ 195 w 242"/>
                <a:gd name="T3" fmla="*/ 0 h 229"/>
                <a:gd name="T4" fmla="*/ 215 w 242"/>
                <a:gd name="T5" fmla="*/ 19 h 229"/>
                <a:gd name="T6" fmla="*/ 196 w 242"/>
                <a:gd name="T7" fmla="*/ 39 h 229"/>
                <a:gd name="T8" fmla="*/ 176 w 242"/>
                <a:gd name="T9" fmla="*/ 20 h 229"/>
                <a:gd name="T10" fmla="*/ 218 w 242"/>
                <a:gd name="T11" fmla="*/ 46 h 229"/>
                <a:gd name="T12" fmla="*/ 196 w 242"/>
                <a:gd name="T13" fmla="*/ 46 h 229"/>
                <a:gd name="T14" fmla="*/ 175 w 242"/>
                <a:gd name="T15" fmla="*/ 47 h 229"/>
                <a:gd name="T16" fmla="*/ 152 w 242"/>
                <a:gd name="T17" fmla="*/ 70 h 229"/>
                <a:gd name="T18" fmla="*/ 153 w 242"/>
                <a:gd name="T19" fmla="*/ 98 h 229"/>
                <a:gd name="T20" fmla="*/ 154 w 242"/>
                <a:gd name="T21" fmla="*/ 98 h 229"/>
                <a:gd name="T22" fmla="*/ 180 w 242"/>
                <a:gd name="T23" fmla="*/ 128 h 229"/>
                <a:gd name="T24" fmla="*/ 181 w 242"/>
                <a:gd name="T25" fmla="*/ 190 h 229"/>
                <a:gd name="T26" fmla="*/ 180 w 242"/>
                <a:gd name="T27" fmla="*/ 199 h 229"/>
                <a:gd name="T28" fmla="*/ 176 w 242"/>
                <a:gd name="T29" fmla="*/ 206 h 229"/>
                <a:gd name="T30" fmla="*/ 178 w 242"/>
                <a:gd name="T31" fmla="*/ 226 h 229"/>
                <a:gd name="T32" fmla="*/ 222 w 242"/>
                <a:gd name="T33" fmla="*/ 225 h 229"/>
                <a:gd name="T34" fmla="*/ 227 w 242"/>
                <a:gd name="T35" fmla="*/ 141 h 229"/>
                <a:gd name="T36" fmla="*/ 242 w 242"/>
                <a:gd name="T37" fmla="*/ 123 h 229"/>
                <a:gd name="T38" fmla="*/ 241 w 242"/>
                <a:gd name="T39" fmla="*/ 68 h 229"/>
                <a:gd name="T40" fmla="*/ 218 w 242"/>
                <a:gd name="T41" fmla="*/ 46 h 229"/>
                <a:gd name="T42" fmla="*/ 49 w 242"/>
                <a:gd name="T43" fmla="*/ 65 h 229"/>
                <a:gd name="T44" fmla="*/ 70 w 242"/>
                <a:gd name="T45" fmla="*/ 42 h 229"/>
                <a:gd name="T46" fmla="*/ 48 w 242"/>
                <a:gd name="T47" fmla="*/ 20 h 229"/>
                <a:gd name="T48" fmla="*/ 26 w 242"/>
                <a:gd name="T49" fmla="*/ 43 h 229"/>
                <a:gd name="T50" fmla="*/ 49 w 242"/>
                <a:gd name="T51" fmla="*/ 65 h 229"/>
                <a:gd name="T52" fmla="*/ 71 w 242"/>
                <a:gd name="T53" fmla="*/ 192 h 229"/>
                <a:gd name="T54" fmla="*/ 70 w 242"/>
                <a:gd name="T55" fmla="*/ 130 h 229"/>
                <a:gd name="T56" fmla="*/ 99 w 242"/>
                <a:gd name="T57" fmla="*/ 99 h 229"/>
                <a:gd name="T58" fmla="*/ 99 w 242"/>
                <a:gd name="T59" fmla="*/ 99 h 229"/>
                <a:gd name="T60" fmla="*/ 99 w 242"/>
                <a:gd name="T61" fmla="*/ 97 h 229"/>
                <a:gd name="T62" fmla="*/ 73 w 242"/>
                <a:gd name="T63" fmla="*/ 71 h 229"/>
                <a:gd name="T64" fmla="*/ 49 w 242"/>
                <a:gd name="T65" fmla="*/ 72 h 229"/>
                <a:gd name="T66" fmla="*/ 25 w 242"/>
                <a:gd name="T67" fmla="*/ 72 h 229"/>
                <a:gd name="T68" fmla="*/ 0 w 242"/>
                <a:gd name="T69" fmla="*/ 99 h 229"/>
                <a:gd name="T70" fmla="*/ 1 w 242"/>
                <a:gd name="T71" fmla="*/ 160 h 229"/>
                <a:gd name="T72" fmla="*/ 18 w 242"/>
                <a:gd name="T73" fmla="*/ 179 h 229"/>
                <a:gd name="T74" fmla="*/ 24 w 242"/>
                <a:gd name="T75" fmla="*/ 229 h 229"/>
                <a:gd name="T76" fmla="*/ 80 w 242"/>
                <a:gd name="T77" fmla="*/ 228 h 229"/>
                <a:gd name="T78" fmla="*/ 81 w 242"/>
                <a:gd name="T79" fmla="*/ 212 h 229"/>
                <a:gd name="T80" fmla="*/ 78 w 242"/>
                <a:gd name="T81" fmla="*/ 209 h 229"/>
                <a:gd name="T82" fmla="*/ 71 w 242"/>
                <a:gd name="T83" fmla="*/ 192 h 229"/>
                <a:gd name="T84" fmla="*/ 124 w 242"/>
                <a:gd name="T85" fmla="*/ 96 h 229"/>
                <a:gd name="T86" fmla="*/ 146 w 242"/>
                <a:gd name="T87" fmla="*/ 74 h 229"/>
                <a:gd name="T88" fmla="*/ 123 w 242"/>
                <a:gd name="T89" fmla="*/ 52 h 229"/>
                <a:gd name="T90" fmla="*/ 102 w 242"/>
                <a:gd name="T91" fmla="*/ 74 h 229"/>
                <a:gd name="T92" fmla="*/ 124 w 242"/>
                <a:gd name="T93" fmla="*/ 96 h 229"/>
                <a:gd name="T94" fmla="*/ 174 w 242"/>
                <a:gd name="T95" fmla="*/ 128 h 229"/>
                <a:gd name="T96" fmla="*/ 153 w 242"/>
                <a:gd name="T97" fmla="*/ 103 h 229"/>
                <a:gd name="T98" fmla="*/ 148 w 242"/>
                <a:gd name="T99" fmla="*/ 103 h 229"/>
                <a:gd name="T100" fmla="*/ 124 w 242"/>
                <a:gd name="T101" fmla="*/ 103 h 229"/>
                <a:gd name="T102" fmla="*/ 100 w 242"/>
                <a:gd name="T103" fmla="*/ 104 h 229"/>
                <a:gd name="T104" fmla="*/ 99 w 242"/>
                <a:gd name="T105" fmla="*/ 104 h 229"/>
                <a:gd name="T106" fmla="*/ 75 w 242"/>
                <a:gd name="T107" fmla="*/ 130 h 229"/>
                <a:gd name="T108" fmla="*/ 77 w 242"/>
                <a:gd name="T109" fmla="*/ 192 h 229"/>
                <a:gd name="T110" fmla="*/ 82 w 242"/>
                <a:gd name="T111" fmla="*/ 205 h 229"/>
                <a:gd name="T112" fmla="*/ 94 w 242"/>
                <a:gd name="T113" fmla="*/ 210 h 229"/>
                <a:gd name="T114" fmla="*/ 96 w 242"/>
                <a:gd name="T115" fmla="*/ 228 h 229"/>
                <a:gd name="T116" fmla="*/ 158 w 242"/>
                <a:gd name="T117" fmla="*/ 226 h 229"/>
                <a:gd name="T118" fmla="*/ 159 w 242"/>
                <a:gd name="T119" fmla="*/ 209 h 229"/>
                <a:gd name="T120" fmla="*/ 175 w 242"/>
                <a:gd name="T121" fmla="*/ 197 h 229"/>
                <a:gd name="T122" fmla="*/ 176 w 242"/>
                <a:gd name="T123" fmla="*/ 190 h 229"/>
                <a:gd name="T124" fmla="*/ 174 w 242"/>
                <a:gd name="T125" fmla="*/ 128 h 2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1" h="229">
                  <a:moveTo>
                    <a:pt x="176" y="20"/>
                  </a:moveTo>
                  <a:cubicBezTo>
                    <a:pt x="176" y="9"/>
                    <a:pt x="184" y="0"/>
                    <a:pt x="195" y="0"/>
                  </a:cubicBezTo>
                  <a:cubicBezTo>
                    <a:pt x="206" y="0"/>
                    <a:pt x="215" y="8"/>
                    <a:pt x="215" y="19"/>
                  </a:cubicBezTo>
                  <a:cubicBezTo>
                    <a:pt x="216" y="30"/>
                    <a:pt x="207" y="39"/>
                    <a:pt x="196" y="39"/>
                  </a:cubicBezTo>
                  <a:cubicBezTo>
                    <a:pt x="185" y="40"/>
                    <a:pt x="176" y="31"/>
                    <a:pt x="176" y="20"/>
                  </a:cubicBezTo>
                  <a:close/>
                  <a:moveTo>
                    <a:pt x="218" y="46"/>
                  </a:moveTo>
                  <a:cubicBezTo>
                    <a:pt x="196" y="46"/>
                    <a:pt x="196" y="46"/>
                    <a:pt x="196" y="46"/>
                  </a:cubicBezTo>
                  <a:cubicBezTo>
                    <a:pt x="175" y="47"/>
                    <a:pt x="175" y="47"/>
                    <a:pt x="175" y="47"/>
                  </a:cubicBezTo>
                  <a:cubicBezTo>
                    <a:pt x="158" y="47"/>
                    <a:pt x="152" y="60"/>
                    <a:pt x="152" y="70"/>
                  </a:cubicBezTo>
                  <a:cubicBezTo>
                    <a:pt x="153" y="98"/>
                    <a:pt x="153" y="98"/>
                    <a:pt x="153" y="98"/>
                  </a:cubicBezTo>
                  <a:cubicBezTo>
                    <a:pt x="153" y="98"/>
                    <a:pt x="153" y="98"/>
                    <a:pt x="154" y="98"/>
                  </a:cubicBezTo>
                  <a:cubicBezTo>
                    <a:pt x="171" y="100"/>
                    <a:pt x="179" y="115"/>
                    <a:pt x="180" y="128"/>
                  </a:cubicBezTo>
                  <a:cubicBezTo>
                    <a:pt x="181" y="190"/>
                    <a:pt x="181" y="190"/>
                    <a:pt x="181" y="190"/>
                  </a:cubicBezTo>
                  <a:cubicBezTo>
                    <a:pt x="181" y="193"/>
                    <a:pt x="181" y="196"/>
                    <a:pt x="180" y="199"/>
                  </a:cubicBezTo>
                  <a:cubicBezTo>
                    <a:pt x="179" y="202"/>
                    <a:pt x="177" y="204"/>
                    <a:pt x="176" y="206"/>
                  </a:cubicBezTo>
                  <a:cubicBezTo>
                    <a:pt x="178" y="226"/>
                    <a:pt x="178" y="226"/>
                    <a:pt x="178" y="226"/>
                  </a:cubicBezTo>
                  <a:cubicBezTo>
                    <a:pt x="222" y="225"/>
                    <a:pt x="222" y="225"/>
                    <a:pt x="222" y="225"/>
                  </a:cubicBezTo>
                  <a:cubicBezTo>
                    <a:pt x="227" y="141"/>
                    <a:pt x="227" y="141"/>
                    <a:pt x="227" y="141"/>
                  </a:cubicBezTo>
                  <a:cubicBezTo>
                    <a:pt x="227" y="141"/>
                    <a:pt x="242" y="139"/>
                    <a:pt x="242" y="123"/>
                  </a:cubicBezTo>
                  <a:cubicBezTo>
                    <a:pt x="241" y="68"/>
                    <a:pt x="241" y="68"/>
                    <a:pt x="241" y="68"/>
                  </a:cubicBezTo>
                  <a:cubicBezTo>
                    <a:pt x="241" y="58"/>
                    <a:pt x="234" y="45"/>
                    <a:pt x="218" y="46"/>
                  </a:cubicBezTo>
                  <a:close/>
                  <a:moveTo>
                    <a:pt x="49" y="65"/>
                  </a:moveTo>
                  <a:cubicBezTo>
                    <a:pt x="61" y="64"/>
                    <a:pt x="71" y="54"/>
                    <a:pt x="70" y="42"/>
                  </a:cubicBezTo>
                  <a:cubicBezTo>
                    <a:pt x="70" y="30"/>
                    <a:pt x="60" y="20"/>
                    <a:pt x="48" y="20"/>
                  </a:cubicBezTo>
                  <a:cubicBezTo>
                    <a:pt x="36" y="21"/>
                    <a:pt x="26" y="31"/>
                    <a:pt x="26" y="43"/>
                  </a:cubicBezTo>
                  <a:cubicBezTo>
                    <a:pt x="27" y="55"/>
                    <a:pt x="37" y="65"/>
                    <a:pt x="49" y="65"/>
                  </a:cubicBezTo>
                  <a:close/>
                  <a:moveTo>
                    <a:pt x="71" y="192"/>
                  </a:moveTo>
                  <a:cubicBezTo>
                    <a:pt x="70" y="130"/>
                    <a:pt x="70" y="130"/>
                    <a:pt x="70" y="130"/>
                  </a:cubicBezTo>
                  <a:cubicBezTo>
                    <a:pt x="70" y="115"/>
                    <a:pt x="80" y="100"/>
                    <a:pt x="99" y="99"/>
                  </a:cubicBezTo>
                  <a:cubicBezTo>
                    <a:pt x="99" y="99"/>
                    <a:pt x="99" y="99"/>
                    <a:pt x="99" y="99"/>
                  </a:cubicBezTo>
                  <a:cubicBezTo>
                    <a:pt x="99" y="97"/>
                    <a:pt x="99" y="97"/>
                    <a:pt x="99" y="97"/>
                  </a:cubicBezTo>
                  <a:cubicBezTo>
                    <a:pt x="99" y="86"/>
                    <a:pt x="91" y="71"/>
                    <a:pt x="73" y="71"/>
                  </a:cubicBezTo>
                  <a:cubicBezTo>
                    <a:pt x="49" y="72"/>
                    <a:pt x="49" y="72"/>
                    <a:pt x="49" y="72"/>
                  </a:cubicBezTo>
                  <a:cubicBezTo>
                    <a:pt x="25" y="72"/>
                    <a:pt x="25" y="72"/>
                    <a:pt x="25" y="72"/>
                  </a:cubicBezTo>
                  <a:cubicBezTo>
                    <a:pt x="7" y="73"/>
                    <a:pt x="0" y="88"/>
                    <a:pt x="0" y="99"/>
                  </a:cubicBezTo>
                  <a:cubicBezTo>
                    <a:pt x="1" y="160"/>
                    <a:pt x="1" y="160"/>
                    <a:pt x="1" y="160"/>
                  </a:cubicBezTo>
                  <a:cubicBezTo>
                    <a:pt x="2" y="178"/>
                    <a:pt x="18" y="179"/>
                    <a:pt x="18" y="179"/>
                  </a:cubicBezTo>
                  <a:cubicBezTo>
                    <a:pt x="24" y="229"/>
                    <a:pt x="24" y="229"/>
                    <a:pt x="24" y="229"/>
                  </a:cubicBezTo>
                  <a:cubicBezTo>
                    <a:pt x="80" y="228"/>
                    <a:pt x="80" y="228"/>
                    <a:pt x="80" y="228"/>
                  </a:cubicBezTo>
                  <a:cubicBezTo>
                    <a:pt x="81" y="212"/>
                    <a:pt x="81" y="212"/>
                    <a:pt x="81" y="212"/>
                  </a:cubicBezTo>
                  <a:cubicBezTo>
                    <a:pt x="80" y="211"/>
                    <a:pt x="79" y="210"/>
                    <a:pt x="78" y="209"/>
                  </a:cubicBezTo>
                  <a:cubicBezTo>
                    <a:pt x="74" y="205"/>
                    <a:pt x="72" y="199"/>
                    <a:pt x="71" y="192"/>
                  </a:cubicBezTo>
                  <a:close/>
                  <a:moveTo>
                    <a:pt x="124" y="96"/>
                  </a:moveTo>
                  <a:cubicBezTo>
                    <a:pt x="136" y="96"/>
                    <a:pt x="146" y="86"/>
                    <a:pt x="146" y="74"/>
                  </a:cubicBezTo>
                  <a:cubicBezTo>
                    <a:pt x="146" y="61"/>
                    <a:pt x="135" y="52"/>
                    <a:pt x="123" y="52"/>
                  </a:cubicBezTo>
                  <a:cubicBezTo>
                    <a:pt x="111" y="52"/>
                    <a:pt x="101" y="62"/>
                    <a:pt x="102" y="74"/>
                  </a:cubicBezTo>
                  <a:cubicBezTo>
                    <a:pt x="102" y="87"/>
                    <a:pt x="112" y="96"/>
                    <a:pt x="124" y="96"/>
                  </a:cubicBezTo>
                  <a:close/>
                  <a:moveTo>
                    <a:pt x="174" y="128"/>
                  </a:moveTo>
                  <a:cubicBezTo>
                    <a:pt x="174" y="118"/>
                    <a:pt x="168" y="105"/>
                    <a:pt x="153" y="103"/>
                  </a:cubicBezTo>
                  <a:cubicBezTo>
                    <a:pt x="151" y="103"/>
                    <a:pt x="150" y="103"/>
                    <a:pt x="148" y="103"/>
                  </a:cubicBezTo>
                  <a:cubicBezTo>
                    <a:pt x="124" y="103"/>
                    <a:pt x="124" y="103"/>
                    <a:pt x="124" y="103"/>
                  </a:cubicBezTo>
                  <a:cubicBezTo>
                    <a:pt x="100" y="104"/>
                    <a:pt x="100" y="104"/>
                    <a:pt x="100" y="104"/>
                  </a:cubicBezTo>
                  <a:cubicBezTo>
                    <a:pt x="100" y="104"/>
                    <a:pt x="100" y="104"/>
                    <a:pt x="99" y="104"/>
                  </a:cubicBezTo>
                  <a:cubicBezTo>
                    <a:pt x="82" y="105"/>
                    <a:pt x="75" y="119"/>
                    <a:pt x="75" y="130"/>
                  </a:cubicBezTo>
                  <a:cubicBezTo>
                    <a:pt x="77" y="192"/>
                    <a:pt x="77" y="192"/>
                    <a:pt x="77" y="192"/>
                  </a:cubicBezTo>
                  <a:cubicBezTo>
                    <a:pt x="77" y="198"/>
                    <a:pt x="79" y="202"/>
                    <a:pt x="82" y="205"/>
                  </a:cubicBezTo>
                  <a:cubicBezTo>
                    <a:pt x="87" y="210"/>
                    <a:pt x="94" y="210"/>
                    <a:pt x="94" y="210"/>
                  </a:cubicBezTo>
                  <a:cubicBezTo>
                    <a:pt x="96" y="228"/>
                    <a:pt x="96" y="228"/>
                    <a:pt x="96" y="228"/>
                  </a:cubicBezTo>
                  <a:cubicBezTo>
                    <a:pt x="158" y="226"/>
                    <a:pt x="158" y="226"/>
                    <a:pt x="158" y="226"/>
                  </a:cubicBezTo>
                  <a:cubicBezTo>
                    <a:pt x="159" y="209"/>
                    <a:pt x="159" y="209"/>
                    <a:pt x="159" y="209"/>
                  </a:cubicBezTo>
                  <a:cubicBezTo>
                    <a:pt x="159" y="209"/>
                    <a:pt x="171" y="208"/>
                    <a:pt x="175" y="197"/>
                  </a:cubicBezTo>
                  <a:cubicBezTo>
                    <a:pt x="175" y="195"/>
                    <a:pt x="176" y="193"/>
                    <a:pt x="176" y="190"/>
                  </a:cubicBezTo>
                  <a:lnTo>
                    <a:pt x="174" y="128"/>
                  </a:lnTo>
                  <a:close/>
                </a:path>
              </a:pathLst>
            </a:custGeom>
            <a:solidFill>
              <a:schemeClr val="bg1"/>
            </a:solidFill>
            <a:ln>
              <a:noFill/>
            </a:ln>
          </p:spPr>
          <p:txBody>
            <a:bodyPr vert="horz" wrap="square" lIns="91426" tIns="45713" rIns="91426" bIns="45713" numCol="1" anchor="t" anchorCtr="0" compatLnSpc="1"/>
            <a:lstStyle/>
            <a:p>
              <a:pPr defTabSz="913765">
                <a:defRPr/>
              </a:pPr>
              <a:endParaRPr lang="en-US" sz="2400" kern="0">
                <a:solidFill>
                  <a:srgbClr val="FFFFFF"/>
                </a:solidFill>
                <a:latin typeface="Segoe"/>
              </a:endParaRPr>
            </a:p>
          </p:txBody>
        </p:sp>
      </p:grpSp>
      <p:grpSp>
        <p:nvGrpSpPr>
          <p:cNvPr id="41" name="组合 40"/>
          <p:cNvGrpSpPr/>
          <p:nvPr/>
        </p:nvGrpSpPr>
        <p:grpSpPr>
          <a:xfrm>
            <a:off x="1776645" y="5085185"/>
            <a:ext cx="719892" cy="576064"/>
            <a:chOff x="1774726" y="5157192"/>
            <a:chExt cx="720080" cy="576064"/>
          </a:xfrm>
        </p:grpSpPr>
        <p:sp>
          <p:nvSpPr>
            <p:cNvPr id="42" name="圆角矩形 41"/>
            <p:cNvSpPr/>
            <p:nvPr/>
          </p:nvSpPr>
          <p:spPr>
            <a:xfrm>
              <a:off x="1774726" y="5157192"/>
              <a:ext cx="720080" cy="57606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43" name="Group 152"/>
            <p:cNvGrpSpPr/>
            <p:nvPr/>
          </p:nvGrpSpPr>
          <p:grpSpPr>
            <a:xfrm>
              <a:off x="1924776" y="5235234"/>
              <a:ext cx="419980" cy="419980"/>
              <a:chOff x="425450" y="5729288"/>
              <a:chExt cx="717550" cy="717550"/>
            </a:xfrm>
            <a:solidFill>
              <a:schemeClr val="bg1"/>
            </a:solidFill>
          </p:grpSpPr>
          <p:sp>
            <p:nvSpPr>
              <p:cNvPr id="44" name="Freeform 23"/>
              <p:cNvSpPr>
                <a:spLocks noEditPoints="1"/>
              </p:cNvSpPr>
              <p:nvPr/>
            </p:nvSpPr>
            <p:spPr bwMode="auto">
              <a:xfrm>
                <a:off x="425450" y="5729288"/>
                <a:ext cx="717550" cy="717550"/>
              </a:xfrm>
              <a:custGeom>
                <a:gdLst>
                  <a:gd name="T0" fmla="*/ 320 w 358"/>
                  <a:gd name="T1" fmla="*/ 70 h 358"/>
                  <a:gd name="T2" fmla="*/ 178 w 358"/>
                  <a:gd name="T3" fmla="*/ 0 h 358"/>
                  <a:gd name="T4" fmla="*/ 69 w 358"/>
                  <a:gd name="T5" fmla="*/ 38 h 358"/>
                  <a:gd name="T6" fmla="*/ 0 w 358"/>
                  <a:gd name="T7" fmla="*/ 180 h 358"/>
                  <a:gd name="T8" fmla="*/ 37 w 358"/>
                  <a:gd name="T9" fmla="*/ 289 h 358"/>
                  <a:gd name="T10" fmla="*/ 179 w 358"/>
                  <a:gd name="T11" fmla="*/ 358 h 358"/>
                  <a:gd name="T12" fmla="*/ 179 w 358"/>
                  <a:gd name="T13" fmla="*/ 358 h 358"/>
                  <a:gd name="T14" fmla="*/ 288 w 358"/>
                  <a:gd name="T15" fmla="*/ 321 h 358"/>
                  <a:gd name="T16" fmla="*/ 358 w 358"/>
                  <a:gd name="T17" fmla="*/ 179 h 358"/>
                  <a:gd name="T18" fmla="*/ 320 w 358"/>
                  <a:gd name="T19" fmla="*/ 70 h 358"/>
                  <a:gd name="T20" fmla="*/ 297 w 358"/>
                  <a:gd name="T21" fmla="*/ 210 h 358"/>
                  <a:gd name="T22" fmla="*/ 291 w 358"/>
                  <a:gd name="T23" fmla="*/ 216 h 358"/>
                  <a:gd name="T24" fmla="*/ 284 w 358"/>
                  <a:gd name="T25" fmla="*/ 220 h 358"/>
                  <a:gd name="T26" fmla="*/ 303 w 358"/>
                  <a:gd name="T27" fmla="*/ 269 h 358"/>
                  <a:gd name="T28" fmla="*/ 272 w 358"/>
                  <a:gd name="T29" fmla="*/ 300 h 358"/>
                  <a:gd name="T30" fmla="*/ 196 w 358"/>
                  <a:gd name="T31" fmla="*/ 331 h 358"/>
                  <a:gd name="T32" fmla="*/ 176 w 358"/>
                  <a:gd name="T33" fmla="*/ 299 h 358"/>
                  <a:gd name="T34" fmla="*/ 162 w 358"/>
                  <a:gd name="T35" fmla="*/ 305 h 358"/>
                  <a:gd name="T36" fmla="*/ 177 w 358"/>
                  <a:gd name="T37" fmla="*/ 332 h 358"/>
                  <a:gd name="T38" fmla="*/ 77 w 358"/>
                  <a:gd name="T39" fmla="*/ 294 h 358"/>
                  <a:gd name="T40" fmla="*/ 78 w 358"/>
                  <a:gd name="T41" fmla="*/ 294 h 358"/>
                  <a:gd name="T42" fmla="*/ 122 w 358"/>
                  <a:gd name="T43" fmla="*/ 288 h 358"/>
                  <a:gd name="T44" fmla="*/ 117 w 358"/>
                  <a:gd name="T45" fmla="*/ 272 h 358"/>
                  <a:gd name="T46" fmla="*/ 78 w 358"/>
                  <a:gd name="T47" fmla="*/ 278 h 358"/>
                  <a:gd name="T48" fmla="*/ 60 w 358"/>
                  <a:gd name="T49" fmla="*/ 276 h 358"/>
                  <a:gd name="T50" fmla="*/ 58 w 358"/>
                  <a:gd name="T51" fmla="*/ 273 h 358"/>
                  <a:gd name="T52" fmla="*/ 26 w 358"/>
                  <a:gd name="T53" fmla="*/ 180 h 358"/>
                  <a:gd name="T54" fmla="*/ 43 w 358"/>
                  <a:gd name="T55" fmla="*/ 110 h 358"/>
                  <a:gd name="T56" fmla="*/ 82 w 358"/>
                  <a:gd name="T57" fmla="*/ 102 h 358"/>
                  <a:gd name="T58" fmla="*/ 105 w 358"/>
                  <a:gd name="T59" fmla="*/ 104 h 358"/>
                  <a:gd name="T60" fmla="*/ 109 w 358"/>
                  <a:gd name="T61" fmla="*/ 88 h 358"/>
                  <a:gd name="T62" fmla="*/ 82 w 358"/>
                  <a:gd name="T63" fmla="*/ 86 h 358"/>
                  <a:gd name="T64" fmla="*/ 55 w 358"/>
                  <a:gd name="T65" fmla="*/ 89 h 358"/>
                  <a:gd name="T66" fmla="*/ 85 w 358"/>
                  <a:gd name="T67" fmla="*/ 58 h 358"/>
                  <a:gd name="T68" fmla="*/ 167 w 358"/>
                  <a:gd name="T69" fmla="*/ 27 h 358"/>
                  <a:gd name="T70" fmla="*/ 146 w 358"/>
                  <a:gd name="T71" fmla="*/ 68 h 358"/>
                  <a:gd name="T72" fmla="*/ 162 w 358"/>
                  <a:gd name="T73" fmla="*/ 72 h 358"/>
                  <a:gd name="T74" fmla="*/ 187 w 358"/>
                  <a:gd name="T75" fmla="*/ 27 h 358"/>
                  <a:gd name="T76" fmla="*/ 300 w 358"/>
                  <a:gd name="T77" fmla="*/ 86 h 358"/>
                  <a:gd name="T78" fmla="*/ 304 w 358"/>
                  <a:gd name="T79" fmla="*/ 92 h 358"/>
                  <a:gd name="T80" fmla="*/ 283 w 358"/>
                  <a:gd name="T81" fmla="*/ 152 h 358"/>
                  <a:gd name="T82" fmla="*/ 296 w 358"/>
                  <a:gd name="T83" fmla="*/ 161 h 358"/>
                  <a:gd name="T84" fmla="*/ 317 w 358"/>
                  <a:gd name="T85" fmla="*/ 114 h 358"/>
                  <a:gd name="T86" fmla="*/ 332 w 358"/>
                  <a:gd name="T87" fmla="*/ 179 h 358"/>
                  <a:gd name="T88" fmla="*/ 315 w 358"/>
                  <a:gd name="T89" fmla="*/ 248 h 358"/>
                  <a:gd name="T90" fmla="*/ 297 w 358"/>
                  <a:gd name="T91" fmla="*/ 210 h 3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8" h="358">
                    <a:moveTo>
                      <a:pt x="320" y="70"/>
                    </a:moveTo>
                    <a:cubicBezTo>
                      <a:pt x="285" y="24"/>
                      <a:pt x="232" y="0"/>
                      <a:pt x="178" y="0"/>
                    </a:cubicBezTo>
                    <a:cubicBezTo>
                      <a:pt x="140" y="0"/>
                      <a:pt x="102" y="13"/>
                      <a:pt x="69" y="38"/>
                    </a:cubicBezTo>
                    <a:cubicBezTo>
                      <a:pt x="23" y="73"/>
                      <a:pt x="0" y="126"/>
                      <a:pt x="0" y="180"/>
                    </a:cubicBezTo>
                    <a:cubicBezTo>
                      <a:pt x="0" y="218"/>
                      <a:pt x="12" y="256"/>
                      <a:pt x="37" y="289"/>
                    </a:cubicBezTo>
                    <a:cubicBezTo>
                      <a:pt x="72" y="335"/>
                      <a:pt x="125" y="358"/>
                      <a:pt x="179" y="358"/>
                    </a:cubicBezTo>
                    <a:cubicBezTo>
                      <a:pt x="179" y="358"/>
                      <a:pt x="179" y="358"/>
                      <a:pt x="179" y="358"/>
                    </a:cubicBezTo>
                    <a:cubicBezTo>
                      <a:pt x="217" y="358"/>
                      <a:pt x="256" y="346"/>
                      <a:pt x="288" y="321"/>
                    </a:cubicBezTo>
                    <a:cubicBezTo>
                      <a:pt x="334" y="286"/>
                      <a:pt x="358" y="233"/>
                      <a:pt x="358" y="179"/>
                    </a:cubicBezTo>
                    <a:cubicBezTo>
                      <a:pt x="358" y="141"/>
                      <a:pt x="345" y="102"/>
                      <a:pt x="320" y="70"/>
                    </a:cubicBezTo>
                    <a:close/>
                    <a:moveTo>
                      <a:pt x="297" y="210"/>
                    </a:moveTo>
                    <a:cubicBezTo>
                      <a:pt x="295" y="212"/>
                      <a:pt x="293" y="214"/>
                      <a:pt x="291" y="216"/>
                    </a:cubicBezTo>
                    <a:cubicBezTo>
                      <a:pt x="289" y="218"/>
                      <a:pt x="286" y="219"/>
                      <a:pt x="284" y="220"/>
                    </a:cubicBezTo>
                    <a:cubicBezTo>
                      <a:pt x="295" y="237"/>
                      <a:pt x="302" y="254"/>
                      <a:pt x="303" y="269"/>
                    </a:cubicBezTo>
                    <a:cubicBezTo>
                      <a:pt x="294" y="280"/>
                      <a:pt x="284" y="291"/>
                      <a:pt x="272" y="300"/>
                    </a:cubicBezTo>
                    <a:cubicBezTo>
                      <a:pt x="249" y="318"/>
                      <a:pt x="223" y="328"/>
                      <a:pt x="196" y="331"/>
                    </a:cubicBezTo>
                    <a:cubicBezTo>
                      <a:pt x="189" y="321"/>
                      <a:pt x="182" y="310"/>
                      <a:pt x="176" y="299"/>
                    </a:cubicBezTo>
                    <a:cubicBezTo>
                      <a:pt x="172" y="302"/>
                      <a:pt x="167" y="304"/>
                      <a:pt x="162" y="305"/>
                    </a:cubicBezTo>
                    <a:cubicBezTo>
                      <a:pt x="166" y="314"/>
                      <a:pt x="172" y="324"/>
                      <a:pt x="177" y="332"/>
                    </a:cubicBezTo>
                    <a:cubicBezTo>
                      <a:pt x="141" y="332"/>
                      <a:pt x="105" y="319"/>
                      <a:pt x="77" y="294"/>
                    </a:cubicBezTo>
                    <a:cubicBezTo>
                      <a:pt x="77" y="294"/>
                      <a:pt x="78" y="294"/>
                      <a:pt x="78" y="294"/>
                    </a:cubicBezTo>
                    <a:cubicBezTo>
                      <a:pt x="92" y="294"/>
                      <a:pt x="107" y="291"/>
                      <a:pt x="122" y="288"/>
                    </a:cubicBezTo>
                    <a:cubicBezTo>
                      <a:pt x="119" y="283"/>
                      <a:pt x="117" y="278"/>
                      <a:pt x="117" y="272"/>
                    </a:cubicBezTo>
                    <a:cubicBezTo>
                      <a:pt x="103" y="276"/>
                      <a:pt x="90" y="278"/>
                      <a:pt x="78" y="278"/>
                    </a:cubicBezTo>
                    <a:cubicBezTo>
                      <a:pt x="72" y="278"/>
                      <a:pt x="66" y="277"/>
                      <a:pt x="60" y="276"/>
                    </a:cubicBezTo>
                    <a:cubicBezTo>
                      <a:pt x="59" y="275"/>
                      <a:pt x="58" y="274"/>
                      <a:pt x="58" y="273"/>
                    </a:cubicBezTo>
                    <a:cubicBezTo>
                      <a:pt x="36" y="245"/>
                      <a:pt x="26" y="212"/>
                      <a:pt x="26" y="180"/>
                    </a:cubicBezTo>
                    <a:cubicBezTo>
                      <a:pt x="26" y="155"/>
                      <a:pt x="31" y="131"/>
                      <a:pt x="43" y="110"/>
                    </a:cubicBezTo>
                    <a:cubicBezTo>
                      <a:pt x="54" y="104"/>
                      <a:pt x="68" y="102"/>
                      <a:pt x="82" y="102"/>
                    </a:cubicBezTo>
                    <a:cubicBezTo>
                      <a:pt x="90" y="102"/>
                      <a:pt x="97" y="103"/>
                      <a:pt x="105" y="104"/>
                    </a:cubicBezTo>
                    <a:cubicBezTo>
                      <a:pt x="105" y="99"/>
                      <a:pt x="107" y="93"/>
                      <a:pt x="109" y="88"/>
                    </a:cubicBezTo>
                    <a:cubicBezTo>
                      <a:pt x="100" y="87"/>
                      <a:pt x="91" y="86"/>
                      <a:pt x="82" y="86"/>
                    </a:cubicBezTo>
                    <a:cubicBezTo>
                      <a:pt x="73" y="86"/>
                      <a:pt x="64" y="87"/>
                      <a:pt x="55" y="89"/>
                    </a:cubicBezTo>
                    <a:cubicBezTo>
                      <a:pt x="64" y="78"/>
                      <a:pt x="73" y="67"/>
                      <a:pt x="85" y="58"/>
                    </a:cubicBezTo>
                    <a:cubicBezTo>
                      <a:pt x="110" y="39"/>
                      <a:pt x="138" y="29"/>
                      <a:pt x="167" y="27"/>
                    </a:cubicBezTo>
                    <a:cubicBezTo>
                      <a:pt x="159" y="40"/>
                      <a:pt x="152" y="53"/>
                      <a:pt x="146" y="68"/>
                    </a:cubicBezTo>
                    <a:cubicBezTo>
                      <a:pt x="152" y="68"/>
                      <a:pt x="157" y="70"/>
                      <a:pt x="162" y="72"/>
                    </a:cubicBezTo>
                    <a:cubicBezTo>
                      <a:pt x="168" y="56"/>
                      <a:pt x="177" y="40"/>
                      <a:pt x="187" y="27"/>
                    </a:cubicBezTo>
                    <a:cubicBezTo>
                      <a:pt x="230" y="29"/>
                      <a:pt x="271" y="49"/>
                      <a:pt x="300" y="86"/>
                    </a:cubicBezTo>
                    <a:cubicBezTo>
                      <a:pt x="301" y="88"/>
                      <a:pt x="303" y="90"/>
                      <a:pt x="304" y="92"/>
                    </a:cubicBezTo>
                    <a:cubicBezTo>
                      <a:pt x="303" y="111"/>
                      <a:pt x="296" y="132"/>
                      <a:pt x="283" y="152"/>
                    </a:cubicBezTo>
                    <a:cubicBezTo>
                      <a:pt x="288" y="154"/>
                      <a:pt x="292" y="157"/>
                      <a:pt x="296" y="161"/>
                    </a:cubicBezTo>
                    <a:cubicBezTo>
                      <a:pt x="306" y="146"/>
                      <a:pt x="313" y="130"/>
                      <a:pt x="317" y="114"/>
                    </a:cubicBezTo>
                    <a:cubicBezTo>
                      <a:pt x="327" y="135"/>
                      <a:pt x="332" y="157"/>
                      <a:pt x="332" y="179"/>
                    </a:cubicBezTo>
                    <a:cubicBezTo>
                      <a:pt x="332" y="203"/>
                      <a:pt x="326" y="227"/>
                      <a:pt x="315" y="248"/>
                    </a:cubicBezTo>
                    <a:cubicBezTo>
                      <a:pt x="312" y="235"/>
                      <a:pt x="305" y="223"/>
                      <a:pt x="297" y="210"/>
                    </a:cubicBezTo>
                    <a:close/>
                  </a:path>
                </a:pathLst>
              </a:custGeom>
              <a:grpFill/>
              <a:ln>
                <a:noFill/>
              </a:ln>
            </p:spPr>
            <p:txBody>
              <a:bodyPr vert="horz" wrap="square" lIns="91426" tIns="45713" rIns="91426" bIns="45713" numCol="1" anchor="t" anchorCtr="0" compatLnSpc="1"/>
              <a:lstStyle/>
              <a:p>
                <a:pPr defTabSz="913765">
                  <a:defRPr/>
                </a:pPr>
                <a:endParaRPr lang="en-US" sz="2400" kern="0">
                  <a:solidFill>
                    <a:srgbClr val="FFFFFF"/>
                  </a:solidFill>
                  <a:latin typeface="Segoe"/>
                </a:endParaRPr>
              </a:p>
            </p:txBody>
          </p:sp>
          <p:sp>
            <p:nvSpPr>
              <p:cNvPr id="45" name="Freeform 24"/>
              <p:cNvSpPr/>
              <p:nvPr/>
            </p:nvSpPr>
            <p:spPr bwMode="auto">
              <a:xfrm>
                <a:off x="793750" y="6143625"/>
                <a:ext cx="127000" cy="103188"/>
              </a:xfrm>
              <a:custGeom>
                <a:gdLst>
                  <a:gd name="T0" fmla="*/ 0 w 63"/>
                  <a:gd name="T1" fmla="*/ 37 h 51"/>
                  <a:gd name="T2" fmla="*/ 0 w 63"/>
                  <a:gd name="T3" fmla="*/ 38 h 51"/>
                  <a:gd name="T4" fmla="*/ 7 w 63"/>
                  <a:gd name="T5" fmla="*/ 51 h 51"/>
                  <a:gd name="T6" fmla="*/ 52 w 63"/>
                  <a:gd name="T7" fmla="*/ 20 h 51"/>
                  <a:gd name="T8" fmla="*/ 63 w 63"/>
                  <a:gd name="T9" fmla="*/ 11 h 51"/>
                  <a:gd name="T10" fmla="*/ 53 w 63"/>
                  <a:gd name="T11" fmla="*/ 2 h 51"/>
                  <a:gd name="T12" fmla="*/ 52 w 63"/>
                  <a:gd name="T13" fmla="*/ 0 h 51"/>
                  <a:gd name="T14" fmla="*/ 42 w 63"/>
                  <a:gd name="T15" fmla="*/ 8 h 51"/>
                  <a:gd name="T16" fmla="*/ 0 w 63"/>
                  <a:gd name="T17" fmla="*/ 37 h 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51">
                    <a:moveTo>
                      <a:pt x="0" y="37"/>
                    </a:moveTo>
                    <a:cubicBezTo>
                      <a:pt x="0" y="37"/>
                      <a:pt x="0" y="37"/>
                      <a:pt x="0" y="38"/>
                    </a:cubicBezTo>
                    <a:cubicBezTo>
                      <a:pt x="4" y="42"/>
                      <a:pt x="6" y="46"/>
                      <a:pt x="7" y="51"/>
                    </a:cubicBezTo>
                    <a:cubicBezTo>
                      <a:pt x="23" y="42"/>
                      <a:pt x="38" y="32"/>
                      <a:pt x="52" y="20"/>
                    </a:cubicBezTo>
                    <a:cubicBezTo>
                      <a:pt x="56" y="17"/>
                      <a:pt x="59" y="14"/>
                      <a:pt x="63" y="11"/>
                    </a:cubicBezTo>
                    <a:cubicBezTo>
                      <a:pt x="59" y="9"/>
                      <a:pt x="56" y="6"/>
                      <a:pt x="53" y="2"/>
                    </a:cubicBezTo>
                    <a:cubicBezTo>
                      <a:pt x="53" y="1"/>
                      <a:pt x="52" y="1"/>
                      <a:pt x="52" y="0"/>
                    </a:cubicBezTo>
                    <a:cubicBezTo>
                      <a:pt x="48" y="2"/>
                      <a:pt x="45" y="5"/>
                      <a:pt x="42" y="8"/>
                    </a:cubicBezTo>
                    <a:cubicBezTo>
                      <a:pt x="29" y="19"/>
                      <a:pt x="14" y="28"/>
                      <a:pt x="0" y="37"/>
                    </a:cubicBezTo>
                    <a:close/>
                  </a:path>
                </a:pathLst>
              </a:custGeom>
              <a:grpFill/>
              <a:ln>
                <a:noFill/>
              </a:ln>
            </p:spPr>
            <p:txBody>
              <a:bodyPr vert="horz" wrap="square" lIns="91426" tIns="45713" rIns="91426" bIns="45713" numCol="1" anchor="t" anchorCtr="0" compatLnSpc="1"/>
              <a:lstStyle/>
              <a:p>
                <a:pPr defTabSz="913765">
                  <a:defRPr/>
                </a:pPr>
                <a:endParaRPr lang="en-US" sz="2400" kern="0">
                  <a:solidFill>
                    <a:srgbClr val="FFFFFF"/>
                  </a:solidFill>
                  <a:latin typeface="Segoe"/>
                </a:endParaRPr>
              </a:p>
            </p:txBody>
          </p:sp>
          <p:sp>
            <p:nvSpPr>
              <p:cNvPr id="46" name="Freeform 25"/>
              <p:cNvSpPr/>
              <p:nvPr/>
            </p:nvSpPr>
            <p:spPr bwMode="auto">
              <a:xfrm>
                <a:off x="773113" y="5953125"/>
                <a:ext cx="144463" cy="111125"/>
              </a:xfrm>
              <a:custGeom>
                <a:gdLst>
                  <a:gd name="T0" fmla="*/ 6 w 72"/>
                  <a:gd name="T1" fmla="*/ 0 h 55"/>
                  <a:gd name="T2" fmla="*/ 0 w 72"/>
                  <a:gd name="T3" fmla="*/ 15 h 55"/>
                  <a:gd name="T4" fmla="*/ 54 w 72"/>
                  <a:gd name="T5" fmla="*/ 49 h 55"/>
                  <a:gd name="T6" fmla="*/ 61 w 72"/>
                  <a:gd name="T7" fmla="*/ 55 h 55"/>
                  <a:gd name="T8" fmla="*/ 70 w 72"/>
                  <a:gd name="T9" fmla="*/ 44 h 55"/>
                  <a:gd name="T10" fmla="*/ 72 w 72"/>
                  <a:gd name="T11" fmla="*/ 43 h 55"/>
                  <a:gd name="T12" fmla="*/ 64 w 72"/>
                  <a:gd name="T13" fmla="*/ 37 h 55"/>
                  <a:gd name="T14" fmla="*/ 6 w 72"/>
                  <a:gd name="T15" fmla="*/ 0 h 5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55">
                    <a:moveTo>
                      <a:pt x="6" y="0"/>
                    </a:moveTo>
                    <a:cubicBezTo>
                      <a:pt x="5" y="6"/>
                      <a:pt x="3" y="11"/>
                      <a:pt x="0" y="15"/>
                    </a:cubicBezTo>
                    <a:cubicBezTo>
                      <a:pt x="19" y="25"/>
                      <a:pt x="38" y="36"/>
                      <a:pt x="54" y="49"/>
                    </a:cubicBezTo>
                    <a:cubicBezTo>
                      <a:pt x="57" y="51"/>
                      <a:pt x="59" y="53"/>
                      <a:pt x="61" y="55"/>
                    </a:cubicBezTo>
                    <a:cubicBezTo>
                      <a:pt x="63" y="51"/>
                      <a:pt x="66" y="47"/>
                      <a:pt x="70" y="44"/>
                    </a:cubicBezTo>
                    <a:cubicBezTo>
                      <a:pt x="71" y="44"/>
                      <a:pt x="71" y="43"/>
                      <a:pt x="72" y="43"/>
                    </a:cubicBezTo>
                    <a:cubicBezTo>
                      <a:pt x="69" y="41"/>
                      <a:pt x="67" y="39"/>
                      <a:pt x="64" y="37"/>
                    </a:cubicBezTo>
                    <a:cubicBezTo>
                      <a:pt x="46" y="23"/>
                      <a:pt x="27" y="10"/>
                      <a:pt x="6" y="0"/>
                    </a:cubicBezTo>
                    <a:close/>
                  </a:path>
                </a:pathLst>
              </a:custGeom>
              <a:grpFill/>
              <a:ln>
                <a:noFill/>
              </a:ln>
            </p:spPr>
            <p:txBody>
              <a:bodyPr vert="horz" wrap="square" lIns="91426" tIns="45713" rIns="91426" bIns="45713" numCol="1" anchor="t" anchorCtr="0" compatLnSpc="1"/>
              <a:lstStyle/>
              <a:p>
                <a:pPr defTabSz="913765">
                  <a:defRPr/>
                </a:pPr>
                <a:endParaRPr lang="en-US" sz="2400" kern="0">
                  <a:solidFill>
                    <a:srgbClr val="FFFFFF"/>
                  </a:solidFill>
                  <a:latin typeface="Segoe"/>
                </a:endParaRPr>
              </a:p>
            </p:txBody>
          </p:sp>
          <p:sp>
            <p:nvSpPr>
              <p:cNvPr id="47" name="Freeform 26"/>
              <p:cNvSpPr/>
              <p:nvPr/>
            </p:nvSpPr>
            <p:spPr bwMode="auto">
              <a:xfrm>
                <a:off x="684213" y="6011863"/>
                <a:ext cx="46038" cy="185738"/>
              </a:xfrm>
              <a:custGeom>
                <a:gdLst>
                  <a:gd name="T0" fmla="*/ 17 w 23"/>
                  <a:gd name="T1" fmla="*/ 2 h 93"/>
                  <a:gd name="T2" fmla="*/ 14 w 23"/>
                  <a:gd name="T3" fmla="*/ 2 h 93"/>
                  <a:gd name="T4" fmla="*/ 1 w 23"/>
                  <a:gd name="T5" fmla="*/ 0 h 93"/>
                  <a:gd name="T6" fmla="*/ 0 w 23"/>
                  <a:gd name="T7" fmla="*/ 24 h 93"/>
                  <a:gd name="T8" fmla="*/ 7 w 23"/>
                  <a:gd name="T9" fmla="*/ 93 h 93"/>
                  <a:gd name="T10" fmla="*/ 23 w 23"/>
                  <a:gd name="T11" fmla="*/ 89 h 93"/>
                  <a:gd name="T12" fmla="*/ 16 w 23"/>
                  <a:gd name="T13" fmla="*/ 24 h 93"/>
                  <a:gd name="T14" fmla="*/ 17 w 23"/>
                  <a:gd name="T15" fmla="*/ 2 h 9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93">
                    <a:moveTo>
                      <a:pt x="17" y="2"/>
                    </a:moveTo>
                    <a:cubicBezTo>
                      <a:pt x="16" y="2"/>
                      <a:pt x="15" y="2"/>
                      <a:pt x="14" y="2"/>
                    </a:cubicBezTo>
                    <a:cubicBezTo>
                      <a:pt x="9" y="2"/>
                      <a:pt x="5" y="1"/>
                      <a:pt x="1" y="0"/>
                    </a:cubicBezTo>
                    <a:cubicBezTo>
                      <a:pt x="0" y="8"/>
                      <a:pt x="0" y="16"/>
                      <a:pt x="0" y="24"/>
                    </a:cubicBezTo>
                    <a:cubicBezTo>
                      <a:pt x="0" y="47"/>
                      <a:pt x="2" y="71"/>
                      <a:pt x="7" y="93"/>
                    </a:cubicBezTo>
                    <a:cubicBezTo>
                      <a:pt x="12" y="91"/>
                      <a:pt x="17" y="89"/>
                      <a:pt x="23" y="89"/>
                    </a:cubicBezTo>
                    <a:cubicBezTo>
                      <a:pt x="18" y="68"/>
                      <a:pt x="16" y="46"/>
                      <a:pt x="16" y="24"/>
                    </a:cubicBezTo>
                    <a:cubicBezTo>
                      <a:pt x="16" y="17"/>
                      <a:pt x="16" y="9"/>
                      <a:pt x="17" y="2"/>
                    </a:cubicBezTo>
                    <a:close/>
                  </a:path>
                </a:pathLst>
              </a:custGeom>
              <a:grpFill/>
              <a:ln>
                <a:noFill/>
              </a:ln>
            </p:spPr>
            <p:txBody>
              <a:bodyPr vert="horz" wrap="square" lIns="91426" tIns="45713" rIns="91426" bIns="45713" numCol="1" anchor="t" anchorCtr="0" compatLnSpc="1"/>
              <a:lstStyle/>
              <a:p>
                <a:pPr defTabSz="913765">
                  <a:defRPr/>
                </a:pPr>
                <a:endParaRPr lang="en-US" sz="2400" kern="0">
                  <a:solidFill>
                    <a:srgbClr val="FFFFFF"/>
                  </a:solidFill>
                  <a:latin typeface="Segoe"/>
                </a:endParaRPr>
              </a:p>
            </p:txBody>
          </p:sp>
          <p:sp>
            <p:nvSpPr>
              <p:cNvPr id="48" name="Freeform 27"/>
              <p:cNvSpPr/>
              <p:nvPr/>
            </p:nvSpPr>
            <p:spPr bwMode="auto">
              <a:xfrm>
                <a:off x="685800" y="6223000"/>
                <a:ext cx="98425" cy="87313"/>
              </a:xfrm>
              <a:custGeom>
                <a:gdLst>
                  <a:gd name="T0" fmla="*/ 42 w 49"/>
                  <a:gd name="T1" fmla="*/ 8 h 44"/>
                  <a:gd name="T2" fmla="*/ 24 w 49"/>
                  <a:gd name="T3" fmla="*/ 0 h 44"/>
                  <a:gd name="T4" fmla="*/ 11 w 49"/>
                  <a:gd name="T5" fmla="*/ 4 h 44"/>
                  <a:gd name="T6" fmla="*/ 7 w 49"/>
                  <a:gd name="T7" fmla="*/ 35 h 44"/>
                  <a:gd name="T8" fmla="*/ 24 w 49"/>
                  <a:gd name="T9" fmla="*/ 44 h 44"/>
                  <a:gd name="T10" fmla="*/ 38 w 49"/>
                  <a:gd name="T11" fmla="*/ 39 h 44"/>
                  <a:gd name="T12" fmla="*/ 42 w 49"/>
                  <a:gd name="T13" fmla="*/ 8 h 44"/>
                </a:gdLst>
                <a:cxnLst>
                  <a:cxn ang="0">
                    <a:pos x="T0" y="T1"/>
                  </a:cxn>
                  <a:cxn ang="0">
                    <a:pos x="T2" y="T3"/>
                  </a:cxn>
                  <a:cxn ang="0">
                    <a:pos x="T4" y="T5"/>
                  </a:cxn>
                  <a:cxn ang="0">
                    <a:pos x="T6" y="T7"/>
                  </a:cxn>
                  <a:cxn ang="0">
                    <a:pos x="T8" y="T9"/>
                  </a:cxn>
                  <a:cxn ang="0">
                    <a:pos x="T10" y="T11"/>
                  </a:cxn>
                  <a:cxn ang="0">
                    <a:pos x="T12" y="T13"/>
                  </a:cxn>
                </a:cxnLst>
                <a:rect l="0" t="0" r="r" b="b"/>
                <a:pathLst>
                  <a:path w="49" h="44">
                    <a:moveTo>
                      <a:pt x="42" y="8"/>
                    </a:moveTo>
                    <a:cubicBezTo>
                      <a:pt x="37" y="3"/>
                      <a:pt x="31" y="0"/>
                      <a:pt x="24" y="0"/>
                    </a:cubicBezTo>
                    <a:cubicBezTo>
                      <a:pt x="20" y="0"/>
                      <a:pt x="15" y="1"/>
                      <a:pt x="11" y="4"/>
                    </a:cubicBezTo>
                    <a:cubicBezTo>
                      <a:pt x="1" y="12"/>
                      <a:pt x="0" y="26"/>
                      <a:pt x="7" y="35"/>
                    </a:cubicBezTo>
                    <a:cubicBezTo>
                      <a:pt x="11" y="41"/>
                      <a:pt x="18" y="44"/>
                      <a:pt x="24" y="44"/>
                    </a:cubicBezTo>
                    <a:cubicBezTo>
                      <a:pt x="29" y="44"/>
                      <a:pt x="34" y="42"/>
                      <a:pt x="38" y="39"/>
                    </a:cubicBezTo>
                    <a:cubicBezTo>
                      <a:pt x="47" y="32"/>
                      <a:pt x="49" y="18"/>
                      <a:pt x="42" y="8"/>
                    </a:cubicBezTo>
                    <a:close/>
                  </a:path>
                </a:pathLst>
              </a:custGeom>
              <a:grpFill/>
              <a:ln>
                <a:noFill/>
              </a:ln>
            </p:spPr>
            <p:txBody>
              <a:bodyPr vert="horz" wrap="square" lIns="91426" tIns="45713" rIns="91426" bIns="45713" numCol="1" anchor="t" anchorCtr="0" compatLnSpc="1"/>
              <a:lstStyle/>
              <a:p>
                <a:pPr defTabSz="913765">
                  <a:defRPr/>
                </a:pPr>
                <a:endParaRPr lang="en-US" sz="2400" kern="0">
                  <a:solidFill>
                    <a:srgbClr val="FFFFFF"/>
                  </a:solidFill>
                  <a:latin typeface="Segoe"/>
                </a:endParaRPr>
              </a:p>
            </p:txBody>
          </p:sp>
          <p:sp>
            <p:nvSpPr>
              <p:cNvPr id="49" name="Freeform 28"/>
              <p:cNvSpPr/>
              <p:nvPr/>
            </p:nvSpPr>
            <p:spPr bwMode="auto">
              <a:xfrm>
                <a:off x="912813" y="6057900"/>
                <a:ext cx="98425" cy="88900"/>
              </a:xfrm>
              <a:custGeom>
                <a:gdLst>
                  <a:gd name="T0" fmla="*/ 42 w 49"/>
                  <a:gd name="T1" fmla="*/ 9 h 44"/>
                  <a:gd name="T2" fmla="*/ 24 w 49"/>
                  <a:gd name="T3" fmla="*/ 0 h 44"/>
                  <a:gd name="T4" fmla="*/ 11 w 49"/>
                  <a:gd name="T5" fmla="*/ 5 h 44"/>
                  <a:gd name="T6" fmla="*/ 7 w 49"/>
                  <a:gd name="T7" fmla="*/ 36 h 44"/>
                  <a:gd name="T8" fmla="*/ 24 w 49"/>
                  <a:gd name="T9" fmla="*/ 44 h 44"/>
                  <a:gd name="T10" fmla="*/ 38 w 49"/>
                  <a:gd name="T11" fmla="*/ 40 h 44"/>
                  <a:gd name="T12" fmla="*/ 42 w 49"/>
                  <a:gd name="T13" fmla="*/ 9 h 44"/>
                </a:gdLst>
                <a:cxnLst>
                  <a:cxn ang="0">
                    <a:pos x="T0" y="T1"/>
                  </a:cxn>
                  <a:cxn ang="0">
                    <a:pos x="T2" y="T3"/>
                  </a:cxn>
                  <a:cxn ang="0">
                    <a:pos x="T4" y="T5"/>
                  </a:cxn>
                  <a:cxn ang="0">
                    <a:pos x="T6" y="T7"/>
                  </a:cxn>
                  <a:cxn ang="0">
                    <a:pos x="T8" y="T9"/>
                  </a:cxn>
                  <a:cxn ang="0">
                    <a:pos x="T10" y="T11"/>
                  </a:cxn>
                  <a:cxn ang="0">
                    <a:pos x="T12" y="T13"/>
                  </a:cxn>
                </a:cxnLst>
                <a:rect l="0" t="0" r="r" b="b"/>
                <a:pathLst>
                  <a:path w="49" h="44">
                    <a:moveTo>
                      <a:pt x="42" y="9"/>
                    </a:moveTo>
                    <a:cubicBezTo>
                      <a:pt x="37" y="3"/>
                      <a:pt x="31" y="0"/>
                      <a:pt x="24" y="0"/>
                    </a:cubicBezTo>
                    <a:cubicBezTo>
                      <a:pt x="20" y="0"/>
                      <a:pt x="15" y="2"/>
                      <a:pt x="11" y="5"/>
                    </a:cubicBezTo>
                    <a:cubicBezTo>
                      <a:pt x="1" y="12"/>
                      <a:pt x="0" y="26"/>
                      <a:pt x="7" y="36"/>
                    </a:cubicBezTo>
                    <a:cubicBezTo>
                      <a:pt x="11" y="41"/>
                      <a:pt x="18" y="44"/>
                      <a:pt x="24" y="44"/>
                    </a:cubicBezTo>
                    <a:cubicBezTo>
                      <a:pt x="29" y="44"/>
                      <a:pt x="34" y="43"/>
                      <a:pt x="38" y="40"/>
                    </a:cubicBezTo>
                    <a:cubicBezTo>
                      <a:pt x="47" y="32"/>
                      <a:pt x="49" y="18"/>
                      <a:pt x="42" y="9"/>
                    </a:cubicBezTo>
                    <a:close/>
                  </a:path>
                </a:pathLst>
              </a:custGeom>
              <a:grpFill/>
              <a:ln>
                <a:noFill/>
              </a:ln>
            </p:spPr>
            <p:txBody>
              <a:bodyPr vert="horz" wrap="square" lIns="91426" tIns="45713" rIns="91426" bIns="45713" numCol="1" anchor="t" anchorCtr="0" compatLnSpc="1"/>
              <a:lstStyle/>
              <a:p>
                <a:pPr defTabSz="913765">
                  <a:defRPr/>
                </a:pPr>
                <a:endParaRPr lang="en-US" sz="2400" kern="0">
                  <a:solidFill>
                    <a:srgbClr val="FFFFFF"/>
                  </a:solidFill>
                  <a:latin typeface="Segoe"/>
                </a:endParaRPr>
              </a:p>
            </p:txBody>
          </p:sp>
          <p:sp>
            <p:nvSpPr>
              <p:cNvPr id="50" name="Freeform 29"/>
              <p:cNvSpPr/>
              <p:nvPr/>
            </p:nvSpPr>
            <p:spPr bwMode="auto">
              <a:xfrm>
                <a:off x="661988" y="5895975"/>
                <a:ext cx="100013" cy="87313"/>
              </a:xfrm>
              <a:custGeom>
                <a:gdLst>
                  <a:gd name="T0" fmla="*/ 25 w 50"/>
                  <a:gd name="T1" fmla="*/ 44 h 44"/>
                  <a:gd name="T2" fmla="*/ 39 w 50"/>
                  <a:gd name="T3" fmla="*/ 40 h 44"/>
                  <a:gd name="T4" fmla="*/ 42 w 50"/>
                  <a:gd name="T5" fmla="*/ 9 h 44"/>
                  <a:gd name="T6" fmla="*/ 25 w 50"/>
                  <a:gd name="T7" fmla="*/ 0 h 44"/>
                  <a:gd name="T8" fmla="*/ 12 w 50"/>
                  <a:gd name="T9" fmla="*/ 5 h 44"/>
                  <a:gd name="T10" fmla="*/ 8 w 50"/>
                  <a:gd name="T11" fmla="*/ 36 h 44"/>
                  <a:gd name="T12" fmla="*/ 25 w 50"/>
                  <a:gd name="T13" fmla="*/ 44 h 44"/>
                </a:gdLst>
                <a:cxnLst>
                  <a:cxn ang="0">
                    <a:pos x="T0" y="T1"/>
                  </a:cxn>
                  <a:cxn ang="0">
                    <a:pos x="T2" y="T3"/>
                  </a:cxn>
                  <a:cxn ang="0">
                    <a:pos x="T4" y="T5"/>
                  </a:cxn>
                  <a:cxn ang="0">
                    <a:pos x="T6" y="T7"/>
                  </a:cxn>
                  <a:cxn ang="0">
                    <a:pos x="T8" y="T9"/>
                  </a:cxn>
                  <a:cxn ang="0">
                    <a:pos x="T10" y="T11"/>
                  </a:cxn>
                  <a:cxn ang="0">
                    <a:pos x="T12" y="T13"/>
                  </a:cxn>
                </a:cxnLst>
                <a:rect l="0" t="0" r="r" b="b"/>
                <a:pathLst>
                  <a:path w="50" h="44">
                    <a:moveTo>
                      <a:pt x="25" y="44"/>
                    </a:moveTo>
                    <a:cubicBezTo>
                      <a:pt x="30" y="44"/>
                      <a:pt x="35" y="43"/>
                      <a:pt x="39" y="40"/>
                    </a:cubicBezTo>
                    <a:cubicBezTo>
                      <a:pt x="48" y="32"/>
                      <a:pt x="50" y="18"/>
                      <a:pt x="42" y="9"/>
                    </a:cubicBezTo>
                    <a:cubicBezTo>
                      <a:pt x="38" y="3"/>
                      <a:pt x="32" y="0"/>
                      <a:pt x="25" y="0"/>
                    </a:cubicBezTo>
                    <a:cubicBezTo>
                      <a:pt x="20" y="0"/>
                      <a:pt x="16" y="2"/>
                      <a:pt x="12" y="5"/>
                    </a:cubicBezTo>
                    <a:cubicBezTo>
                      <a:pt x="2" y="12"/>
                      <a:pt x="0" y="26"/>
                      <a:pt x="8" y="36"/>
                    </a:cubicBezTo>
                    <a:cubicBezTo>
                      <a:pt x="12" y="41"/>
                      <a:pt x="18" y="44"/>
                      <a:pt x="25" y="44"/>
                    </a:cubicBezTo>
                    <a:close/>
                  </a:path>
                </a:pathLst>
              </a:custGeom>
              <a:grpFill/>
              <a:ln>
                <a:noFill/>
              </a:ln>
            </p:spPr>
            <p:txBody>
              <a:bodyPr vert="horz" wrap="square" lIns="91426" tIns="45713" rIns="91426" bIns="45713" numCol="1" anchor="t" anchorCtr="0" compatLnSpc="1"/>
              <a:lstStyle/>
              <a:p>
                <a:pPr defTabSz="913765">
                  <a:defRPr/>
                </a:pPr>
                <a:endParaRPr lang="en-US" sz="2400" kern="0">
                  <a:solidFill>
                    <a:srgbClr val="FFFFFF"/>
                  </a:solidFill>
                  <a:latin typeface="Segoe"/>
                </a:endParaRPr>
              </a:p>
            </p:txBody>
          </p:sp>
        </p:grpSp>
      </p:grpSp>
      <p:sp>
        <p:nvSpPr>
          <p:cNvPr id="51" name="TextBox 50"/>
          <p:cNvSpPr txBox="1"/>
          <p:nvPr/>
        </p:nvSpPr>
        <p:spPr>
          <a:xfrm>
            <a:off x="480839" y="1670613"/>
            <a:ext cx="1265210" cy="492251"/>
          </a:xfrm>
          <a:prstGeom prst="rect">
            <a:avLst/>
          </a:prstGeom>
          <a:noFill/>
        </p:spPr>
        <p:txBody>
          <a:bodyPr wrap="square" rtlCol="0">
            <a:spAutoFit/>
          </a:bodyPr>
          <a:lstStyle/>
          <a:p>
            <a:pPr>
              <a:lnSpc>
                <a:spcPct val="130000"/>
              </a:lnSpc>
            </a:pPr>
            <a:r>
              <a:rPr lang="zh-CN" altLang="en-US" sz="2000">
                <a:solidFill>
                  <a:srgbClr val="1C1C1C"/>
                </a:solidFill>
                <a:latin typeface="微软雅黑" panose="020b0503020204020204" pitchFamily="34" charset="-122"/>
                <a:ea typeface="微软雅黑" panose="020b0503020204020204" pitchFamily="34" charset="-122"/>
              </a:rPr>
              <a:t>添加标题</a:t>
            </a:r>
            <a:endParaRPr lang="zh-CN" altLang="en-US" sz="2000">
              <a:solidFill>
                <a:srgbClr val="1C1C1C"/>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480839" y="2361890"/>
            <a:ext cx="1265210" cy="492251"/>
          </a:xfrm>
          <a:prstGeom prst="rect">
            <a:avLst/>
          </a:prstGeom>
          <a:noFill/>
        </p:spPr>
        <p:txBody>
          <a:bodyPr wrap="square" rtlCol="0">
            <a:spAutoFit/>
          </a:bodyPr>
          <a:lstStyle/>
          <a:p>
            <a:pPr>
              <a:lnSpc>
                <a:spcPct val="130000"/>
              </a:lnSpc>
            </a:pPr>
            <a:r>
              <a:rPr lang="zh-CN" altLang="en-US" sz="2000">
                <a:solidFill>
                  <a:srgbClr val="1C1C1C"/>
                </a:solidFill>
                <a:latin typeface="微软雅黑" panose="020b0503020204020204" pitchFamily="34" charset="-122"/>
                <a:ea typeface="微软雅黑" panose="020b0503020204020204" pitchFamily="34" charset="-122"/>
              </a:rPr>
              <a:t>添加标题</a:t>
            </a:r>
            <a:endParaRPr lang="zh-CN" altLang="en-US" sz="2000">
              <a:solidFill>
                <a:srgbClr val="1C1C1C"/>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480839" y="3053167"/>
            <a:ext cx="1265210" cy="492251"/>
          </a:xfrm>
          <a:prstGeom prst="rect">
            <a:avLst/>
          </a:prstGeom>
          <a:noFill/>
        </p:spPr>
        <p:txBody>
          <a:bodyPr wrap="square" rtlCol="0">
            <a:spAutoFit/>
          </a:bodyPr>
          <a:lstStyle/>
          <a:p>
            <a:pPr>
              <a:lnSpc>
                <a:spcPct val="130000"/>
              </a:lnSpc>
            </a:pPr>
            <a:r>
              <a:rPr lang="zh-CN" altLang="en-US" sz="2000">
                <a:solidFill>
                  <a:srgbClr val="1C1C1C"/>
                </a:solidFill>
                <a:latin typeface="微软雅黑" panose="020b0503020204020204" pitchFamily="34" charset="-122"/>
                <a:ea typeface="微软雅黑" panose="020b0503020204020204" pitchFamily="34" charset="-122"/>
              </a:rPr>
              <a:t>添加标题</a:t>
            </a:r>
            <a:endParaRPr lang="zh-CN" altLang="en-US" sz="2000">
              <a:solidFill>
                <a:srgbClr val="1C1C1C"/>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480839" y="3744443"/>
            <a:ext cx="1265210" cy="492251"/>
          </a:xfrm>
          <a:prstGeom prst="rect">
            <a:avLst/>
          </a:prstGeom>
          <a:noFill/>
        </p:spPr>
        <p:txBody>
          <a:bodyPr wrap="square" rtlCol="0">
            <a:spAutoFit/>
          </a:bodyPr>
          <a:lstStyle/>
          <a:p>
            <a:pPr>
              <a:lnSpc>
                <a:spcPct val="130000"/>
              </a:lnSpc>
            </a:pPr>
            <a:r>
              <a:rPr lang="zh-CN" altLang="en-US" sz="2000">
                <a:solidFill>
                  <a:srgbClr val="1C1C1C"/>
                </a:solidFill>
                <a:latin typeface="微软雅黑" panose="020b0503020204020204" pitchFamily="34" charset="-122"/>
                <a:ea typeface="微软雅黑" panose="020b0503020204020204" pitchFamily="34" charset="-122"/>
              </a:rPr>
              <a:t>添加标题</a:t>
            </a:r>
            <a:endParaRPr lang="zh-CN" altLang="en-US" sz="2000">
              <a:solidFill>
                <a:srgbClr val="1C1C1C"/>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480839" y="4435721"/>
            <a:ext cx="1265210" cy="492251"/>
          </a:xfrm>
          <a:prstGeom prst="rect">
            <a:avLst/>
          </a:prstGeom>
          <a:noFill/>
        </p:spPr>
        <p:txBody>
          <a:bodyPr wrap="square" rtlCol="0">
            <a:spAutoFit/>
          </a:bodyPr>
          <a:lstStyle/>
          <a:p>
            <a:pPr>
              <a:lnSpc>
                <a:spcPct val="130000"/>
              </a:lnSpc>
            </a:pPr>
            <a:r>
              <a:rPr lang="zh-CN" altLang="en-US" sz="2000">
                <a:solidFill>
                  <a:srgbClr val="1C1C1C"/>
                </a:solidFill>
                <a:latin typeface="微软雅黑" panose="020b0503020204020204" pitchFamily="34" charset="-122"/>
                <a:ea typeface="微软雅黑" panose="020b0503020204020204" pitchFamily="34" charset="-122"/>
              </a:rPr>
              <a:t>添加标题</a:t>
            </a:r>
            <a:endParaRPr lang="zh-CN" altLang="en-US" sz="2000">
              <a:solidFill>
                <a:srgbClr val="1C1C1C"/>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480839" y="5126997"/>
            <a:ext cx="1265210" cy="492251"/>
          </a:xfrm>
          <a:prstGeom prst="rect">
            <a:avLst/>
          </a:prstGeom>
          <a:noFill/>
        </p:spPr>
        <p:txBody>
          <a:bodyPr wrap="square" rtlCol="0">
            <a:spAutoFit/>
          </a:bodyPr>
          <a:lstStyle/>
          <a:p>
            <a:pPr>
              <a:lnSpc>
                <a:spcPct val="130000"/>
              </a:lnSpc>
            </a:pPr>
            <a:r>
              <a:rPr lang="zh-CN" altLang="en-US" sz="2000">
                <a:solidFill>
                  <a:srgbClr val="1C1C1C"/>
                </a:solidFill>
                <a:latin typeface="微软雅黑" panose="020b0503020204020204" pitchFamily="34" charset="-122"/>
                <a:ea typeface="微软雅黑" panose="020b0503020204020204" pitchFamily="34" charset="-122"/>
              </a:rPr>
              <a:t>添加标题</a:t>
            </a:r>
            <a:endParaRPr lang="zh-CN" altLang="en-US" sz="2000">
              <a:solidFill>
                <a:srgbClr val="1C1C1C"/>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advTm="4865" p14:dur="700">
        <p:fade/>
      </p:transition>
    </mc:Choice>
    <mc:Fallback>
      <p:transition spd="med" advTm="4865">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0-#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0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0-#ppt_w/2"/>
                                          </p:val>
                                        </p:tav>
                                        <p:tav tm="100000">
                                          <p:val>
                                            <p:strVal val="#ppt_x"/>
                                          </p:val>
                                        </p:tav>
                                      </p:tavLst>
                                    </p:anim>
                                    <p:anim calcmode="lin" valueType="num">
                                      <p:cBhvr additive="base">
                                        <p:cTn id="12" dur="500" fill="hold"/>
                                        <p:tgtEl>
                                          <p:spTgt spid="52"/>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40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500" fill="hold"/>
                                        <p:tgtEl>
                                          <p:spTgt spid="53"/>
                                        </p:tgtEl>
                                        <p:attrNameLst>
                                          <p:attrName>ppt_x</p:attrName>
                                        </p:attrNameLst>
                                      </p:cBhvr>
                                      <p:tavLst>
                                        <p:tav tm="0">
                                          <p:val>
                                            <p:strVal val="0-#ppt_w/2"/>
                                          </p:val>
                                        </p:tav>
                                        <p:tav tm="100000">
                                          <p:val>
                                            <p:strVal val="#ppt_x"/>
                                          </p:val>
                                        </p:tav>
                                      </p:tavLst>
                                    </p:anim>
                                    <p:anim calcmode="lin" valueType="num">
                                      <p:cBhvr additive="base">
                                        <p:cTn id="16" dur="500" fill="hold"/>
                                        <p:tgtEl>
                                          <p:spTgt spid="53"/>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60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0-#ppt_w/2"/>
                                          </p:val>
                                        </p:tav>
                                        <p:tav tm="100000">
                                          <p:val>
                                            <p:strVal val="#ppt_x"/>
                                          </p:val>
                                        </p:tav>
                                      </p:tavLst>
                                    </p:anim>
                                    <p:anim calcmode="lin" valueType="num">
                                      <p:cBhvr additive="base">
                                        <p:cTn id="20" dur="500" fill="hold"/>
                                        <p:tgtEl>
                                          <p:spTgt spid="54"/>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80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0-#ppt_w/2"/>
                                          </p:val>
                                        </p:tav>
                                        <p:tav tm="100000">
                                          <p:val>
                                            <p:strVal val="#ppt_x"/>
                                          </p:val>
                                        </p:tav>
                                      </p:tavLst>
                                    </p:anim>
                                    <p:anim calcmode="lin" valueType="num">
                                      <p:cBhvr additive="base">
                                        <p:cTn id="24" dur="500" fill="hold"/>
                                        <p:tgtEl>
                                          <p:spTgt spid="55"/>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00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500" fill="hold"/>
                                        <p:tgtEl>
                                          <p:spTgt spid="56"/>
                                        </p:tgtEl>
                                        <p:attrNameLst>
                                          <p:attrName>ppt_x</p:attrName>
                                        </p:attrNameLst>
                                      </p:cBhvr>
                                      <p:tavLst>
                                        <p:tav tm="0">
                                          <p:val>
                                            <p:strVal val="0-#ppt_w/2"/>
                                          </p:val>
                                        </p:tav>
                                        <p:tav tm="100000">
                                          <p:val>
                                            <p:strVal val="#ppt_x"/>
                                          </p:val>
                                        </p:tav>
                                      </p:tavLst>
                                    </p:anim>
                                    <p:anim calcmode="lin" valueType="num">
                                      <p:cBhvr additive="base">
                                        <p:cTn id="28" dur="500" fill="hold"/>
                                        <p:tgtEl>
                                          <p:spTgt spid="56"/>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0-#ppt_w/2"/>
                                          </p:val>
                                        </p:tav>
                                        <p:tav tm="100000">
                                          <p:val>
                                            <p:strVal val="#ppt_x"/>
                                          </p:val>
                                        </p:tav>
                                      </p:tavLst>
                                    </p:anim>
                                    <p:anim calcmode="lin" valueType="num">
                                      <p:cBhvr additive="base">
                                        <p:cTn id="32" dur="500" fill="hold"/>
                                        <p:tgtEl>
                                          <p:spTgt spid="38"/>
                                        </p:tgtEl>
                                        <p:attrNameLst>
                                          <p:attrName>ppt_y</p:attrName>
                                        </p:attrNameLst>
                                      </p:cBhvr>
                                      <p:tavLst>
                                        <p:tav tm="0">
                                          <p:val>
                                            <p:strVal val="#ppt_y"/>
                                          </p:val>
                                        </p:tav>
                                        <p:tav tm="100000">
                                          <p:val>
                                            <p:strVal val="#ppt_y"/>
                                          </p:val>
                                        </p:tav>
                                      </p:tavLst>
                                    </p:anim>
                                  </p:childTnLst>
                                </p:cTn>
                              </p:par>
                              <p:par>
                                <p:cTn id="33" presetID="2" presetClass="entr" presetSubtype="8" decel="100000" fill="hold" nodeType="withEffect">
                                  <p:stCondLst>
                                    <p:cond delay="20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0-#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40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0-#ppt_w/2"/>
                                          </p:val>
                                        </p:tav>
                                        <p:tav tm="100000">
                                          <p:val>
                                            <p:strVal val="#ppt_x"/>
                                          </p:val>
                                        </p:tav>
                                      </p:tavLst>
                                    </p:anim>
                                    <p:anim calcmode="lin" valueType="num">
                                      <p:cBhvr additive="base">
                                        <p:cTn id="40" dur="500" fill="hold"/>
                                        <p:tgtEl>
                                          <p:spTgt spid="28"/>
                                        </p:tgtEl>
                                        <p:attrNameLst>
                                          <p:attrName>ppt_y</p:attrName>
                                        </p:attrNameLst>
                                      </p:cBhvr>
                                      <p:tavLst>
                                        <p:tav tm="0">
                                          <p:val>
                                            <p:strVal val="#ppt_y"/>
                                          </p:val>
                                        </p:tav>
                                        <p:tav tm="100000">
                                          <p:val>
                                            <p:strVal val="#ppt_y"/>
                                          </p:val>
                                        </p:tav>
                                      </p:tavLst>
                                    </p:anim>
                                  </p:childTnLst>
                                </p:cTn>
                              </p:par>
                              <p:par>
                                <p:cTn id="41" presetID="2" presetClass="entr" presetSubtype="8" decel="100000" fill="hold" nodeType="withEffect">
                                  <p:stCondLst>
                                    <p:cond delay="60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8" decel="100000" fill="hold" nodeType="withEffect">
                                  <p:stCondLst>
                                    <p:cond delay="80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0-#ppt_w/2"/>
                                          </p:val>
                                        </p:tav>
                                        <p:tav tm="100000">
                                          <p:val>
                                            <p:strVal val="#ppt_x"/>
                                          </p:val>
                                        </p:tav>
                                      </p:tavLst>
                                    </p:anim>
                                    <p:anim calcmode="lin" valueType="num">
                                      <p:cBhvr additive="base">
                                        <p:cTn id="48" dur="500" fill="hold"/>
                                        <p:tgtEl>
                                          <p:spTgt spid="20"/>
                                        </p:tgtEl>
                                        <p:attrNameLst>
                                          <p:attrName>ppt_y</p:attrName>
                                        </p:attrNameLst>
                                      </p:cBhvr>
                                      <p:tavLst>
                                        <p:tav tm="0">
                                          <p:val>
                                            <p:strVal val="#ppt_y"/>
                                          </p:val>
                                        </p:tav>
                                        <p:tav tm="100000">
                                          <p:val>
                                            <p:strVal val="#ppt_y"/>
                                          </p:val>
                                        </p:tav>
                                      </p:tavLst>
                                    </p:anim>
                                  </p:childTnLst>
                                </p:cTn>
                              </p:par>
                              <p:par>
                                <p:cTn id="49" presetID="2" presetClass="entr" presetSubtype="8" decel="100000" fill="hold" nodeType="withEffect">
                                  <p:stCondLst>
                                    <p:cond delay="100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fill="hold"/>
                                        <p:tgtEl>
                                          <p:spTgt spid="41"/>
                                        </p:tgtEl>
                                        <p:attrNameLst>
                                          <p:attrName>ppt_x</p:attrName>
                                        </p:attrNameLst>
                                      </p:cBhvr>
                                      <p:tavLst>
                                        <p:tav tm="0">
                                          <p:val>
                                            <p:strVal val="0-#ppt_w/2"/>
                                          </p:val>
                                        </p:tav>
                                        <p:tav tm="100000">
                                          <p:val>
                                            <p:strVal val="#ppt_x"/>
                                          </p:val>
                                        </p:tav>
                                      </p:tavLst>
                                    </p:anim>
                                    <p:anim calcmode="lin" valueType="num">
                                      <p:cBhvr additive="base">
                                        <p:cTn id="52" dur="500" fill="hold"/>
                                        <p:tgtEl>
                                          <p:spTgt spid="41"/>
                                        </p:tgtEl>
                                        <p:attrNameLst>
                                          <p:attrName>ppt_y</p:attrName>
                                        </p:attrNameLst>
                                      </p:cBhvr>
                                      <p:tavLst>
                                        <p:tav tm="0">
                                          <p:val>
                                            <p:strVal val="#ppt_y"/>
                                          </p:val>
                                        </p:tav>
                                        <p:tav tm="100000">
                                          <p:val>
                                            <p:strVal val="#ppt_y"/>
                                          </p:val>
                                        </p:tav>
                                      </p:tavLst>
                                    </p:anim>
                                  </p:childTnLst>
                                </p:cTn>
                              </p:par>
                            </p:childTnLst>
                          </p:cTn>
                        </p:par>
                        <p:par>
                          <p:cTn id="53" fill="hold" nodeType="afterGroup">
                            <p:stCondLst>
                              <p:cond delay="1500"/>
                            </p:stCondLst>
                            <p:childTnLst>
                              <p:par>
                                <p:cTn id="54" presetID="2" presetClass="entr" presetSubtype="8" decel="100000"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additive="base">
                                        <p:cTn id="56" dur="1000" fill="hold"/>
                                        <p:tgtEl>
                                          <p:spTgt spid="4"/>
                                        </p:tgtEl>
                                        <p:attrNameLst>
                                          <p:attrName>ppt_x</p:attrName>
                                        </p:attrNameLst>
                                      </p:cBhvr>
                                      <p:tavLst>
                                        <p:tav tm="0">
                                          <p:val>
                                            <p:strVal val="0-#ppt_w/2"/>
                                          </p:val>
                                        </p:tav>
                                        <p:tav tm="100000">
                                          <p:val>
                                            <p:strVal val="#ppt_x"/>
                                          </p:val>
                                        </p:tav>
                                      </p:tavLst>
                                    </p:anim>
                                    <p:anim calcmode="lin" valueType="num">
                                      <p:cBhvr additive="base">
                                        <p:cTn id="57" dur="1000" fill="hold"/>
                                        <p:tgtEl>
                                          <p:spTgt spid="4"/>
                                        </p:tgtEl>
                                        <p:attrNameLst>
                                          <p:attrName>ppt_y</p:attrName>
                                        </p:attrNameLst>
                                      </p:cBhvr>
                                      <p:tavLst>
                                        <p:tav tm="0">
                                          <p:val>
                                            <p:strVal val="#ppt_y"/>
                                          </p:val>
                                        </p:tav>
                                        <p:tav tm="100000">
                                          <p:val>
                                            <p:strVal val="#ppt_y"/>
                                          </p:val>
                                        </p:tav>
                                      </p:tavLst>
                                    </p:anim>
                                  </p:childTnLst>
                                </p:cTn>
                              </p:par>
                              <p:par>
                                <p:cTn id="58" presetID="2" presetClass="entr" presetSubtype="8" decel="100000" fill="hold" grpId="0" nodeType="withEffect">
                                  <p:stCondLst>
                                    <p:cond delay="0"/>
                                  </p:stCondLst>
                                  <p:childTnLst>
                                    <p:set>
                                      <p:cBhvr>
                                        <p:cTn id="59" dur="1" fill="hold">
                                          <p:stCondLst>
                                            <p:cond delay="0"/>
                                          </p:stCondLst>
                                        </p:cTn>
                                        <p:tgtEl>
                                          <p:spTgt spid="5"/>
                                        </p:tgtEl>
                                        <p:attrNameLst>
                                          <p:attrName>style.visibility</p:attrName>
                                        </p:attrNameLst>
                                      </p:cBhvr>
                                      <p:to>
                                        <p:strVal val="visible"/>
                                      </p:to>
                                    </p:set>
                                    <p:anim calcmode="lin" valueType="num">
                                      <p:cBhvr additive="base">
                                        <p:cTn id="60" dur="1000" fill="hold"/>
                                        <p:tgtEl>
                                          <p:spTgt spid="5"/>
                                        </p:tgtEl>
                                        <p:attrNameLst>
                                          <p:attrName>ppt_x</p:attrName>
                                        </p:attrNameLst>
                                      </p:cBhvr>
                                      <p:tavLst>
                                        <p:tav tm="0">
                                          <p:val>
                                            <p:strVal val="0-#ppt_w/2"/>
                                          </p:val>
                                        </p:tav>
                                        <p:tav tm="100000">
                                          <p:val>
                                            <p:strVal val="#ppt_x"/>
                                          </p:val>
                                        </p:tav>
                                      </p:tavLst>
                                    </p:anim>
                                    <p:anim calcmode="lin" valueType="num">
                                      <p:cBhvr additive="base">
                                        <p:cTn id="61" dur="1000" fill="hold"/>
                                        <p:tgtEl>
                                          <p:spTgt spid="5"/>
                                        </p:tgtEl>
                                        <p:attrNameLst>
                                          <p:attrName>ppt_y</p:attrName>
                                        </p:attrNameLst>
                                      </p:cBhvr>
                                      <p:tavLst>
                                        <p:tav tm="0">
                                          <p:val>
                                            <p:strVal val="#ppt_y"/>
                                          </p:val>
                                        </p:tav>
                                        <p:tav tm="100000">
                                          <p:val>
                                            <p:strVal val="#ppt_y"/>
                                          </p:val>
                                        </p:tav>
                                      </p:tavLst>
                                    </p:anim>
                                  </p:childTnLst>
                                </p:cTn>
                              </p:par>
                              <p:par>
                                <p:cTn id="62" presetID="2" presetClass="entr" presetSubtype="8" decel="100000" fill="hold" grpId="0" nodeType="with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1000" fill="hold"/>
                                        <p:tgtEl>
                                          <p:spTgt spid="6"/>
                                        </p:tgtEl>
                                        <p:attrNameLst>
                                          <p:attrName>ppt_x</p:attrName>
                                        </p:attrNameLst>
                                      </p:cBhvr>
                                      <p:tavLst>
                                        <p:tav tm="0">
                                          <p:val>
                                            <p:strVal val="0-#ppt_w/2"/>
                                          </p:val>
                                        </p:tav>
                                        <p:tav tm="100000">
                                          <p:val>
                                            <p:strVal val="#ppt_x"/>
                                          </p:val>
                                        </p:tav>
                                      </p:tavLst>
                                    </p:anim>
                                    <p:anim calcmode="lin" valueType="num">
                                      <p:cBhvr additive="base">
                                        <p:cTn id="65" dur="1000" fill="hold"/>
                                        <p:tgtEl>
                                          <p:spTgt spid="6"/>
                                        </p:tgtEl>
                                        <p:attrNameLst>
                                          <p:attrName>ppt_y</p:attrName>
                                        </p:attrNameLst>
                                      </p:cBhvr>
                                      <p:tavLst>
                                        <p:tav tm="0">
                                          <p:val>
                                            <p:strVal val="#ppt_y"/>
                                          </p:val>
                                        </p:tav>
                                        <p:tav tm="100000">
                                          <p:val>
                                            <p:strVal val="#ppt_y"/>
                                          </p:val>
                                        </p:tav>
                                      </p:tavLst>
                                    </p:anim>
                                  </p:childTnLst>
                                </p:cTn>
                              </p:par>
                              <p:par>
                                <p:cTn id="66" presetID="2" presetClass="entr" presetSubtype="8" decel="100000" fill="hold" grpId="0" nodeType="with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1000" fill="hold"/>
                                        <p:tgtEl>
                                          <p:spTgt spid="7"/>
                                        </p:tgtEl>
                                        <p:attrNameLst>
                                          <p:attrName>ppt_x</p:attrName>
                                        </p:attrNameLst>
                                      </p:cBhvr>
                                      <p:tavLst>
                                        <p:tav tm="0">
                                          <p:val>
                                            <p:strVal val="0-#ppt_w/2"/>
                                          </p:val>
                                        </p:tav>
                                        <p:tav tm="100000">
                                          <p:val>
                                            <p:strVal val="#ppt_x"/>
                                          </p:val>
                                        </p:tav>
                                      </p:tavLst>
                                    </p:anim>
                                    <p:anim calcmode="lin" valueType="num">
                                      <p:cBhvr additive="base">
                                        <p:cTn id="69" dur="1000" fill="hold"/>
                                        <p:tgtEl>
                                          <p:spTgt spid="7"/>
                                        </p:tgtEl>
                                        <p:attrNameLst>
                                          <p:attrName>ppt_y</p:attrName>
                                        </p:attrNameLst>
                                      </p:cBhvr>
                                      <p:tavLst>
                                        <p:tav tm="0">
                                          <p:val>
                                            <p:strVal val="#ppt_y"/>
                                          </p:val>
                                        </p:tav>
                                        <p:tav tm="100000">
                                          <p:val>
                                            <p:strVal val="#ppt_y"/>
                                          </p:val>
                                        </p:tav>
                                      </p:tavLst>
                                    </p:anim>
                                  </p:childTnLst>
                                </p:cTn>
                              </p:par>
                              <p:par>
                                <p:cTn id="70" presetID="2" presetClass="entr" presetSubtype="8" decel="100000" fill="hold" grpId="0" nodeType="with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additive="base">
                                        <p:cTn id="72" dur="1000" fill="hold"/>
                                        <p:tgtEl>
                                          <p:spTgt spid="8"/>
                                        </p:tgtEl>
                                        <p:attrNameLst>
                                          <p:attrName>ppt_x</p:attrName>
                                        </p:attrNameLst>
                                      </p:cBhvr>
                                      <p:tavLst>
                                        <p:tav tm="0">
                                          <p:val>
                                            <p:strVal val="0-#ppt_w/2"/>
                                          </p:val>
                                        </p:tav>
                                        <p:tav tm="100000">
                                          <p:val>
                                            <p:strVal val="#ppt_x"/>
                                          </p:val>
                                        </p:tav>
                                      </p:tavLst>
                                    </p:anim>
                                    <p:anim calcmode="lin" valueType="num">
                                      <p:cBhvr additive="base">
                                        <p:cTn id="73" dur="1000" fill="hold"/>
                                        <p:tgtEl>
                                          <p:spTgt spid="8"/>
                                        </p:tgtEl>
                                        <p:attrNameLst>
                                          <p:attrName>ppt_y</p:attrName>
                                        </p:attrNameLst>
                                      </p:cBhvr>
                                      <p:tavLst>
                                        <p:tav tm="0">
                                          <p:val>
                                            <p:strVal val="#ppt_y"/>
                                          </p:val>
                                        </p:tav>
                                        <p:tav tm="100000">
                                          <p:val>
                                            <p:strVal val="#ppt_y"/>
                                          </p:val>
                                        </p:tav>
                                      </p:tavLst>
                                    </p:anim>
                                  </p:childTnLst>
                                </p:cTn>
                              </p:par>
                              <p:par>
                                <p:cTn id="74" presetID="2" presetClass="entr" presetSubtype="8" decel="100000" fill="hold" grpId="0" nodeType="withEffect">
                                  <p:stCondLst>
                                    <p:cond delay="0"/>
                                  </p:stCondLst>
                                  <p:childTnLst>
                                    <p:set>
                                      <p:cBhvr>
                                        <p:cTn id="75" dur="1" fill="hold">
                                          <p:stCondLst>
                                            <p:cond delay="0"/>
                                          </p:stCondLst>
                                        </p:cTn>
                                        <p:tgtEl>
                                          <p:spTgt spid="9"/>
                                        </p:tgtEl>
                                        <p:attrNameLst>
                                          <p:attrName>style.visibility</p:attrName>
                                        </p:attrNameLst>
                                      </p:cBhvr>
                                      <p:to>
                                        <p:strVal val="visible"/>
                                      </p:to>
                                    </p:set>
                                    <p:anim calcmode="lin" valueType="num">
                                      <p:cBhvr additive="base">
                                        <p:cTn id="76" dur="1000" fill="hold"/>
                                        <p:tgtEl>
                                          <p:spTgt spid="9"/>
                                        </p:tgtEl>
                                        <p:attrNameLst>
                                          <p:attrName>ppt_x</p:attrName>
                                        </p:attrNameLst>
                                      </p:cBhvr>
                                      <p:tavLst>
                                        <p:tav tm="0">
                                          <p:val>
                                            <p:strVal val="0-#ppt_w/2"/>
                                          </p:val>
                                        </p:tav>
                                        <p:tav tm="100000">
                                          <p:val>
                                            <p:strVal val="#ppt_x"/>
                                          </p:val>
                                        </p:tav>
                                      </p:tavLst>
                                    </p:anim>
                                    <p:anim calcmode="lin" valueType="num">
                                      <p:cBhvr additive="base">
                                        <p:cTn id="77" dur="1000" fill="hold"/>
                                        <p:tgtEl>
                                          <p:spTgt spid="9"/>
                                        </p:tgtEl>
                                        <p:attrNameLst>
                                          <p:attrName>ppt_y</p:attrName>
                                        </p:attrNameLst>
                                      </p:cBhvr>
                                      <p:tavLst>
                                        <p:tav tm="0">
                                          <p:val>
                                            <p:strVal val="#ppt_y"/>
                                          </p:val>
                                        </p:tav>
                                        <p:tav tm="100000">
                                          <p:val>
                                            <p:strVal val="#ppt_y"/>
                                          </p:val>
                                        </p:tav>
                                      </p:tavLst>
                                    </p:anim>
                                  </p:childTnLst>
                                </p:cTn>
                              </p:par>
                            </p:childTnLst>
                          </p:cTn>
                        </p:par>
                        <p:par>
                          <p:cTn id="78" fill="hold" nodeType="afterGroup">
                            <p:stCondLst>
                              <p:cond delay="2500"/>
                            </p:stCondLst>
                            <p:childTnLst>
                              <p:par>
                                <p:cTn id="79" presetID="2" presetClass="entr" presetSubtype="2" decel="100000"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 calcmode="lin" valueType="num">
                                      <p:cBhvr additive="base">
                                        <p:cTn id="81" dur="500" fill="hold"/>
                                        <p:tgtEl>
                                          <p:spTgt spid="12"/>
                                        </p:tgtEl>
                                        <p:attrNameLst>
                                          <p:attrName>ppt_x</p:attrName>
                                        </p:attrNameLst>
                                      </p:cBhvr>
                                      <p:tavLst>
                                        <p:tav tm="0">
                                          <p:val>
                                            <p:strVal val="1+#ppt_w/2"/>
                                          </p:val>
                                        </p:tav>
                                        <p:tav tm="100000">
                                          <p:val>
                                            <p:strVal val="#ppt_x"/>
                                          </p:val>
                                        </p:tav>
                                      </p:tavLst>
                                    </p:anim>
                                    <p:anim calcmode="lin" valueType="num">
                                      <p:cBhvr additive="base">
                                        <p:cTn id="82" dur="500" fill="hold"/>
                                        <p:tgtEl>
                                          <p:spTgt spid="12"/>
                                        </p:tgtEl>
                                        <p:attrNameLst>
                                          <p:attrName>ppt_y</p:attrName>
                                        </p:attrNameLst>
                                      </p:cBhvr>
                                      <p:tavLst>
                                        <p:tav tm="0">
                                          <p:val>
                                            <p:strVal val="#ppt_y"/>
                                          </p:val>
                                        </p:tav>
                                        <p:tav tm="100000">
                                          <p:val>
                                            <p:strVal val="#ppt_y"/>
                                          </p:val>
                                        </p:tav>
                                      </p:tavLst>
                                    </p:anim>
                                  </p:childTnLst>
                                </p:cTn>
                              </p:par>
                              <p:par>
                                <p:cTn id="83" presetID="2" presetClass="entr" presetSubtype="2" decel="100000"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1+#ppt_w/2"/>
                                          </p:val>
                                        </p:tav>
                                        <p:tav tm="100000">
                                          <p:val>
                                            <p:strVal val="#ppt_x"/>
                                          </p:val>
                                        </p:tav>
                                      </p:tavLst>
                                    </p:anim>
                                    <p:anim calcmode="lin" valueType="num">
                                      <p:cBhvr additive="base">
                                        <p:cTn id="86" dur="500" fill="hold"/>
                                        <p:tgtEl>
                                          <p:spTgt spid="15"/>
                                        </p:tgtEl>
                                        <p:attrNameLst>
                                          <p:attrName>ppt_y</p:attrName>
                                        </p:attrNameLst>
                                      </p:cBhvr>
                                      <p:tavLst>
                                        <p:tav tm="0">
                                          <p:val>
                                            <p:strVal val="#ppt_y"/>
                                          </p:val>
                                        </p:tav>
                                        <p:tav tm="100000">
                                          <p:val>
                                            <p:strVal val="#ppt_y"/>
                                          </p:val>
                                        </p:tav>
                                      </p:tavLst>
                                    </p:anim>
                                  </p:childTnLst>
                                </p:cTn>
                              </p:par>
                            </p:childTnLst>
                          </p:cTn>
                        </p:par>
                        <p:par>
                          <p:cTn id="87" fill="hold" nodeType="afterGroup">
                            <p:stCondLst>
                              <p:cond delay="3000"/>
                            </p:stCondLst>
                            <p:childTnLst>
                              <p:par>
                                <p:cTn id="88" presetID="22" presetClass="entr" presetSubtype="8" fill="hold" grpId="0" nodeType="after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wipe(left)">
                                      <p:cBhvr>
                                        <p:cTn id="90" dur="500"/>
                                        <p:tgtEl>
                                          <p:spTgt spid="11"/>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wipe(left)">
                                      <p:cBhvr>
                                        <p:cTn id="93" dur="500"/>
                                        <p:tgtEl>
                                          <p:spTgt spid="14"/>
                                        </p:tgtEl>
                                      </p:cBhvr>
                                    </p:animEffect>
                                  </p:childTnLst>
                                </p:cTn>
                              </p:par>
                            </p:childTnLst>
                          </p:cTn>
                        </p:par>
                        <p:par>
                          <p:cTn id="94" fill="hold" nodeType="afterGroup">
                            <p:stCondLst>
                              <p:cond delay="3500"/>
                            </p:stCondLst>
                            <p:childTnLst>
                              <p:par>
                                <p:cTn id="95" presetID="22" presetClass="entr" presetSubtype="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wipe(left)">
                                      <p:cBhvr>
                                        <p:cTn id="97" dur="500"/>
                                        <p:tgtEl>
                                          <p:spTgt spid="10"/>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wipe(left)">
                                      <p:cBhvr>
                                        <p:cTn id="10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p:bldP spid="12" grpId="0" animBg="1"/>
      <p:bldP spid="13" grpId="0"/>
      <p:bldP spid="14" grpId="0"/>
      <p:bldP spid="15" grpId="0" animBg="1"/>
      <p:bldP spid="51"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5" name="图片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807" y="1383639"/>
            <a:ext cx="6807566" cy="1427804"/>
          </a:xfrm>
          <a:prstGeom prst="rect">
            <a:avLst/>
          </a:prstGeom>
        </p:spPr>
      </p:pic>
      <p:pic>
        <p:nvPicPr>
          <p:cNvPr id="26" name="图片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807" y="2119185"/>
            <a:ext cx="6807566" cy="1427804"/>
          </a:xfrm>
          <a:prstGeom prst="rect">
            <a:avLst/>
          </a:prstGeom>
        </p:spPr>
      </p:pic>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807" y="2854732"/>
            <a:ext cx="6807566" cy="1427804"/>
          </a:xfrm>
          <a:prstGeom prst="rect">
            <a:avLst/>
          </a:prstGeom>
        </p:spPr>
      </p:pic>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807" y="3566528"/>
            <a:ext cx="6807566" cy="1427804"/>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807" y="648092"/>
            <a:ext cx="6807566" cy="1427804"/>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8888" y="990353"/>
            <a:ext cx="666845" cy="588510"/>
          </a:xfrm>
          <a:prstGeom prst="rect">
            <a:avLst/>
          </a:prstGeom>
        </p:spPr>
      </p:pic>
      <p:sp>
        <p:nvSpPr>
          <p:cNvPr id="6" name="TextBox 5"/>
          <p:cNvSpPr txBox="1"/>
          <p:nvPr/>
        </p:nvSpPr>
        <p:spPr>
          <a:xfrm>
            <a:off x="3893507" y="1121395"/>
            <a:ext cx="1127232" cy="375039"/>
          </a:xfrm>
          <a:prstGeom prst="rect">
            <a:avLst/>
          </a:prstGeom>
          <a:noFill/>
        </p:spPr>
        <p:txBody>
          <a:bodyPr wrap="none" rtlCol="0">
            <a:spAutoFit/>
          </a:bodyPr>
          <a:lstStyle/>
          <a:p>
            <a:r>
              <a:rPr lang="zh-CN" altLang="en-US" sz="1835" b="1">
                <a:solidFill>
                  <a:srgbClr val="FFFF00"/>
                </a:solidFill>
                <a:latin typeface="微软雅黑" panose="020b0503020204020204" pitchFamily="34" charset="-122"/>
                <a:ea typeface="微软雅黑" panose="020b0503020204020204" pitchFamily="34" charset="-122"/>
              </a:rPr>
              <a:t>第一部分</a:t>
            </a:r>
            <a:endParaRPr lang="zh-CN" altLang="en-US" sz="1835" b="1">
              <a:solidFill>
                <a:srgbClr val="FFFF00"/>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5907152" y="1095575"/>
            <a:ext cx="2069797" cy="375039"/>
          </a:xfrm>
          <a:prstGeom prst="rect">
            <a:avLst/>
          </a:prstGeom>
          <a:noFill/>
        </p:spPr>
        <p:txBody>
          <a:bodyPr wrap="none" rtlCol="0">
            <a:spAutoFit/>
          </a:bodyPr>
          <a:lstStyle/>
          <a:p>
            <a:r>
              <a:rPr lang="zh-CN" altLang="en-US" sz="1835" b="1">
                <a:solidFill>
                  <a:srgbClr val="FFFF00"/>
                </a:solidFill>
                <a:latin typeface="微软雅黑" panose="020b0503020204020204" pitchFamily="34" charset="-122"/>
                <a:ea typeface="微软雅黑" panose="020b0503020204020204" pitchFamily="34" charset="-122"/>
              </a:rPr>
              <a:t>点击添加主要内容</a:t>
            </a:r>
            <a:endParaRPr lang="zh-CN" altLang="en-US" sz="1835" b="1">
              <a:solidFill>
                <a:srgbClr val="FFFF00"/>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8888" y="1716038"/>
            <a:ext cx="666845" cy="588510"/>
          </a:xfrm>
          <a:prstGeom prst="rect">
            <a:avLst/>
          </a:prstGeom>
        </p:spPr>
      </p:pic>
      <p:sp>
        <p:nvSpPr>
          <p:cNvPr id="10" name="TextBox 9"/>
          <p:cNvSpPr txBox="1"/>
          <p:nvPr/>
        </p:nvSpPr>
        <p:spPr>
          <a:xfrm>
            <a:off x="3893507" y="1856276"/>
            <a:ext cx="1127232" cy="375039"/>
          </a:xfrm>
          <a:prstGeom prst="rect">
            <a:avLst/>
          </a:prstGeom>
          <a:noFill/>
        </p:spPr>
        <p:txBody>
          <a:bodyPr wrap="none" rtlCol="0">
            <a:spAutoFit/>
          </a:bodyPr>
          <a:lstStyle/>
          <a:p>
            <a:r>
              <a:rPr lang="zh-CN" altLang="en-US" sz="1835" b="1">
                <a:solidFill>
                  <a:srgbClr val="FFFF00"/>
                </a:solidFill>
                <a:latin typeface="微软雅黑" panose="020b0503020204020204" pitchFamily="34" charset="-122"/>
                <a:ea typeface="微软雅黑" panose="020b0503020204020204" pitchFamily="34" charset="-122"/>
              </a:rPr>
              <a:t>第二部分</a:t>
            </a:r>
            <a:endParaRPr lang="zh-CN" altLang="en-US" sz="1835" b="1">
              <a:solidFill>
                <a:srgbClr val="FFFF00"/>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5907152" y="1830456"/>
            <a:ext cx="2069797" cy="375039"/>
          </a:xfrm>
          <a:prstGeom prst="rect">
            <a:avLst/>
          </a:prstGeom>
          <a:noFill/>
        </p:spPr>
        <p:txBody>
          <a:bodyPr wrap="none" rtlCol="0">
            <a:spAutoFit/>
          </a:bodyPr>
          <a:lstStyle/>
          <a:p>
            <a:r>
              <a:rPr lang="zh-CN" altLang="en-US" sz="1835" b="1">
                <a:solidFill>
                  <a:srgbClr val="FFFF00"/>
                </a:solidFill>
                <a:latin typeface="微软雅黑" panose="020b0503020204020204" pitchFamily="34" charset="-122"/>
                <a:ea typeface="微软雅黑" panose="020b0503020204020204" pitchFamily="34" charset="-122"/>
              </a:rPr>
              <a:t>点击添加主要内容</a:t>
            </a:r>
            <a:endParaRPr lang="zh-CN" altLang="en-US" sz="1835" b="1">
              <a:solidFill>
                <a:srgbClr val="FFFF00"/>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8888" y="2465471"/>
            <a:ext cx="666845" cy="588510"/>
          </a:xfrm>
          <a:prstGeom prst="rect">
            <a:avLst/>
          </a:prstGeom>
        </p:spPr>
      </p:pic>
      <p:sp>
        <p:nvSpPr>
          <p:cNvPr id="14" name="TextBox 13"/>
          <p:cNvSpPr txBox="1"/>
          <p:nvPr/>
        </p:nvSpPr>
        <p:spPr>
          <a:xfrm>
            <a:off x="3893507" y="2614906"/>
            <a:ext cx="1127232" cy="375039"/>
          </a:xfrm>
          <a:prstGeom prst="rect">
            <a:avLst/>
          </a:prstGeom>
          <a:noFill/>
        </p:spPr>
        <p:txBody>
          <a:bodyPr wrap="none" rtlCol="0">
            <a:spAutoFit/>
          </a:bodyPr>
          <a:lstStyle/>
          <a:p>
            <a:r>
              <a:rPr lang="zh-CN" altLang="en-US" sz="1835" b="1">
                <a:solidFill>
                  <a:srgbClr val="FFFF00"/>
                </a:solidFill>
                <a:latin typeface="微软雅黑" panose="020b0503020204020204" pitchFamily="34" charset="-122"/>
                <a:ea typeface="微软雅黑" panose="020b0503020204020204" pitchFamily="34" charset="-122"/>
              </a:rPr>
              <a:t>第三部分</a:t>
            </a:r>
            <a:endParaRPr lang="zh-CN" altLang="en-US" sz="1835" b="1">
              <a:solidFill>
                <a:srgbClr val="FFFF00"/>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5907152" y="2589086"/>
            <a:ext cx="2069797" cy="375039"/>
          </a:xfrm>
          <a:prstGeom prst="rect">
            <a:avLst/>
          </a:prstGeom>
          <a:noFill/>
        </p:spPr>
        <p:txBody>
          <a:bodyPr wrap="none" rtlCol="0">
            <a:spAutoFit/>
          </a:bodyPr>
          <a:lstStyle/>
          <a:p>
            <a:r>
              <a:rPr lang="zh-CN" altLang="en-US" sz="1835" b="1">
                <a:solidFill>
                  <a:srgbClr val="FFFF00"/>
                </a:solidFill>
                <a:latin typeface="微软雅黑" panose="020b0503020204020204" pitchFamily="34" charset="-122"/>
                <a:ea typeface="微软雅黑" panose="020b0503020204020204" pitchFamily="34" charset="-122"/>
              </a:rPr>
              <a:t>点击添加主要内容</a:t>
            </a:r>
            <a:endParaRPr lang="zh-CN" altLang="en-US" sz="1835" b="1">
              <a:solidFill>
                <a:srgbClr val="FFFF00"/>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8888" y="3203030"/>
            <a:ext cx="666845" cy="588510"/>
          </a:xfrm>
          <a:prstGeom prst="rect">
            <a:avLst/>
          </a:prstGeom>
        </p:spPr>
      </p:pic>
      <p:sp>
        <p:nvSpPr>
          <p:cNvPr id="18" name="TextBox 17"/>
          <p:cNvSpPr txBox="1"/>
          <p:nvPr/>
        </p:nvSpPr>
        <p:spPr>
          <a:xfrm>
            <a:off x="3893507" y="3361662"/>
            <a:ext cx="1127232" cy="375039"/>
          </a:xfrm>
          <a:prstGeom prst="rect">
            <a:avLst/>
          </a:prstGeom>
          <a:noFill/>
        </p:spPr>
        <p:txBody>
          <a:bodyPr wrap="none" rtlCol="0">
            <a:spAutoFit/>
          </a:bodyPr>
          <a:lstStyle/>
          <a:p>
            <a:r>
              <a:rPr lang="zh-CN" altLang="en-US" sz="1835" b="1">
                <a:solidFill>
                  <a:srgbClr val="FFFF00"/>
                </a:solidFill>
                <a:latin typeface="微软雅黑" panose="020b0503020204020204" pitchFamily="34" charset="-122"/>
                <a:ea typeface="微软雅黑" panose="020b0503020204020204" pitchFamily="34" charset="-122"/>
              </a:rPr>
              <a:t>第四部分</a:t>
            </a:r>
            <a:endParaRPr lang="zh-CN" altLang="en-US" sz="1835" b="1">
              <a:solidFill>
                <a:srgbClr val="FFFF00"/>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5907152" y="3335842"/>
            <a:ext cx="2069797" cy="375039"/>
          </a:xfrm>
          <a:prstGeom prst="rect">
            <a:avLst/>
          </a:prstGeom>
          <a:noFill/>
        </p:spPr>
        <p:txBody>
          <a:bodyPr wrap="none" rtlCol="0">
            <a:spAutoFit/>
          </a:bodyPr>
          <a:lstStyle/>
          <a:p>
            <a:r>
              <a:rPr lang="zh-CN" altLang="en-US" sz="1835" b="1">
                <a:solidFill>
                  <a:srgbClr val="FFFF00"/>
                </a:solidFill>
                <a:latin typeface="微软雅黑" panose="020b0503020204020204" pitchFamily="34" charset="-122"/>
                <a:ea typeface="微软雅黑" panose="020b0503020204020204" pitchFamily="34" charset="-122"/>
              </a:rPr>
              <a:t>点击添加主要内容</a:t>
            </a:r>
            <a:endParaRPr lang="zh-CN" altLang="en-US" sz="1835" b="1">
              <a:solidFill>
                <a:srgbClr val="FFFF00"/>
              </a:solidFill>
              <a:latin typeface="微软雅黑" panose="020b0503020204020204" pitchFamily="34" charset="-122"/>
              <a:ea typeface="微软雅黑" panose="020b0503020204020204" pitchFamily="34" charset="-122"/>
            </a:endParaRPr>
          </a:p>
        </p:txBody>
      </p:sp>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8888" y="3916839"/>
            <a:ext cx="666845" cy="588510"/>
          </a:xfrm>
          <a:prstGeom prst="rect">
            <a:avLst/>
          </a:prstGeom>
        </p:spPr>
      </p:pic>
      <p:sp>
        <p:nvSpPr>
          <p:cNvPr id="22" name="TextBox 21"/>
          <p:cNvSpPr txBox="1"/>
          <p:nvPr/>
        </p:nvSpPr>
        <p:spPr>
          <a:xfrm>
            <a:off x="3893507" y="4084667"/>
            <a:ext cx="1127232" cy="375039"/>
          </a:xfrm>
          <a:prstGeom prst="rect">
            <a:avLst/>
          </a:prstGeom>
          <a:noFill/>
        </p:spPr>
        <p:txBody>
          <a:bodyPr wrap="none" rtlCol="0">
            <a:spAutoFit/>
          </a:bodyPr>
          <a:lstStyle/>
          <a:p>
            <a:r>
              <a:rPr lang="zh-CN" altLang="en-US" sz="1835" b="1">
                <a:solidFill>
                  <a:srgbClr val="FFFF00"/>
                </a:solidFill>
                <a:latin typeface="微软雅黑" panose="020b0503020204020204" pitchFamily="34" charset="-122"/>
                <a:ea typeface="微软雅黑" panose="020b0503020204020204" pitchFamily="34" charset="-122"/>
              </a:rPr>
              <a:t>第五部分</a:t>
            </a:r>
            <a:endParaRPr lang="zh-CN" altLang="en-US" sz="1835" b="1">
              <a:solidFill>
                <a:srgbClr val="FFFF00"/>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5907152" y="4058847"/>
            <a:ext cx="2069797" cy="375039"/>
          </a:xfrm>
          <a:prstGeom prst="rect">
            <a:avLst/>
          </a:prstGeom>
          <a:noFill/>
        </p:spPr>
        <p:txBody>
          <a:bodyPr wrap="none" rtlCol="0">
            <a:spAutoFit/>
          </a:bodyPr>
          <a:lstStyle/>
          <a:p>
            <a:r>
              <a:rPr lang="zh-CN" altLang="en-US" sz="1835" b="1">
                <a:solidFill>
                  <a:srgbClr val="FFFF00"/>
                </a:solidFill>
                <a:latin typeface="微软雅黑" panose="020b0503020204020204" pitchFamily="34" charset="-122"/>
                <a:ea typeface="微软雅黑" panose="020b0503020204020204" pitchFamily="34" charset="-122"/>
              </a:rPr>
              <a:t>点击添加主要内容</a:t>
            </a:r>
            <a:endParaRPr lang="zh-CN" altLang="en-US" sz="1835" b="1">
              <a:solidFill>
                <a:srgbClr val="FFFF0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298811" y="900430"/>
            <a:ext cx="1107996" cy="1631216"/>
          </a:xfrm>
          <a:prstGeom prst="rect">
            <a:avLst/>
          </a:prstGeom>
          <a:noFill/>
        </p:spPr>
        <p:txBody>
          <a:bodyPr vert="eaVert" wrap="none" rtlCol="0">
            <a:spAutoFit/>
          </a:bodyPr>
          <a:lstStyle/>
          <a:p>
            <a:r>
              <a:rPr lang="zh-CN" altLang="en-US" sz="6000" b="1">
                <a:solidFill>
                  <a:schemeClr val="accent1"/>
                </a:solidFill>
              </a:rPr>
              <a:t>目录</a:t>
            </a:r>
            <a:endParaRPr lang="zh-CN" altLang="en-US" sz="6000" b="1">
              <a:solidFill>
                <a:schemeClr val="accent1"/>
              </a:solidFill>
            </a:endParaRPr>
          </a:p>
        </p:txBody>
      </p:sp>
    </p:spTree>
  </p:cSld>
  <p:clrMapOvr>
    <a:masterClrMapping/>
  </p:clrMapOvr>
  <mc:AlternateContent>
    <mc:Choice xmlns:p14="http://schemas.microsoft.com/office/powerpoint/2010/main" Requires="p14">
      <p:transition spd="slow" advTm="5000" p14:dur="1500">
        <p:random/>
      </p:transition>
    </mc:Choice>
    <mc:Fallback>
      <p:transition spd="slow"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nodeType="afterGroup">
                            <p:stCondLst>
                              <p:cond delay="100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nodeType="afterGroup">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nodeType="afterGroup">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nodeType="afterGroup">
                            <p:stCondLst>
                              <p:cond delay="2500"/>
                            </p:stCondLst>
                            <p:childTnLst>
                              <p:par>
                                <p:cTn id="28" presetID="22" presetClass="entr" presetSubtype="8"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nodeType="afterGroup">
                            <p:stCondLst>
                              <p:cond delay="3000"/>
                            </p:stCondLst>
                            <p:childTnLst>
                              <p:par>
                                <p:cTn id="32" presetID="53" presetClass="entr" presetSubtype="16"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nodeType="afterGroup">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par>
                          <p:cTn id="41" fill="hold" nodeType="afterGroup">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par>
                          <p:cTn id="45" fill="hold" nodeType="afterGroup">
                            <p:stCondLst>
                              <p:cond delay="4500"/>
                            </p:stCondLst>
                            <p:childTnLst>
                              <p:par>
                                <p:cTn id="46" presetID="22" presetClass="entr" presetSubtype="8"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left)">
                                      <p:cBhvr>
                                        <p:cTn id="48" dur="500"/>
                                        <p:tgtEl>
                                          <p:spTgt spid="26"/>
                                        </p:tgtEl>
                                      </p:cBhvr>
                                    </p:animEffect>
                                  </p:childTnLst>
                                </p:cTn>
                              </p:par>
                            </p:childTnLst>
                          </p:cTn>
                        </p:par>
                        <p:par>
                          <p:cTn id="49" fill="hold" nodeType="afterGroup">
                            <p:stCondLst>
                              <p:cond delay="5000"/>
                            </p:stCondLst>
                            <p:childTnLst>
                              <p:par>
                                <p:cTn id="50" presetID="53" presetClass="entr" presetSubtype="16"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childTnLst>
                          </p:cTn>
                        </p:par>
                        <p:par>
                          <p:cTn id="55" fill="hold" nodeType="afterGroup">
                            <p:stCondLst>
                              <p:cond delay="5500"/>
                            </p:stCondLst>
                            <p:childTnLst>
                              <p:par>
                                <p:cTn id="56" presetID="10" presetClass="entr" presetSubtype="0"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par>
                          <p:cTn id="59" fill="hold" nodeType="afterGroup">
                            <p:stCondLst>
                              <p:cond delay="6000"/>
                            </p:stCondLst>
                            <p:childTnLst>
                              <p:par>
                                <p:cTn id="60" presetID="10"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par>
                          <p:cTn id="63" fill="hold" nodeType="afterGroup">
                            <p:stCondLst>
                              <p:cond delay="6500"/>
                            </p:stCondLst>
                            <p:childTnLst>
                              <p:par>
                                <p:cTn id="64" presetID="22" presetClass="entr" presetSubtype="8" fill="hold"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left)">
                                      <p:cBhvr>
                                        <p:cTn id="66" dur="500"/>
                                        <p:tgtEl>
                                          <p:spTgt spid="27"/>
                                        </p:tgtEl>
                                      </p:cBhvr>
                                    </p:animEffect>
                                  </p:childTnLst>
                                </p:cTn>
                              </p:par>
                            </p:childTnLst>
                          </p:cTn>
                        </p:par>
                        <p:par>
                          <p:cTn id="67" fill="hold" nodeType="afterGroup">
                            <p:stCondLst>
                              <p:cond delay="7000"/>
                            </p:stCondLst>
                            <p:childTnLst>
                              <p:par>
                                <p:cTn id="68" presetID="53" presetClass="entr" presetSubtype="16"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childTnLst>
                          </p:cTn>
                        </p:par>
                        <p:par>
                          <p:cTn id="73" fill="hold" nodeType="afterGroup">
                            <p:stCondLst>
                              <p:cond delay="7500"/>
                            </p:stCondLst>
                            <p:childTnLst>
                              <p:par>
                                <p:cTn id="74" presetID="10"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500"/>
                                        <p:tgtEl>
                                          <p:spTgt spid="18"/>
                                        </p:tgtEl>
                                      </p:cBhvr>
                                    </p:animEffect>
                                  </p:childTnLst>
                                </p:cTn>
                              </p:par>
                            </p:childTnLst>
                          </p:cTn>
                        </p:par>
                        <p:par>
                          <p:cTn id="77" fill="hold" nodeType="afterGroup">
                            <p:stCondLst>
                              <p:cond delay="8000"/>
                            </p:stCondLst>
                            <p:childTnLst>
                              <p:par>
                                <p:cTn id="78" presetID="10" presetClass="entr" presetSubtype="0"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childTnLst>
                          </p:cTn>
                        </p:par>
                        <p:par>
                          <p:cTn id="81" fill="hold" nodeType="afterGroup">
                            <p:stCondLst>
                              <p:cond delay="8500"/>
                            </p:stCondLst>
                            <p:childTnLst>
                              <p:par>
                                <p:cTn id="82" presetID="22" presetClass="entr" presetSubtype="8" fill="hold" nodeType="after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wipe(left)">
                                      <p:cBhvr>
                                        <p:cTn id="84" dur="500"/>
                                        <p:tgtEl>
                                          <p:spTgt spid="28"/>
                                        </p:tgtEl>
                                      </p:cBhvr>
                                    </p:animEffect>
                                  </p:childTnLst>
                                </p:cTn>
                              </p:par>
                            </p:childTnLst>
                          </p:cTn>
                        </p:par>
                        <p:par>
                          <p:cTn id="85" fill="hold" nodeType="afterGroup">
                            <p:stCondLst>
                              <p:cond delay="9000"/>
                            </p:stCondLst>
                            <p:childTnLst>
                              <p:par>
                                <p:cTn id="86" presetID="53" presetClass="entr" presetSubtype="16" fill="hold" nodeType="after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p:cTn id="88" dur="500" fill="hold"/>
                                        <p:tgtEl>
                                          <p:spTgt spid="21"/>
                                        </p:tgtEl>
                                        <p:attrNameLst>
                                          <p:attrName>ppt_w</p:attrName>
                                        </p:attrNameLst>
                                      </p:cBhvr>
                                      <p:tavLst>
                                        <p:tav tm="0">
                                          <p:val>
                                            <p:fltVal val="0"/>
                                          </p:val>
                                        </p:tav>
                                        <p:tav tm="100000">
                                          <p:val>
                                            <p:strVal val="#ppt_w"/>
                                          </p:val>
                                        </p:tav>
                                      </p:tavLst>
                                    </p:anim>
                                    <p:anim calcmode="lin" valueType="num">
                                      <p:cBhvr>
                                        <p:cTn id="89" dur="500" fill="hold"/>
                                        <p:tgtEl>
                                          <p:spTgt spid="21"/>
                                        </p:tgtEl>
                                        <p:attrNameLst>
                                          <p:attrName>ppt_h</p:attrName>
                                        </p:attrNameLst>
                                      </p:cBhvr>
                                      <p:tavLst>
                                        <p:tav tm="0">
                                          <p:val>
                                            <p:fltVal val="0"/>
                                          </p:val>
                                        </p:tav>
                                        <p:tav tm="100000">
                                          <p:val>
                                            <p:strVal val="#ppt_h"/>
                                          </p:val>
                                        </p:tav>
                                      </p:tavLst>
                                    </p:anim>
                                    <p:animEffect transition="in" filter="fade">
                                      <p:cBhvr>
                                        <p:cTn id="90" dur="500"/>
                                        <p:tgtEl>
                                          <p:spTgt spid="21"/>
                                        </p:tgtEl>
                                      </p:cBhvr>
                                    </p:animEffect>
                                  </p:childTnLst>
                                </p:cTn>
                              </p:par>
                            </p:childTnLst>
                          </p:cTn>
                        </p:par>
                        <p:par>
                          <p:cTn id="91" fill="hold" nodeType="afterGroup">
                            <p:stCondLst>
                              <p:cond delay="9500"/>
                            </p:stCondLst>
                            <p:childTnLst>
                              <p:par>
                                <p:cTn id="92" presetID="10" presetClass="entr" presetSubtype="0" fill="hold" grpId="0" nodeType="after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fade">
                                      <p:cBhvr>
                                        <p:cTn id="94" dur="500"/>
                                        <p:tgtEl>
                                          <p:spTgt spid="22"/>
                                        </p:tgtEl>
                                      </p:cBhvr>
                                    </p:animEffect>
                                  </p:childTnLst>
                                </p:cTn>
                              </p:par>
                            </p:childTnLst>
                          </p:cTn>
                        </p:par>
                        <p:par>
                          <p:cTn id="95" fill="hold" nodeType="afterGroup">
                            <p:stCondLst>
                              <p:cond delay="10000"/>
                            </p:stCondLst>
                            <p:childTnLst>
                              <p:par>
                                <p:cTn id="96" presetID="10" presetClass="entr" presetSubtype="0" fill="hold" grpId="0" nodeType="after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4" grpId="0"/>
      <p:bldP spid="15" grpId="0"/>
      <p:bldP spid="18" grpId="0"/>
      <p:bldP spid="19" grpId="0"/>
      <p:bldP spid="22" grpId="0"/>
      <p:bldP spid="23" grpId="0"/>
      <p:bldP spid="2"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六边形 2"/>
          <p:cNvSpPr/>
          <p:nvPr/>
        </p:nvSpPr>
        <p:spPr>
          <a:xfrm>
            <a:off x="4221734" y="869517"/>
            <a:ext cx="1724083" cy="1486279"/>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anose="020b0503020204020204" pitchFamily="34" charset="-122"/>
                <a:ea typeface="微软雅黑" panose="020b0503020204020204" pitchFamily="34" charset="-122"/>
              </a:rPr>
              <a:t>稳重</a:t>
            </a:r>
            <a:endParaRPr lang="zh-CN" altLang="en-US" sz="2400">
              <a:latin typeface="微软雅黑" panose="020b0503020204020204" pitchFamily="34" charset="-122"/>
              <a:ea typeface="微软雅黑" panose="020b0503020204020204" pitchFamily="34" charset="-122"/>
            </a:endParaRPr>
          </a:p>
        </p:txBody>
      </p:sp>
      <p:sp>
        <p:nvSpPr>
          <p:cNvPr id="4" name="六边形 3"/>
          <p:cNvSpPr/>
          <p:nvPr/>
        </p:nvSpPr>
        <p:spPr>
          <a:xfrm>
            <a:off x="5681936" y="1688446"/>
            <a:ext cx="1724083" cy="1486279"/>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anose="020b0503020204020204" pitchFamily="34" charset="-122"/>
                <a:ea typeface="微软雅黑" panose="020b0503020204020204" pitchFamily="34" charset="-122"/>
              </a:rPr>
              <a:t>专业</a:t>
            </a:r>
            <a:endParaRPr lang="zh-CN" altLang="en-US" sz="2400">
              <a:latin typeface="微软雅黑" panose="020b0503020204020204" pitchFamily="34" charset="-122"/>
              <a:ea typeface="微软雅黑" panose="020b0503020204020204" pitchFamily="34" charset="-122"/>
            </a:endParaRPr>
          </a:p>
        </p:txBody>
      </p:sp>
      <p:sp>
        <p:nvSpPr>
          <p:cNvPr id="5" name="六边形 4"/>
          <p:cNvSpPr/>
          <p:nvPr/>
        </p:nvSpPr>
        <p:spPr>
          <a:xfrm>
            <a:off x="4221732" y="2486239"/>
            <a:ext cx="1724083" cy="1486279"/>
          </a:xfrm>
          <a:prstGeom prst="hexagon">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六边形 5"/>
          <p:cNvSpPr/>
          <p:nvPr/>
        </p:nvSpPr>
        <p:spPr>
          <a:xfrm>
            <a:off x="7142140" y="2507533"/>
            <a:ext cx="1724083" cy="1486279"/>
          </a:xfrm>
          <a:prstGeom prst="hexagon">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六边形 6"/>
          <p:cNvSpPr/>
          <p:nvPr/>
        </p:nvSpPr>
        <p:spPr>
          <a:xfrm>
            <a:off x="5686631" y="3294585"/>
            <a:ext cx="1724083" cy="1486279"/>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anose="020b0503020204020204" pitchFamily="34" charset="-122"/>
                <a:ea typeface="微软雅黑" panose="020b0503020204020204" pitchFamily="34" charset="-122"/>
              </a:rPr>
              <a:t>服务</a:t>
            </a:r>
            <a:endParaRPr lang="zh-CN" altLang="en-US" sz="2400">
              <a:latin typeface="微软雅黑" panose="020b0503020204020204" pitchFamily="34" charset="-122"/>
              <a:ea typeface="微软雅黑" panose="020b0503020204020204" pitchFamily="34" charset="-122"/>
            </a:endParaRPr>
          </a:p>
        </p:txBody>
      </p:sp>
      <p:sp>
        <p:nvSpPr>
          <p:cNvPr id="8" name="六边形 7"/>
          <p:cNvSpPr/>
          <p:nvPr/>
        </p:nvSpPr>
        <p:spPr>
          <a:xfrm>
            <a:off x="8602344" y="1692019"/>
            <a:ext cx="1724083" cy="1486279"/>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anose="020b0503020204020204" pitchFamily="34" charset="-122"/>
                <a:ea typeface="微软雅黑" panose="020b0503020204020204" pitchFamily="34" charset="-122"/>
              </a:rPr>
              <a:t>合作</a:t>
            </a:r>
            <a:endParaRPr lang="zh-CN" altLang="en-US" sz="2400">
              <a:latin typeface="微软雅黑" panose="020b0503020204020204" pitchFamily="34" charset="-122"/>
              <a:ea typeface="微软雅黑" panose="020b0503020204020204" pitchFamily="34" charset="-122"/>
            </a:endParaRPr>
          </a:p>
        </p:txBody>
      </p:sp>
      <p:sp>
        <p:nvSpPr>
          <p:cNvPr id="9" name="六边形 8"/>
          <p:cNvSpPr/>
          <p:nvPr/>
        </p:nvSpPr>
        <p:spPr>
          <a:xfrm>
            <a:off x="2761530" y="1692019"/>
            <a:ext cx="1724083" cy="1486279"/>
          </a:xfrm>
          <a:prstGeom prst="hexagon">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六边形 9"/>
          <p:cNvSpPr/>
          <p:nvPr/>
        </p:nvSpPr>
        <p:spPr>
          <a:xfrm>
            <a:off x="4221734" y="4102962"/>
            <a:ext cx="1724083" cy="1486279"/>
          </a:xfrm>
          <a:prstGeom prst="hexagon">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六边形 10"/>
          <p:cNvSpPr/>
          <p:nvPr/>
        </p:nvSpPr>
        <p:spPr>
          <a:xfrm>
            <a:off x="7142142" y="4102962"/>
            <a:ext cx="1724083" cy="1486279"/>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anose="020b0503020204020204" pitchFamily="34" charset="-122"/>
                <a:ea typeface="微软雅黑" panose="020b0503020204020204" pitchFamily="34" charset="-122"/>
              </a:rPr>
              <a:t>独到</a:t>
            </a:r>
            <a:endParaRPr lang="zh-CN" altLang="en-US" sz="2400">
              <a:latin typeface="微软雅黑" panose="020b0503020204020204" pitchFamily="34" charset="-122"/>
              <a:ea typeface="微软雅黑" panose="020b0503020204020204" pitchFamily="34" charset="-122"/>
            </a:endParaRPr>
          </a:p>
        </p:txBody>
      </p:sp>
      <p:sp>
        <p:nvSpPr>
          <p:cNvPr id="12" name="六边形 11"/>
          <p:cNvSpPr/>
          <p:nvPr/>
        </p:nvSpPr>
        <p:spPr>
          <a:xfrm>
            <a:off x="8602344" y="3282158"/>
            <a:ext cx="1724083" cy="1486279"/>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anose="020b0503020204020204" pitchFamily="34" charset="-122"/>
                <a:ea typeface="微软雅黑" panose="020b0503020204020204" pitchFamily="34" charset="-122"/>
              </a:rPr>
              <a:t>创新</a:t>
            </a:r>
            <a:endParaRPr lang="zh-CN" altLang="en-US" sz="2400">
              <a:latin typeface="微软雅黑" panose="020b0503020204020204" pitchFamily="34" charset="-122"/>
              <a:ea typeface="微软雅黑" panose="020b0503020204020204" pitchFamily="34" charset="-122"/>
            </a:endParaRPr>
          </a:p>
        </p:txBody>
      </p:sp>
      <p:sp>
        <p:nvSpPr>
          <p:cNvPr id="13" name="六边形 12"/>
          <p:cNvSpPr/>
          <p:nvPr/>
        </p:nvSpPr>
        <p:spPr>
          <a:xfrm>
            <a:off x="2761530" y="3282158"/>
            <a:ext cx="1724083" cy="1486279"/>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anose="020b0503020204020204" pitchFamily="34" charset="-122"/>
                <a:ea typeface="微软雅黑" panose="020b0503020204020204" pitchFamily="34" charset="-122"/>
              </a:rPr>
              <a:t>远见</a:t>
            </a:r>
            <a:endParaRPr lang="zh-CN" altLang="en-US" sz="2400">
              <a:latin typeface="微软雅黑" panose="020b0503020204020204" pitchFamily="34" charset="-122"/>
              <a:ea typeface="微软雅黑" panose="020b0503020204020204" pitchFamily="34" charset="-122"/>
            </a:endParaRPr>
          </a:p>
        </p:txBody>
      </p:sp>
      <p:sp>
        <p:nvSpPr>
          <p:cNvPr id="14" name="六边形 13"/>
          <p:cNvSpPr/>
          <p:nvPr/>
        </p:nvSpPr>
        <p:spPr>
          <a:xfrm>
            <a:off x="1301326" y="2507533"/>
            <a:ext cx="1724083" cy="1486279"/>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anose="020b0503020204020204" pitchFamily="34" charset="-122"/>
                <a:ea typeface="微软雅黑" panose="020b0503020204020204" pitchFamily="34" charset="-122"/>
              </a:rPr>
              <a:t>目标</a:t>
            </a:r>
            <a:endParaRPr lang="zh-CN" altLang="en-US" sz="2400">
              <a:latin typeface="微软雅黑" panose="020b0503020204020204" pitchFamily="34" charset="-122"/>
              <a:ea typeface="微软雅黑" panose="020b0503020204020204" pitchFamily="34" charset="-122"/>
            </a:endParaRPr>
          </a:p>
        </p:txBody>
      </p:sp>
      <p:sp>
        <p:nvSpPr>
          <p:cNvPr id="15" name="TextBox 14"/>
          <p:cNvSpPr txBox="1"/>
          <p:nvPr/>
        </p:nvSpPr>
        <p:spPr>
          <a:xfrm flipH="1">
            <a:off x="1233400" y="5358805"/>
            <a:ext cx="2786907" cy="33842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defTabSz="914400">
              <a:defRPr/>
            </a:pPr>
            <a:r>
              <a:rPr lang="zh-CN" altLang="en-US" sz="2000" b="0">
                <a:solidFill>
                  <a:srgbClr val="1C1C1C"/>
                </a:solidFill>
                <a:latin typeface="Arial Rounded MT Bold" pitchFamily="34" charset="0"/>
                <a:cs typeface="Times New Roman" panose="02020603050405020304" pitchFamily="18" charset="0"/>
              </a:rPr>
              <a:t>点击添加标题</a:t>
            </a:r>
            <a:endParaRPr lang="zh-CN" altLang="en-US" sz="2000" b="0">
              <a:solidFill>
                <a:srgbClr val="1C1C1C"/>
              </a:solidFill>
              <a:latin typeface="Arial Rounded MT Bold" pitchFamily="34" charset="0"/>
              <a:cs typeface="Times New Roman" panose="02020603050405020304" pitchFamily="18" charset="0"/>
            </a:endParaRPr>
          </a:p>
        </p:txBody>
      </p:sp>
      <p:sp>
        <p:nvSpPr>
          <p:cNvPr id="16" name="TextBox 15"/>
          <p:cNvSpPr txBox="1"/>
          <p:nvPr/>
        </p:nvSpPr>
        <p:spPr>
          <a:xfrm>
            <a:off x="1233399" y="5657173"/>
            <a:ext cx="6770781" cy="652486"/>
          </a:xfrm>
          <a:prstGeom prst="rect">
            <a:avLst/>
          </a:prstGeom>
          <a:noFill/>
        </p:spPr>
        <p:txBody>
          <a:bodyPr wrap="square" rtlCol="0">
            <a:spAutoFit/>
          </a:bodyPr>
          <a:lstStyle/>
          <a:p>
            <a:pPr algn="l">
              <a:lnSpc>
                <a:spcPct val="130000"/>
              </a:lnSpc>
            </a:pPr>
            <a:r>
              <a:rPr lang="zh-CN" altLang="en-US" sz="1400">
                <a:solidFill>
                  <a:srgbClr val="1C1C1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endParaRPr lang="zh-CN" altLang="en-US" sz="1400">
              <a:solidFill>
                <a:srgbClr val="1C1C1C"/>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advTm="3591" p14:dur="700">
        <p:fade/>
      </p:transition>
    </mc:Choice>
    <mc:Fallback>
      <p:transition spd="med" advTm="3591">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300" fill="hold"/>
                                        <p:tgtEl>
                                          <p:spTgt spid="14"/>
                                        </p:tgtEl>
                                        <p:attrNameLst>
                                          <p:attrName>ppt_w</p:attrName>
                                        </p:attrNameLst>
                                      </p:cBhvr>
                                      <p:tavLst>
                                        <p:tav tm="0">
                                          <p:val>
                                            <p:fltVal val="0"/>
                                          </p:val>
                                        </p:tav>
                                        <p:tav tm="100000">
                                          <p:val>
                                            <p:strVal val="#ppt_w"/>
                                          </p:val>
                                        </p:tav>
                                      </p:tavLst>
                                    </p:anim>
                                    <p:anim calcmode="lin" valueType="num">
                                      <p:cBhvr>
                                        <p:cTn id="8" dur="300" fill="hold"/>
                                        <p:tgtEl>
                                          <p:spTgt spid="14"/>
                                        </p:tgtEl>
                                        <p:attrNameLst>
                                          <p:attrName>ppt_h</p:attrName>
                                        </p:attrNameLst>
                                      </p:cBhvr>
                                      <p:tavLst>
                                        <p:tav tm="0">
                                          <p:val>
                                            <p:fltVal val="0"/>
                                          </p:val>
                                        </p:tav>
                                        <p:tav tm="100000">
                                          <p:val>
                                            <p:strVal val="#ppt_h"/>
                                          </p:val>
                                        </p:tav>
                                      </p:tavLst>
                                    </p:anim>
                                    <p:anim calcmode="lin" valueType="num">
                                      <p:cBhvr>
                                        <p:cTn id="9" dur="300" fill="hold"/>
                                        <p:tgtEl>
                                          <p:spTgt spid="14"/>
                                        </p:tgtEl>
                                        <p:attrNameLst>
                                          <p:attrName>ppt_x</p:attrName>
                                        </p:attrNameLst>
                                      </p:cBhvr>
                                      <p:tavLst>
                                        <p:tav tm="0">
                                          <p:val>
                                            <p:fltVal val="0.5"/>
                                          </p:val>
                                        </p:tav>
                                        <p:tav tm="100000">
                                          <p:val>
                                            <p:strVal val="#ppt_x"/>
                                          </p:val>
                                        </p:tav>
                                      </p:tavLst>
                                    </p:anim>
                                    <p:anim calcmode="lin" valueType="num">
                                      <p:cBhvr>
                                        <p:cTn id="10" dur="300" fill="hold"/>
                                        <p:tgtEl>
                                          <p:spTgt spid="14"/>
                                        </p:tgtEl>
                                        <p:attrNameLst>
                                          <p:attrName>ppt_y</p:attrName>
                                        </p:attrNameLst>
                                      </p:cBhvr>
                                      <p:tavLst>
                                        <p:tav tm="0">
                                          <p:val>
                                            <p:fltVal val="0.5"/>
                                          </p:val>
                                        </p:tav>
                                        <p:tav tm="100000">
                                          <p:val>
                                            <p:strVal val="#ppt_y"/>
                                          </p:val>
                                        </p:tav>
                                      </p:tavLst>
                                    </p:anim>
                                  </p:childTnLst>
                                </p:cTn>
                              </p:par>
                              <p:par>
                                <p:cTn id="11" presetID="26" presetClass="emph" presetSubtype="0" fill="hold" grpId="1" nodeType="withEffect">
                                  <p:stCondLst>
                                    <p:cond delay="300"/>
                                  </p:stCondLst>
                                  <p:childTnLst>
                                    <p:animEffect transition="out" filter="fade">
                                      <p:cBhvr>
                                        <p:cTn id="12" dur="300" tmFilter="0, 0; .2, .5; .8, .5; 1, 0"/>
                                        <p:tgtEl>
                                          <p:spTgt spid="14"/>
                                        </p:tgtEl>
                                      </p:cBhvr>
                                    </p:animEffect>
                                    <p:animScale>
                                      <p:cBhvr>
                                        <p:cTn id="13" dur="150" autoRev="1" fill="hold"/>
                                        <p:tgtEl>
                                          <p:spTgt spid="14"/>
                                        </p:tgtEl>
                                      </p:cBhvr>
                                      <p:by x="105000" y="105000"/>
                                    </p:animScale>
                                  </p:childTnLst>
                                </p:cTn>
                              </p:par>
                              <p:par>
                                <p:cTn id="14" presetID="23" presetClass="entr" presetSubtype="528" fill="hold" grpId="0" nodeType="withEffect">
                                  <p:stCondLst>
                                    <p:cond delay="100"/>
                                  </p:stCondLst>
                                  <p:childTnLst>
                                    <p:set>
                                      <p:cBhvr>
                                        <p:cTn id="15" dur="1" fill="hold">
                                          <p:stCondLst>
                                            <p:cond delay="0"/>
                                          </p:stCondLst>
                                        </p:cTn>
                                        <p:tgtEl>
                                          <p:spTgt spid="9"/>
                                        </p:tgtEl>
                                        <p:attrNameLst>
                                          <p:attrName>style.visibility</p:attrName>
                                        </p:attrNameLst>
                                      </p:cBhvr>
                                      <p:to>
                                        <p:strVal val="visible"/>
                                      </p:to>
                                    </p:set>
                                    <p:anim calcmode="lin" valueType="num">
                                      <p:cBhvr>
                                        <p:cTn id="16" dur="300" fill="hold"/>
                                        <p:tgtEl>
                                          <p:spTgt spid="9"/>
                                        </p:tgtEl>
                                        <p:attrNameLst>
                                          <p:attrName>ppt_w</p:attrName>
                                        </p:attrNameLst>
                                      </p:cBhvr>
                                      <p:tavLst>
                                        <p:tav tm="0">
                                          <p:val>
                                            <p:fltVal val="0"/>
                                          </p:val>
                                        </p:tav>
                                        <p:tav tm="100000">
                                          <p:val>
                                            <p:strVal val="#ppt_w"/>
                                          </p:val>
                                        </p:tav>
                                      </p:tavLst>
                                    </p:anim>
                                    <p:anim calcmode="lin" valueType="num">
                                      <p:cBhvr>
                                        <p:cTn id="17" dur="300" fill="hold"/>
                                        <p:tgtEl>
                                          <p:spTgt spid="9"/>
                                        </p:tgtEl>
                                        <p:attrNameLst>
                                          <p:attrName>ppt_h</p:attrName>
                                        </p:attrNameLst>
                                      </p:cBhvr>
                                      <p:tavLst>
                                        <p:tav tm="0">
                                          <p:val>
                                            <p:fltVal val="0"/>
                                          </p:val>
                                        </p:tav>
                                        <p:tav tm="100000">
                                          <p:val>
                                            <p:strVal val="#ppt_h"/>
                                          </p:val>
                                        </p:tav>
                                      </p:tavLst>
                                    </p:anim>
                                    <p:anim calcmode="lin" valueType="num">
                                      <p:cBhvr>
                                        <p:cTn id="18" dur="300" fill="hold"/>
                                        <p:tgtEl>
                                          <p:spTgt spid="9"/>
                                        </p:tgtEl>
                                        <p:attrNameLst>
                                          <p:attrName>ppt_x</p:attrName>
                                        </p:attrNameLst>
                                      </p:cBhvr>
                                      <p:tavLst>
                                        <p:tav tm="0">
                                          <p:val>
                                            <p:fltVal val="0.5"/>
                                          </p:val>
                                        </p:tav>
                                        <p:tav tm="100000">
                                          <p:val>
                                            <p:strVal val="#ppt_x"/>
                                          </p:val>
                                        </p:tav>
                                      </p:tavLst>
                                    </p:anim>
                                    <p:anim calcmode="lin" valueType="num">
                                      <p:cBhvr>
                                        <p:cTn id="19" dur="300" fill="hold"/>
                                        <p:tgtEl>
                                          <p:spTgt spid="9"/>
                                        </p:tgtEl>
                                        <p:attrNameLst>
                                          <p:attrName>ppt_y</p:attrName>
                                        </p:attrNameLst>
                                      </p:cBhvr>
                                      <p:tavLst>
                                        <p:tav tm="0">
                                          <p:val>
                                            <p:fltVal val="0.5"/>
                                          </p:val>
                                        </p:tav>
                                        <p:tav tm="100000">
                                          <p:val>
                                            <p:strVal val="#ppt_y"/>
                                          </p:val>
                                        </p:tav>
                                      </p:tavLst>
                                    </p:anim>
                                  </p:childTnLst>
                                </p:cTn>
                              </p:par>
                              <p:par>
                                <p:cTn id="20" presetID="26" presetClass="emph" presetSubtype="0" fill="hold" grpId="1" nodeType="withEffect">
                                  <p:stCondLst>
                                    <p:cond delay="400"/>
                                  </p:stCondLst>
                                  <p:childTnLst>
                                    <p:animEffect transition="out" filter="fade">
                                      <p:cBhvr>
                                        <p:cTn id="21" dur="300" tmFilter="0, 0; .2, .5; .8, .5; 1, 0"/>
                                        <p:tgtEl>
                                          <p:spTgt spid="9"/>
                                        </p:tgtEl>
                                      </p:cBhvr>
                                    </p:animEffect>
                                    <p:animScale>
                                      <p:cBhvr>
                                        <p:cTn id="22" dur="150" autoRev="1" fill="hold"/>
                                        <p:tgtEl>
                                          <p:spTgt spid="9"/>
                                        </p:tgtEl>
                                      </p:cBhvr>
                                      <p:by x="105000" y="105000"/>
                                    </p:animScale>
                                  </p:childTnLst>
                                </p:cTn>
                              </p:par>
                              <p:par>
                                <p:cTn id="23" presetID="23" presetClass="entr" presetSubtype="528" fill="hold" grpId="0" nodeType="withEffect">
                                  <p:stCondLst>
                                    <p:cond delay="200"/>
                                  </p:stCondLst>
                                  <p:childTnLst>
                                    <p:set>
                                      <p:cBhvr>
                                        <p:cTn id="24" dur="1" fill="hold">
                                          <p:stCondLst>
                                            <p:cond delay="0"/>
                                          </p:stCondLst>
                                        </p:cTn>
                                        <p:tgtEl>
                                          <p:spTgt spid="3"/>
                                        </p:tgtEl>
                                        <p:attrNameLst>
                                          <p:attrName>style.visibility</p:attrName>
                                        </p:attrNameLst>
                                      </p:cBhvr>
                                      <p:to>
                                        <p:strVal val="visible"/>
                                      </p:to>
                                    </p:set>
                                    <p:anim calcmode="lin" valueType="num">
                                      <p:cBhvr>
                                        <p:cTn id="25" dur="300" fill="hold"/>
                                        <p:tgtEl>
                                          <p:spTgt spid="3"/>
                                        </p:tgtEl>
                                        <p:attrNameLst>
                                          <p:attrName>ppt_w</p:attrName>
                                        </p:attrNameLst>
                                      </p:cBhvr>
                                      <p:tavLst>
                                        <p:tav tm="0">
                                          <p:val>
                                            <p:fltVal val="0"/>
                                          </p:val>
                                        </p:tav>
                                        <p:tav tm="100000">
                                          <p:val>
                                            <p:strVal val="#ppt_w"/>
                                          </p:val>
                                        </p:tav>
                                      </p:tavLst>
                                    </p:anim>
                                    <p:anim calcmode="lin" valueType="num">
                                      <p:cBhvr>
                                        <p:cTn id="26" dur="300" fill="hold"/>
                                        <p:tgtEl>
                                          <p:spTgt spid="3"/>
                                        </p:tgtEl>
                                        <p:attrNameLst>
                                          <p:attrName>ppt_h</p:attrName>
                                        </p:attrNameLst>
                                      </p:cBhvr>
                                      <p:tavLst>
                                        <p:tav tm="0">
                                          <p:val>
                                            <p:fltVal val="0"/>
                                          </p:val>
                                        </p:tav>
                                        <p:tav tm="100000">
                                          <p:val>
                                            <p:strVal val="#ppt_h"/>
                                          </p:val>
                                        </p:tav>
                                      </p:tavLst>
                                    </p:anim>
                                    <p:anim calcmode="lin" valueType="num">
                                      <p:cBhvr>
                                        <p:cTn id="27" dur="300" fill="hold"/>
                                        <p:tgtEl>
                                          <p:spTgt spid="3"/>
                                        </p:tgtEl>
                                        <p:attrNameLst>
                                          <p:attrName>ppt_x</p:attrName>
                                        </p:attrNameLst>
                                      </p:cBhvr>
                                      <p:tavLst>
                                        <p:tav tm="0">
                                          <p:val>
                                            <p:fltVal val="0.5"/>
                                          </p:val>
                                        </p:tav>
                                        <p:tav tm="100000">
                                          <p:val>
                                            <p:strVal val="#ppt_x"/>
                                          </p:val>
                                        </p:tav>
                                      </p:tavLst>
                                    </p:anim>
                                    <p:anim calcmode="lin" valueType="num">
                                      <p:cBhvr>
                                        <p:cTn id="28" dur="300" fill="hold"/>
                                        <p:tgtEl>
                                          <p:spTgt spid="3"/>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500"/>
                                  </p:stCondLst>
                                  <p:childTnLst>
                                    <p:animEffect transition="out" filter="fade">
                                      <p:cBhvr>
                                        <p:cTn id="30" dur="300" tmFilter="0, 0; .2, .5; .8, .5; 1, 0"/>
                                        <p:tgtEl>
                                          <p:spTgt spid="3"/>
                                        </p:tgtEl>
                                      </p:cBhvr>
                                    </p:animEffect>
                                    <p:animScale>
                                      <p:cBhvr>
                                        <p:cTn id="31" dur="150" autoRev="1" fill="hold"/>
                                        <p:tgtEl>
                                          <p:spTgt spid="3"/>
                                        </p:tgtEl>
                                      </p:cBhvr>
                                      <p:by x="105000" y="105000"/>
                                    </p:animScale>
                                  </p:childTnLst>
                                </p:cTn>
                              </p:par>
                              <p:par>
                                <p:cTn id="32" presetID="23" presetClass="entr" presetSubtype="528" fill="hold" grpId="0" nodeType="withEffect">
                                  <p:stCondLst>
                                    <p:cond delay="300"/>
                                  </p:stCondLst>
                                  <p:childTnLst>
                                    <p:set>
                                      <p:cBhvr>
                                        <p:cTn id="33" dur="1" fill="hold">
                                          <p:stCondLst>
                                            <p:cond delay="0"/>
                                          </p:stCondLst>
                                        </p:cTn>
                                        <p:tgtEl>
                                          <p:spTgt spid="4"/>
                                        </p:tgtEl>
                                        <p:attrNameLst>
                                          <p:attrName>style.visibility</p:attrName>
                                        </p:attrNameLst>
                                      </p:cBhvr>
                                      <p:to>
                                        <p:strVal val="visible"/>
                                      </p:to>
                                    </p:set>
                                    <p:anim calcmode="lin" valueType="num">
                                      <p:cBhvr>
                                        <p:cTn id="34" dur="300" fill="hold"/>
                                        <p:tgtEl>
                                          <p:spTgt spid="4"/>
                                        </p:tgtEl>
                                        <p:attrNameLst>
                                          <p:attrName>ppt_w</p:attrName>
                                        </p:attrNameLst>
                                      </p:cBhvr>
                                      <p:tavLst>
                                        <p:tav tm="0">
                                          <p:val>
                                            <p:fltVal val="0"/>
                                          </p:val>
                                        </p:tav>
                                        <p:tav tm="100000">
                                          <p:val>
                                            <p:strVal val="#ppt_w"/>
                                          </p:val>
                                        </p:tav>
                                      </p:tavLst>
                                    </p:anim>
                                    <p:anim calcmode="lin" valueType="num">
                                      <p:cBhvr>
                                        <p:cTn id="35" dur="300" fill="hold"/>
                                        <p:tgtEl>
                                          <p:spTgt spid="4"/>
                                        </p:tgtEl>
                                        <p:attrNameLst>
                                          <p:attrName>ppt_h</p:attrName>
                                        </p:attrNameLst>
                                      </p:cBhvr>
                                      <p:tavLst>
                                        <p:tav tm="0">
                                          <p:val>
                                            <p:fltVal val="0"/>
                                          </p:val>
                                        </p:tav>
                                        <p:tav tm="100000">
                                          <p:val>
                                            <p:strVal val="#ppt_h"/>
                                          </p:val>
                                        </p:tav>
                                      </p:tavLst>
                                    </p:anim>
                                    <p:anim calcmode="lin" valueType="num">
                                      <p:cBhvr>
                                        <p:cTn id="36" dur="300" fill="hold"/>
                                        <p:tgtEl>
                                          <p:spTgt spid="4"/>
                                        </p:tgtEl>
                                        <p:attrNameLst>
                                          <p:attrName>ppt_x</p:attrName>
                                        </p:attrNameLst>
                                      </p:cBhvr>
                                      <p:tavLst>
                                        <p:tav tm="0">
                                          <p:val>
                                            <p:fltVal val="0.5"/>
                                          </p:val>
                                        </p:tav>
                                        <p:tav tm="100000">
                                          <p:val>
                                            <p:strVal val="#ppt_x"/>
                                          </p:val>
                                        </p:tav>
                                      </p:tavLst>
                                    </p:anim>
                                    <p:anim calcmode="lin" valueType="num">
                                      <p:cBhvr>
                                        <p:cTn id="37" dur="300" fill="hold"/>
                                        <p:tgtEl>
                                          <p:spTgt spid="4"/>
                                        </p:tgtEl>
                                        <p:attrNameLst>
                                          <p:attrName>ppt_y</p:attrName>
                                        </p:attrNameLst>
                                      </p:cBhvr>
                                      <p:tavLst>
                                        <p:tav tm="0">
                                          <p:val>
                                            <p:fltVal val="0.5"/>
                                          </p:val>
                                        </p:tav>
                                        <p:tav tm="100000">
                                          <p:val>
                                            <p:strVal val="#ppt_y"/>
                                          </p:val>
                                        </p:tav>
                                      </p:tavLst>
                                    </p:anim>
                                  </p:childTnLst>
                                </p:cTn>
                              </p:par>
                              <p:par>
                                <p:cTn id="38" presetID="26" presetClass="emph" presetSubtype="0" fill="hold" grpId="1" nodeType="withEffect">
                                  <p:stCondLst>
                                    <p:cond delay="600"/>
                                  </p:stCondLst>
                                  <p:childTnLst>
                                    <p:animEffect transition="out" filter="fade">
                                      <p:cBhvr>
                                        <p:cTn id="39" dur="300" tmFilter="0, 0; .2, .5; .8, .5; 1, 0"/>
                                        <p:tgtEl>
                                          <p:spTgt spid="4"/>
                                        </p:tgtEl>
                                      </p:cBhvr>
                                    </p:animEffect>
                                    <p:animScale>
                                      <p:cBhvr>
                                        <p:cTn id="40" dur="150" autoRev="1" fill="hold"/>
                                        <p:tgtEl>
                                          <p:spTgt spid="4"/>
                                        </p:tgtEl>
                                      </p:cBhvr>
                                      <p:by x="105000" y="105000"/>
                                    </p:animScale>
                                  </p:childTnLst>
                                </p:cTn>
                              </p:par>
                              <p:par>
                                <p:cTn id="41" presetID="23" presetClass="entr" presetSubtype="528" fill="hold" grpId="0" nodeType="withEffect">
                                  <p:stCondLst>
                                    <p:cond delay="400"/>
                                  </p:stCondLst>
                                  <p:childTnLst>
                                    <p:set>
                                      <p:cBhvr>
                                        <p:cTn id="42" dur="1" fill="hold">
                                          <p:stCondLst>
                                            <p:cond delay="0"/>
                                          </p:stCondLst>
                                        </p:cTn>
                                        <p:tgtEl>
                                          <p:spTgt spid="6"/>
                                        </p:tgtEl>
                                        <p:attrNameLst>
                                          <p:attrName>style.visibility</p:attrName>
                                        </p:attrNameLst>
                                      </p:cBhvr>
                                      <p:to>
                                        <p:strVal val="visible"/>
                                      </p:to>
                                    </p:set>
                                    <p:anim calcmode="lin" valueType="num">
                                      <p:cBhvr>
                                        <p:cTn id="43" dur="300" fill="hold"/>
                                        <p:tgtEl>
                                          <p:spTgt spid="6"/>
                                        </p:tgtEl>
                                        <p:attrNameLst>
                                          <p:attrName>ppt_w</p:attrName>
                                        </p:attrNameLst>
                                      </p:cBhvr>
                                      <p:tavLst>
                                        <p:tav tm="0">
                                          <p:val>
                                            <p:fltVal val="0"/>
                                          </p:val>
                                        </p:tav>
                                        <p:tav tm="100000">
                                          <p:val>
                                            <p:strVal val="#ppt_w"/>
                                          </p:val>
                                        </p:tav>
                                      </p:tavLst>
                                    </p:anim>
                                    <p:anim calcmode="lin" valueType="num">
                                      <p:cBhvr>
                                        <p:cTn id="44" dur="300" fill="hold"/>
                                        <p:tgtEl>
                                          <p:spTgt spid="6"/>
                                        </p:tgtEl>
                                        <p:attrNameLst>
                                          <p:attrName>ppt_h</p:attrName>
                                        </p:attrNameLst>
                                      </p:cBhvr>
                                      <p:tavLst>
                                        <p:tav tm="0">
                                          <p:val>
                                            <p:fltVal val="0"/>
                                          </p:val>
                                        </p:tav>
                                        <p:tav tm="100000">
                                          <p:val>
                                            <p:strVal val="#ppt_h"/>
                                          </p:val>
                                        </p:tav>
                                      </p:tavLst>
                                    </p:anim>
                                    <p:anim calcmode="lin" valueType="num">
                                      <p:cBhvr>
                                        <p:cTn id="45" dur="300" fill="hold"/>
                                        <p:tgtEl>
                                          <p:spTgt spid="6"/>
                                        </p:tgtEl>
                                        <p:attrNameLst>
                                          <p:attrName>ppt_x</p:attrName>
                                        </p:attrNameLst>
                                      </p:cBhvr>
                                      <p:tavLst>
                                        <p:tav tm="0">
                                          <p:val>
                                            <p:fltVal val="0.5"/>
                                          </p:val>
                                        </p:tav>
                                        <p:tav tm="100000">
                                          <p:val>
                                            <p:strVal val="#ppt_x"/>
                                          </p:val>
                                        </p:tav>
                                      </p:tavLst>
                                    </p:anim>
                                    <p:anim calcmode="lin" valueType="num">
                                      <p:cBhvr>
                                        <p:cTn id="46" dur="300" fill="hold"/>
                                        <p:tgtEl>
                                          <p:spTgt spid="6"/>
                                        </p:tgtEl>
                                        <p:attrNameLst>
                                          <p:attrName>ppt_y</p:attrName>
                                        </p:attrNameLst>
                                      </p:cBhvr>
                                      <p:tavLst>
                                        <p:tav tm="0">
                                          <p:val>
                                            <p:fltVal val="0.5"/>
                                          </p:val>
                                        </p:tav>
                                        <p:tav tm="100000">
                                          <p:val>
                                            <p:strVal val="#ppt_y"/>
                                          </p:val>
                                        </p:tav>
                                      </p:tavLst>
                                    </p:anim>
                                  </p:childTnLst>
                                </p:cTn>
                              </p:par>
                              <p:par>
                                <p:cTn id="47" presetID="26" presetClass="emph" presetSubtype="0" fill="hold" grpId="1" nodeType="withEffect">
                                  <p:stCondLst>
                                    <p:cond delay="700"/>
                                  </p:stCondLst>
                                  <p:childTnLst>
                                    <p:animEffect transition="out" filter="fade">
                                      <p:cBhvr>
                                        <p:cTn id="48" dur="300" tmFilter="0, 0; .2, .5; .8, .5; 1, 0"/>
                                        <p:tgtEl>
                                          <p:spTgt spid="6"/>
                                        </p:tgtEl>
                                      </p:cBhvr>
                                    </p:animEffect>
                                    <p:animScale>
                                      <p:cBhvr>
                                        <p:cTn id="49" dur="150" autoRev="1" fill="hold"/>
                                        <p:tgtEl>
                                          <p:spTgt spid="6"/>
                                        </p:tgtEl>
                                      </p:cBhvr>
                                      <p:by x="105000" y="105000"/>
                                    </p:animScale>
                                  </p:childTnLst>
                                </p:cTn>
                              </p:par>
                              <p:par>
                                <p:cTn id="50" presetID="23" presetClass="entr" presetSubtype="528" fill="hold" grpId="0" nodeType="withEffect">
                                  <p:stCondLst>
                                    <p:cond delay="500"/>
                                  </p:stCondLst>
                                  <p:childTnLst>
                                    <p:set>
                                      <p:cBhvr>
                                        <p:cTn id="51" dur="1" fill="hold">
                                          <p:stCondLst>
                                            <p:cond delay="0"/>
                                          </p:stCondLst>
                                        </p:cTn>
                                        <p:tgtEl>
                                          <p:spTgt spid="8"/>
                                        </p:tgtEl>
                                        <p:attrNameLst>
                                          <p:attrName>style.visibility</p:attrName>
                                        </p:attrNameLst>
                                      </p:cBhvr>
                                      <p:to>
                                        <p:strVal val="visible"/>
                                      </p:to>
                                    </p:set>
                                    <p:anim calcmode="lin" valueType="num">
                                      <p:cBhvr>
                                        <p:cTn id="52" dur="300" fill="hold"/>
                                        <p:tgtEl>
                                          <p:spTgt spid="8"/>
                                        </p:tgtEl>
                                        <p:attrNameLst>
                                          <p:attrName>ppt_w</p:attrName>
                                        </p:attrNameLst>
                                      </p:cBhvr>
                                      <p:tavLst>
                                        <p:tav tm="0">
                                          <p:val>
                                            <p:fltVal val="0"/>
                                          </p:val>
                                        </p:tav>
                                        <p:tav tm="100000">
                                          <p:val>
                                            <p:strVal val="#ppt_w"/>
                                          </p:val>
                                        </p:tav>
                                      </p:tavLst>
                                    </p:anim>
                                    <p:anim calcmode="lin" valueType="num">
                                      <p:cBhvr>
                                        <p:cTn id="53" dur="300" fill="hold"/>
                                        <p:tgtEl>
                                          <p:spTgt spid="8"/>
                                        </p:tgtEl>
                                        <p:attrNameLst>
                                          <p:attrName>ppt_h</p:attrName>
                                        </p:attrNameLst>
                                      </p:cBhvr>
                                      <p:tavLst>
                                        <p:tav tm="0">
                                          <p:val>
                                            <p:fltVal val="0"/>
                                          </p:val>
                                        </p:tav>
                                        <p:tav tm="100000">
                                          <p:val>
                                            <p:strVal val="#ppt_h"/>
                                          </p:val>
                                        </p:tav>
                                      </p:tavLst>
                                    </p:anim>
                                    <p:anim calcmode="lin" valueType="num">
                                      <p:cBhvr>
                                        <p:cTn id="54" dur="300" fill="hold"/>
                                        <p:tgtEl>
                                          <p:spTgt spid="8"/>
                                        </p:tgtEl>
                                        <p:attrNameLst>
                                          <p:attrName>ppt_x</p:attrName>
                                        </p:attrNameLst>
                                      </p:cBhvr>
                                      <p:tavLst>
                                        <p:tav tm="0">
                                          <p:val>
                                            <p:fltVal val="0.5"/>
                                          </p:val>
                                        </p:tav>
                                        <p:tav tm="100000">
                                          <p:val>
                                            <p:strVal val="#ppt_x"/>
                                          </p:val>
                                        </p:tav>
                                      </p:tavLst>
                                    </p:anim>
                                    <p:anim calcmode="lin" valueType="num">
                                      <p:cBhvr>
                                        <p:cTn id="55" dur="300" fill="hold"/>
                                        <p:tgtEl>
                                          <p:spTgt spid="8"/>
                                        </p:tgtEl>
                                        <p:attrNameLst>
                                          <p:attrName>ppt_y</p:attrName>
                                        </p:attrNameLst>
                                      </p:cBhvr>
                                      <p:tavLst>
                                        <p:tav tm="0">
                                          <p:val>
                                            <p:fltVal val="0.5"/>
                                          </p:val>
                                        </p:tav>
                                        <p:tav tm="100000">
                                          <p:val>
                                            <p:strVal val="#ppt_y"/>
                                          </p:val>
                                        </p:tav>
                                      </p:tavLst>
                                    </p:anim>
                                  </p:childTnLst>
                                </p:cTn>
                              </p:par>
                              <p:par>
                                <p:cTn id="56" presetID="26" presetClass="emph" presetSubtype="0" fill="hold" grpId="1" nodeType="withEffect">
                                  <p:stCondLst>
                                    <p:cond delay="800"/>
                                  </p:stCondLst>
                                  <p:childTnLst>
                                    <p:animEffect transition="out" filter="fade">
                                      <p:cBhvr>
                                        <p:cTn id="57" dur="300" tmFilter="0, 0; .2, .5; .8, .5; 1, 0"/>
                                        <p:tgtEl>
                                          <p:spTgt spid="8"/>
                                        </p:tgtEl>
                                      </p:cBhvr>
                                    </p:animEffect>
                                    <p:animScale>
                                      <p:cBhvr>
                                        <p:cTn id="58" dur="150" autoRev="1" fill="hold"/>
                                        <p:tgtEl>
                                          <p:spTgt spid="8"/>
                                        </p:tgtEl>
                                      </p:cBhvr>
                                      <p:by x="105000" y="105000"/>
                                    </p:animScale>
                                  </p:childTnLst>
                                </p:cTn>
                              </p:par>
                              <p:par>
                                <p:cTn id="59" presetID="23" presetClass="entr" presetSubtype="528" fill="hold" grpId="0" nodeType="withEffect">
                                  <p:stCondLst>
                                    <p:cond delay="600"/>
                                  </p:stCondLst>
                                  <p:childTnLst>
                                    <p:set>
                                      <p:cBhvr>
                                        <p:cTn id="60" dur="1" fill="hold">
                                          <p:stCondLst>
                                            <p:cond delay="0"/>
                                          </p:stCondLst>
                                        </p:cTn>
                                        <p:tgtEl>
                                          <p:spTgt spid="13"/>
                                        </p:tgtEl>
                                        <p:attrNameLst>
                                          <p:attrName>style.visibility</p:attrName>
                                        </p:attrNameLst>
                                      </p:cBhvr>
                                      <p:to>
                                        <p:strVal val="visible"/>
                                      </p:to>
                                    </p:set>
                                    <p:anim calcmode="lin" valueType="num">
                                      <p:cBhvr>
                                        <p:cTn id="61" dur="300" fill="hold"/>
                                        <p:tgtEl>
                                          <p:spTgt spid="13"/>
                                        </p:tgtEl>
                                        <p:attrNameLst>
                                          <p:attrName>ppt_w</p:attrName>
                                        </p:attrNameLst>
                                      </p:cBhvr>
                                      <p:tavLst>
                                        <p:tav tm="0">
                                          <p:val>
                                            <p:fltVal val="0"/>
                                          </p:val>
                                        </p:tav>
                                        <p:tav tm="100000">
                                          <p:val>
                                            <p:strVal val="#ppt_w"/>
                                          </p:val>
                                        </p:tav>
                                      </p:tavLst>
                                    </p:anim>
                                    <p:anim calcmode="lin" valueType="num">
                                      <p:cBhvr>
                                        <p:cTn id="62" dur="300" fill="hold"/>
                                        <p:tgtEl>
                                          <p:spTgt spid="13"/>
                                        </p:tgtEl>
                                        <p:attrNameLst>
                                          <p:attrName>ppt_h</p:attrName>
                                        </p:attrNameLst>
                                      </p:cBhvr>
                                      <p:tavLst>
                                        <p:tav tm="0">
                                          <p:val>
                                            <p:fltVal val="0"/>
                                          </p:val>
                                        </p:tav>
                                        <p:tav tm="100000">
                                          <p:val>
                                            <p:strVal val="#ppt_h"/>
                                          </p:val>
                                        </p:tav>
                                      </p:tavLst>
                                    </p:anim>
                                    <p:anim calcmode="lin" valueType="num">
                                      <p:cBhvr>
                                        <p:cTn id="63" dur="300" fill="hold"/>
                                        <p:tgtEl>
                                          <p:spTgt spid="13"/>
                                        </p:tgtEl>
                                        <p:attrNameLst>
                                          <p:attrName>ppt_x</p:attrName>
                                        </p:attrNameLst>
                                      </p:cBhvr>
                                      <p:tavLst>
                                        <p:tav tm="0">
                                          <p:val>
                                            <p:fltVal val="0.5"/>
                                          </p:val>
                                        </p:tav>
                                        <p:tav tm="100000">
                                          <p:val>
                                            <p:strVal val="#ppt_x"/>
                                          </p:val>
                                        </p:tav>
                                      </p:tavLst>
                                    </p:anim>
                                    <p:anim calcmode="lin" valueType="num">
                                      <p:cBhvr>
                                        <p:cTn id="64" dur="300" fill="hold"/>
                                        <p:tgtEl>
                                          <p:spTgt spid="13"/>
                                        </p:tgtEl>
                                        <p:attrNameLst>
                                          <p:attrName>ppt_y</p:attrName>
                                        </p:attrNameLst>
                                      </p:cBhvr>
                                      <p:tavLst>
                                        <p:tav tm="0">
                                          <p:val>
                                            <p:fltVal val="0.5"/>
                                          </p:val>
                                        </p:tav>
                                        <p:tav tm="100000">
                                          <p:val>
                                            <p:strVal val="#ppt_y"/>
                                          </p:val>
                                        </p:tav>
                                      </p:tavLst>
                                    </p:anim>
                                  </p:childTnLst>
                                </p:cTn>
                              </p:par>
                              <p:par>
                                <p:cTn id="65" presetID="26" presetClass="emph" presetSubtype="0" fill="hold" grpId="1" nodeType="withEffect">
                                  <p:stCondLst>
                                    <p:cond delay="900"/>
                                  </p:stCondLst>
                                  <p:childTnLst>
                                    <p:animEffect transition="out" filter="fade">
                                      <p:cBhvr>
                                        <p:cTn id="66" dur="300" tmFilter="0, 0; .2, .5; .8, .5; 1, 0"/>
                                        <p:tgtEl>
                                          <p:spTgt spid="13"/>
                                        </p:tgtEl>
                                      </p:cBhvr>
                                    </p:animEffect>
                                    <p:animScale>
                                      <p:cBhvr>
                                        <p:cTn id="67" dur="150" autoRev="1" fill="hold"/>
                                        <p:tgtEl>
                                          <p:spTgt spid="13"/>
                                        </p:tgtEl>
                                      </p:cBhvr>
                                      <p:by x="105000" y="105000"/>
                                    </p:animScale>
                                  </p:childTnLst>
                                </p:cTn>
                              </p:par>
                              <p:par>
                                <p:cTn id="68" presetID="23" presetClass="entr" presetSubtype="528" fill="hold" grpId="0" nodeType="withEffect">
                                  <p:stCondLst>
                                    <p:cond delay="700"/>
                                  </p:stCondLst>
                                  <p:childTnLst>
                                    <p:set>
                                      <p:cBhvr>
                                        <p:cTn id="69" dur="1" fill="hold">
                                          <p:stCondLst>
                                            <p:cond delay="0"/>
                                          </p:stCondLst>
                                        </p:cTn>
                                        <p:tgtEl>
                                          <p:spTgt spid="5"/>
                                        </p:tgtEl>
                                        <p:attrNameLst>
                                          <p:attrName>style.visibility</p:attrName>
                                        </p:attrNameLst>
                                      </p:cBhvr>
                                      <p:to>
                                        <p:strVal val="visible"/>
                                      </p:to>
                                    </p:set>
                                    <p:anim calcmode="lin" valueType="num">
                                      <p:cBhvr>
                                        <p:cTn id="70" dur="300" fill="hold"/>
                                        <p:tgtEl>
                                          <p:spTgt spid="5"/>
                                        </p:tgtEl>
                                        <p:attrNameLst>
                                          <p:attrName>ppt_w</p:attrName>
                                        </p:attrNameLst>
                                      </p:cBhvr>
                                      <p:tavLst>
                                        <p:tav tm="0">
                                          <p:val>
                                            <p:fltVal val="0"/>
                                          </p:val>
                                        </p:tav>
                                        <p:tav tm="100000">
                                          <p:val>
                                            <p:strVal val="#ppt_w"/>
                                          </p:val>
                                        </p:tav>
                                      </p:tavLst>
                                    </p:anim>
                                    <p:anim calcmode="lin" valueType="num">
                                      <p:cBhvr>
                                        <p:cTn id="71" dur="300" fill="hold"/>
                                        <p:tgtEl>
                                          <p:spTgt spid="5"/>
                                        </p:tgtEl>
                                        <p:attrNameLst>
                                          <p:attrName>ppt_h</p:attrName>
                                        </p:attrNameLst>
                                      </p:cBhvr>
                                      <p:tavLst>
                                        <p:tav tm="0">
                                          <p:val>
                                            <p:fltVal val="0"/>
                                          </p:val>
                                        </p:tav>
                                        <p:tav tm="100000">
                                          <p:val>
                                            <p:strVal val="#ppt_h"/>
                                          </p:val>
                                        </p:tav>
                                      </p:tavLst>
                                    </p:anim>
                                    <p:anim calcmode="lin" valueType="num">
                                      <p:cBhvr>
                                        <p:cTn id="72" dur="300" fill="hold"/>
                                        <p:tgtEl>
                                          <p:spTgt spid="5"/>
                                        </p:tgtEl>
                                        <p:attrNameLst>
                                          <p:attrName>ppt_x</p:attrName>
                                        </p:attrNameLst>
                                      </p:cBhvr>
                                      <p:tavLst>
                                        <p:tav tm="0">
                                          <p:val>
                                            <p:fltVal val="0.5"/>
                                          </p:val>
                                        </p:tav>
                                        <p:tav tm="100000">
                                          <p:val>
                                            <p:strVal val="#ppt_x"/>
                                          </p:val>
                                        </p:tav>
                                      </p:tavLst>
                                    </p:anim>
                                    <p:anim calcmode="lin" valueType="num">
                                      <p:cBhvr>
                                        <p:cTn id="73" dur="300" fill="hold"/>
                                        <p:tgtEl>
                                          <p:spTgt spid="5"/>
                                        </p:tgtEl>
                                        <p:attrNameLst>
                                          <p:attrName>ppt_y</p:attrName>
                                        </p:attrNameLst>
                                      </p:cBhvr>
                                      <p:tavLst>
                                        <p:tav tm="0">
                                          <p:val>
                                            <p:fltVal val="0.5"/>
                                          </p:val>
                                        </p:tav>
                                        <p:tav tm="100000">
                                          <p:val>
                                            <p:strVal val="#ppt_y"/>
                                          </p:val>
                                        </p:tav>
                                      </p:tavLst>
                                    </p:anim>
                                  </p:childTnLst>
                                </p:cTn>
                              </p:par>
                              <p:par>
                                <p:cTn id="74" presetID="26" presetClass="emph" presetSubtype="0" fill="hold" grpId="1" nodeType="withEffect">
                                  <p:stCondLst>
                                    <p:cond delay="1000"/>
                                  </p:stCondLst>
                                  <p:childTnLst>
                                    <p:animEffect transition="out" filter="fade">
                                      <p:cBhvr>
                                        <p:cTn id="75" dur="300" tmFilter="0, 0; .2, .5; .8, .5; 1, 0"/>
                                        <p:tgtEl>
                                          <p:spTgt spid="5"/>
                                        </p:tgtEl>
                                      </p:cBhvr>
                                    </p:animEffect>
                                    <p:animScale>
                                      <p:cBhvr>
                                        <p:cTn id="76" dur="150" autoRev="1" fill="hold"/>
                                        <p:tgtEl>
                                          <p:spTgt spid="5"/>
                                        </p:tgtEl>
                                      </p:cBhvr>
                                      <p:by x="105000" y="105000"/>
                                    </p:animScale>
                                  </p:childTnLst>
                                </p:cTn>
                              </p:par>
                              <p:par>
                                <p:cTn id="77" presetID="23" presetClass="entr" presetSubtype="528" fill="hold" grpId="0" nodeType="withEffect">
                                  <p:stCondLst>
                                    <p:cond delay="700"/>
                                  </p:stCondLst>
                                  <p:childTnLst>
                                    <p:set>
                                      <p:cBhvr>
                                        <p:cTn id="78" dur="1" fill="hold">
                                          <p:stCondLst>
                                            <p:cond delay="0"/>
                                          </p:stCondLst>
                                        </p:cTn>
                                        <p:tgtEl>
                                          <p:spTgt spid="7"/>
                                        </p:tgtEl>
                                        <p:attrNameLst>
                                          <p:attrName>style.visibility</p:attrName>
                                        </p:attrNameLst>
                                      </p:cBhvr>
                                      <p:to>
                                        <p:strVal val="visible"/>
                                      </p:to>
                                    </p:set>
                                    <p:anim calcmode="lin" valueType="num">
                                      <p:cBhvr>
                                        <p:cTn id="79" dur="300" fill="hold"/>
                                        <p:tgtEl>
                                          <p:spTgt spid="7"/>
                                        </p:tgtEl>
                                        <p:attrNameLst>
                                          <p:attrName>ppt_w</p:attrName>
                                        </p:attrNameLst>
                                      </p:cBhvr>
                                      <p:tavLst>
                                        <p:tav tm="0">
                                          <p:val>
                                            <p:fltVal val="0"/>
                                          </p:val>
                                        </p:tav>
                                        <p:tav tm="100000">
                                          <p:val>
                                            <p:strVal val="#ppt_w"/>
                                          </p:val>
                                        </p:tav>
                                      </p:tavLst>
                                    </p:anim>
                                    <p:anim calcmode="lin" valueType="num">
                                      <p:cBhvr>
                                        <p:cTn id="80" dur="300" fill="hold"/>
                                        <p:tgtEl>
                                          <p:spTgt spid="7"/>
                                        </p:tgtEl>
                                        <p:attrNameLst>
                                          <p:attrName>ppt_h</p:attrName>
                                        </p:attrNameLst>
                                      </p:cBhvr>
                                      <p:tavLst>
                                        <p:tav tm="0">
                                          <p:val>
                                            <p:fltVal val="0"/>
                                          </p:val>
                                        </p:tav>
                                        <p:tav tm="100000">
                                          <p:val>
                                            <p:strVal val="#ppt_h"/>
                                          </p:val>
                                        </p:tav>
                                      </p:tavLst>
                                    </p:anim>
                                    <p:anim calcmode="lin" valueType="num">
                                      <p:cBhvr>
                                        <p:cTn id="81" dur="300" fill="hold"/>
                                        <p:tgtEl>
                                          <p:spTgt spid="7"/>
                                        </p:tgtEl>
                                        <p:attrNameLst>
                                          <p:attrName>ppt_x</p:attrName>
                                        </p:attrNameLst>
                                      </p:cBhvr>
                                      <p:tavLst>
                                        <p:tav tm="0">
                                          <p:val>
                                            <p:fltVal val="0.5"/>
                                          </p:val>
                                        </p:tav>
                                        <p:tav tm="100000">
                                          <p:val>
                                            <p:strVal val="#ppt_x"/>
                                          </p:val>
                                        </p:tav>
                                      </p:tavLst>
                                    </p:anim>
                                    <p:anim calcmode="lin" valueType="num">
                                      <p:cBhvr>
                                        <p:cTn id="82" dur="300" fill="hold"/>
                                        <p:tgtEl>
                                          <p:spTgt spid="7"/>
                                        </p:tgtEl>
                                        <p:attrNameLst>
                                          <p:attrName>ppt_y</p:attrName>
                                        </p:attrNameLst>
                                      </p:cBhvr>
                                      <p:tavLst>
                                        <p:tav tm="0">
                                          <p:val>
                                            <p:fltVal val="0.5"/>
                                          </p:val>
                                        </p:tav>
                                        <p:tav tm="100000">
                                          <p:val>
                                            <p:strVal val="#ppt_y"/>
                                          </p:val>
                                        </p:tav>
                                      </p:tavLst>
                                    </p:anim>
                                  </p:childTnLst>
                                </p:cTn>
                              </p:par>
                              <p:par>
                                <p:cTn id="83" presetID="26" presetClass="emph" presetSubtype="0" fill="hold" grpId="1" nodeType="withEffect">
                                  <p:stCondLst>
                                    <p:cond delay="1000"/>
                                  </p:stCondLst>
                                  <p:childTnLst>
                                    <p:animEffect transition="out" filter="fade">
                                      <p:cBhvr>
                                        <p:cTn id="84" dur="300" tmFilter="0, 0; .2, .5; .8, .5; 1, 0"/>
                                        <p:tgtEl>
                                          <p:spTgt spid="7"/>
                                        </p:tgtEl>
                                      </p:cBhvr>
                                    </p:animEffect>
                                    <p:animScale>
                                      <p:cBhvr>
                                        <p:cTn id="85" dur="150" autoRev="1" fill="hold"/>
                                        <p:tgtEl>
                                          <p:spTgt spid="7"/>
                                        </p:tgtEl>
                                      </p:cBhvr>
                                      <p:by x="105000" y="105000"/>
                                    </p:animScale>
                                  </p:childTnLst>
                                </p:cTn>
                              </p:par>
                              <p:par>
                                <p:cTn id="86" presetID="23" presetClass="entr" presetSubtype="528" fill="hold" grpId="0" nodeType="withEffect">
                                  <p:stCondLst>
                                    <p:cond delay="800"/>
                                  </p:stCondLst>
                                  <p:childTnLst>
                                    <p:set>
                                      <p:cBhvr>
                                        <p:cTn id="87" dur="1" fill="hold">
                                          <p:stCondLst>
                                            <p:cond delay="0"/>
                                          </p:stCondLst>
                                        </p:cTn>
                                        <p:tgtEl>
                                          <p:spTgt spid="11"/>
                                        </p:tgtEl>
                                        <p:attrNameLst>
                                          <p:attrName>style.visibility</p:attrName>
                                        </p:attrNameLst>
                                      </p:cBhvr>
                                      <p:to>
                                        <p:strVal val="visible"/>
                                      </p:to>
                                    </p:set>
                                    <p:anim calcmode="lin" valueType="num">
                                      <p:cBhvr>
                                        <p:cTn id="88" dur="300" fill="hold"/>
                                        <p:tgtEl>
                                          <p:spTgt spid="11"/>
                                        </p:tgtEl>
                                        <p:attrNameLst>
                                          <p:attrName>ppt_w</p:attrName>
                                        </p:attrNameLst>
                                      </p:cBhvr>
                                      <p:tavLst>
                                        <p:tav tm="0">
                                          <p:val>
                                            <p:fltVal val="0"/>
                                          </p:val>
                                        </p:tav>
                                        <p:tav tm="100000">
                                          <p:val>
                                            <p:strVal val="#ppt_w"/>
                                          </p:val>
                                        </p:tav>
                                      </p:tavLst>
                                    </p:anim>
                                    <p:anim calcmode="lin" valueType="num">
                                      <p:cBhvr>
                                        <p:cTn id="89" dur="300" fill="hold"/>
                                        <p:tgtEl>
                                          <p:spTgt spid="11"/>
                                        </p:tgtEl>
                                        <p:attrNameLst>
                                          <p:attrName>ppt_h</p:attrName>
                                        </p:attrNameLst>
                                      </p:cBhvr>
                                      <p:tavLst>
                                        <p:tav tm="0">
                                          <p:val>
                                            <p:fltVal val="0"/>
                                          </p:val>
                                        </p:tav>
                                        <p:tav tm="100000">
                                          <p:val>
                                            <p:strVal val="#ppt_h"/>
                                          </p:val>
                                        </p:tav>
                                      </p:tavLst>
                                    </p:anim>
                                    <p:anim calcmode="lin" valueType="num">
                                      <p:cBhvr>
                                        <p:cTn id="90" dur="300" fill="hold"/>
                                        <p:tgtEl>
                                          <p:spTgt spid="11"/>
                                        </p:tgtEl>
                                        <p:attrNameLst>
                                          <p:attrName>ppt_x</p:attrName>
                                        </p:attrNameLst>
                                      </p:cBhvr>
                                      <p:tavLst>
                                        <p:tav tm="0">
                                          <p:val>
                                            <p:fltVal val="0.5"/>
                                          </p:val>
                                        </p:tav>
                                        <p:tav tm="100000">
                                          <p:val>
                                            <p:strVal val="#ppt_x"/>
                                          </p:val>
                                        </p:tav>
                                      </p:tavLst>
                                    </p:anim>
                                    <p:anim calcmode="lin" valueType="num">
                                      <p:cBhvr>
                                        <p:cTn id="91" dur="300" fill="hold"/>
                                        <p:tgtEl>
                                          <p:spTgt spid="11"/>
                                        </p:tgtEl>
                                        <p:attrNameLst>
                                          <p:attrName>ppt_y</p:attrName>
                                        </p:attrNameLst>
                                      </p:cBhvr>
                                      <p:tavLst>
                                        <p:tav tm="0">
                                          <p:val>
                                            <p:fltVal val="0.5"/>
                                          </p:val>
                                        </p:tav>
                                        <p:tav tm="100000">
                                          <p:val>
                                            <p:strVal val="#ppt_y"/>
                                          </p:val>
                                        </p:tav>
                                      </p:tavLst>
                                    </p:anim>
                                  </p:childTnLst>
                                </p:cTn>
                              </p:par>
                              <p:par>
                                <p:cTn id="92" presetID="26" presetClass="emph" presetSubtype="0" fill="hold" grpId="1" nodeType="withEffect">
                                  <p:stCondLst>
                                    <p:cond delay="1100"/>
                                  </p:stCondLst>
                                  <p:childTnLst>
                                    <p:animEffect transition="out" filter="fade">
                                      <p:cBhvr>
                                        <p:cTn id="93" dur="300" tmFilter="0, 0; .2, .5; .8, .5; 1, 0"/>
                                        <p:tgtEl>
                                          <p:spTgt spid="11"/>
                                        </p:tgtEl>
                                      </p:cBhvr>
                                    </p:animEffect>
                                    <p:animScale>
                                      <p:cBhvr>
                                        <p:cTn id="94" dur="150" autoRev="1" fill="hold"/>
                                        <p:tgtEl>
                                          <p:spTgt spid="11"/>
                                        </p:tgtEl>
                                      </p:cBhvr>
                                      <p:by x="105000" y="105000"/>
                                    </p:animScale>
                                  </p:childTnLst>
                                </p:cTn>
                              </p:par>
                              <p:par>
                                <p:cTn id="95" presetID="23" presetClass="entr" presetSubtype="528" fill="hold" grpId="0" nodeType="withEffect">
                                  <p:stCondLst>
                                    <p:cond delay="900"/>
                                  </p:stCondLst>
                                  <p:childTnLst>
                                    <p:set>
                                      <p:cBhvr>
                                        <p:cTn id="96" dur="1" fill="hold">
                                          <p:stCondLst>
                                            <p:cond delay="0"/>
                                          </p:stCondLst>
                                        </p:cTn>
                                        <p:tgtEl>
                                          <p:spTgt spid="12"/>
                                        </p:tgtEl>
                                        <p:attrNameLst>
                                          <p:attrName>style.visibility</p:attrName>
                                        </p:attrNameLst>
                                      </p:cBhvr>
                                      <p:to>
                                        <p:strVal val="visible"/>
                                      </p:to>
                                    </p:set>
                                    <p:anim calcmode="lin" valueType="num">
                                      <p:cBhvr>
                                        <p:cTn id="97" dur="300" fill="hold"/>
                                        <p:tgtEl>
                                          <p:spTgt spid="12"/>
                                        </p:tgtEl>
                                        <p:attrNameLst>
                                          <p:attrName>ppt_w</p:attrName>
                                        </p:attrNameLst>
                                      </p:cBhvr>
                                      <p:tavLst>
                                        <p:tav tm="0">
                                          <p:val>
                                            <p:fltVal val="0"/>
                                          </p:val>
                                        </p:tav>
                                        <p:tav tm="100000">
                                          <p:val>
                                            <p:strVal val="#ppt_w"/>
                                          </p:val>
                                        </p:tav>
                                      </p:tavLst>
                                    </p:anim>
                                    <p:anim calcmode="lin" valueType="num">
                                      <p:cBhvr>
                                        <p:cTn id="98" dur="300" fill="hold"/>
                                        <p:tgtEl>
                                          <p:spTgt spid="12"/>
                                        </p:tgtEl>
                                        <p:attrNameLst>
                                          <p:attrName>ppt_h</p:attrName>
                                        </p:attrNameLst>
                                      </p:cBhvr>
                                      <p:tavLst>
                                        <p:tav tm="0">
                                          <p:val>
                                            <p:fltVal val="0"/>
                                          </p:val>
                                        </p:tav>
                                        <p:tav tm="100000">
                                          <p:val>
                                            <p:strVal val="#ppt_h"/>
                                          </p:val>
                                        </p:tav>
                                      </p:tavLst>
                                    </p:anim>
                                    <p:anim calcmode="lin" valueType="num">
                                      <p:cBhvr>
                                        <p:cTn id="99" dur="300" fill="hold"/>
                                        <p:tgtEl>
                                          <p:spTgt spid="12"/>
                                        </p:tgtEl>
                                        <p:attrNameLst>
                                          <p:attrName>ppt_x</p:attrName>
                                        </p:attrNameLst>
                                      </p:cBhvr>
                                      <p:tavLst>
                                        <p:tav tm="0">
                                          <p:val>
                                            <p:fltVal val="0.5"/>
                                          </p:val>
                                        </p:tav>
                                        <p:tav tm="100000">
                                          <p:val>
                                            <p:strVal val="#ppt_x"/>
                                          </p:val>
                                        </p:tav>
                                      </p:tavLst>
                                    </p:anim>
                                    <p:anim calcmode="lin" valueType="num">
                                      <p:cBhvr>
                                        <p:cTn id="100" dur="300" fill="hold"/>
                                        <p:tgtEl>
                                          <p:spTgt spid="12"/>
                                        </p:tgtEl>
                                        <p:attrNameLst>
                                          <p:attrName>ppt_y</p:attrName>
                                        </p:attrNameLst>
                                      </p:cBhvr>
                                      <p:tavLst>
                                        <p:tav tm="0">
                                          <p:val>
                                            <p:fltVal val="0.5"/>
                                          </p:val>
                                        </p:tav>
                                        <p:tav tm="100000">
                                          <p:val>
                                            <p:strVal val="#ppt_y"/>
                                          </p:val>
                                        </p:tav>
                                      </p:tavLst>
                                    </p:anim>
                                  </p:childTnLst>
                                </p:cTn>
                              </p:par>
                              <p:par>
                                <p:cTn id="101" presetID="26" presetClass="emph" presetSubtype="0" fill="hold" grpId="1" nodeType="withEffect">
                                  <p:stCondLst>
                                    <p:cond delay="1200"/>
                                  </p:stCondLst>
                                  <p:childTnLst>
                                    <p:animEffect transition="out" filter="fade">
                                      <p:cBhvr>
                                        <p:cTn id="102" dur="300" tmFilter="0, 0; .2, .5; .8, .5; 1, 0"/>
                                        <p:tgtEl>
                                          <p:spTgt spid="12"/>
                                        </p:tgtEl>
                                      </p:cBhvr>
                                    </p:animEffect>
                                    <p:animScale>
                                      <p:cBhvr>
                                        <p:cTn id="103" dur="150" autoRev="1" fill="hold"/>
                                        <p:tgtEl>
                                          <p:spTgt spid="12"/>
                                        </p:tgtEl>
                                      </p:cBhvr>
                                      <p:by x="105000" y="105000"/>
                                    </p:animScale>
                                  </p:childTnLst>
                                </p:cTn>
                              </p:par>
                              <p:par>
                                <p:cTn id="104" presetID="23" presetClass="entr" presetSubtype="528" fill="hold" grpId="0" nodeType="withEffect">
                                  <p:stCondLst>
                                    <p:cond delay="1000"/>
                                  </p:stCondLst>
                                  <p:childTnLst>
                                    <p:set>
                                      <p:cBhvr>
                                        <p:cTn id="105" dur="1" fill="hold">
                                          <p:stCondLst>
                                            <p:cond delay="0"/>
                                          </p:stCondLst>
                                        </p:cTn>
                                        <p:tgtEl>
                                          <p:spTgt spid="10"/>
                                        </p:tgtEl>
                                        <p:attrNameLst>
                                          <p:attrName>style.visibility</p:attrName>
                                        </p:attrNameLst>
                                      </p:cBhvr>
                                      <p:to>
                                        <p:strVal val="visible"/>
                                      </p:to>
                                    </p:set>
                                    <p:anim calcmode="lin" valueType="num">
                                      <p:cBhvr>
                                        <p:cTn id="106" dur="300" fill="hold"/>
                                        <p:tgtEl>
                                          <p:spTgt spid="10"/>
                                        </p:tgtEl>
                                        <p:attrNameLst>
                                          <p:attrName>ppt_w</p:attrName>
                                        </p:attrNameLst>
                                      </p:cBhvr>
                                      <p:tavLst>
                                        <p:tav tm="0">
                                          <p:val>
                                            <p:fltVal val="0"/>
                                          </p:val>
                                        </p:tav>
                                        <p:tav tm="100000">
                                          <p:val>
                                            <p:strVal val="#ppt_w"/>
                                          </p:val>
                                        </p:tav>
                                      </p:tavLst>
                                    </p:anim>
                                    <p:anim calcmode="lin" valueType="num">
                                      <p:cBhvr>
                                        <p:cTn id="107" dur="300" fill="hold"/>
                                        <p:tgtEl>
                                          <p:spTgt spid="10"/>
                                        </p:tgtEl>
                                        <p:attrNameLst>
                                          <p:attrName>ppt_h</p:attrName>
                                        </p:attrNameLst>
                                      </p:cBhvr>
                                      <p:tavLst>
                                        <p:tav tm="0">
                                          <p:val>
                                            <p:fltVal val="0"/>
                                          </p:val>
                                        </p:tav>
                                        <p:tav tm="100000">
                                          <p:val>
                                            <p:strVal val="#ppt_h"/>
                                          </p:val>
                                        </p:tav>
                                      </p:tavLst>
                                    </p:anim>
                                    <p:anim calcmode="lin" valueType="num">
                                      <p:cBhvr>
                                        <p:cTn id="108" dur="300" fill="hold"/>
                                        <p:tgtEl>
                                          <p:spTgt spid="10"/>
                                        </p:tgtEl>
                                        <p:attrNameLst>
                                          <p:attrName>ppt_x</p:attrName>
                                        </p:attrNameLst>
                                      </p:cBhvr>
                                      <p:tavLst>
                                        <p:tav tm="0">
                                          <p:val>
                                            <p:fltVal val="0.5"/>
                                          </p:val>
                                        </p:tav>
                                        <p:tav tm="100000">
                                          <p:val>
                                            <p:strVal val="#ppt_x"/>
                                          </p:val>
                                        </p:tav>
                                      </p:tavLst>
                                    </p:anim>
                                    <p:anim calcmode="lin" valueType="num">
                                      <p:cBhvr>
                                        <p:cTn id="109" dur="300" fill="hold"/>
                                        <p:tgtEl>
                                          <p:spTgt spid="10"/>
                                        </p:tgtEl>
                                        <p:attrNameLst>
                                          <p:attrName>ppt_y</p:attrName>
                                        </p:attrNameLst>
                                      </p:cBhvr>
                                      <p:tavLst>
                                        <p:tav tm="0">
                                          <p:val>
                                            <p:fltVal val="0.5"/>
                                          </p:val>
                                        </p:tav>
                                        <p:tav tm="100000">
                                          <p:val>
                                            <p:strVal val="#ppt_y"/>
                                          </p:val>
                                        </p:tav>
                                      </p:tavLst>
                                    </p:anim>
                                  </p:childTnLst>
                                </p:cTn>
                              </p:par>
                              <p:par>
                                <p:cTn id="110" presetID="26" presetClass="emph" presetSubtype="0" fill="hold" grpId="1" nodeType="withEffect">
                                  <p:stCondLst>
                                    <p:cond delay="1300"/>
                                  </p:stCondLst>
                                  <p:childTnLst>
                                    <p:animEffect transition="out" filter="fade">
                                      <p:cBhvr>
                                        <p:cTn id="111" dur="300" tmFilter="0, 0; .2, .5; .8, .5; 1, 0"/>
                                        <p:tgtEl>
                                          <p:spTgt spid="10"/>
                                        </p:tgtEl>
                                      </p:cBhvr>
                                    </p:animEffect>
                                    <p:animScale>
                                      <p:cBhvr>
                                        <p:cTn id="112" dur="150" autoRev="1" fill="hold"/>
                                        <p:tgtEl>
                                          <p:spTgt spid="10"/>
                                        </p:tgtEl>
                                      </p:cBhvr>
                                      <p:by x="105000" y="105000"/>
                                    </p:animScale>
                                  </p:childTnLst>
                                </p:cTn>
                              </p:par>
                              <p:par>
                                <p:cTn id="113" presetID="10" presetClass="entr" presetSubtype="0" fill="hold" grpId="0" nodeType="withEffect">
                                  <p:stCondLst>
                                    <p:cond delay="1000"/>
                                  </p:stCondLst>
                                  <p:iterate type="lt">
                                    <p:tmPct val="10000"/>
                                  </p:iterate>
                                  <p:childTnLst>
                                    <p:set>
                                      <p:cBhvr>
                                        <p:cTn id="114" dur="1" fill="hold">
                                          <p:stCondLst>
                                            <p:cond delay="0"/>
                                          </p:stCondLst>
                                        </p:cTn>
                                        <p:tgtEl>
                                          <p:spTgt spid="15"/>
                                        </p:tgtEl>
                                        <p:attrNameLst>
                                          <p:attrName>style.visibility</p:attrName>
                                        </p:attrNameLst>
                                      </p:cBhvr>
                                      <p:to>
                                        <p:strVal val="visible"/>
                                      </p:to>
                                    </p:set>
                                    <p:animEffect transition="in" filter="fade">
                                      <p:cBhvr>
                                        <p:cTn id="115" dur="100"/>
                                        <p:tgtEl>
                                          <p:spTgt spid="15"/>
                                        </p:tgtEl>
                                      </p:cBhvr>
                                    </p:animEffect>
                                  </p:childTnLst>
                                </p:cTn>
                              </p:par>
                              <p:par>
                                <p:cTn id="116" presetID="10" presetClass="entr" presetSubtype="0" fill="hold" grpId="0" nodeType="withEffect">
                                  <p:stCondLst>
                                    <p:cond delay="1000"/>
                                  </p:stCondLst>
                                  <p:iterate type="lt">
                                    <p:tmPct val="10000"/>
                                  </p:iterate>
                                  <p:childTnLst>
                                    <p:set>
                                      <p:cBhvr>
                                        <p:cTn id="117" dur="1" fill="hold">
                                          <p:stCondLst>
                                            <p:cond delay="0"/>
                                          </p:stCondLst>
                                        </p:cTn>
                                        <p:tgtEl>
                                          <p:spTgt spid="16"/>
                                        </p:tgtEl>
                                        <p:attrNameLst>
                                          <p:attrName>style.visibility</p:attrName>
                                        </p:attrNameLst>
                                      </p:cBhvr>
                                      <p:to>
                                        <p:strVal val="visible"/>
                                      </p:to>
                                    </p:set>
                                    <p:animEffect transition="in" filter="fade">
                                      <p:cBhvr>
                                        <p:cTn id="118" dur="1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p:bldP spid="16"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任意多边形 1"/>
          <p:cNvSpPr/>
          <p:nvPr/>
        </p:nvSpPr>
        <p:spPr>
          <a:xfrm>
            <a:off x="1790328" y="3813096"/>
            <a:ext cx="2531912" cy="1939969"/>
          </a:xfrm>
          <a:custGeom>
            <a:gdLst>
              <a:gd name="connsiteX0" fmla="*/ 0 w 1988820"/>
              <a:gd name="connsiteY0" fmla="*/ 0 h 1524000"/>
              <a:gd name="connsiteX1" fmla="*/ 1074420 w 1988820"/>
              <a:gd name="connsiteY1" fmla="*/ 1524000 h 1524000"/>
              <a:gd name="connsiteX2" fmla="*/ 1988820 w 1988820"/>
              <a:gd name="connsiteY2" fmla="*/ 1524000 h 1524000"/>
              <a:gd name="connsiteX3" fmla="*/ 914400 w 1988820"/>
              <a:gd name="connsiteY3" fmla="*/ 7620 h 1524000"/>
              <a:gd name="connsiteX4" fmla="*/ 0 w 1988820"/>
              <a:gd name="connsiteY4" fmla="*/ 0 h 1524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988820" h="1524000">
                <a:moveTo>
                  <a:pt x="0" y="0"/>
                </a:moveTo>
                <a:lnTo>
                  <a:pt x="1074420" y="1524000"/>
                </a:lnTo>
                <a:lnTo>
                  <a:pt x="1988820" y="1524000"/>
                </a:lnTo>
                <a:lnTo>
                  <a:pt x="914400" y="7620"/>
                </a:lnTo>
                <a:lnTo>
                  <a:pt x="0" y="0"/>
                </a:lnTo>
                <a:close/>
              </a:path>
            </a:pathLst>
          </a:custGeom>
          <a:gradFill flip="none" rotWithShape="1">
            <a:gsLst>
              <a:gs pos="100000">
                <a:schemeClr val="tx2"/>
              </a:gs>
              <a:gs pos="0">
                <a:srgbClr val="1C1C1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16391" tIns="58195" rIns="116391" bIns="58195" rtlCol="0" anchor="ctr"/>
          <a:lstStyle/>
          <a:p>
            <a:pPr algn="ctr"/>
            <a:endParaRPr lang="zh-CN" altLang="en-US" sz="3200">
              <a:latin typeface="微软雅黑" panose="020b0503020204020204" pitchFamily="34" charset="-122"/>
              <a:ea typeface="微软雅黑" panose="020b0503020204020204" pitchFamily="34" charset="-122"/>
            </a:endParaRPr>
          </a:p>
        </p:txBody>
      </p:sp>
      <p:sp>
        <p:nvSpPr>
          <p:cNvPr id="3" name="任意多边形 2"/>
          <p:cNvSpPr/>
          <p:nvPr/>
        </p:nvSpPr>
        <p:spPr>
          <a:xfrm>
            <a:off x="3536025" y="3824210"/>
            <a:ext cx="2531912" cy="1916699"/>
          </a:xfrm>
          <a:custGeom>
            <a:gdLst>
              <a:gd name="connsiteX0" fmla="*/ 0 w 1988820"/>
              <a:gd name="connsiteY0" fmla="*/ 0 h 1524000"/>
              <a:gd name="connsiteX1" fmla="*/ 1074420 w 1988820"/>
              <a:gd name="connsiteY1" fmla="*/ 1524000 h 1524000"/>
              <a:gd name="connsiteX2" fmla="*/ 1988820 w 1988820"/>
              <a:gd name="connsiteY2" fmla="*/ 1524000 h 1524000"/>
              <a:gd name="connsiteX3" fmla="*/ 914400 w 1988820"/>
              <a:gd name="connsiteY3" fmla="*/ 7620 h 1524000"/>
              <a:gd name="connsiteX4" fmla="*/ 0 w 1988820"/>
              <a:gd name="connsiteY4" fmla="*/ 0 h 1524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988820" h="1524000">
                <a:moveTo>
                  <a:pt x="0" y="0"/>
                </a:moveTo>
                <a:lnTo>
                  <a:pt x="1074420" y="1524000"/>
                </a:lnTo>
                <a:lnTo>
                  <a:pt x="1988820" y="1524000"/>
                </a:lnTo>
                <a:lnTo>
                  <a:pt x="914400" y="7620"/>
                </a:lnTo>
                <a:lnTo>
                  <a:pt x="0" y="0"/>
                </a:lnTo>
                <a:close/>
              </a:path>
            </a:pathLst>
          </a:custGeom>
          <a:gradFill flip="none" rotWithShape="1">
            <a:gsLst>
              <a:gs pos="100000">
                <a:schemeClr val="tx2"/>
              </a:gs>
              <a:gs pos="0">
                <a:srgbClr val="1C1C1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16391" tIns="58195" rIns="116391" bIns="58195" rtlCol="0" anchor="ctr"/>
          <a:lstStyle/>
          <a:p>
            <a:pPr algn="ctr"/>
            <a:endParaRPr lang="zh-CN" altLang="en-US" sz="3200">
              <a:latin typeface="微软雅黑" panose="020b0503020204020204" pitchFamily="34" charset="-122"/>
              <a:ea typeface="微软雅黑" panose="020b0503020204020204" pitchFamily="34" charset="-122"/>
            </a:endParaRPr>
          </a:p>
        </p:txBody>
      </p:sp>
      <p:sp>
        <p:nvSpPr>
          <p:cNvPr id="4" name="任意多边形 3"/>
          <p:cNvSpPr/>
          <p:nvPr/>
        </p:nvSpPr>
        <p:spPr>
          <a:xfrm>
            <a:off x="5314159" y="3812575"/>
            <a:ext cx="2531912" cy="1939969"/>
          </a:xfrm>
          <a:custGeom>
            <a:gdLst>
              <a:gd name="connsiteX0" fmla="*/ 0 w 1988820"/>
              <a:gd name="connsiteY0" fmla="*/ 0 h 1524000"/>
              <a:gd name="connsiteX1" fmla="*/ 1074420 w 1988820"/>
              <a:gd name="connsiteY1" fmla="*/ 1524000 h 1524000"/>
              <a:gd name="connsiteX2" fmla="*/ 1988820 w 1988820"/>
              <a:gd name="connsiteY2" fmla="*/ 1524000 h 1524000"/>
              <a:gd name="connsiteX3" fmla="*/ 914400 w 1988820"/>
              <a:gd name="connsiteY3" fmla="*/ 7620 h 1524000"/>
              <a:gd name="connsiteX4" fmla="*/ 0 w 1988820"/>
              <a:gd name="connsiteY4" fmla="*/ 0 h 1524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988820" h="1524000">
                <a:moveTo>
                  <a:pt x="0" y="0"/>
                </a:moveTo>
                <a:lnTo>
                  <a:pt x="1074420" y="1524000"/>
                </a:lnTo>
                <a:lnTo>
                  <a:pt x="1988820" y="1524000"/>
                </a:lnTo>
                <a:lnTo>
                  <a:pt x="914400" y="7620"/>
                </a:lnTo>
                <a:lnTo>
                  <a:pt x="0" y="0"/>
                </a:lnTo>
                <a:close/>
              </a:path>
            </a:pathLst>
          </a:custGeom>
          <a:gradFill flip="none" rotWithShape="1">
            <a:gsLst>
              <a:gs pos="100000">
                <a:schemeClr val="tx2"/>
              </a:gs>
              <a:gs pos="0">
                <a:srgbClr val="1C1C1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16391" tIns="58195" rIns="116391" bIns="58195" rtlCol="0" anchor="ctr"/>
          <a:lstStyle/>
          <a:p>
            <a:pPr algn="ctr"/>
            <a:endParaRPr lang="zh-CN" altLang="en-US" sz="3200">
              <a:latin typeface="微软雅黑" panose="020b0503020204020204" pitchFamily="34" charset="-122"/>
              <a:ea typeface="微软雅黑" panose="020b0503020204020204" pitchFamily="34" charset="-122"/>
            </a:endParaRPr>
          </a:p>
        </p:txBody>
      </p:sp>
      <p:sp>
        <p:nvSpPr>
          <p:cNvPr id="5" name="任意多边形 4"/>
          <p:cNvSpPr/>
          <p:nvPr/>
        </p:nvSpPr>
        <p:spPr>
          <a:xfrm>
            <a:off x="7111207" y="3824210"/>
            <a:ext cx="2531912" cy="1916700"/>
          </a:xfrm>
          <a:custGeom>
            <a:gdLst>
              <a:gd name="connsiteX0" fmla="*/ 0 w 1988820"/>
              <a:gd name="connsiteY0" fmla="*/ 0 h 1524000"/>
              <a:gd name="connsiteX1" fmla="*/ 1074420 w 1988820"/>
              <a:gd name="connsiteY1" fmla="*/ 1524000 h 1524000"/>
              <a:gd name="connsiteX2" fmla="*/ 1988820 w 1988820"/>
              <a:gd name="connsiteY2" fmla="*/ 1524000 h 1524000"/>
              <a:gd name="connsiteX3" fmla="*/ 914400 w 1988820"/>
              <a:gd name="connsiteY3" fmla="*/ 7620 h 1524000"/>
              <a:gd name="connsiteX4" fmla="*/ 0 w 1988820"/>
              <a:gd name="connsiteY4" fmla="*/ 0 h 1524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988820" h="1524000">
                <a:moveTo>
                  <a:pt x="0" y="0"/>
                </a:moveTo>
                <a:lnTo>
                  <a:pt x="1074420" y="1524000"/>
                </a:lnTo>
                <a:lnTo>
                  <a:pt x="1988820" y="1524000"/>
                </a:lnTo>
                <a:lnTo>
                  <a:pt x="914400" y="7620"/>
                </a:lnTo>
                <a:lnTo>
                  <a:pt x="0" y="0"/>
                </a:lnTo>
                <a:close/>
              </a:path>
            </a:pathLst>
          </a:custGeom>
          <a:gradFill flip="none" rotWithShape="1">
            <a:gsLst>
              <a:gs pos="100000">
                <a:schemeClr val="tx2"/>
              </a:gs>
              <a:gs pos="0">
                <a:srgbClr val="1C1C1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16391" tIns="58195" rIns="116391" bIns="58195" rtlCol="0" anchor="ctr"/>
          <a:lstStyle/>
          <a:p>
            <a:pPr algn="ctr"/>
            <a:endParaRPr lang="zh-CN" altLang="en-US" sz="3200">
              <a:latin typeface="微软雅黑" panose="020b0503020204020204" pitchFamily="34" charset="-122"/>
              <a:ea typeface="微软雅黑" panose="020b0503020204020204" pitchFamily="34" charset="-122"/>
            </a:endParaRPr>
          </a:p>
        </p:txBody>
      </p:sp>
      <p:sp>
        <p:nvSpPr>
          <p:cNvPr id="6" name="矩形 5"/>
          <p:cNvSpPr/>
          <p:nvPr/>
        </p:nvSpPr>
        <p:spPr>
          <a:xfrm>
            <a:off x="1737571" y="1616107"/>
            <a:ext cx="3518005" cy="609841"/>
          </a:xfrm>
          <a:prstGeom prst="rect">
            <a:avLst/>
          </a:prstGeom>
        </p:spPr>
        <p:txBody>
          <a:bodyPr wrap="none" lIns="116391" tIns="58195" rIns="116391" bIns="58195">
            <a:spAutoFit/>
          </a:bodyPr>
          <a:lstStyle/>
          <a:p>
            <a:r>
              <a:rPr lang="zh-CN" altLang="en-US" sz="3200">
                <a:solidFill>
                  <a:srgbClr val="1C1C1C"/>
                </a:solidFill>
                <a:latin typeface="微软雅黑" panose="020b0503020204020204" pitchFamily="34" charset="-122"/>
                <a:ea typeface="微软雅黑" panose="020b0503020204020204" pitchFamily="34" charset="-122"/>
              </a:rPr>
              <a:t>单击此处添加标题</a:t>
            </a:r>
            <a:endParaRPr lang="zh-CN" altLang="en-US" sz="3200">
              <a:solidFill>
                <a:srgbClr val="1C1C1C"/>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810224" y="2167312"/>
            <a:ext cx="4769890" cy="0"/>
          </a:xfrm>
          <a:prstGeom prst="line">
            <a:avLst/>
          </a:prstGeom>
          <a:noFill/>
          <a:ln w="12700" cap="flat" cmpd="sng" algn="ctr">
            <a:solidFill>
              <a:schemeClr val="tx2"/>
            </a:solidFill>
            <a:prstDash val="dash"/>
            <a:headEnd type="none" w="med" len="med"/>
            <a:tailEnd type="none" w="med" len="med"/>
          </a:ln>
          <a:effectLst/>
        </p:spPr>
      </p:cxnSp>
      <p:sp>
        <p:nvSpPr>
          <p:cNvPr id="8" name="TextBox 28"/>
          <p:cNvSpPr txBox="1"/>
          <p:nvPr/>
        </p:nvSpPr>
        <p:spPr>
          <a:xfrm>
            <a:off x="1725881" y="2257742"/>
            <a:ext cx="6523277" cy="691786"/>
          </a:xfrm>
          <a:prstGeom prst="rect">
            <a:avLst/>
          </a:prstGeom>
          <a:noFill/>
        </p:spPr>
        <p:txBody>
          <a:bodyPr wrap="square" lIns="116391" tIns="58195" rIns="116391" bIns="58195" rtlCol="0">
            <a:spAutoFit/>
          </a:bodyPr>
          <a:lstStyle/>
          <a:p>
            <a:pPr algn="l"/>
            <a:r>
              <a:rPr lang="zh-CN" altLang="en-US" sz="1865">
                <a:solidFill>
                  <a:srgbClr val="1C1C1C"/>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a:t>
            </a:r>
            <a:endParaRPr lang="zh-CN" altLang="en-US" sz="1865">
              <a:solidFill>
                <a:srgbClr val="1C1C1C"/>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3162874" y="3832292"/>
            <a:ext cx="1548249" cy="1920772"/>
            <a:chOff x="2190657" y="2872581"/>
            <a:chExt cx="1216152" cy="1508919"/>
          </a:xfrm>
          <a:solidFill>
            <a:schemeClr val="accent2"/>
          </a:solidFill>
        </p:grpSpPr>
        <p:sp>
          <p:nvSpPr>
            <p:cNvPr id="10" name="平行四边形 9"/>
            <p:cNvSpPr/>
            <p:nvPr/>
          </p:nvSpPr>
          <p:spPr>
            <a:xfrm>
              <a:off x="2190657" y="2872581"/>
              <a:ext cx="1216152" cy="1508919"/>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sp>
          <p:nvSpPr>
            <p:cNvPr id="11" name="TextBox 31"/>
            <p:cNvSpPr txBox="1"/>
            <p:nvPr/>
          </p:nvSpPr>
          <p:spPr>
            <a:xfrm>
              <a:off x="2444959" y="3439145"/>
              <a:ext cx="707548" cy="846038"/>
            </a:xfrm>
            <a:prstGeom prst="rect">
              <a:avLst/>
            </a:prstGeom>
            <a:noFill/>
          </p:spPr>
          <p:txBody>
            <a:bodyPr wrap="square" rtlCol="0">
              <a:spAutoFit/>
            </a:bodyPr>
            <a:lstStyle/>
            <a:p>
              <a:r>
                <a:rPr lang="zh-CN" altLang="en-US" sz="3200">
                  <a:solidFill>
                    <a:schemeClr val="bg1"/>
                  </a:solidFill>
                  <a:latin typeface="微软雅黑" panose="020b0503020204020204" pitchFamily="34" charset="-122"/>
                  <a:ea typeface="微软雅黑" panose="020b0503020204020204" pitchFamily="34" charset="-122"/>
                </a:rPr>
                <a:t>文本</a:t>
              </a:r>
              <a:endParaRPr lang="zh-CN" altLang="en-US" sz="320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4931892" y="3824209"/>
            <a:ext cx="1548249" cy="1916698"/>
            <a:chOff x="3580223" y="2866231"/>
            <a:chExt cx="1216152" cy="1505719"/>
          </a:xfrm>
          <a:solidFill>
            <a:schemeClr val="accent1"/>
          </a:solidFill>
        </p:grpSpPr>
        <p:sp>
          <p:nvSpPr>
            <p:cNvPr id="13" name="平行四边形 12"/>
            <p:cNvSpPr/>
            <p:nvPr/>
          </p:nvSpPr>
          <p:spPr>
            <a:xfrm>
              <a:off x="3580223" y="2866231"/>
              <a:ext cx="1216152" cy="150571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sp>
          <p:nvSpPr>
            <p:cNvPr id="14" name="TextBox 34"/>
            <p:cNvSpPr txBox="1"/>
            <p:nvPr/>
          </p:nvSpPr>
          <p:spPr>
            <a:xfrm>
              <a:off x="3834525" y="3439145"/>
              <a:ext cx="707548" cy="846038"/>
            </a:xfrm>
            <a:prstGeom prst="rect">
              <a:avLst/>
            </a:prstGeom>
            <a:noFill/>
          </p:spPr>
          <p:txBody>
            <a:bodyPr wrap="square" rtlCol="0">
              <a:spAutoFit/>
            </a:bodyPr>
            <a:lstStyle/>
            <a:p>
              <a:r>
                <a:rPr lang="zh-CN" altLang="en-US" sz="3200">
                  <a:solidFill>
                    <a:schemeClr val="bg1"/>
                  </a:solidFill>
                  <a:latin typeface="微软雅黑" panose="020b0503020204020204" pitchFamily="34" charset="-122"/>
                  <a:ea typeface="微软雅黑" panose="020b0503020204020204" pitchFamily="34" charset="-122"/>
                </a:rPr>
                <a:t>文本</a:t>
              </a:r>
              <a:endParaRPr lang="zh-CN" altLang="en-US" sz="320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6700907" y="3832294"/>
            <a:ext cx="1548249" cy="1916699"/>
            <a:chOff x="4969789" y="2872581"/>
            <a:chExt cx="1216152" cy="1505719"/>
          </a:xfrm>
          <a:solidFill>
            <a:schemeClr val="accent2"/>
          </a:solidFill>
        </p:grpSpPr>
        <p:sp>
          <p:nvSpPr>
            <p:cNvPr id="16" name="平行四边形 15"/>
            <p:cNvSpPr/>
            <p:nvPr/>
          </p:nvSpPr>
          <p:spPr>
            <a:xfrm>
              <a:off x="4969789" y="2872581"/>
              <a:ext cx="1216152" cy="150571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sp>
          <p:nvSpPr>
            <p:cNvPr id="17" name="TextBox 37"/>
            <p:cNvSpPr txBox="1"/>
            <p:nvPr/>
          </p:nvSpPr>
          <p:spPr>
            <a:xfrm>
              <a:off x="5224091" y="3439145"/>
              <a:ext cx="707548" cy="846038"/>
            </a:xfrm>
            <a:prstGeom prst="rect">
              <a:avLst/>
            </a:prstGeom>
            <a:grpFill/>
          </p:spPr>
          <p:txBody>
            <a:bodyPr wrap="square" rtlCol="0">
              <a:spAutoFit/>
            </a:bodyPr>
            <a:lstStyle/>
            <a:p>
              <a:r>
                <a:rPr lang="zh-CN" altLang="en-US" sz="3200">
                  <a:solidFill>
                    <a:schemeClr val="bg1"/>
                  </a:solidFill>
                  <a:latin typeface="微软雅黑" panose="020b0503020204020204" pitchFamily="34" charset="-122"/>
                  <a:ea typeface="微软雅黑" panose="020b0503020204020204" pitchFamily="34" charset="-122"/>
                </a:rPr>
                <a:t>文本</a:t>
              </a:r>
              <a:endParaRPr lang="zh-CN" altLang="en-US" sz="320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9064700" y="1426106"/>
            <a:ext cx="1914565" cy="4796208"/>
            <a:chOff x="6826550" y="982331"/>
            <a:chExt cx="1503894" cy="3767801"/>
          </a:xfrm>
          <a:solidFill>
            <a:schemeClr val="accent2"/>
          </a:solidFill>
        </p:grpSpPr>
        <p:sp>
          <p:nvSpPr>
            <p:cNvPr id="19" name="等腰三角形 3"/>
            <p:cNvSpPr/>
            <p:nvPr/>
          </p:nvSpPr>
          <p:spPr>
            <a:xfrm rot="1530055">
              <a:off x="6826550" y="982331"/>
              <a:ext cx="1503894" cy="3767801"/>
            </a:xfrm>
            <a:custGeom>
              <a:rect l="l" t="t" r="r" b="b"/>
              <a:pathLst>
                <a:path w="1503894" h="3767801">
                  <a:moveTo>
                    <a:pt x="751947" y="0"/>
                  </a:moveTo>
                  <a:lnTo>
                    <a:pt x="1503894" y="1296461"/>
                  </a:lnTo>
                  <a:lnTo>
                    <a:pt x="1188146" y="1296461"/>
                  </a:lnTo>
                  <a:lnTo>
                    <a:pt x="1170187" y="3352644"/>
                  </a:lnTo>
                  <a:lnTo>
                    <a:pt x="299827" y="3767801"/>
                  </a:lnTo>
                  <a:lnTo>
                    <a:pt x="321413" y="1296461"/>
                  </a:lnTo>
                  <a:lnTo>
                    <a:pt x="0" y="129646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sp>
          <p:nvSpPr>
            <p:cNvPr id="20" name="TextBox 40"/>
            <p:cNvSpPr txBox="1"/>
            <p:nvPr/>
          </p:nvSpPr>
          <p:spPr>
            <a:xfrm rot="17637636">
              <a:off x="6207804" y="2636468"/>
              <a:ext cx="2762492" cy="459241"/>
            </a:xfrm>
            <a:prstGeom prst="rect">
              <a:avLst/>
            </a:prstGeom>
            <a:grpFill/>
          </p:spPr>
          <p:txBody>
            <a:bodyPr wrap="square" rtlCol="0">
              <a:spAutoFit/>
            </a:bodyPr>
            <a:lstStyle/>
            <a:p>
              <a:pPr algn="ctr"/>
              <a:r>
                <a:rPr lang="zh-CN" altLang="en-US" sz="3200">
                  <a:solidFill>
                    <a:schemeClr val="bg1"/>
                  </a:solidFill>
                  <a:latin typeface="微软雅黑" panose="020b0503020204020204" pitchFamily="34" charset="-122"/>
                  <a:ea typeface="微软雅黑" panose="020b0503020204020204" pitchFamily="34" charset="-122"/>
                </a:rPr>
                <a:t>单击此处添加文本</a:t>
              </a:r>
              <a:endParaRPr lang="zh-CN" altLang="en-US" sz="320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1393857" y="3824209"/>
            <a:ext cx="1548249" cy="1916698"/>
            <a:chOff x="801091" y="2866231"/>
            <a:chExt cx="1216152" cy="1505719"/>
          </a:xfrm>
          <a:solidFill>
            <a:schemeClr val="accent3"/>
          </a:solidFill>
        </p:grpSpPr>
        <p:sp>
          <p:nvSpPr>
            <p:cNvPr id="22" name="平行四边形 21"/>
            <p:cNvSpPr/>
            <p:nvPr/>
          </p:nvSpPr>
          <p:spPr>
            <a:xfrm>
              <a:off x="801091" y="2866231"/>
              <a:ext cx="1216152" cy="150571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sp>
          <p:nvSpPr>
            <p:cNvPr id="23" name="TextBox 43"/>
            <p:cNvSpPr txBox="1"/>
            <p:nvPr/>
          </p:nvSpPr>
          <p:spPr>
            <a:xfrm>
              <a:off x="1055393" y="3439145"/>
              <a:ext cx="707548" cy="846038"/>
            </a:xfrm>
            <a:prstGeom prst="rect">
              <a:avLst/>
            </a:prstGeom>
            <a:noFill/>
          </p:spPr>
          <p:txBody>
            <a:bodyPr wrap="square" rtlCol="0">
              <a:spAutoFit/>
            </a:bodyPr>
            <a:lstStyle/>
            <a:p>
              <a:r>
                <a:rPr lang="zh-CN" altLang="en-US" sz="3200">
                  <a:solidFill>
                    <a:schemeClr val="bg1"/>
                  </a:solidFill>
                  <a:latin typeface="微软雅黑" panose="020b0503020204020204" pitchFamily="34" charset="-122"/>
                  <a:ea typeface="微软雅黑" panose="020b0503020204020204" pitchFamily="34" charset="-122"/>
                </a:rPr>
                <a:t>文本</a:t>
              </a:r>
              <a:endParaRPr lang="zh-CN" altLang="en-US" sz="3200">
                <a:solidFill>
                  <a:schemeClr val="bg1"/>
                </a:solidFill>
                <a:latin typeface="微软雅黑" panose="020b0503020204020204" pitchFamily="34" charset="-122"/>
                <a:ea typeface="微软雅黑" panose="020b0503020204020204" pitchFamily="34" charset="-122"/>
              </a:endParaRPr>
            </a:p>
          </p:txBody>
        </p:sp>
      </p:grpSp>
      <p:sp>
        <p:nvSpPr>
          <p:cNvPr id="24" name="矩形 23"/>
          <p:cNvSpPr/>
          <p:nvPr/>
        </p:nvSpPr>
        <p:spPr>
          <a:xfrm>
            <a:off x="306164" y="173844"/>
            <a:ext cx="2787943" cy="482120"/>
          </a:xfrm>
          <a:prstGeom prst="rect">
            <a:avLst/>
          </a:prstGeom>
        </p:spPr>
        <p:txBody>
          <a:bodyPr wrap="none">
            <a:spAutoFit/>
          </a:bodyPr>
          <a:lstStyle/>
          <a:p>
            <a:pPr defTabSz="1218565" fontAlgn="base">
              <a:spcBef>
                <a:spcPct val="0"/>
              </a:spcBef>
              <a:spcAft>
                <a:spcPct val="0"/>
              </a:spcAft>
              <a:defRPr/>
            </a:pPr>
            <a:r>
              <a:rPr lang="zh-CN" altLang="en-US" sz="2535" b="1">
                <a:solidFill>
                  <a:schemeClr val="accent1"/>
                </a:solidFill>
                <a:latin typeface="微软雅黑" panose="020b0503020204020204" pitchFamily="34" charset="-122"/>
                <a:ea typeface="微软雅黑" panose="020b0503020204020204" pitchFamily="34" charset="-122"/>
              </a:rPr>
              <a:t>点击添加标题文本</a:t>
            </a:r>
            <a:endParaRPr lang="zh-CN" altLang="en-US" sz="2535" b="1">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3966" p14:dur="1500">
        <p:random/>
      </p:transition>
    </mc:Choice>
    <mc:Fallback>
      <p:transition spd="slow" advTm="3966">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childTnLst>
                          </p:cTn>
                        </p:par>
                        <p:par>
                          <p:cTn id="12" fill="hold" nodeType="afterGroup">
                            <p:stCondLst>
                              <p:cond delay="500"/>
                            </p:stCondLst>
                            <p:childTnLst>
                              <p:par>
                                <p:cTn id="13" presetID="22" presetClass="entr" presetSubtype="4"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200"/>
                                        <p:tgtEl>
                                          <p:spTgt spid="21"/>
                                        </p:tgtEl>
                                      </p:cBhvr>
                                    </p:animEffect>
                                  </p:childTnLst>
                                </p:cTn>
                              </p:par>
                            </p:childTnLst>
                          </p:cTn>
                        </p:par>
                        <p:par>
                          <p:cTn id="16" fill="hold" nodeType="afterGroup">
                            <p:stCondLst>
                              <p:cond delay="700"/>
                            </p:stCondLst>
                            <p:childTnLst>
                              <p:par>
                                <p:cTn id="17" presetID="22" presetClass="entr" presetSubtype="1"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200"/>
                                        <p:tgtEl>
                                          <p:spTgt spid="2"/>
                                        </p:tgtEl>
                                      </p:cBhvr>
                                    </p:animEffect>
                                  </p:childTnLst>
                                </p:cTn>
                              </p:par>
                            </p:childTnLst>
                          </p:cTn>
                        </p:par>
                        <p:par>
                          <p:cTn id="20" fill="hold" nodeType="afterGroup">
                            <p:stCondLst>
                              <p:cond delay="900"/>
                            </p:stCondLst>
                            <p:childTnLst>
                              <p:par>
                                <p:cTn id="21" presetID="22" presetClass="entr" presetSubtype="4"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200"/>
                                        <p:tgtEl>
                                          <p:spTgt spid="9"/>
                                        </p:tgtEl>
                                      </p:cBhvr>
                                    </p:animEffect>
                                  </p:childTnLst>
                                </p:cTn>
                              </p:par>
                            </p:childTnLst>
                          </p:cTn>
                        </p:par>
                        <p:par>
                          <p:cTn id="24" fill="hold" nodeType="afterGroup">
                            <p:stCondLst>
                              <p:cond delay="1100"/>
                            </p:stCondLst>
                            <p:childTnLst>
                              <p:par>
                                <p:cTn id="25" presetID="22" presetClass="entr" presetSubtype="1"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200"/>
                                        <p:tgtEl>
                                          <p:spTgt spid="3"/>
                                        </p:tgtEl>
                                      </p:cBhvr>
                                    </p:animEffect>
                                  </p:childTnLst>
                                </p:cTn>
                              </p:par>
                            </p:childTnLst>
                          </p:cTn>
                        </p:par>
                        <p:par>
                          <p:cTn id="28" fill="hold" nodeType="afterGroup">
                            <p:stCondLst>
                              <p:cond delay="1300"/>
                            </p:stCondLst>
                            <p:childTnLst>
                              <p:par>
                                <p:cTn id="29" presetID="22" presetClass="entr" presetSubtype="4"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200"/>
                                        <p:tgtEl>
                                          <p:spTgt spid="12"/>
                                        </p:tgtEl>
                                      </p:cBhvr>
                                    </p:animEffect>
                                  </p:childTnLst>
                                </p:cTn>
                              </p:par>
                            </p:childTnLst>
                          </p:cTn>
                        </p:par>
                        <p:par>
                          <p:cTn id="32" fill="hold" nodeType="afterGroup">
                            <p:stCondLst>
                              <p:cond delay="1500"/>
                            </p:stCondLst>
                            <p:childTnLst>
                              <p:par>
                                <p:cTn id="33" presetID="22" presetClass="entr" presetSubtype="1"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up)">
                                      <p:cBhvr>
                                        <p:cTn id="35" dur="200"/>
                                        <p:tgtEl>
                                          <p:spTgt spid="4"/>
                                        </p:tgtEl>
                                      </p:cBhvr>
                                    </p:animEffect>
                                  </p:childTnLst>
                                </p:cTn>
                              </p:par>
                            </p:childTnLst>
                          </p:cTn>
                        </p:par>
                        <p:par>
                          <p:cTn id="36" fill="hold" nodeType="afterGroup">
                            <p:stCondLst>
                              <p:cond delay="1700"/>
                            </p:stCondLst>
                            <p:childTnLst>
                              <p:par>
                                <p:cTn id="37" presetID="22" presetClass="entr" presetSubtype="4"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200"/>
                                        <p:tgtEl>
                                          <p:spTgt spid="15"/>
                                        </p:tgtEl>
                                      </p:cBhvr>
                                    </p:animEffect>
                                  </p:childTnLst>
                                </p:cTn>
                              </p:par>
                            </p:childTnLst>
                          </p:cTn>
                        </p:par>
                        <p:par>
                          <p:cTn id="40" fill="hold" nodeType="afterGroup">
                            <p:stCondLst>
                              <p:cond delay="1900"/>
                            </p:stCondLst>
                            <p:childTnLst>
                              <p:par>
                                <p:cTn id="41" presetID="22" presetClass="entr" presetSubtype="1"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up)">
                                      <p:cBhvr>
                                        <p:cTn id="43" dur="200"/>
                                        <p:tgtEl>
                                          <p:spTgt spid="5"/>
                                        </p:tgtEl>
                                      </p:cBhvr>
                                    </p:animEffect>
                                  </p:childTnLst>
                                </p:cTn>
                              </p:par>
                            </p:childTnLst>
                          </p:cTn>
                        </p:par>
                        <p:par>
                          <p:cTn id="44" fill="hold" nodeType="afterGroup">
                            <p:stCondLst>
                              <p:cond delay="2100"/>
                            </p:stCondLst>
                            <p:childTnLst>
                              <p:par>
                                <p:cTn id="45" presetID="22" presetClass="entr" presetSubtype="4"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300"/>
                                        <p:tgtEl>
                                          <p:spTgt spid="18"/>
                                        </p:tgtEl>
                                      </p:cBhvr>
                                    </p:animEffect>
                                  </p:childTnLst>
                                </p:cTn>
                              </p:par>
                              <p:par>
                                <p:cTn id="48" presetID="10" presetClass="entr" presetSubtype="0" fill="hold" grpId="0" nodeType="withEffect">
                                  <p:stCondLst>
                                    <p:cond delay="100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par>
                                <p:cTn id="51" presetID="22" presetClass="entr" presetSubtype="8" fill="hold" grpId="0" nodeType="withEffect">
                                  <p:stCondLst>
                                    <p:cond delay="50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cTn>
                              </p:par>
                              <p:par>
                                <p:cTn id="54" presetID="22" presetClass="entr" presetSubtype="8" fill="hold" nodeType="withEffect">
                                  <p:stCondLst>
                                    <p:cond delay="50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8" grpId="0"/>
      <p:bldP spid="24"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TextBox 22"/>
          <p:cNvSpPr txBox="1"/>
          <p:nvPr/>
        </p:nvSpPr>
        <p:spPr>
          <a:xfrm>
            <a:off x="1017568" y="1177164"/>
            <a:ext cx="2448272" cy="553806"/>
          </a:xfrm>
          <a:prstGeom prst="rect">
            <a:avLst/>
          </a:prstGeom>
          <a:noFill/>
        </p:spPr>
        <p:txBody>
          <a:bodyPr wrap="square" tIns="0" bIns="0" rtlCol="0" anchor="t">
            <a:spAutoFit/>
          </a:bodyPr>
          <a:lstStyle/>
          <a:p>
            <a:pPr algn="ctr">
              <a:lnSpc>
                <a:spcPct val="150000"/>
              </a:lnSpc>
            </a:pPr>
            <a:r>
              <a:rPr lang="zh-CN" altLang="en-US" sz="2400">
                <a:solidFill>
                  <a:srgbClr val="1C1C1C"/>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2400">
              <a:solidFill>
                <a:srgbClr val="1C1C1C"/>
              </a:solidFill>
              <a:latin typeface="微软雅黑" panose="020b0503020204020204" pitchFamily="34" charset="-122"/>
              <a:ea typeface="微软雅黑" panose="020b0503020204020204" pitchFamily="34" charset="-122"/>
              <a:cs typeface="华文黑体" pitchFamily="2" charset="-122"/>
            </a:endParaRPr>
          </a:p>
        </p:txBody>
      </p:sp>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90428" y="2285749"/>
            <a:ext cx="4153303" cy="2286502"/>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8367935" y="2260883"/>
            <a:ext cx="2069323" cy="23362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80000" rIns="144000" rtlCol="0" anchor="t"/>
          <a:lstStyle/>
          <a:p>
            <a:pPr>
              <a:lnSpc>
                <a:spcPts val="1800"/>
              </a:lnSpc>
            </a:pPr>
            <a:r>
              <a:rPr lang="zh-CN" altLang="en-US" sz="120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您的内容打在这里，或者通过复制您的文本后，在此框中选择粘贴，并选择只保留文字。您的内容打在这里，或者通过通过复制您的文本。您的内容打在这里，或者通过通过复制您的文本。</a:t>
            </a:r>
            <a:endParaRPr lang="zh-CN" altLang="en-US" sz="1200">
              <a:solidFill>
                <a:schemeClr val="bg1"/>
              </a:solidFill>
              <a:latin typeface="微软雅黑" panose="020b0503020204020204" pitchFamily="34" charset="-122"/>
              <a:ea typeface="微软雅黑" panose="020b0503020204020204" pitchFamily="34" charset="-122"/>
            </a:endParaRPr>
          </a:p>
          <a:p>
            <a:pPr>
              <a:lnSpc>
                <a:spcPts val="1800"/>
              </a:lnSpc>
            </a:pPr>
            <a:endParaRPr lang="zh-CN" altLang="en-US" sz="1200">
              <a:solidFill>
                <a:schemeClr val="bg1"/>
              </a:solidFill>
            </a:endParaRPr>
          </a:p>
        </p:txBody>
      </p:sp>
      <p:sp>
        <p:nvSpPr>
          <p:cNvPr id="26" name="矩形 25"/>
          <p:cNvSpPr/>
          <p:nvPr/>
        </p:nvSpPr>
        <p:spPr>
          <a:xfrm>
            <a:off x="10634093" y="2260883"/>
            <a:ext cx="1558702" cy="2336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7" name="TextBox 26"/>
          <p:cNvSpPr txBox="1"/>
          <p:nvPr/>
        </p:nvSpPr>
        <p:spPr>
          <a:xfrm>
            <a:off x="1222658" y="2311745"/>
            <a:ext cx="2210634" cy="1772793"/>
          </a:xfrm>
          <a:prstGeom prst="rect">
            <a:avLst/>
          </a:prstGeom>
          <a:noFill/>
        </p:spPr>
        <p:txBody>
          <a:bodyPr wrap="square" rtlCol="0">
            <a:spAutoFit/>
          </a:bodyPr>
          <a:lstStyle/>
          <a:p>
            <a:pPr algn="l">
              <a:lnSpc>
                <a:spcPct val="130000"/>
              </a:lnSpc>
            </a:pPr>
            <a:r>
              <a:rPr lang="zh-CN" altLang="en-US" sz="1200">
                <a:solidFill>
                  <a:srgbClr val="1C1C1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您的内容打在这里，或者通过复制您的文本后，在此框中选择粘贴，并选择只保留文字。您的内容打在这里，或者通过通过复制您的文本。您的内容打在这里，或者通过通过复制您的文本。</a:t>
            </a:r>
            <a:endParaRPr lang="zh-CN" altLang="en-US" sz="1200">
              <a:solidFill>
                <a:srgbClr val="1C1C1C"/>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4585419" y="5187612"/>
            <a:ext cx="3513865" cy="812530"/>
          </a:xfrm>
          <a:prstGeom prst="rect">
            <a:avLst/>
          </a:prstGeom>
          <a:noFill/>
        </p:spPr>
        <p:txBody>
          <a:bodyPr wrap="square" rtlCol="0">
            <a:spAutoFit/>
          </a:bodyPr>
          <a:lstStyle/>
          <a:p>
            <a:pPr algn="l">
              <a:lnSpc>
                <a:spcPct val="130000"/>
              </a:lnSpc>
            </a:pPr>
            <a:r>
              <a:rPr lang="zh-CN" altLang="en-US" sz="1200">
                <a:solidFill>
                  <a:srgbClr val="1C1C1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1200">
              <a:solidFill>
                <a:srgbClr val="1C1C1C"/>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4592109" y="4770176"/>
            <a:ext cx="2448272" cy="553806"/>
          </a:xfrm>
          <a:prstGeom prst="rect">
            <a:avLst/>
          </a:prstGeom>
          <a:noFill/>
        </p:spPr>
        <p:txBody>
          <a:bodyPr wrap="square" tIns="0" bIns="0" rtlCol="0" anchor="t">
            <a:spAutoFit/>
          </a:bodyPr>
          <a:lstStyle/>
          <a:p>
            <a:pPr>
              <a:lnSpc>
                <a:spcPct val="150000"/>
              </a:lnSpc>
            </a:pPr>
            <a:r>
              <a:rPr lang="zh-CN" altLang="en-US" sz="2400">
                <a:solidFill>
                  <a:srgbClr val="1C1C1C"/>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2400">
              <a:solidFill>
                <a:srgbClr val="1C1C1C"/>
              </a:solidFill>
              <a:latin typeface="微软雅黑" panose="020b0503020204020204" pitchFamily="34" charset="-122"/>
              <a:ea typeface="微软雅黑" panose="020b0503020204020204" pitchFamily="34" charset="-122"/>
              <a:cs typeface="华文黑体" pitchFamily="2" charset="-122"/>
            </a:endParaRPr>
          </a:p>
        </p:txBody>
      </p:sp>
      <p:sp>
        <p:nvSpPr>
          <p:cNvPr id="30" name="Freeform 11"/>
          <p:cNvSpPr>
            <a:spLocks noEditPoints="1"/>
          </p:cNvSpPr>
          <p:nvPr/>
        </p:nvSpPr>
        <p:spPr bwMode="auto">
          <a:xfrm rot="16200000">
            <a:off x="3721499" y="4786580"/>
            <a:ext cx="504056" cy="504406"/>
          </a:xfrm>
          <a:custGeom>
            <a:gdLst>
              <a:gd name="T0" fmla="*/ 398 w 610"/>
              <a:gd name="T1" fmla="*/ 314 h 611"/>
              <a:gd name="T2" fmla="*/ 323 w 610"/>
              <a:gd name="T3" fmla="*/ 389 h 611"/>
              <a:gd name="T4" fmla="*/ 323 w 610"/>
              <a:gd name="T5" fmla="*/ 180 h 611"/>
              <a:gd name="T6" fmla="*/ 305 w 610"/>
              <a:gd name="T7" fmla="*/ 163 h 611"/>
              <a:gd name="T8" fmla="*/ 287 w 610"/>
              <a:gd name="T9" fmla="*/ 180 h 611"/>
              <a:gd name="T10" fmla="*/ 287 w 610"/>
              <a:gd name="T11" fmla="*/ 389 h 611"/>
              <a:gd name="T12" fmla="*/ 210 w 610"/>
              <a:gd name="T13" fmla="*/ 313 h 611"/>
              <a:gd name="T14" fmla="*/ 210 w 610"/>
              <a:gd name="T15" fmla="*/ 313 h 611"/>
              <a:gd name="T16" fmla="*/ 198 w 610"/>
              <a:gd name="T17" fmla="*/ 308 h 611"/>
              <a:gd name="T18" fmla="*/ 180 w 610"/>
              <a:gd name="T19" fmla="*/ 326 h 611"/>
              <a:gd name="T20" fmla="*/ 185 w 610"/>
              <a:gd name="T21" fmla="*/ 338 h 611"/>
              <a:gd name="T22" fmla="*/ 185 w 610"/>
              <a:gd name="T23" fmla="*/ 338 h 611"/>
              <a:gd name="T24" fmla="*/ 292 w 610"/>
              <a:gd name="T25" fmla="*/ 443 h 611"/>
              <a:gd name="T26" fmla="*/ 292 w 610"/>
              <a:gd name="T27" fmla="*/ 443 h 611"/>
              <a:gd name="T28" fmla="*/ 305 w 610"/>
              <a:gd name="T29" fmla="*/ 448 h 611"/>
              <a:gd name="T30" fmla="*/ 305 w 610"/>
              <a:gd name="T31" fmla="*/ 448 h 611"/>
              <a:gd name="T32" fmla="*/ 305 w 610"/>
              <a:gd name="T33" fmla="*/ 448 h 611"/>
              <a:gd name="T34" fmla="*/ 318 w 610"/>
              <a:gd name="T35" fmla="*/ 443 h 611"/>
              <a:gd name="T36" fmla="*/ 318 w 610"/>
              <a:gd name="T37" fmla="*/ 443 h 611"/>
              <a:gd name="T38" fmla="*/ 425 w 610"/>
              <a:gd name="T39" fmla="*/ 338 h 611"/>
              <a:gd name="T40" fmla="*/ 425 w 610"/>
              <a:gd name="T41" fmla="*/ 338 h 611"/>
              <a:gd name="T42" fmla="*/ 430 w 610"/>
              <a:gd name="T43" fmla="*/ 326 h 611"/>
              <a:gd name="T44" fmla="*/ 412 w 610"/>
              <a:gd name="T45" fmla="*/ 308 h 611"/>
              <a:gd name="T46" fmla="*/ 398 w 610"/>
              <a:gd name="T47" fmla="*/ 314 h 611"/>
              <a:gd name="T48" fmla="*/ 305 w 610"/>
              <a:gd name="T49" fmla="*/ 0 h 611"/>
              <a:gd name="T50" fmla="*/ 521 w 610"/>
              <a:gd name="T51" fmla="*/ 90 h 611"/>
              <a:gd name="T52" fmla="*/ 610 w 610"/>
              <a:gd name="T53" fmla="*/ 305 h 611"/>
              <a:gd name="T54" fmla="*/ 521 w 610"/>
              <a:gd name="T55" fmla="*/ 521 h 611"/>
              <a:gd name="T56" fmla="*/ 305 w 610"/>
              <a:gd name="T57" fmla="*/ 611 h 611"/>
              <a:gd name="T58" fmla="*/ 89 w 610"/>
              <a:gd name="T59" fmla="*/ 521 h 611"/>
              <a:gd name="T60" fmla="*/ 0 w 610"/>
              <a:gd name="T61" fmla="*/ 305 h 611"/>
              <a:gd name="T62" fmla="*/ 89 w 610"/>
              <a:gd name="T63" fmla="*/ 90 h 611"/>
              <a:gd name="T64" fmla="*/ 305 w 610"/>
              <a:gd name="T65" fmla="*/ 0 h 611"/>
              <a:gd name="T66" fmla="*/ 503 w 610"/>
              <a:gd name="T67" fmla="*/ 108 h 611"/>
              <a:gd name="T68" fmla="*/ 585 w 610"/>
              <a:gd name="T69" fmla="*/ 305 h 611"/>
              <a:gd name="T70" fmla="*/ 503 w 610"/>
              <a:gd name="T71" fmla="*/ 503 h 611"/>
              <a:gd name="T72" fmla="*/ 305 w 610"/>
              <a:gd name="T73" fmla="*/ 585 h 611"/>
              <a:gd name="T74" fmla="*/ 107 w 610"/>
              <a:gd name="T75" fmla="*/ 503 h 611"/>
              <a:gd name="T76" fmla="*/ 25 w 610"/>
              <a:gd name="T77" fmla="*/ 305 h 611"/>
              <a:gd name="T78" fmla="*/ 107 w 610"/>
              <a:gd name="T79" fmla="*/ 108 h 611"/>
              <a:gd name="T80" fmla="*/ 305 w 610"/>
              <a:gd name="T81" fmla="*/ 26 h 611"/>
              <a:gd name="T82" fmla="*/ 503 w 610"/>
              <a:gd name="T83" fmla="*/ 108 h 6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0" h="611">
                <a:moveTo>
                  <a:pt x="398" y="314"/>
                </a:moveTo>
                <a:cubicBezTo>
                  <a:pt x="323" y="389"/>
                  <a:pt x="323" y="389"/>
                  <a:pt x="323" y="389"/>
                </a:cubicBezTo>
                <a:cubicBezTo>
                  <a:pt x="323" y="180"/>
                  <a:pt x="323" y="180"/>
                  <a:pt x="323" y="180"/>
                </a:cubicBezTo>
                <a:cubicBezTo>
                  <a:pt x="323" y="170"/>
                  <a:pt x="315" y="163"/>
                  <a:pt x="305" y="163"/>
                </a:cubicBezTo>
                <a:cubicBezTo>
                  <a:pt x="295" y="163"/>
                  <a:pt x="287" y="170"/>
                  <a:pt x="287" y="180"/>
                </a:cubicBezTo>
                <a:cubicBezTo>
                  <a:pt x="287" y="389"/>
                  <a:pt x="287" y="389"/>
                  <a:pt x="287" y="389"/>
                </a:cubicBezTo>
                <a:cubicBezTo>
                  <a:pt x="210" y="313"/>
                  <a:pt x="210" y="313"/>
                  <a:pt x="210" y="313"/>
                </a:cubicBezTo>
                <a:cubicBezTo>
                  <a:pt x="210" y="313"/>
                  <a:pt x="210" y="313"/>
                  <a:pt x="210" y="313"/>
                </a:cubicBezTo>
                <a:cubicBezTo>
                  <a:pt x="207" y="310"/>
                  <a:pt x="202" y="308"/>
                  <a:pt x="198" y="308"/>
                </a:cubicBezTo>
                <a:cubicBezTo>
                  <a:pt x="188" y="308"/>
                  <a:pt x="180" y="316"/>
                  <a:pt x="180" y="326"/>
                </a:cubicBezTo>
                <a:cubicBezTo>
                  <a:pt x="180" y="331"/>
                  <a:pt x="182" y="335"/>
                  <a:pt x="185" y="338"/>
                </a:cubicBezTo>
                <a:cubicBezTo>
                  <a:pt x="185" y="338"/>
                  <a:pt x="185" y="338"/>
                  <a:pt x="185" y="338"/>
                </a:cubicBezTo>
                <a:cubicBezTo>
                  <a:pt x="292" y="443"/>
                  <a:pt x="292" y="443"/>
                  <a:pt x="292" y="443"/>
                </a:cubicBezTo>
                <a:cubicBezTo>
                  <a:pt x="292" y="443"/>
                  <a:pt x="292" y="443"/>
                  <a:pt x="292" y="443"/>
                </a:cubicBezTo>
                <a:cubicBezTo>
                  <a:pt x="295" y="446"/>
                  <a:pt x="300" y="448"/>
                  <a:pt x="305" y="448"/>
                </a:cubicBezTo>
                <a:cubicBezTo>
                  <a:pt x="305" y="448"/>
                  <a:pt x="305" y="448"/>
                  <a:pt x="305" y="448"/>
                </a:cubicBezTo>
                <a:cubicBezTo>
                  <a:pt x="305" y="448"/>
                  <a:pt x="305" y="448"/>
                  <a:pt x="305" y="448"/>
                </a:cubicBezTo>
                <a:cubicBezTo>
                  <a:pt x="310" y="448"/>
                  <a:pt x="314" y="446"/>
                  <a:pt x="318" y="443"/>
                </a:cubicBezTo>
                <a:cubicBezTo>
                  <a:pt x="318" y="443"/>
                  <a:pt x="318" y="443"/>
                  <a:pt x="318" y="443"/>
                </a:cubicBezTo>
                <a:cubicBezTo>
                  <a:pt x="425" y="338"/>
                  <a:pt x="425" y="338"/>
                  <a:pt x="425" y="338"/>
                </a:cubicBezTo>
                <a:cubicBezTo>
                  <a:pt x="425" y="338"/>
                  <a:pt x="425" y="338"/>
                  <a:pt x="425" y="338"/>
                </a:cubicBezTo>
                <a:cubicBezTo>
                  <a:pt x="428" y="335"/>
                  <a:pt x="430" y="331"/>
                  <a:pt x="430" y="326"/>
                </a:cubicBezTo>
                <a:cubicBezTo>
                  <a:pt x="430" y="316"/>
                  <a:pt x="422" y="308"/>
                  <a:pt x="412" y="308"/>
                </a:cubicBezTo>
                <a:cubicBezTo>
                  <a:pt x="407" y="308"/>
                  <a:pt x="402" y="311"/>
                  <a:pt x="398" y="314"/>
                </a:cubicBezTo>
                <a:close/>
                <a:moveTo>
                  <a:pt x="305" y="0"/>
                </a:moveTo>
                <a:cubicBezTo>
                  <a:pt x="389" y="0"/>
                  <a:pt x="465" y="34"/>
                  <a:pt x="521" y="90"/>
                </a:cubicBezTo>
                <a:cubicBezTo>
                  <a:pt x="576" y="145"/>
                  <a:pt x="610" y="221"/>
                  <a:pt x="610" y="305"/>
                </a:cubicBezTo>
                <a:cubicBezTo>
                  <a:pt x="610" y="390"/>
                  <a:pt x="576" y="466"/>
                  <a:pt x="521" y="521"/>
                </a:cubicBezTo>
                <a:cubicBezTo>
                  <a:pt x="465" y="577"/>
                  <a:pt x="389" y="611"/>
                  <a:pt x="305" y="611"/>
                </a:cubicBezTo>
                <a:cubicBezTo>
                  <a:pt x="221" y="611"/>
                  <a:pt x="144" y="577"/>
                  <a:pt x="89" y="521"/>
                </a:cubicBezTo>
                <a:cubicBezTo>
                  <a:pt x="34" y="466"/>
                  <a:pt x="0" y="390"/>
                  <a:pt x="0" y="305"/>
                </a:cubicBezTo>
                <a:cubicBezTo>
                  <a:pt x="0" y="221"/>
                  <a:pt x="34" y="145"/>
                  <a:pt x="89" y="90"/>
                </a:cubicBezTo>
                <a:cubicBezTo>
                  <a:pt x="144" y="34"/>
                  <a:pt x="221" y="0"/>
                  <a:pt x="305" y="0"/>
                </a:cubicBezTo>
                <a:close/>
                <a:moveTo>
                  <a:pt x="503" y="108"/>
                </a:moveTo>
                <a:cubicBezTo>
                  <a:pt x="553" y="158"/>
                  <a:pt x="585" y="228"/>
                  <a:pt x="585" y="305"/>
                </a:cubicBezTo>
                <a:cubicBezTo>
                  <a:pt x="585" y="383"/>
                  <a:pt x="553" y="453"/>
                  <a:pt x="503" y="503"/>
                </a:cubicBezTo>
                <a:cubicBezTo>
                  <a:pt x="452" y="554"/>
                  <a:pt x="382" y="585"/>
                  <a:pt x="305" y="585"/>
                </a:cubicBezTo>
                <a:cubicBezTo>
                  <a:pt x="228" y="585"/>
                  <a:pt x="158" y="554"/>
                  <a:pt x="107" y="503"/>
                </a:cubicBezTo>
                <a:cubicBezTo>
                  <a:pt x="56" y="453"/>
                  <a:pt x="25" y="383"/>
                  <a:pt x="25" y="305"/>
                </a:cubicBezTo>
                <a:cubicBezTo>
                  <a:pt x="25" y="228"/>
                  <a:pt x="56" y="158"/>
                  <a:pt x="107" y="108"/>
                </a:cubicBezTo>
                <a:cubicBezTo>
                  <a:pt x="158" y="57"/>
                  <a:pt x="228" y="26"/>
                  <a:pt x="305" y="26"/>
                </a:cubicBezTo>
                <a:cubicBezTo>
                  <a:pt x="382" y="26"/>
                  <a:pt x="452" y="57"/>
                  <a:pt x="503" y="108"/>
                </a:cubicBezTo>
                <a:close/>
              </a:path>
            </a:pathLst>
          </a:custGeom>
          <a:solidFill>
            <a:schemeClr val="accent1"/>
          </a:solidFill>
          <a:ln>
            <a:noFill/>
          </a:ln>
        </p:spPr>
        <p:txBody>
          <a:bodyPr vert="horz" wrap="square" lIns="91440" tIns="45721" rIns="91440" bIns="45721" numCol="1" anchor="t" anchorCtr="0" compatLnSpc="1"/>
          <a:lstStyle/>
          <a:p>
            <a:endParaRPr lang="zh-CN" altLang="en-US" sz="2400">
              <a:solidFill>
                <a:srgbClr val="E8432E"/>
              </a:solidFill>
            </a:endParaRPr>
          </a:p>
        </p:txBody>
      </p:sp>
      <p:cxnSp>
        <p:nvCxnSpPr>
          <p:cNvPr id="31" name="直接连接符 30"/>
          <p:cNvCxnSpPr/>
          <p:nvPr/>
        </p:nvCxnSpPr>
        <p:spPr>
          <a:xfrm flipH="1">
            <a:off x="4441403" y="4786754"/>
            <a:ext cx="0" cy="116252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3721324" y="1484785"/>
            <a:ext cx="8471469" cy="6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mc:Choice xmlns:p14="http://schemas.microsoft.com/office/powerpoint/2010/main" Requires="p14">
      <p:transition spd="med" advTm="4350" p14:dur="700">
        <p:fade/>
      </p:transition>
    </mc:Choice>
    <mc:Fallback>
      <p:transition spd="med" advTm="435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par>
                          <p:cTn id="20" fill="hold" nodeType="afterGroup">
                            <p:stCondLst>
                              <p:cond delay="1500"/>
                            </p:stCondLst>
                            <p:childTnLst>
                              <p:par>
                                <p:cTn id="21" presetID="10"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nodeType="afterGroup">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par>
                          <p:cTn id="28" fill="hold" nodeType="afterGroup">
                            <p:stCondLst>
                              <p:cond delay="2500"/>
                            </p:stCondLst>
                            <p:childTnLst>
                              <p:par>
                                <p:cTn id="29" presetID="2" presetClass="entr" presetSubtype="8" decel="100000"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0-#ppt_w/2"/>
                                          </p:val>
                                        </p:tav>
                                        <p:tav tm="100000">
                                          <p:val>
                                            <p:strVal val="#ppt_x"/>
                                          </p:val>
                                        </p:tav>
                                      </p:tavLst>
                                    </p:anim>
                                    <p:anim calcmode="lin" valueType="num">
                                      <p:cBhvr additive="base">
                                        <p:cTn id="32" dur="500" fill="hold"/>
                                        <p:tgtEl>
                                          <p:spTgt spid="30"/>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3000"/>
                            </p:stCondLst>
                            <p:childTnLst>
                              <p:par>
                                <p:cTn id="34" presetID="22" presetClass="entr" presetSubtype="1"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up)">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500"/>
                                        <p:tgtEl>
                                          <p:spTgt spid="29"/>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animBg="1"/>
      <p:bldP spid="26" grpId="0" animBg="1"/>
      <p:bldP spid="27" grpId="0"/>
      <p:bldP spid="28" grpId="0"/>
      <p:bldP spid="29" grpId="0"/>
      <p:bldP spid="30" grpId="0" animBg="1"/>
      <p:bldP spid="32" grpId="0" animBg="1"/>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Freeform 62"/>
          <p:cNvSpPr/>
          <p:nvPr/>
        </p:nvSpPr>
        <p:spPr bwMode="auto">
          <a:xfrm>
            <a:off x="4863306" y="2382532"/>
            <a:ext cx="2552700" cy="2347913"/>
          </a:xfrm>
          <a:custGeom>
            <a:gdLst>
              <a:gd name="T0" fmla="*/ 340 w 681"/>
              <a:gd name="T1" fmla="*/ 0 h 626"/>
              <a:gd name="T2" fmla="*/ 0 w 681"/>
              <a:gd name="T3" fmla="*/ 341 h 626"/>
              <a:gd name="T4" fmla="*/ 30 w 681"/>
              <a:gd name="T5" fmla="*/ 481 h 626"/>
              <a:gd name="T6" fmla="*/ 58 w 681"/>
              <a:gd name="T7" fmla="*/ 469 h 626"/>
              <a:gd name="T8" fmla="*/ 30 w 681"/>
              <a:gd name="T9" fmla="*/ 341 h 626"/>
              <a:gd name="T10" fmla="*/ 340 w 681"/>
              <a:gd name="T11" fmla="*/ 30 h 626"/>
              <a:gd name="T12" fmla="*/ 651 w 681"/>
              <a:gd name="T13" fmla="*/ 341 h 626"/>
              <a:gd name="T14" fmla="*/ 509 w 681"/>
              <a:gd name="T15" fmla="*/ 601 h 626"/>
              <a:gd name="T16" fmla="*/ 525 w 681"/>
              <a:gd name="T17" fmla="*/ 626 h 626"/>
              <a:gd name="T18" fmla="*/ 681 w 681"/>
              <a:gd name="T19" fmla="*/ 341 h 626"/>
              <a:gd name="T20" fmla="*/ 340 w 681"/>
              <a:gd name="T21" fmla="*/ 0 h 6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1" h="626">
                <a:moveTo>
                  <a:pt x="340" y="0"/>
                </a:moveTo>
                <a:cubicBezTo>
                  <a:pt x="152" y="0"/>
                  <a:pt x="0" y="153"/>
                  <a:pt x="0" y="341"/>
                </a:cubicBezTo>
                <a:cubicBezTo>
                  <a:pt x="0" y="391"/>
                  <a:pt x="11" y="438"/>
                  <a:pt x="30" y="481"/>
                </a:cubicBezTo>
                <a:cubicBezTo>
                  <a:pt x="58" y="469"/>
                  <a:pt x="58" y="469"/>
                  <a:pt x="58" y="469"/>
                </a:cubicBezTo>
                <a:cubicBezTo>
                  <a:pt x="40" y="429"/>
                  <a:pt x="30" y="386"/>
                  <a:pt x="30" y="341"/>
                </a:cubicBezTo>
                <a:cubicBezTo>
                  <a:pt x="30" y="169"/>
                  <a:pt x="169" y="30"/>
                  <a:pt x="340" y="30"/>
                </a:cubicBezTo>
                <a:cubicBezTo>
                  <a:pt x="512" y="30"/>
                  <a:pt x="651" y="169"/>
                  <a:pt x="651" y="341"/>
                </a:cubicBezTo>
                <a:cubicBezTo>
                  <a:pt x="651" y="450"/>
                  <a:pt x="594" y="546"/>
                  <a:pt x="509" y="601"/>
                </a:cubicBezTo>
                <a:cubicBezTo>
                  <a:pt x="525" y="626"/>
                  <a:pt x="525" y="626"/>
                  <a:pt x="525" y="626"/>
                </a:cubicBezTo>
                <a:cubicBezTo>
                  <a:pt x="619" y="566"/>
                  <a:pt x="681" y="460"/>
                  <a:pt x="681" y="341"/>
                </a:cubicBezTo>
                <a:cubicBezTo>
                  <a:pt x="681" y="153"/>
                  <a:pt x="528" y="0"/>
                  <a:pt x="340" y="0"/>
                </a:cubicBezTo>
                <a:close/>
              </a:path>
            </a:pathLst>
          </a:custGeom>
          <a:solidFill>
            <a:schemeClr val="accent1"/>
          </a:solidFill>
          <a:ln>
            <a:noFill/>
          </a:ln>
        </p:spPr>
        <p:txBody>
          <a:bodyPr vert="horz" wrap="square" lIns="91440" tIns="45721" rIns="91440" bIns="45721" numCol="1" anchor="t" anchorCtr="0" compatLnSpc="1"/>
          <a:lstStyle/>
          <a:p>
            <a:endParaRPr lang="zh-CN" altLang="en-US" sz="2400"/>
          </a:p>
        </p:txBody>
      </p:sp>
      <p:sp>
        <p:nvSpPr>
          <p:cNvPr id="13" name="Freeform 63"/>
          <p:cNvSpPr/>
          <p:nvPr/>
        </p:nvSpPr>
        <p:spPr bwMode="auto">
          <a:xfrm>
            <a:off x="4769644" y="2142820"/>
            <a:ext cx="2887663" cy="3033713"/>
          </a:xfrm>
          <a:custGeom>
            <a:gdLst>
              <a:gd name="T0" fmla="*/ 365 w 770"/>
              <a:gd name="T1" fmla="*/ 0 h 809"/>
              <a:gd name="T2" fmla="*/ 0 w 770"/>
              <a:gd name="T3" fmla="*/ 230 h 809"/>
              <a:gd name="T4" fmla="*/ 45 w 770"/>
              <a:gd name="T5" fmla="*/ 248 h 809"/>
              <a:gd name="T6" fmla="*/ 365 w 770"/>
              <a:gd name="T7" fmla="*/ 48 h 809"/>
              <a:gd name="T8" fmla="*/ 722 w 770"/>
              <a:gd name="T9" fmla="*/ 405 h 809"/>
              <a:gd name="T10" fmla="*/ 365 w 770"/>
              <a:gd name="T11" fmla="*/ 761 h 809"/>
              <a:gd name="T12" fmla="*/ 132 w 770"/>
              <a:gd name="T13" fmla="*/ 674 h 809"/>
              <a:gd name="T14" fmla="*/ 102 w 770"/>
              <a:gd name="T15" fmla="*/ 712 h 809"/>
              <a:gd name="T16" fmla="*/ 365 w 770"/>
              <a:gd name="T17" fmla="*/ 809 h 809"/>
              <a:gd name="T18" fmla="*/ 770 w 770"/>
              <a:gd name="T19" fmla="*/ 405 h 809"/>
              <a:gd name="T20" fmla="*/ 365 w 770"/>
              <a:gd name="T21" fmla="*/ 0 h 8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0" h="809">
                <a:moveTo>
                  <a:pt x="365" y="0"/>
                </a:moveTo>
                <a:cubicBezTo>
                  <a:pt x="204" y="0"/>
                  <a:pt x="65" y="94"/>
                  <a:pt x="0" y="230"/>
                </a:cubicBezTo>
                <a:cubicBezTo>
                  <a:pt x="45" y="248"/>
                  <a:pt x="45" y="248"/>
                  <a:pt x="45" y="248"/>
                </a:cubicBezTo>
                <a:cubicBezTo>
                  <a:pt x="103" y="130"/>
                  <a:pt x="224" y="48"/>
                  <a:pt x="365" y="48"/>
                </a:cubicBezTo>
                <a:cubicBezTo>
                  <a:pt x="562" y="48"/>
                  <a:pt x="722" y="208"/>
                  <a:pt x="722" y="405"/>
                </a:cubicBezTo>
                <a:cubicBezTo>
                  <a:pt x="722" y="602"/>
                  <a:pt x="562" y="761"/>
                  <a:pt x="365" y="761"/>
                </a:cubicBezTo>
                <a:cubicBezTo>
                  <a:pt x="276" y="761"/>
                  <a:pt x="194" y="728"/>
                  <a:pt x="132" y="674"/>
                </a:cubicBezTo>
                <a:cubicBezTo>
                  <a:pt x="102" y="712"/>
                  <a:pt x="102" y="712"/>
                  <a:pt x="102" y="712"/>
                </a:cubicBezTo>
                <a:cubicBezTo>
                  <a:pt x="173" y="772"/>
                  <a:pt x="265" y="809"/>
                  <a:pt x="365" y="809"/>
                </a:cubicBezTo>
                <a:cubicBezTo>
                  <a:pt x="589" y="809"/>
                  <a:pt x="770" y="628"/>
                  <a:pt x="770" y="405"/>
                </a:cubicBezTo>
                <a:cubicBezTo>
                  <a:pt x="770" y="181"/>
                  <a:pt x="589" y="0"/>
                  <a:pt x="365" y="0"/>
                </a:cubicBezTo>
                <a:close/>
              </a:path>
            </a:pathLst>
          </a:custGeom>
          <a:solidFill>
            <a:schemeClr val="accent2"/>
          </a:solidFill>
          <a:ln>
            <a:noFill/>
          </a:ln>
        </p:spPr>
        <p:txBody>
          <a:bodyPr vert="horz" wrap="square" lIns="91440" tIns="45721" rIns="91440" bIns="45721" numCol="1" anchor="t" anchorCtr="0" compatLnSpc="1"/>
          <a:lstStyle/>
          <a:p>
            <a:endParaRPr lang="zh-CN" altLang="en-US" sz="2400"/>
          </a:p>
        </p:txBody>
      </p:sp>
      <p:sp>
        <p:nvSpPr>
          <p:cNvPr id="14" name="Freeform 64"/>
          <p:cNvSpPr/>
          <p:nvPr/>
        </p:nvSpPr>
        <p:spPr bwMode="auto">
          <a:xfrm>
            <a:off x="4401344" y="1922156"/>
            <a:ext cx="3476626" cy="3476626"/>
          </a:xfrm>
          <a:custGeom>
            <a:gdLst>
              <a:gd name="T0" fmla="*/ 463 w 927"/>
              <a:gd name="T1" fmla="*/ 0 h 927"/>
              <a:gd name="T2" fmla="*/ 259 w 927"/>
              <a:gd name="T3" fmla="*/ 48 h 927"/>
              <a:gd name="T4" fmla="*/ 279 w 927"/>
              <a:gd name="T5" fmla="*/ 87 h 927"/>
              <a:gd name="T6" fmla="*/ 463 w 927"/>
              <a:gd name="T7" fmla="*/ 45 h 927"/>
              <a:gd name="T8" fmla="*/ 882 w 927"/>
              <a:gd name="T9" fmla="*/ 464 h 927"/>
              <a:gd name="T10" fmla="*/ 463 w 927"/>
              <a:gd name="T11" fmla="*/ 883 h 927"/>
              <a:gd name="T12" fmla="*/ 44 w 927"/>
              <a:gd name="T13" fmla="*/ 464 h 927"/>
              <a:gd name="T14" fmla="*/ 48 w 927"/>
              <a:gd name="T15" fmla="*/ 411 h 927"/>
              <a:gd name="T16" fmla="*/ 3 w 927"/>
              <a:gd name="T17" fmla="*/ 409 h 927"/>
              <a:gd name="T18" fmla="*/ 0 w 927"/>
              <a:gd name="T19" fmla="*/ 464 h 927"/>
              <a:gd name="T20" fmla="*/ 463 w 927"/>
              <a:gd name="T21" fmla="*/ 927 h 927"/>
              <a:gd name="T22" fmla="*/ 927 w 927"/>
              <a:gd name="T23" fmla="*/ 464 h 927"/>
              <a:gd name="T24" fmla="*/ 463 w 927"/>
              <a:gd name="T25" fmla="*/ 0 h 9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6" h="926">
                <a:moveTo>
                  <a:pt x="463" y="0"/>
                </a:moveTo>
                <a:cubicBezTo>
                  <a:pt x="390" y="0"/>
                  <a:pt x="321" y="17"/>
                  <a:pt x="259" y="48"/>
                </a:cubicBezTo>
                <a:cubicBezTo>
                  <a:pt x="279" y="87"/>
                  <a:pt x="279" y="87"/>
                  <a:pt x="279" y="87"/>
                </a:cubicBezTo>
                <a:cubicBezTo>
                  <a:pt x="335" y="60"/>
                  <a:pt x="397" y="45"/>
                  <a:pt x="463" y="45"/>
                </a:cubicBezTo>
                <a:cubicBezTo>
                  <a:pt x="695" y="45"/>
                  <a:pt x="882" y="232"/>
                  <a:pt x="882" y="464"/>
                </a:cubicBezTo>
                <a:cubicBezTo>
                  <a:pt x="882" y="695"/>
                  <a:pt x="695" y="883"/>
                  <a:pt x="463" y="883"/>
                </a:cubicBezTo>
                <a:cubicBezTo>
                  <a:pt x="232" y="883"/>
                  <a:pt x="44" y="695"/>
                  <a:pt x="44" y="464"/>
                </a:cubicBezTo>
                <a:cubicBezTo>
                  <a:pt x="44" y="446"/>
                  <a:pt x="46" y="428"/>
                  <a:pt x="48" y="411"/>
                </a:cubicBezTo>
                <a:cubicBezTo>
                  <a:pt x="3" y="409"/>
                  <a:pt x="3" y="409"/>
                  <a:pt x="3" y="409"/>
                </a:cubicBezTo>
                <a:cubicBezTo>
                  <a:pt x="1" y="427"/>
                  <a:pt x="0" y="445"/>
                  <a:pt x="0" y="464"/>
                </a:cubicBezTo>
                <a:cubicBezTo>
                  <a:pt x="0" y="720"/>
                  <a:pt x="207" y="927"/>
                  <a:pt x="463" y="927"/>
                </a:cubicBezTo>
                <a:cubicBezTo>
                  <a:pt x="719" y="927"/>
                  <a:pt x="927" y="720"/>
                  <a:pt x="927" y="464"/>
                </a:cubicBezTo>
                <a:cubicBezTo>
                  <a:pt x="927" y="208"/>
                  <a:pt x="719" y="0"/>
                  <a:pt x="463" y="0"/>
                </a:cubicBezTo>
                <a:close/>
              </a:path>
            </a:pathLst>
          </a:custGeom>
          <a:solidFill>
            <a:schemeClr val="accent1"/>
          </a:solidFill>
          <a:ln>
            <a:noFill/>
          </a:ln>
        </p:spPr>
        <p:txBody>
          <a:bodyPr vert="horz" wrap="square" lIns="91440" tIns="45721" rIns="91440" bIns="45721" numCol="1" anchor="t" anchorCtr="0" compatLnSpc="1"/>
          <a:lstStyle/>
          <a:p>
            <a:endParaRPr lang="zh-CN" altLang="en-US" sz="2400"/>
          </a:p>
        </p:txBody>
      </p:sp>
      <p:sp>
        <p:nvSpPr>
          <p:cNvPr id="15" name="Freeform 65"/>
          <p:cNvSpPr/>
          <p:nvPr/>
        </p:nvSpPr>
        <p:spPr bwMode="auto">
          <a:xfrm>
            <a:off x="7120732" y="1980894"/>
            <a:ext cx="944563" cy="357188"/>
          </a:xfrm>
          <a:custGeom>
            <a:gdLst>
              <a:gd name="T0" fmla="*/ 0 w 595"/>
              <a:gd name="T1" fmla="*/ 225 h 225"/>
              <a:gd name="T2" fmla="*/ 208 w 595"/>
              <a:gd name="T3" fmla="*/ 0 h 225"/>
              <a:gd name="T4" fmla="*/ 595 w 595"/>
              <a:gd name="T5" fmla="*/ 0 h 225"/>
            </a:gdLst>
            <a:cxnLst>
              <a:cxn ang="0">
                <a:pos x="T0" y="T1"/>
              </a:cxn>
              <a:cxn ang="0">
                <a:pos x="T2" y="T3"/>
              </a:cxn>
              <a:cxn ang="0">
                <a:pos x="T4" y="T5"/>
              </a:cxn>
            </a:cxnLst>
            <a:rect l="0" t="0" r="r" b="b"/>
            <a:pathLst>
              <a:path w="595" h="225">
                <a:moveTo>
                  <a:pt x="0" y="225"/>
                </a:moveTo>
                <a:lnTo>
                  <a:pt x="208" y="0"/>
                </a:lnTo>
                <a:lnTo>
                  <a:pt x="595" y="0"/>
                </a:lnTo>
              </a:path>
            </a:pathLst>
          </a:custGeom>
          <a:noFill/>
          <a:ln w="5" cap="flat">
            <a:solidFill>
              <a:schemeClr val="bg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lstStyle/>
          <a:p>
            <a:endParaRPr lang="zh-CN" altLang="en-US" sz="2400"/>
          </a:p>
        </p:txBody>
      </p:sp>
      <p:sp>
        <p:nvSpPr>
          <p:cNvPr id="16" name="Line 66"/>
          <p:cNvSpPr>
            <a:spLocks noChangeShapeType="1"/>
          </p:cNvSpPr>
          <p:nvPr/>
        </p:nvSpPr>
        <p:spPr bwMode="auto">
          <a:xfrm>
            <a:off x="7814470" y="3519181"/>
            <a:ext cx="401637" cy="0"/>
          </a:xfrm>
          <a:prstGeom prst="line">
            <a:avLst/>
          </a:prstGeom>
          <a:noFill/>
          <a:ln w="5" cap="flat">
            <a:solidFill>
              <a:schemeClr val="bg1">
                <a:lumMod val="75000"/>
              </a:schemeClr>
            </a:solidFill>
            <a:prstDash val="solid"/>
            <a:miter lim="800000"/>
          </a:ln>
          <a:extLst>
            <a:ext uri="{909E8E84-426E-40DD-AFC4-6F175D3DCCD1}">
              <a14:hiddenFill xmlns:a14="http://schemas.microsoft.com/office/drawing/2010/main">
                <a:noFill/>
              </a14:hiddenFill>
            </a:ext>
          </a:extLst>
        </p:spPr>
        <p:txBody>
          <a:bodyPr vert="horz" wrap="square" lIns="91440" tIns="45721" rIns="91440" bIns="45721" numCol="1" anchor="t" anchorCtr="0" compatLnSpc="1"/>
          <a:lstStyle/>
          <a:p>
            <a:endParaRPr lang="zh-CN" altLang="en-US" sz="2400"/>
          </a:p>
        </p:txBody>
      </p:sp>
      <p:sp>
        <p:nvSpPr>
          <p:cNvPr id="17" name="Freeform 67"/>
          <p:cNvSpPr/>
          <p:nvPr/>
        </p:nvSpPr>
        <p:spPr bwMode="auto">
          <a:xfrm>
            <a:off x="6861970" y="4639956"/>
            <a:ext cx="1079500" cy="706438"/>
          </a:xfrm>
          <a:custGeom>
            <a:gdLst>
              <a:gd name="T0" fmla="*/ 0 w 288"/>
              <a:gd name="T1" fmla="*/ 0 h 188"/>
              <a:gd name="T2" fmla="*/ 193 w 288"/>
              <a:gd name="T3" fmla="*/ 188 h 188"/>
              <a:gd name="T4" fmla="*/ 288 w 288"/>
              <a:gd name="T5" fmla="*/ 188 h 188"/>
            </a:gdLst>
            <a:cxnLst>
              <a:cxn ang="0">
                <a:pos x="T0" y="T1"/>
              </a:cxn>
              <a:cxn ang="0">
                <a:pos x="T2" y="T3"/>
              </a:cxn>
              <a:cxn ang="0">
                <a:pos x="T4" y="T5"/>
              </a:cxn>
            </a:cxnLst>
            <a:rect l="0" t="0" r="r" b="b"/>
            <a:pathLst>
              <a:path w="288" h="188">
                <a:moveTo>
                  <a:pt x="0" y="0"/>
                </a:moveTo>
                <a:cubicBezTo>
                  <a:pt x="4" y="5"/>
                  <a:pt x="193" y="188"/>
                  <a:pt x="193" y="188"/>
                </a:cubicBezTo>
                <a:cubicBezTo>
                  <a:pt x="288" y="188"/>
                  <a:pt x="288" y="188"/>
                  <a:pt x="288" y="188"/>
                </a:cubicBezTo>
              </a:path>
            </a:pathLst>
          </a:custGeom>
          <a:noFill/>
          <a:ln w="5" cap="flat">
            <a:solidFill>
              <a:schemeClr val="bg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lstStyle/>
          <a:p>
            <a:endParaRPr lang="zh-CN" altLang="en-US" sz="2400"/>
          </a:p>
        </p:txBody>
      </p:sp>
      <p:sp>
        <p:nvSpPr>
          <p:cNvPr id="19" name="Freeform 68"/>
          <p:cNvSpPr/>
          <p:nvPr/>
        </p:nvSpPr>
        <p:spPr bwMode="auto">
          <a:xfrm>
            <a:off x="4198144" y="4771719"/>
            <a:ext cx="1081088" cy="604839"/>
          </a:xfrm>
          <a:custGeom>
            <a:gdLst>
              <a:gd name="T0" fmla="*/ 681 w 681"/>
              <a:gd name="T1" fmla="*/ 0 h 381"/>
              <a:gd name="T2" fmla="*/ 277 w 681"/>
              <a:gd name="T3" fmla="*/ 381 h 381"/>
              <a:gd name="T4" fmla="*/ 0 w 681"/>
              <a:gd name="T5" fmla="*/ 381 h 381"/>
            </a:gdLst>
            <a:cxnLst>
              <a:cxn ang="0">
                <a:pos x="T0" y="T1"/>
              </a:cxn>
              <a:cxn ang="0">
                <a:pos x="T2" y="T3"/>
              </a:cxn>
              <a:cxn ang="0">
                <a:pos x="T4" y="T5"/>
              </a:cxn>
            </a:cxnLst>
            <a:rect l="0" t="0" r="r" b="b"/>
            <a:pathLst>
              <a:path w="681" h="381">
                <a:moveTo>
                  <a:pt x="681" y="0"/>
                </a:moveTo>
                <a:lnTo>
                  <a:pt x="277" y="381"/>
                </a:lnTo>
                <a:lnTo>
                  <a:pt x="0" y="381"/>
                </a:lnTo>
              </a:path>
            </a:pathLst>
          </a:custGeom>
          <a:noFill/>
          <a:ln w="5" cap="flat">
            <a:solidFill>
              <a:schemeClr val="bg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lstStyle/>
          <a:p>
            <a:endParaRPr lang="zh-CN" altLang="en-US" sz="2400"/>
          </a:p>
        </p:txBody>
      </p:sp>
      <p:sp>
        <p:nvSpPr>
          <p:cNvPr id="20" name="Freeform 71"/>
          <p:cNvSpPr/>
          <p:nvPr/>
        </p:nvSpPr>
        <p:spPr bwMode="auto">
          <a:xfrm>
            <a:off x="4165620" y="2573766"/>
            <a:ext cx="696913" cy="404812"/>
          </a:xfrm>
          <a:custGeom>
            <a:gdLst>
              <a:gd name="T0" fmla="*/ 439 w 439"/>
              <a:gd name="T1" fmla="*/ 255 h 255"/>
              <a:gd name="T2" fmla="*/ 267 w 439"/>
              <a:gd name="T3" fmla="*/ 0 h 255"/>
              <a:gd name="T4" fmla="*/ 0 w 439"/>
              <a:gd name="T5" fmla="*/ 0 h 255"/>
            </a:gdLst>
            <a:cxnLst>
              <a:cxn ang="0">
                <a:pos x="T0" y="T1"/>
              </a:cxn>
              <a:cxn ang="0">
                <a:pos x="T2" y="T3"/>
              </a:cxn>
              <a:cxn ang="0">
                <a:pos x="T4" y="T5"/>
              </a:cxn>
            </a:cxnLst>
            <a:rect l="0" t="0" r="r" b="b"/>
            <a:pathLst>
              <a:path w="439" h="255">
                <a:moveTo>
                  <a:pt x="439" y="255"/>
                </a:moveTo>
                <a:lnTo>
                  <a:pt x="267" y="0"/>
                </a:lnTo>
                <a:lnTo>
                  <a:pt x="0" y="0"/>
                </a:lnTo>
              </a:path>
            </a:pathLst>
          </a:custGeom>
          <a:noFill/>
          <a:ln w="5" cap="flat">
            <a:solidFill>
              <a:schemeClr val="bg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lstStyle/>
          <a:p>
            <a:endParaRPr lang="zh-CN" altLang="en-US" sz="2400"/>
          </a:p>
        </p:txBody>
      </p:sp>
      <p:sp>
        <p:nvSpPr>
          <p:cNvPr id="21" name="Line 72"/>
          <p:cNvSpPr>
            <a:spLocks noChangeShapeType="1"/>
          </p:cNvSpPr>
          <p:nvPr/>
        </p:nvSpPr>
        <p:spPr bwMode="auto">
          <a:xfrm flipH="1" flipV="1">
            <a:off x="5114131" y="1809444"/>
            <a:ext cx="366713" cy="374650"/>
          </a:xfrm>
          <a:prstGeom prst="line">
            <a:avLst/>
          </a:prstGeom>
          <a:noFill/>
          <a:ln w="5" cap="flat">
            <a:solidFill>
              <a:schemeClr val="bg1">
                <a:lumMod val="75000"/>
              </a:schemeClr>
            </a:solidFill>
            <a:prstDash val="solid"/>
            <a:miter lim="800000"/>
          </a:ln>
          <a:extLst>
            <a:ext uri="{909E8E84-426E-40DD-AFC4-6F175D3DCCD1}">
              <a14:hiddenFill xmlns:a14="http://schemas.microsoft.com/office/drawing/2010/main">
                <a:noFill/>
              </a14:hiddenFill>
            </a:ext>
          </a:extLst>
        </p:spPr>
        <p:txBody>
          <a:bodyPr vert="horz" wrap="square" lIns="91440" tIns="45721" rIns="91440" bIns="45721" numCol="1" anchor="t" anchorCtr="0" compatLnSpc="1"/>
          <a:lstStyle/>
          <a:p>
            <a:endParaRPr lang="zh-CN" altLang="en-US" sz="2400"/>
          </a:p>
        </p:txBody>
      </p:sp>
      <p:sp>
        <p:nvSpPr>
          <p:cNvPr id="22" name="TextBox 21"/>
          <p:cNvSpPr txBox="1"/>
          <p:nvPr/>
        </p:nvSpPr>
        <p:spPr>
          <a:xfrm>
            <a:off x="5391057" y="3198869"/>
            <a:ext cx="1497205" cy="923201"/>
          </a:xfrm>
          <a:prstGeom prst="rect">
            <a:avLst/>
          </a:prstGeom>
          <a:noFill/>
        </p:spPr>
        <p:txBody>
          <a:bodyPr wrap="none" lIns="0" tIns="0" rIns="0" bIns="0" rtlCol="0" anchor="ctr">
            <a:spAutoFit/>
          </a:bodyPr>
          <a:lstStyle/>
          <a:p>
            <a:pPr algn="ctr"/>
            <a:r>
              <a:rPr lang="en-US" altLang="zh-CN" sz="6000">
                <a:solidFill>
                  <a:schemeClr val="accent1"/>
                </a:solidFill>
                <a:latin typeface="Univers LT 59 UltraCondensed" pitchFamily="34" charset="0"/>
                <a:ea typeface="微软雅黑" panose="020b0503020204020204" pitchFamily="34" charset="-122"/>
              </a:rPr>
              <a:t>65.8</a:t>
            </a:r>
            <a:endParaRPr lang="zh-CN" altLang="en-US" sz="6000">
              <a:solidFill>
                <a:schemeClr val="accent1"/>
              </a:solidFill>
              <a:latin typeface="Univers LT 59 UltraCondensed" pitchFamily="34" charset="0"/>
              <a:ea typeface="微软雅黑" panose="020b0503020204020204" pitchFamily="34" charset="-122"/>
            </a:endParaRPr>
          </a:p>
        </p:txBody>
      </p:sp>
      <p:sp>
        <p:nvSpPr>
          <p:cNvPr id="23" name="TextBox 22"/>
          <p:cNvSpPr txBox="1"/>
          <p:nvPr/>
        </p:nvSpPr>
        <p:spPr>
          <a:xfrm>
            <a:off x="2764021" y="1052736"/>
            <a:ext cx="1486694" cy="461473"/>
          </a:xfrm>
          <a:prstGeom prst="rect">
            <a:avLst/>
          </a:prstGeom>
          <a:noFill/>
        </p:spPr>
        <p:txBody>
          <a:bodyPr wrap="square" rtlCol="0">
            <a:spAutoFit/>
          </a:bodyPr>
          <a:lstStyle/>
          <a:p>
            <a:pPr>
              <a:lnSpc>
                <a:spcPct val="150000"/>
              </a:lnSpc>
            </a:pPr>
            <a:r>
              <a:rPr lang="zh-CN" altLang="en-US" sz="1600">
                <a:solidFill>
                  <a:srgbClr val="1C1C1C"/>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a:solidFill>
                <a:srgbClr val="1C1C1C"/>
              </a:solidFill>
              <a:latin typeface="微软雅黑" panose="020b0503020204020204" pitchFamily="34" charset="-122"/>
              <a:ea typeface="微软雅黑" panose="020b0503020204020204" pitchFamily="34" charset="-122"/>
              <a:cs typeface="华文黑体" pitchFamily="2" charset="-122"/>
            </a:endParaRPr>
          </a:p>
        </p:txBody>
      </p:sp>
      <p:sp>
        <p:nvSpPr>
          <p:cNvPr id="24" name="TextBox 23"/>
          <p:cNvSpPr txBox="1"/>
          <p:nvPr/>
        </p:nvSpPr>
        <p:spPr>
          <a:xfrm>
            <a:off x="2759393" y="1440083"/>
            <a:ext cx="2346802" cy="646331"/>
          </a:xfrm>
          <a:prstGeom prst="rect">
            <a:avLst/>
          </a:prstGeom>
          <a:noFill/>
        </p:spPr>
        <p:txBody>
          <a:bodyPr wrap="square" rtlCol="0">
            <a:spAutoFit/>
          </a:bodyPr>
          <a:lstStyle/>
          <a:p>
            <a:r>
              <a:rPr lang="zh-CN" altLang="en-US" sz="1200">
                <a:solidFill>
                  <a:srgbClr val="1C1C1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a:solidFill>
                <a:srgbClr val="1C1C1C"/>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1778553" y="1078301"/>
            <a:ext cx="1183336" cy="707886"/>
          </a:xfrm>
          <a:prstGeom prst="rect">
            <a:avLst/>
          </a:prstGeom>
          <a:noFill/>
        </p:spPr>
        <p:txBody>
          <a:bodyPr wrap="none" rtlCol="0" anchor="ctr">
            <a:spAutoFit/>
          </a:bodyPr>
          <a:lstStyle/>
          <a:p>
            <a:pPr lvl="0" algn="ctr"/>
            <a:r>
              <a:rPr lang="en-US" altLang="zh-CN" sz="4000">
                <a:solidFill>
                  <a:schemeClr val="accent1"/>
                </a:solidFill>
                <a:latin typeface="Univers LT 59 UltraCondensed" pitchFamily="34" charset="0"/>
                <a:cs typeface="Arial" panose="020b0604020202020204" pitchFamily="34" charset="0"/>
              </a:rPr>
              <a:t>18.5</a:t>
            </a:r>
            <a:endParaRPr lang="zh-CN" altLang="en-US" sz="4000">
              <a:solidFill>
                <a:schemeClr val="accent1"/>
              </a:solidFill>
              <a:latin typeface="Univers LT 59 UltraCondensed" pitchFamily="34" charset="0"/>
              <a:cs typeface="Arial" panose="020b0604020202020204" pitchFamily="34" charset="0"/>
            </a:endParaRPr>
          </a:p>
        </p:txBody>
      </p:sp>
      <p:sp>
        <p:nvSpPr>
          <p:cNvPr id="26" name="TextBox 25"/>
          <p:cNvSpPr txBox="1"/>
          <p:nvPr/>
        </p:nvSpPr>
        <p:spPr>
          <a:xfrm>
            <a:off x="8922767" y="1628801"/>
            <a:ext cx="1486694" cy="461473"/>
          </a:xfrm>
          <a:prstGeom prst="rect">
            <a:avLst/>
          </a:prstGeom>
          <a:noFill/>
        </p:spPr>
        <p:txBody>
          <a:bodyPr wrap="square" rtlCol="0">
            <a:spAutoFit/>
          </a:bodyPr>
          <a:lstStyle/>
          <a:p>
            <a:pPr>
              <a:lnSpc>
                <a:spcPct val="150000"/>
              </a:lnSpc>
            </a:pPr>
            <a:r>
              <a:rPr lang="zh-CN" altLang="en-US" sz="1600">
                <a:solidFill>
                  <a:srgbClr val="1C1C1C"/>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a:solidFill>
                <a:srgbClr val="1C1C1C"/>
              </a:solidFill>
              <a:latin typeface="微软雅黑" panose="020b0503020204020204" pitchFamily="34" charset="-122"/>
              <a:ea typeface="微软雅黑" panose="020b0503020204020204" pitchFamily="34" charset="-122"/>
              <a:cs typeface="华文黑体" pitchFamily="2" charset="-122"/>
            </a:endParaRPr>
          </a:p>
        </p:txBody>
      </p:sp>
      <p:sp>
        <p:nvSpPr>
          <p:cNvPr id="27" name="TextBox 26"/>
          <p:cNvSpPr txBox="1"/>
          <p:nvPr/>
        </p:nvSpPr>
        <p:spPr>
          <a:xfrm>
            <a:off x="8918138" y="2016147"/>
            <a:ext cx="2346802" cy="646331"/>
          </a:xfrm>
          <a:prstGeom prst="rect">
            <a:avLst/>
          </a:prstGeom>
          <a:noFill/>
        </p:spPr>
        <p:txBody>
          <a:bodyPr wrap="square" rtlCol="0">
            <a:spAutoFit/>
          </a:bodyPr>
          <a:lstStyle/>
          <a:p>
            <a:r>
              <a:rPr lang="zh-CN" altLang="en-US" sz="1200">
                <a:solidFill>
                  <a:srgbClr val="1C1C1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a:solidFill>
                <a:srgbClr val="1C1C1C"/>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8112834" y="1652504"/>
            <a:ext cx="898003" cy="707886"/>
          </a:xfrm>
          <a:prstGeom prst="rect">
            <a:avLst/>
          </a:prstGeom>
          <a:noFill/>
        </p:spPr>
        <p:txBody>
          <a:bodyPr wrap="none" rtlCol="0" anchor="ctr">
            <a:spAutoFit/>
          </a:bodyPr>
          <a:lstStyle/>
          <a:p>
            <a:pPr lvl="0" algn="ctr"/>
            <a:r>
              <a:rPr lang="en-US" altLang="zh-CN" sz="4000">
                <a:solidFill>
                  <a:schemeClr val="accent1"/>
                </a:solidFill>
                <a:latin typeface="Univers LT 59 UltraCondensed" pitchFamily="34" charset="0"/>
                <a:cs typeface="Arial" panose="020b0604020202020204" pitchFamily="34" charset="0"/>
              </a:rPr>
              <a:t>7.9</a:t>
            </a:r>
            <a:endParaRPr lang="zh-CN" altLang="en-US" sz="4000">
              <a:solidFill>
                <a:schemeClr val="accent1"/>
              </a:solidFill>
              <a:latin typeface="Univers LT 59 UltraCondensed" pitchFamily="34" charset="0"/>
              <a:cs typeface="Arial" panose="020b0604020202020204" pitchFamily="34" charset="0"/>
            </a:endParaRPr>
          </a:p>
        </p:txBody>
      </p:sp>
      <p:sp>
        <p:nvSpPr>
          <p:cNvPr id="29" name="TextBox 28"/>
          <p:cNvSpPr txBox="1"/>
          <p:nvPr/>
        </p:nvSpPr>
        <p:spPr>
          <a:xfrm>
            <a:off x="9121924" y="3169142"/>
            <a:ext cx="1486694" cy="461473"/>
          </a:xfrm>
          <a:prstGeom prst="rect">
            <a:avLst/>
          </a:prstGeom>
          <a:noFill/>
        </p:spPr>
        <p:txBody>
          <a:bodyPr wrap="square" rtlCol="0">
            <a:spAutoFit/>
          </a:bodyPr>
          <a:lstStyle/>
          <a:p>
            <a:pPr>
              <a:lnSpc>
                <a:spcPct val="150000"/>
              </a:lnSpc>
            </a:pPr>
            <a:r>
              <a:rPr lang="zh-CN" altLang="en-US" sz="1600">
                <a:solidFill>
                  <a:srgbClr val="1C1C1C"/>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a:solidFill>
                <a:srgbClr val="1C1C1C"/>
              </a:solidFill>
              <a:latin typeface="微软雅黑" panose="020b0503020204020204" pitchFamily="34" charset="-122"/>
              <a:ea typeface="微软雅黑" panose="020b0503020204020204" pitchFamily="34" charset="-122"/>
              <a:cs typeface="华文黑体" pitchFamily="2" charset="-122"/>
            </a:endParaRPr>
          </a:p>
        </p:txBody>
      </p:sp>
      <p:sp>
        <p:nvSpPr>
          <p:cNvPr id="30" name="TextBox 29"/>
          <p:cNvSpPr txBox="1"/>
          <p:nvPr/>
        </p:nvSpPr>
        <p:spPr>
          <a:xfrm>
            <a:off x="9117295" y="3556488"/>
            <a:ext cx="2346802" cy="646331"/>
          </a:xfrm>
          <a:prstGeom prst="rect">
            <a:avLst/>
          </a:prstGeom>
          <a:noFill/>
        </p:spPr>
        <p:txBody>
          <a:bodyPr wrap="square" rtlCol="0">
            <a:spAutoFit/>
          </a:bodyPr>
          <a:lstStyle/>
          <a:p>
            <a:r>
              <a:rPr lang="zh-CN" altLang="en-US" sz="1200">
                <a:solidFill>
                  <a:srgbClr val="1C1C1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a:solidFill>
                <a:srgbClr val="1C1C1C"/>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8311990" y="3192845"/>
            <a:ext cx="898003" cy="707886"/>
          </a:xfrm>
          <a:prstGeom prst="rect">
            <a:avLst/>
          </a:prstGeom>
          <a:noFill/>
        </p:spPr>
        <p:txBody>
          <a:bodyPr wrap="none" rtlCol="0" anchor="ctr">
            <a:spAutoFit/>
          </a:bodyPr>
          <a:lstStyle/>
          <a:p>
            <a:pPr lvl="0" algn="ctr"/>
            <a:r>
              <a:rPr lang="en-US" altLang="zh-CN" sz="4000">
                <a:solidFill>
                  <a:schemeClr val="accent1"/>
                </a:solidFill>
                <a:latin typeface="Univers LT 59 UltraCondensed" pitchFamily="34" charset="0"/>
                <a:cs typeface="Arial" panose="020b0604020202020204" pitchFamily="34" charset="0"/>
              </a:rPr>
              <a:t>5.1</a:t>
            </a:r>
            <a:endParaRPr lang="zh-CN" altLang="en-US" sz="4000">
              <a:solidFill>
                <a:schemeClr val="accent1"/>
              </a:solidFill>
              <a:latin typeface="Univers LT 59 UltraCondensed" pitchFamily="34" charset="0"/>
              <a:cs typeface="Arial" panose="020b0604020202020204" pitchFamily="34" charset="0"/>
            </a:endParaRPr>
          </a:p>
        </p:txBody>
      </p:sp>
      <p:sp>
        <p:nvSpPr>
          <p:cNvPr id="32" name="TextBox 31"/>
          <p:cNvSpPr txBox="1"/>
          <p:nvPr/>
        </p:nvSpPr>
        <p:spPr>
          <a:xfrm>
            <a:off x="8939991" y="4959048"/>
            <a:ext cx="1486694" cy="461473"/>
          </a:xfrm>
          <a:prstGeom prst="rect">
            <a:avLst/>
          </a:prstGeom>
          <a:noFill/>
        </p:spPr>
        <p:txBody>
          <a:bodyPr wrap="square" rtlCol="0">
            <a:spAutoFit/>
          </a:bodyPr>
          <a:lstStyle/>
          <a:p>
            <a:pPr>
              <a:lnSpc>
                <a:spcPct val="150000"/>
              </a:lnSpc>
            </a:pPr>
            <a:r>
              <a:rPr lang="zh-CN" altLang="en-US" sz="1600">
                <a:solidFill>
                  <a:srgbClr val="1C1C1C"/>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a:solidFill>
                <a:srgbClr val="1C1C1C"/>
              </a:solidFill>
              <a:latin typeface="微软雅黑" panose="020b0503020204020204" pitchFamily="34" charset="-122"/>
              <a:ea typeface="微软雅黑" panose="020b0503020204020204" pitchFamily="34" charset="-122"/>
              <a:cs typeface="华文黑体" pitchFamily="2" charset="-122"/>
            </a:endParaRPr>
          </a:p>
        </p:txBody>
      </p:sp>
      <p:sp>
        <p:nvSpPr>
          <p:cNvPr id="33" name="TextBox 32"/>
          <p:cNvSpPr txBox="1"/>
          <p:nvPr/>
        </p:nvSpPr>
        <p:spPr>
          <a:xfrm>
            <a:off x="8935362" y="5346396"/>
            <a:ext cx="2346802" cy="646331"/>
          </a:xfrm>
          <a:prstGeom prst="rect">
            <a:avLst/>
          </a:prstGeom>
          <a:noFill/>
        </p:spPr>
        <p:txBody>
          <a:bodyPr wrap="square" rtlCol="0">
            <a:spAutoFit/>
          </a:bodyPr>
          <a:lstStyle/>
          <a:p>
            <a:r>
              <a:rPr lang="zh-CN" altLang="en-US" sz="1200">
                <a:solidFill>
                  <a:srgbClr val="1C1C1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a:solidFill>
                <a:srgbClr val="1C1C1C"/>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7886550" y="4982752"/>
            <a:ext cx="1183336" cy="707886"/>
          </a:xfrm>
          <a:prstGeom prst="rect">
            <a:avLst/>
          </a:prstGeom>
          <a:noFill/>
        </p:spPr>
        <p:txBody>
          <a:bodyPr wrap="none" rtlCol="0" anchor="ctr">
            <a:spAutoFit/>
          </a:bodyPr>
          <a:lstStyle/>
          <a:p>
            <a:pPr lvl="0" algn="ctr"/>
            <a:r>
              <a:rPr lang="en-US" altLang="zh-CN" sz="4000">
                <a:solidFill>
                  <a:schemeClr val="accent1"/>
                </a:solidFill>
                <a:latin typeface="Univers LT 59 UltraCondensed" pitchFamily="34" charset="0"/>
                <a:cs typeface="Arial" panose="020b0604020202020204" pitchFamily="34" charset="0"/>
              </a:rPr>
              <a:t>12.2</a:t>
            </a:r>
            <a:endParaRPr lang="zh-CN" altLang="en-US" sz="4000">
              <a:solidFill>
                <a:schemeClr val="accent1"/>
              </a:solidFill>
              <a:latin typeface="Univers LT 59 UltraCondensed" pitchFamily="34" charset="0"/>
              <a:cs typeface="Arial" panose="020b0604020202020204" pitchFamily="34" charset="0"/>
            </a:endParaRPr>
          </a:p>
        </p:txBody>
      </p:sp>
      <p:sp>
        <p:nvSpPr>
          <p:cNvPr id="35" name="TextBox 34"/>
          <p:cNvSpPr txBox="1"/>
          <p:nvPr/>
        </p:nvSpPr>
        <p:spPr>
          <a:xfrm>
            <a:off x="1811198" y="4540886"/>
            <a:ext cx="1486694" cy="461473"/>
          </a:xfrm>
          <a:prstGeom prst="rect">
            <a:avLst/>
          </a:prstGeom>
          <a:noFill/>
        </p:spPr>
        <p:txBody>
          <a:bodyPr wrap="square" rtlCol="0">
            <a:spAutoFit/>
          </a:bodyPr>
          <a:lstStyle/>
          <a:p>
            <a:pPr>
              <a:lnSpc>
                <a:spcPct val="150000"/>
              </a:lnSpc>
            </a:pPr>
            <a:r>
              <a:rPr lang="zh-CN" altLang="en-US" sz="1600">
                <a:solidFill>
                  <a:srgbClr val="1C1C1C"/>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a:solidFill>
                <a:srgbClr val="1C1C1C"/>
              </a:solidFill>
              <a:latin typeface="微软雅黑" panose="020b0503020204020204" pitchFamily="34" charset="-122"/>
              <a:ea typeface="微软雅黑" panose="020b0503020204020204" pitchFamily="34" charset="-122"/>
              <a:cs typeface="华文黑体" pitchFamily="2" charset="-122"/>
            </a:endParaRPr>
          </a:p>
        </p:txBody>
      </p:sp>
      <p:sp>
        <p:nvSpPr>
          <p:cNvPr id="36" name="TextBox 35"/>
          <p:cNvSpPr txBox="1"/>
          <p:nvPr/>
        </p:nvSpPr>
        <p:spPr>
          <a:xfrm>
            <a:off x="1806570" y="4928233"/>
            <a:ext cx="2346802" cy="646331"/>
          </a:xfrm>
          <a:prstGeom prst="rect">
            <a:avLst/>
          </a:prstGeom>
          <a:noFill/>
        </p:spPr>
        <p:txBody>
          <a:bodyPr wrap="square" rtlCol="0">
            <a:spAutoFit/>
          </a:bodyPr>
          <a:lstStyle/>
          <a:p>
            <a:r>
              <a:rPr lang="zh-CN" altLang="en-US" sz="1200">
                <a:solidFill>
                  <a:srgbClr val="1C1C1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a:solidFill>
                <a:srgbClr val="1C1C1C"/>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831100" y="4564590"/>
            <a:ext cx="1183336" cy="707886"/>
          </a:xfrm>
          <a:prstGeom prst="rect">
            <a:avLst/>
          </a:prstGeom>
          <a:noFill/>
        </p:spPr>
        <p:txBody>
          <a:bodyPr wrap="none" rtlCol="0" anchor="ctr">
            <a:spAutoFit/>
          </a:bodyPr>
          <a:lstStyle/>
          <a:p>
            <a:pPr lvl="0" algn="ctr"/>
            <a:r>
              <a:rPr lang="en-US" altLang="zh-CN" sz="4000">
                <a:solidFill>
                  <a:schemeClr val="accent1"/>
                </a:solidFill>
                <a:latin typeface="Univers LT 59 UltraCondensed" pitchFamily="34" charset="0"/>
                <a:cs typeface="Arial" panose="020b0604020202020204" pitchFamily="34" charset="0"/>
              </a:rPr>
              <a:t>15.3</a:t>
            </a:r>
            <a:endParaRPr lang="zh-CN" altLang="en-US" sz="4000">
              <a:solidFill>
                <a:schemeClr val="accent1"/>
              </a:solidFill>
              <a:latin typeface="Univers LT 59 UltraCondensed" pitchFamily="34" charset="0"/>
              <a:cs typeface="Arial" panose="020b0604020202020204" pitchFamily="34" charset="0"/>
            </a:endParaRPr>
          </a:p>
        </p:txBody>
      </p:sp>
      <p:sp>
        <p:nvSpPr>
          <p:cNvPr id="38" name="TextBox 37"/>
          <p:cNvSpPr txBox="1"/>
          <p:nvPr/>
        </p:nvSpPr>
        <p:spPr>
          <a:xfrm>
            <a:off x="1811198" y="2492897"/>
            <a:ext cx="1486694" cy="461473"/>
          </a:xfrm>
          <a:prstGeom prst="rect">
            <a:avLst/>
          </a:prstGeom>
          <a:noFill/>
        </p:spPr>
        <p:txBody>
          <a:bodyPr wrap="square" rtlCol="0">
            <a:spAutoFit/>
          </a:bodyPr>
          <a:lstStyle/>
          <a:p>
            <a:pPr>
              <a:lnSpc>
                <a:spcPct val="150000"/>
              </a:lnSpc>
            </a:pPr>
            <a:r>
              <a:rPr lang="zh-CN" altLang="en-US" sz="1600">
                <a:solidFill>
                  <a:srgbClr val="1C1C1C"/>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a:solidFill>
                <a:srgbClr val="1C1C1C"/>
              </a:solidFill>
              <a:latin typeface="微软雅黑" panose="020b0503020204020204" pitchFamily="34" charset="-122"/>
              <a:ea typeface="微软雅黑" panose="020b0503020204020204" pitchFamily="34" charset="-122"/>
              <a:cs typeface="华文黑体" pitchFamily="2" charset="-122"/>
            </a:endParaRPr>
          </a:p>
        </p:txBody>
      </p:sp>
      <p:sp>
        <p:nvSpPr>
          <p:cNvPr id="39" name="TextBox 38"/>
          <p:cNvSpPr txBox="1"/>
          <p:nvPr/>
        </p:nvSpPr>
        <p:spPr>
          <a:xfrm>
            <a:off x="1806570" y="2880243"/>
            <a:ext cx="2346802" cy="646331"/>
          </a:xfrm>
          <a:prstGeom prst="rect">
            <a:avLst/>
          </a:prstGeom>
          <a:noFill/>
        </p:spPr>
        <p:txBody>
          <a:bodyPr wrap="square" rtlCol="0">
            <a:spAutoFit/>
          </a:bodyPr>
          <a:lstStyle/>
          <a:p>
            <a:r>
              <a:rPr lang="zh-CN" altLang="en-US" sz="1200">
                <a:solidFill>
                  <a:srgbClr val="1C1C1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a:solidFill>
                <a:srgbClr val="1C1C1C"/>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1001267" y="2516600"/>
            <a:ext cx="898003" cy="707886"/>
          </a:xfrm>
          <a:prstGeom prst="rect">
            <a:avLst/>
          </a:prstGeom>
          <a:noFill/>
        </p:spPr>
        <p:txBody>
          <a:bodyPr wrap="none" rtlCol="0" anchor="ctr">
            <a:spAutoFit/>
          </a:bodyPr>
          <a:lstStyle/>
          <a:p>
            <a:pPr lvl="0" algn="ctr"/>
            <a:r>
              <a:rPr lang="en-US" altLang="zh-CN" sz="4000">
                <a:solidFill>
                  <a:schemeClr val="accent1"/>
                </a:solidFill>
                <a:latin typeface="Univers LT 59 UltraCondensed" pitchFamily="34" charset="0"/>
                <a:cs typeface="Arial" panose="020b0604020202020204" pitchFamily="34" charset="0"/>
              </a:rPr>
              <a:t>6.9</a:t>
            </a:r>
            <a:endParaRPr lang="zh-CN" altLang="en-US" sz="4000">
              <a:solidFill>
                <a:schemeClr val="accent1"/>
              </a:solidFill>
              <a:latin typeface="Univers LT 59 UltraCondensed" pitchFamily="34" charset="0"/>
              <a:cs typeface="Arial" panose="020b0604020202020204" pitchFamily="34" charset="0"/>
            </a:endParaRPr>
          </a:p>
        </p:txBody>
      </p:sp>
    </p:spTree>
  </p:cSld>
  <p:clrMapOvr>
    <a:masterClrMapping/>
  </p:clrMapOvr>
  <mc:AlternateContent>
    <mc:Choice xmlns:p14="http://schemas.microsoft.com/office/powerpoint/2010/main" Requires="p14">
      <p:transition spd="med" advTm="5000" p14:dur="700">
        <p:fade/>
      </p:transition>
    </mc:Choice>
    <mc:Fallback>
      <p:transition spd="med"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0.7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childTnLst>
                          </p:cTn>
                        </p:par>
                        <p:par>
                          <p:cTn id="10" fill="hold" nodeType="afterGroup">
                            <p:stCondLst>
                              <p:cond delay="1000"/>
                            </p:stCondLst>
                            <p:childTnLst>
                              <p:par>
                                <p:cTn id="11" presetID="49" presetClass="entr" presetSubtype="0" decel="10000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 calcmode="lin" valueType="num">
                                      <p:cBhvr>
                                        <p:cTn id="15" dur="500" fill="hold"/>
                                        <p:tgtEl>
                                          <p:spTgt spid="12"/>
                                        </p:tgtEl>
                                        <p:attrNameLst>
                                          <p:attrName>style.rotation</p:attrName>
                                        </p:attrNameLst>
                                      </p:cBhvr>
                                      <p:tavLst>
                                        <p:tav tm="0">
                                          <p:val>
                                            <p:fltVal val="360"/>
                                          </p:val>
                                        </p:tav>
                                        <p:tav tm="100000">
                                          <p:val>
                                            <p:fltVal val="0"/>
                                          </p:val>
                                        </p:tav>
                                      </p:tavLst>
                                    </p:anim>
                                    <p:animEffect transition="in" filter="fade">
                                      <p:cBhvr>
                                        <p:cTn id="16" dur="500"/>
                                        <p:tgtEl>
                                          <p:spTgt spid="12"/>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 calcmode="lin" valueType="num">
                                      <p:cBhvr>
                                        <p:cTn id="21" dur="500" fill="hold"/>
                                        <p:tgtEl>
                                          <p:spTgt spid="13"/>
                                        </p:tgtEl>
                                        <p:attrNameLst>
                                          <p:attrName>style.rotation</p:attrName>
                                        </p:attrNameLst>
                                      </p:cBhvr>
                                      <p:tavLst>
                                        <p:tav tm="0">
                                          <p:val>
                                            <p:fltVal val="360"/>
                                          </p:val>
                                        </p:tav>
                                        <p:tav tm="100000">
                                          <p:val>
                                            <p:fltVal val="0"/>
                                          </p:val>
                                        </p:tav>
                                      </p:tavLst>
                                    </p:anim>
                                    <p:animEffect transition="in" filter="fade">
                                      <p:cBhvr>
                                        <p:cTn id="22" dur="500"/>
                                        <p:tgtEl>
                                          <p:spTgt spid="13"/>
                                        </p:tgtEl>
                                      </p:cBhvr>
                                    </p:animEffect>
                                  </p:childTnLst>
                                </p:cTn>
                              </p:par>
                              <p:par>
                                <p:cTn id="23" presetID="49" presetClass="entr" presetSubtype="0" decel="100000" fill="hold" grpId="0" nodeType="withEffect">
                                  <p:stCondLst>
                                    <p:cond delay="40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 calcmode="lin" valueType="num">
                                      <p:cBhvr>
                                        <p:cTn id="27" dur="500" fill="hold"/>
                                        <p:tgtEl>
                                          <p:spTgt spid="14"/>
                                        </p:tgtEl>
                                        <p:attrNameLst>
                                          <p:attrName>style.rotation</p:attrName>
                                        </p:attrNameLst>
                                      </p:cBhvr>
                                      <p:tavLst>
                                        <p:tav tm="0">
                                          <p:val>
                                            <p:fltVal val="360"/>
                                          </p:val>
                                        </p:tav>
                                        <p:tav tm="100000">
                                          <p:val>
                                            <p:fltVal val="0"/>
                                          </p:val>
                                        </p:tav>
                                      </p:tavLst>
                                    </p:anim>
                                    <p:animEffect transition="in" filter="fade">
                                      <p:cBhvr>
                                        <p:cTn id="28" dur="500"/>
                                        <p:tgtEl>
                                          <p:spTgt spid="14"/>
                                        </p:tgtEl>
                                      </p:cBhvr>
                                    </p:animEffect>
                                  </p:childTnLst>
                                </p:cTn>
                              </p:par>
                            </p:childTnLst>
                          </p:cTn>
                        </p:par>
                        <p:par>
                          <p:cTn id="29" fill="hold" nodeType="afterGroup">
                            <p:stCondLst>
                              <p:cond delay="1900"/>
                            </p:stCondLst>
                            <p:childTnLst>
                              <p:par>
                                <p:cTn id="30" presetID="2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right)">
                                      <p:cBhvr>
                                        <p:cTn id="35" dur="500"/>
                                        <p:tgtEl>
                                          <p:spTgt spid="2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right)">
                                      <p:cBhvr>
                                        <p:cTn id="44" dur="50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par>
                          <p:cTn id="48" fill="hold" nodeType="afterGroup">
                            <p:stCondLst>
                              <p:cond delay="2400"/>
                            </p:stCondLst>
                            <p:childTnLst>
                              <p:par>
                                <p:cTn id="49" presetID="1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p:tgtEl>
                                          <p:spTgt spid="23"/>
                                        </p:tgtEl>
                                        <p:attrNameLst>
                                          <p:attrName>ppt_x</p:attrName>
                                        </p:attrNameLst>
                                      </p:cBhvr>
                                      <p:tavLst>
                                        <p:tav tm="0">
                                          <p:val>
                                            <p:strVal val="#ppt_x-#ppt_w*1.125000"/>
                                          </p:val>
                                        </p:tav>
                                        <p:tav tm="100000">
                                          <p:val>
                                            <p:strVal val="#ppt_x"/>
                                          </p:val>
                                        </p:tav>
                                      </p:tavLst>
                                    </p:anim>
                                    <p:animEffect transition="in" filter="wipe(right)">
                                      <p:cBhvr>
                                        <p:cTn id="52" dur="500"/>
                                        <p:tgtEl>
                                          <p:spTgt spid="23"/>
                                        </p:tgtEl>
                                      </p:cBhvr>
                                    </p:animEffect>
                                  </p:childTnLst>
                                </p:cTn>
                              </p:par>
                              <p:par>
                                <p:cTn id="53" presetID="12" presetClass="entr" presetSubtype="8"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p:tgtEl>
                                          <p:spTgt spid="24"/>
                                        </p:tgtEl>
                                        <p:attrNameLst>
                                          <p:attrName>ppt_x</p:attrName>
                                        </p:attrNameLst>
                                      </p:cBhvr>
                                      <p:tavLst>
                                        <p:tav tm="0">
                                          <p:val>
                                            <p:strVal val="#ppt_x-#ppt_w*1.125000"/>
                                          </p:val>
                                        </p:tav>
                                        <p:tav tm="100000">
                                          <p:val>
                                            <p:strVal val="#ppt_x"/>
                                          </p:val>
                                        </p:tav>
                                      </p:tavLst>
                                    </p:anim>
                                    <p:animEffect transition="in" filter="wipe(right)">
                                      <p:cBhvr>
                                        <p:cTn id="56" dur="500"/>
                                        <p:tgtEl>
                                          <p:spTgt spid="24"/>
                                        </p:tgtEl>
                                      </p:cBhvr>
                                    </p:animEffect>
                                  </p:childTnLst>
                                </p:cTn>
                              </p:par>
                              <p:par>
                                <p:cTn id="57" presetID="14" presetClass="entr" presetSubtype="10" fill="hold" grpId="0" nodeType="withEffect">
                                  <p:stCondLst>
                                    <p:cond delay="0"/>
                                  </p:stCondLst>
                                  <p:iterate type="lt">
                                    <p:tmPct val="50000"/>
                                  </p:iterate>
                                  <p:childTnLst>
                                    <p:set>
                                      <p:cBhvr>
                                        <p:cTn id="58" dur="1" fill="hold">
                                          <p:stCondLst>
                                            <p:cond delay="0"/>
                                          </p:stCondLst>
                                        </p:cTn>
                                        <p:tgtEl>
                                          <p:spTgt spid="25"/>
                                        </p:tgtEl>
                                        <p:attrNameLst>
                                          <p:attrName>style.visibility</p:attrName>
                                        </p:attrNameLst>
                                      </p:cBhvr>
                                      <p:to>
                                        <p:strVal val="visible"/>
                                      </p:to>
                                    </p:set>
                                    <p:animEffect transition="in" filter="randombar(horizontal)">
                                      <p:cBhvr>
                                        <p:cTn id="59" dur="500"/>
                                        <p:tgtEl>
                                          <p:spTgt spid="25"/>
                                        </p:tgtEl>
                                      </p:cBhvr>
                                    </p:animEffect>
                                  </p:childTnLst>
                                </p:cTn>
                              </p:par>
                            </p:childTnLst>
                          </p:cTn>
                        </p:par>
                        <p:par>
                          <p:cTn id="60" fill="hold" nodeType="afterGroup">
                            <p:stCondLst>
                              <p:cond delay="2900"/>
                            </p:stCondLst>
                            <p:childTnLst>
                              <p:par>
                                <p:cTn id="61" presetID="1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p:tgtEl>
                                          <p:spTgt spid="26"/>
                                        </p:tgtEl>
                                        <p:attrNameLst>
                                          <p:attrName>ppt_x</p:attrName>
                                        </p:attrNameLst>
                                      </p:cBhvr>
                                      <p:tavLst>
                                        <p:tav tm="0">
                                          <p:val>
                                            <p:strVal val="#ppt_x-#ppt_w*1.125000"/>
                                          </p:val>
                                        </p:tav>
                                        <p:tav tm="100000">
                                          <p:val>
                                            <p:strVal val="#ppt_x"/>
                                          </p:val>
                                        </p:tav>
                                      </p:tavLst>
                                    </p:anim>
                                    <p:animEffect transition="in" filter="wipe(right)">
                                      <p:cBhvr>
                                        <p:cTn id="64" dur="500"/>
                                        <p:tgtEl>
                                          <p:spTgt spid="26"/>
                                        </p:tgtEl>
                                      </p:cBhvr>
                                    </p:animEffect>
                                  </p:childTnLst>
                                </p:cTn>
                              </p:par>
                              <p:par>
                                <p:cTn id="65" presetID="12" presetClass="entr" presetSubtype="8"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p:tgtEl>
                                          <p:spTgt spid="27"/>
                                        </p:tgtEl>
                                        <p:attrNameLst>
                                          <p:attrName>ppt_x</p:attrName>
                                        </p:attrNameLst>
                                      </p:cBhvr>
                                      <p:tavLst>
                                        <p:tav tm="0">
                                          <p:val>
                                            <p:strVal val="#ppt_x-#ppt_w*1.125000"/>
                                          </p:val>
                                        </p:tav>
                                        <p:tav tm="100000">
                                          <p:val>
                                            <p:strVal val="#ppt_x"/>
                                          </p:val>
                                        </p:tav>
                                      </p:tavLst>
                                    </p:anim>
                                    <p:animEffect transition="in" filter="wipe(right)">
                                      <p:cBhvr>
                                        <p:cTn id="68" dur="500"/>
                                        <p:tgtEl>
                                          <p:spTgt spid="27"/>
                                        </p:tgtEl>
                                      </p:cBhvr>
                                    </p:animEffect>
                                  </p:childTnLst>
                                </p:cTn>
                              </p:par>
                              <p:par>
                                <p:cTn id="69" presetID="14" presetClass="entr" presetSubtype="10" fill="hold" grpId="0" nodeType="withEffect">
                                  <p:stCondLst>
                                    <p:cond delay="0"/>
                                  </p:stCondLst>
                                  <p:iterate type="lt">
                                    <p:tmPct val="50000"/>
                                  </p:iterate>
                                  <p:childTnLst>
                                    <p:set>
                                      <p:cBhvr>
                                        <p:cTn id="70" dur="1" fill="hold">
                                          <p:stCondLst>
                                            <p:cond delay="0"/>
                                          </p:stCondLst>
                                        </p:cTn>
                                        <p:tgtEl>
                                          <p:spTgt spid="28"/>
                                        </p:tgtEl>
                                        <p:attrNameLst>
                                          <p:attrName>style.visibility</p:attrName>
                                        </p:attrNameLst>
                                      </p:cBhvr>
                                      <p:to>
                                        <p:strVal val="visible"/>
                                      </p:to>
                                    </p:set>
                                    <p:animEffect transition="in" filter="randombar(horizontal)">
                                      <p:cBhvr>
                                        <p:cTn id="71" dur="500"/>
                                        <p:tgtEl>
                                          <p:spTgt spid="28"/>
                                        </p:tgtEl>
                                      </p:cBhvr>
                                    </p:animEffect>
                                  </p:childTnLst>
                                </p:cTn>
                              </p:par>
                            </p:childTnLst>
                          </p:cTn>
                        </p:par>
                        <p:par>
                          <p:cTn id="72" fill="hold" nodeType="afterGroup">
                            <p:stCondLst>
                              <p:cond delay="3400"/>
                            </p:stCondLst>
                            <p:childTnLst>
                              <p:par>
                                <p:cTn id="73" presetID="12" presetClass="entr" presetSubtype="8"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p:tgtEl>
                                          <p:spTgt spid="29"/>
                                        </p:tgtEl>
                                        <p:attrNameLst>
                                          <p:attrName>ppt_x</p:attrName>
                                        </p:attrNameLst>
                                      </p:cBhvr>
                                      <p:tavLst>
                                        <p:tav tm="0">
                                          <p:val>
                                            <p:strVal val="#ppt_x-#ppt_w*1.125000"/>
                                          </p:val>
                                        </p:tav>
                                        <p:tav tm="100000">
                                          <p:val>
                                            <p:strVal val="#ppt_x"/>
                                          </p:val>
                                        </p:tav>
                                      </p:tavLst>
                                    </p:anim>
                                    <p:animEffect transition="in" filter="wipe(right)">
                                      <p:cBhvr>
                                        <p:cTn id="76" dur="500"/>
                                        <p:tgtEl>
                                          <p:spTgt spid="29"/>
                                        </p:tgtEl>
                                      </p:cBhvr>
                                    </p:animEffect>
                                  </p:childTnLst>
                                </p:cTn>
                              </p:par>
                              <p:par>
                                <p:cTn id="77" presetID="12" presetClass="entr" presetSubtype="8"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additive="base">
                                        <p:cTn id="79" dur="500"/>
                                        <p:tgtEl>
                                          <p:spTgt spid="30"/>
                                        </p:tgtEl>
                                        <p:attrNameLst>
                                          <p:attrName>ppt_x</p:attrName>
                                        </p:attrNameLst>
                                      </p:cBhvr>
                                      <p:tavLst>
                                        <p:tav tm="0">
                                          <p:val>
                                            <p:strVal val="#ppt_x-#ppt_w*1.125000"/>
                                          </p:val>
                                        </p:tav>
                                        <p:tav tm="100000">
                                          <p:val>
                                            <p:strVal val="#ppt_x"/>
                                          </p:val>
                                        </p:tav>
                                      </p:tavLst>
                                    </p:anim>
                                    <p:animEffect transition="in" filter="wipe(right)">
                                      <p:cBhvr>
                                        <p:cTn id="80" dur="500"/>
                                        <p:tgtEl>
                                          <p:spTgt spid="30"/>
                                        </p:tgtEl>
                                      </p:cBhvr>
                                    </p:animEffect>
                                  </p:childTnLst>
                                </p:cTn>
                              </p:par>
                              <p:par>
                                <p:cTn id="81" presetID="14" presetClass="entr" presetSubtype="10" fill="hold" grpId="0" nodeType="withEffect">
                                  <p:stCondLst>
                                    <p:cond delay="0"/>
                                  </p:stCondLst>
                                  <p:iterate type="lt">
                                    <p:tmPct val="50000"/>
                                  </p:iterate>
                                  <p:childTnLst>
                                    <p:set>
                                      <p:cBhvr>
                                        <p:cTn id="82" dur="1" fill="hold">
                                          <p:stCondLst>
                                            <p:cond delay="0"/>
                                          </p:stCondLst>
                                        </p:cTn>
                                        <p:tgtEl>
                                          <p:spTgt spid="31"/>
                                        </p:tgtEl>
                                        <p:attrNameLst>
                                          <p:attrName>style.visibility</p:attrName>
                                        </p:attrNameLst>
                                      </p:cBhvr>
                                      <p:to>
                                        <p:strVal val="visible"/>
                                      </p:to>
                                    </p:set>
                                    <p:animEffect transition="in" filter="randombar(horizontal)">
                                      <p:cBhvr>
                                        <p:cTn id="83" dur="500"/>
                                        <p:tgtEl>
                                          <p:spTgt spid="31"/>
                                        </p:tgtEl>
                                      </p:cBhvr>
                                    </p:animEffect>
                                  </p:childTnLst>
                                </p:cTn>
                              </p:par>
                            </p:childTnLst>
                          </p:cTn>
                        </p:par>
                        <p:par>
                          <p:cTn id="84" fill="hold" nodeType="afterGroup">
                            <p:stCondLst>
                              <p:cond delay="3900"/>
                            </p:stCondLst>
                            <p:childTnLst>
                              <p:par>
                                <p:cTn id="85" presetID="12" presetClass="entr" presetSubtype="8" fill="hold" grpId="0" nodeType="after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additive="base">
                                        <p:cTn id="87" dur="500"/>
                                        <p:tgtEl>
                                          <p:spTgt spid="32"/>
                                        </p:tgtEl>
                                        <p:attrNameLst>
                                          <p:attrName>ppt_x</p:attrName>
                                        </p:attrNameLst>
                                      </p:cBhvr>
                                      <p:tavLst>
                                        <p:tav tm="0">
                                          <p:val>
                                            <p:strVal val="#ppt_x-#ppt_w*1.125000"/>
                                          </p:val>
                                        </p:tav>
                                        <p:tav tm="100000">
                                          <p:val>
                                            <p:strVal val="#ppt_x"/>
                                          </p:val>
                                        </p:tav>
                                      </p:tavLst>
                                    </p:anim>
                                    <p:animEffect transition="in" filter="wipe(right)">
                                      <p:cBhvr>
                                        <p:cTn id="88" dur="500"/>
                                        <p:tgtEl>
                                          <p:spTgt spid="32"/>
                                        </p:tgtEl>
                                      </p:cBhvr>
                                    </p:animEffect>
                                  </p:childTnLst>
                                </p:cTn>
                              </p:par>
                              <p:par>
                                <p:cTn id="89" presetID="12" presetClass="entr" presetSubtype="8"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anim calcmode="lin" valueType="num">
                                      <p:cBhvr additive="base">
                                        <p:cTn id="91" dur="500"/>
                                        <p:tgtEl>
                                          <p:spTgt spid="33"/>
                                        </p:tgtEl>
                                        <p:attrNameLst>
                                          <p:attrName>ppt_x</p:attrName>
                                        </p:attrNameLst>
                                      </p:cBhvr>
                                      <p:tavLst>
                                        <p:tav tm="0">
                                          <p:val>
                                            <p:strVal val="#ppt_x-#ppt_w*1.125000"/>
                                          </p:val>
                                        </p:tav>
                                        <p:tav tm="100000">
                                          <p:val>
                                            <p:strVal val="#ppt_x"/>
                                          </p:val>
                                        </p:tav>
                                      </p:tavLst>
                                    </p:anim>
                                    <p:animEffect transition="in" filter="wipe(right)">
                                      <p:cBhvr>
                                        <p:cTn id="92" dur="500"/>
                                        <p:tgtEl>
                                          <p:spTgt spid="33"/>
                                        </p:tgtEl>
                                      </p:cBhvr>
                                    </p:animEffect>
                                  </p:childTnLst>
                                </p:cTn>
                              </p:par>
                              <p:par>
                                <p:cTn id="93" presetID="14" presetClass="entr" presetSubtype="10" fill="hold" grpId="0" nodeType="withEffect">
                                  <p:stCondLst>
                                    <p:cond delay="0"/>
                                  </p:stCondLst>
                                  <p:iterate type="lt">
                                    <p:tmPct val="50000"/>
                                  </p:iterate>
                                  <p:childTnLst>
                                    <p:set>
                                      <p:cBhvr>
                                        <p:cTn id="94" dur="1" fill="hold">
                                          <p:stCondLst>
                                            <p:cond delay="0"/>
                                          </p:stCondLst>
                                        </p:cTn>
                                        <p:tgtEl>
                                          <p:spTgt spid="34"/>
                                        </p:tgtEl>
                                        <p:attrNameLst>
                                          <p:attrName>style.visibility</p:attrName>
                                        </p:attrNameLst>
                                      </p:cBhvr>
                                      <p:to>
                                        <p:strVal val="visible"/>
                                      </p:to>
                                    </p:set>
                                    <p:animEffect transition="in" filter="randombar(horizontal)">
                                      <p:cBhvr>
                                        <p:cTn id="95" dur="500"/>
                                        <p:tgtEl>
                                          <p:spTgt spid="34"/>
                                        </p:tgtEl>
                                      </p:cBhvr>
                                    </p:animEffect>
                                  </p:childTnLst>
                                </p:cTn>
                              </p:par>
                            </p:childTnLst>
                          </p:cTn>
                        </p:par>
                        <p:par>
                          <p:cTn id="96" fill="hold" nodeType="afterGroup">
                            <p:stCondLst>
                              <p:cond delay="4400"/>
                            </p:stCondLst>
                            <p:childTnLst>
                              <p:par>
                                <p:cTn id="97" presetID="12" presetClass="entr" presetSubtype="8"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500"/>
                                        <p:tgtEl>
                                          <p:spTgt spid="35"/>
                                        </p:tgtEl>
                                        <p:attrNameLst>
                                          <p:attrName>ppt_x</p:attrName>
                                        </p:attrNameLst>
                                      </p:cBhvr>
                                      <p:tavLst>
                                        <p:tav tm="0">
                                          <p:val>
                                            <p:strVal val="#ppt_x-#ppt_w*1.125000"/>
                                          </p:val>
                                        </p:tav>
                                        <p:tav tm="100000">
                                          <p:val>
                                            <p:strVal val="#ppt_x"/>
                                          </p:val>
                                        </p:tav>
                                      </p:tavLst>
                                    </p:anim>
                                    <p:animEffect transition="in" filter="wipe(right)">
                                      <p:cBhvr>
                                        <p:cTn id="100" dur="500"/>
                                        <p:tgtEl>
                                          <p:spTgt spid="35"/>
                                        </p:tgtEl>
                                      </p:cBhvr>
                                    </p:animEffect>
                                  </p:childTnLst>
                                </p:cTn>
                              </p:par>
                              <p:par>
                                <p:cTn id="101" presetID="12" presetClass="entr" presetSubtype="8" fill="hold" grpId="0" nodeType="withEffect">
                                  <p:stCondLst>
                                    <p:cond delay="0"/>
                                  </p:stCondLst>
                                  <p:childTnLst>
                                    <p:set>
                                      <p:cBhvr>
                                        <p:cTn id="102" dur="1" fill="hold">
                                          <p:stCondLst>
                                            <p:cond delay="0"/>
                                          </p:stCondLst>
                                        </p:cTn>
                                        <p:tgtEl>
                                          <p:spTgt spid="36"/>
                                        </p:tgtEl>
                                        <p:attrNameLst>
                                          <p:attrName>style.visibility</p:attrName>
                                        </p:attrNameLst>
                                      </p:cBhvr>
                                      <p:to>
                                        <p:strVal val="visible"/>
                                      </p:to>
                                    </p:set>
                                    <p:anim calcmode="lin" valueType="num">
                                      <p:cBhvr additive="base">
                                        <p:cTn id="103" dur="500"/>
                                        <p:tgtEl>
                                          <p:spTgt spid="36"/>
                                        </p:tgtEl>
                                        <p:attrNameLst>
                                          <p:attrName>ppt_x</p:attrName>
                                        </p:attrNameLst>
                                      </p:cBhvr>
                                      <p:tavLst>
                                        <p:tav tm="0">
                                          <p:val>
                                            <p:strVal val="#ppt_x-#ppt_w*1.125000"/>
                                          </p:val>
                                        </p:tav>
                                        <p:tav tm="100000">
                                          <p:val>
                                            <p:strVal val="#ppt_x"/>
                                          </p:val>
                                        </p:tav>
                                      </p:tavLst>
                                    </p:anim>
                                    <p:animEffect transition="in" filter="wipe(right)">
                                      <p:cBhvr>
                                        <p:cTn id="104" dur="500"/>
                                        <p:tgtEl>
                                          <p:spTgt spid="36"/>
                                        </p:tgtEl>
                                      </p:cBhvr>
                                    </p:animEffect>
                                  </p:childTnLst>
                                </p:cTn>
                              </p:par>
                              <p:par>
                                <p:cTn id="105" presetID="14" presetClass="entr" presetSubtype="10" fill="hold" grpId="0" nodeType="withEffect">
                                  <p:stCondLst>
                                    <p:cond delay="0"/>
                                  </p:stCondLst>
                                  <p:iterate type="lt">
                                    <p:tmPct val="50000"/>
                                  </p:iterate>
                                  <p:childTnLst>
                                    <p:set>
                                      <p:cBhvr>
                                        <p:cTn id="106" dur="1" fill="hold">
                                          <p:stCondLst>
                                            <p:cond delay="0"/>
                                          </p:stCondLst>
                                        </p:cTn>
                                        <p:tgtEl>
                                          <p:spTgt spid="37"/>
                                        </p:tgtEl>
                                        <p:attrNameLst>
                                          <p:attrName>style.visibility</p:attrName>
                                        </p:attrNameLst>
                                      </p:cBhvr>
                                      <p:to>
                                        <p:strVal val="visible"/>
                                      </p:to>
                                    </p:set>
                                    <p:animEffect transition="in" filter="randombar(horizontal)">
                                      <p:cBhvr>
                                        <p:cTn id="107" dur="500"/>
                                        <p:tgtEl>
                                          <p:spTgt spid="37"/>
                                        </p:tgtEl>
                                      </p:cBhvr>
                                    </p:animEffect>
                                  </p:childTnLst>
                                </p:cTn>
                              </p:par>
                            </p:childTnLst>
                          </p:cTn>
                        </p:par>
                        <p:par>
                          <p:cTn id="108" fill="hold" nodeType="afterGroup">
                            <p:stCondLst>
                              <p:cond delay="4900"/>
                            </p:stCondLst>
                            <p:childTnLst>
                              <p:par>
                                <p:cTn id="109" presetID="12" presetClass="entr" presetSubtype="8" fill="hold" grpId="0" nodeType="afterEffect">
                                  <p:stCondLst>
                                    <p:cond delay="0"/>
                                  </p:stCondLst>
                                  <p:childTnLst>
                                    <p:set>
                                      <p:cBhvr>
                                        <p:cTn id="110" dur="1" fill="hold">
                                          <p:stCondLst>
                                            <p:cond delay="0"/>
                                          </p:stCondLst>
                                        </p:cTn>
                                        <p:tgtEl>
                                          <p:spTgt spid="38"/>
                                        </p:tgtEl>
                                        <p:attrNameLst>
                                          <p:attrName>style.visibility</p:attrName>
                                        </p:attrNameLst>
                                      </p:cBhvr>
                                      <p:to>
                                        <p:strVal val="visible"/>
                                      </p:to>
                                    </p:set>
                                    <p:anim calcmode="lin" valueType="num">
                                      <p:cBhvr additive="base">
                                        <p:cTn id="111" dur="500"/>
                                        <p:tgtEl>
                                          <p:spTgt spid="38"/>
                                        </p:tgtEl>
                                        <p:attrNameLst>
                                          <p:attrName>ppt_x</p:attrName>
                                        </p:attrNameLst>
                                      </p:cBhvr>
                                      <p:tavLst>
                                        <p:tav tm="0">
                                          <p:val>
                                            <p:strVal val="#ppt_x-#ppt_w*1.125000"/>
                                          </p:val>
                                        </p:tav>
                                        <p:tav tm="100000">
                                          <p:val>
                                            <p:strVal val="#ppt_x"/>
                                          </p:val>
                                        </p:tav>
                                      </p:tavLst>
                                    </p:anim>
                                    <p:animEffect transition="in" filter="wipe(right)">
                                      <p:cBhvr>
                                        <p:cTn id="112" dur="500"/>
                                        <p:tgtEl>
                                          <p:spTgt spid="38"/>
                                        </p:tgtEl>
                                      </p:cBhvr>
                                    </p:animEffect>
                                  </p:childTnLst>
                                </p:cTn>
                              </p:par>
                              <p:par>
                                <p:cTn id="113" presetID="12" presetClass="entr" presetSubtype="8" fill="hold" grpId="0" nodeType="with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additive="base">
                                        <p:cTn id="115" dur="500"/>
                                        <p:tgtEl>
                                          <p:spTgt spid="39"/>
                                        </p:tgtEl>
                                        <p:attrNameLst>
                                          <p:attrName>ppt_x</p:attrName>
                                        </p:attrNameLst>
                                      </p:cBhvr>
                                      <p:tavLst>
                                        <p:tav tm="0">
                                          <p:val>
                                            <p:strVal val="#ppt_x-#ppt_w*1.125000"/>
                                          </p:val>
                                        </p:tav>
                                        <p:tav tm="100000">
                                          <p:val>
                                            <p:strVal val="#ppt_x"/>
                                          </p:val>
                                        </p:tav>
                                      </p:tavLst>
                                    </p:anim>
                                    <p:animEffect transition="in" filter="wipe(right)">
                                      <p:cBhvr>
                                        <p:cTn id="116" dur="500"/>
                                        <p:tgtEl>
                                          <p:spTgt spid="39"/>
                                        </p:tgtEl>
                                      </p:cBhvr>
                                    </p:animEffect>
                                  </p:childTnLst>
                                </p:cTn>
                              </p:par>
                              <p:par>
                                <p:cTn id="117" presetID="14" presetClass="entr" presetSubtype="10" fill="hold" grpId="0" nodeType="withEffect">
                                  <p:stCondLst>
                                    <p:cond delay="0"/>
                                  </p:stCondLst>
                                  <p:iterate type="lt">
                                    <p:tmPct val="50000"/>
                                  </p:iterate>
                                  <p:childTnLst>
                                    <p:set>
                                      <p:cBhvr>
                                        <p:cTn id="118" dur="1" fill="hold">
                                          <p:stCondLst>
                                            <p:cond delay="0"/>
                                          </p:stCondLst>
                                        </p:cTn>
                                        <p:tgtEl>
                                          <p:spTgt spid="40"/>
                                        </p:tgtEl>
                                        <p:attrNameLst>
                                          <p:attrName>style.visibility</p:attrName>
                                        </p:attrNameLst>
                                      </p:cBhvr>
                                      <p:to>
                                        <p:strVal val="visible"/>
                                      </p:to>
                                    </p:set>
                                    <p:animEffect transition="in" filter="randombar(horizontal)">
                                      <p:cBhvr>
                                        <p:cTn id="1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9" grpId="0" animBg="1"/>
      <p:bldP spid="20" grpId="0" animBg="1"/>
      <p:bldP spid="21" grpId="0" animBg="1"/>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5" name="图片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592" y="1772063"/>
            <a:ext cx="5556675" cy="2116828"/>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9353" y="1827011"/>
            <a:ext cx="2356969" cy="1532673"/>
          </a:xfrm>
          <a:prstGeom prst="rect">
            <a:avLst/>
          </a:prstGeom>
        </p:spPr>
      </p:pic>
      <p:sp>
        <p:nvSpPr>
          <p:cNvPr id="26" name="TextBox 25"/>
          <p:cNvSpPr txBox="1"/>
          <p:nvPr/>
        </p:nvSpPr>
        <p:spPr>
          <a:xfrm>
            <a:off x="5555697" y="2457832"/>
            <a:ext cx="1883849" cy="601255"/>
          </a:xfrm>
          <a:prstGeom prst="rect">
            <a:avLst/>
          </a:prstGeom>
          <a:noFill/>
        </p:spPr>
        <p:txBody>
          <a:bodyPr wrap="none" rtlCol="0">
            <a:spAutoFit/>
          </a:bodyPr>
          <a:lstStyle/>
          <a:p>
            <a:r>
              <a:rPr lang="zh-CN" altLang="en-US" sz="3305" b="1">
                <a:solidFill>
                  <a:srgbClr val="FFFF00"/>
                </a:solidFill>
                <a:latin typeface="微软雅黑" panose="020b0503020204020204" pitchFamily="34" charset="-122"/>
                <a:ea typeface="微软雅黑" panose="020b0503020204020204" pitchFamily="34" charset="-122"/>
              </a:rPr>
              <a:t>第五部分</a:t>
            </a:r>
            <a:endParaRPr lang="zh-CN" altLang="en-US" sz="3305" b="1">
              <a:solidFill>
                <a:srgbClr val="FFFF00"/>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3070890" y="3458004"/>
            <a:ext cx="6596678" cy="861774"/>
          </a:xfrm>
          <a:prstGeom prst="rect">
            <a:avLst/>
          </a:prstGeom>
          <a:noFill/>
        </p:spPr>
        <p:txBody>
          <a:bodyPr wrap="none" rtlCol="0">
            <a:spAutoFit/>
          </a:bodyPr>
          <a:lstStyle/>
          <a:p>
            <a:r>
              <a:rPr lang="zh-CN" altLang="en-US" sz="5000" b="1">
                <a:solidFill>
                  <a:schemeClr val="accent1"/>
                </a:solidFill>
                <a:latin typeface="微软雅黑" panose="020b0503020204020204" pitchFamily="34" charset="-122"/>
                <a:ea typeface="微软雅黑" panose="020b0503020204020204" pitchFamily="34" charset="-122"/>
              </a:rPr>
              <a:t>点击添加主要文字内容</a:t>
            </a:r>
            <a:endParaRPr lang="zh-CN" altLang="en-US" sz="5000" b="1">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5000" p14:dur="1500">
        <p:random/>
      </p:transition>
    </mc:Choice>
    <mc:Fallback>
      <p:transition spd="slow"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nodeType="afterGroup">
                            <p:stCondLst>
                              <p:cond delay="500"/>
                            </p:stCondLst>
                            <p:childTnLst>
                              <p:par>
                                <p:cTn id="11" presetID="22" presetClass="entr" presetSubtype="8"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500"/>
                                        <p:tgtEl>
                                          <p:spTgt spid="25"/>
                                        </p:tgtEl>
                                      </p:cBhvr>
                                    </p:animEffect>
                                  </p:childTnLst>
                                </p:cTn>
                              </p:par>
                            </p:childTnLst>
                          </p:cTn>
                        </p:par>
                        <p:par>
                          <p:cTn id="14" fill="hold" nodeType="afterGroup">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66"/>
          <p:cNvGrpSpPr/>
          <p:nvPr/>
        </p:nvGrpSpPr>
        <p:grpSpPr>
          <a:xfrm>
            <a:off x="528136" y="1270127"/>
            <a:ext cx="5935675" cy="4994107"/>
            <a:chOff x="720" y="839"/>
            <a:chExt cx="3740" cy="3146"/>
          </a:xfrm>
          <a:solidFill>
            <a:schemeClr val="accent3"/>
          </a:solidFill>
        </p:grpSpPr>
        <p:sp>
          <p:nvSpPr>
            <p:cNvPr id="3" name="Freeform 67"/>
            <p:cNvSpPr/>
            <p:nvPr/>
          </p:nvSpPr>
          <p:spPr bwMode="gray">
            <a:xfrm>
              <a:off x="720" y="1296"/>
              <a:ext cx="1495" cy="1136"/>
            </a:xfrm>
            <a:custGeom>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4" name="Freeform 68"/>
            <p:cNvSpPr/>
            <p:nvPr/>
          </p:nvSpPr>
          <p:spPr bwMode="gray">
            <a:xfrm>
              <a:off x="720" y="1296"/>
              <a:ext cx="1495" cy="1136"/>
            </a:xfrm>
            <a:custGeom>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5" name="Freeform 69"/>
            <p:cNvSpPr/>
            <p:nvPr/>
          </p:nvSpPr>
          <p:spPr bwMode="gray">
            <a:xfrm>
              <a:off x="900" y="2373"/>
              <a:ext cx="1448" cy="781"/>
            </a:xfrm>
            <a:custGeom>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6" name="Freeform 70"/>
            <p:cNvSpPr/>
            <p:nvPr/>
          </p:nvSpPr>
          <p:spPr bwMode="gray">
            <a:xfrm>
              <a:off x="900" y="2373"/>
              <a:ext cx="1448" cy="781"/>
            </a:xfrm>
            <a:custGeom>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7" name="Freeform 71"/>
            <p:cNvSpPr/>
            <p:nvPr/>
          </p:nvSpPr>
          <p:spPr bwMode="gray">
            <a:xfrm>
              <a:off x="2215" y="3052"/>
              <a:ext cx="676" cy="694"/>
            </a:xfrm>
            <a:custGeom>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8" name="Freeform 72"/>
            <p:cNvSpPr/>
            <p:nvPr/>
          </p:nvSpPr>
          <p:spPr bwMode="gray">
            <a:xfrm>
              <a:off x="2215" y="3052"/>
              <a:ext cx="676" cy="694"/>
            </a:xfrm>
            <a:custGeom>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9" name="Freeform 73"/>
            <p:cNvSpPr/>
            <p:nvPr/>
          </p:nvSpPr>
          <p:spPr bwMode="gray">
            <a:xfrm>
              <a:off x="2755" y="3269"/>
              <a:ext cx="596" cy="432"/>
            </a:xfrm>
            <a:custGeom>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10" name="Freeform 74"/>
            <p:cNvSpPr/>
            <p:nvPr/>
          </p:nvSpPr>
          <p:spPr bwMode="gray">
            <a:xfrm>
              <a:off x="2755" y="3269"/>
              <a:ext cx="596" cy="432"/>
            </a:xfrm>
            <a:custGeom>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11" name="Freeform 75"/>
            <p:cNvSpPr/>
            <p:nvPr/>
          </p:nvSpPr>
          <p:spPr bwMode="gray">
            <a:xfrm>
              <a:off x="3116" y="3813"/>
              <a:ext cx="195" cy="172"/>
            </a:xfrm>
            <a:custGeom>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12" name="Freeform 76"/>
            <p:cNvSpPr/>
            <p:nvPr/>
          </p:nvSpPr>
          <p:spPr bwMode="gray">
            <a:xfrm>
              <a:off x="3116" y="3813"/>
              <a:ext cx="195" cy="172"/>
            </a:xfrm>
            <a:custGeom>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13" name="Freeform 77"/>
            <p:cNvSpPr/>
            <p:nvPr/>
          </p:nvSpPr>
          <p:spPr bwMode="gray">
            <a:xfrm>
              <a:off x="3188" y="3319"/>
              <a:ext cx="564" cy="480"/>
            </a:xfrm>
            <a:custGeom>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14" name="Freeform 78"/>
            <p:cNvSpPr/>
            <p:nvPr/>
          </p:nvSpPr>
          <p:spPr bwMode="gray">
            <a:xfrm>
              <a:off x="3188" y="3319"/>
              <a:ext cx="564" cy="480"/>
            </a:xfrm>
            <a:custGeom>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15" name="Freeform 79"/>
            <p:cNvSpPr/>
            <p:nvPr/>
          </p:nvSpPr>
          <p:spPr bwMode="gray">
            <a:xfrm>
              <a:off x="3636" y="3029"/>
              <a:ext cx="313" cy="413"/>
            </a:xfrm>
            <a:custGeom>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16" name="Freeform 80"/>
            <p:cNvSpPr/>
            <p:nvPr/>
          </p:nvSpPr>
          <p:spPr bwMode="gray">
            <a:xfrm>
              <a:off x="3636" y="3029"/>
              <a:ext cx="313" cy="413"/>
            </a:xfrm>
            <a:custGeom>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17" name="Freeform 81"/>
            <p:cNvSpPr/>
            <p:nvPr/>
          </p:nvSpPr>
          <p:spPr bwMode="gray">
            <a:xfrm>
              <a:off x="3746" y="2774"/>
              <a:ext cx="283" cy="318"/>
            </a:xfrm>
            <a:custGeom>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18" name="Freeform 82"/>
            <p:cNvSpPr/>
            <p:nvPr/>
          </p:nvSpPr>
          <p:spPr bwMode="gray">
            <a:xfrm>
              <a:off x="3746" y="2774"/>
              <a:ext cx="283" cy="318"/>
            </a:xfrm>
            <a:custGeom>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19" name="Freeform 83"/>
            <p:cNvSpPr/>
            <p:nvPr/>
          </p:nvSpPr>
          <p:spPr bwMode="gray">
            <a:xfrm>
              <a:off x="3622" y="2455"/>
              <a:ext cx="383" cy="340"/>
            </a:xfrm>
            <a:custGeom>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20" name="Freeform 84"/>
            <p:cNvSpPr/>
            <p:nvPr/>
          </p:nvSpPr>
          <p:spPr bwMode="gray">
            <a:xfrm>
              <a:off x="3622" y="2455"/>
              <a:ext cx="383" cy="340"/>
            </a:xfrm>
            <a:custGeom>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21" name="Freeform 85"/>
            <p:cNvSpPr/>
            <p:nvPr/>
          </p:nvSpPr>
          <p:spPr bwMode="gray">
            <a:xfrm>
              <a:off x="3848" y="2705"/>
              <a:ext cx="58" cy="77"/>
            </a:xfrm>
            <a:custGeom>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5"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22" name="Freeform 86"/>
            <p:cNvSpPr/>
            <p:nvPr/>
          </p:nvSpPr>
          <p:spPr bwMode="gray">
            <a:xfrm>
              <a:off x="3848" y="2705"/>
              <a:ext cx="58" cy="77"/>
            </a:xfrm>
            <a:custGeom>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5"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23" name="Freeform 87"/>
            <p:cNvSpPr/>
            <p:nvPr/>
          </p:nvSpPr>
          <p:spPr bwMode="gray">
            <a:xfrm>
              <a:off x="3714" y="2597"/>
              <a:ext cx="37" cy="32"/>
            </a:xfrm>
            <a:custGeom>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cxnLst>
                <a:cxn ang="T12">
                  <a:pos x="T0" y="T1"/>
                </a:cxn>
                <a:cxn ang="T13">
                  <a:pos x="T2" y="T3"/>
                </a:cxn>
                <a:cxn ang="T14">
                  <a:pos x="T4" y="T5"/>
                </a:cxn>
                <a:cxn ang="T15">
                  <a:pos x="T6" y="T7"/>
                </a:cxn>
                <a:cxn ang="T16">
                  <a:pos x="T8" y="T9"/>
                </a:cxn>
                <a:cxn ang="T17">
                  <a:pos x="T10" y="T11"/>
                </a:cxn>
              </a:cxnLst>
              <a:rect l="T18" t="T19" r="T20" b="T21"/>
              <a:pathLst>
                <a:path w="75" h="62">
                  <a:moveTo>
                    <a:pt x="0" y="45"/>
                  </a:moveTo>
                  <a:lnTo>
                    <a:pt x="33" y="0"/>
                  </a:lnTo>
                  <a:lnTo>
                    <a:pt x="73" y="14"/>
                  </a:lnTo>
                  <a:lnTo>
                    <a:pt x="75" y="49"/>
                  </a:lnTo>
                  <a:lnTo>
                    <a:pt x="32" y="63"/>
                  </a:lnTo>
                  <a:lnTo>
                    <a:pt x="0" y="45"/>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24" name="Freeform 88"/>
            <p:cNvSpPr/>
            <p:nvPr/>
          </p:nvSpPr>
          <p:spPr bwMode="gray">
            <a:xfrm>
              <a:off x="3714" y="2597"/>
              <a:ext cx="37" cy="32"/>
            </a:xfrm>
            <a:custGeom>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cxnLst>
                <a:cxn ang="T12">
                  <a:pos x="T0" y="T1"/>
                </a:cxn>
                <a:cxn ang="T13">
                  <a:pos x="T2" y="T3"/>
                </a:cxn>
                <a:cxn ang="T14">
                  <a:pos x="T4" y="T5"/>
                </a:cxn>
                <a:cxn ang="T15">
                  <a:pos x="T6" y="T7"/>
                </a:cxn>
                <a:cxn ang="T16">
                  <a:pos x="T8" y="T9"/>
                </a:cxn>
                <a:cxn ang="T17">
                  <a:pos x="T10" y="T11"/>
                </a:cxn>
              </a:cxnLst>
              <a:rect l="T18" t="T19" r="T20" b="T21"/>
              <a:pathLst>
                <a:path w="75" h="62">
                  <a:moveTo>
                    <a:pt x="0" y="45"/>
                  </a:moveTo>
                  <a:lnTo>
                    <a:pt x="33" y="0"/>
                  </a:lnTo>
                  <a:lnTo>
                    <a:pt x="73" y="14"/>
                  </a:lnTo>
                  <a:lnTo>
                    <a:pt x="75" y="49"/>
                  </a:lnTo>
                  <a:lnTo>
                    <a:pt x="32" y="63"/>
                  </a:lnTo>
                  <a:lnTo>
                    <a:pt x="0" y="45"/>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25" name="Freeform 89"/>
            <p:cNvSpPr/>
            <p:nvPr/>
          </p:nvSpPr>
          <p:spPr bwMode="gray">
            <a:xfrm>
              <a:off x="3768" y="2614"/>
              <a:ext cx="37" cy="52"/>
            </a:xfrm>
            <a:custGeom>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26" name="Freeform 90"/>
            <p:cNvSpPr/>
            <p:nvPr/>
          </p:nvSpPr>
          <p:spPr bwMode="gray">
            <a:xfrm>
              <a:off x="3768" y="2614"/>
              <a:ext cx="37" cy="52"/>
            </a:xfrm>
            <a:custGeom>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27" name="Freeform 91"/>
            <p:cNvSpPr/>
            <p:nvPr/>
          </p:nvSpPr>
          <p:spPr bwMode="gray">
            <a:xfrm>
              <a:off x="3451" y="2207"/>
              <a:ext cx="493" cy="331"/>
            </a:xfrm>
            <a:custGeom>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6"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28" name="Freeform 92"/>
            <p:cNvSpPr/>
            <p:nvPr/>
          </p:nvSpPr>
          <p:spPr bwMode="gray">
            <a:xfrm>
              <a:off x="3451" y="2207"/>
              <a:ext cx="493" cy="331"/>
            </a:xfrm>
            <a:custGeom>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6"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29" name="Freeform 93"/>
            <p:cNvSpPr/>
            <p:nvPr/>
          </p:nvSpPr>
          <p:spPr bwMode="gray">
            <a:xfrm>
              <a:off x="3322" y="1838"/>
              <a:ext cx="400" cy="580"/>
            </a:xfrm>
            <a:custGeom>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30" name="Freeform 94"/>
            <p:cNvSpPr/>
            <p:nvPr/>
          </p:nvSpPr>
          <p:spPr bwMode="gray">
            <a:xfrm>
              <a:off x="3322" y="1838"/>
              <a:ext cx="400" cy="580"/>
            </a:xfrm>
            <a:custGeom>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31" name="Freeform 95"/>
            <p:cNvSpPr/>
            <p:nvPr/>
          </p:nvSpPr>
          <p:spPr bwMode="gray">
            <a:xfrm>
              <a:off x="3440" y="1985"/>
              <a:ext cx="121" cy="140"/>
            </a:xfrm>
            <a:custGeom>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1"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32" name="Freeform 96"/>
            <p:cNvSpPr/>
            <p:nvPr/>
          </p:nvSpPr>
          <p:spPr bwMode="gray">
            <a:xfrm>
              <a:off x="3440" y="1985"/>
              <a:ext cx="121" cy="140"/>
            </a:xfrm>
            <a:custGeom>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1"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33" name="Freeform 97"/>
            <p:cNvSpPr/>
            <p:nvPr/>
          </p:nvSpPr>
          <p:spPr bwMode="gray">
            <a:xfrm>
              <a:off x="3527" y="2070"/>
              <a:ext cx="86" cy="115"/>
            </a:xfrm>
            <a:custGeom>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34" name="Freeform 98"/>
            <p:cNvSpPr/>
            <p:nvPr/>
          </p:nvSpPr>
          <p:spPr bwMode="gray">
            <a:xfrm>
              <a:off x="3527" y="2070"/>
              <a:ext cx="86" cy="115"/>
            </a:xfrm>
            <a:custGeom>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35" name="Freeform 99"/>
            <p:cNvSpPr/>
            <p:nvPr/>
          </p:nvSpPr>
          <p:spPr bwMode="gray">
            <a:xfrm>
              <a:off x="3643" y="1699"/>
              <a:ext cx="430" cy="429"/>
            </a:xfrm>
            <a:custGeom>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36" name="Freeform 100"/>
            <p:cNvSpPr/>
            <p:nvPr/>
          </p:nvSpPr>
          <p:spPr bwMode="gray">
            <a:xfrm>
              <a:off x="3643" y="1699"/>
              <a:ext cx="430" cy="429"/>
            </a:xfrm>
            <a:custGeom>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37" name="Freeform 101"/>
            <p:cNvSpPr/>
            <p:nvPr/>
          </p:nvSpPr>
          <p:spPr bwMode="gray">
            <a:xfrm>
              <a:off x="3738" y="1458"/>
              <a:ext cx="630" cy="431"/>
            </a:xfrm>
            <a:custGeom>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38" name="Freeform 102"/>
            <p:cNvSpPr/>
            <p:nvPr/>
          </p:nvSpPr>
          <p:spPr bwMode="gray">
            <a:xfrm>
              <a:off x="3738" y="1458"/>
              <a:ext cx="630" cy="431"/>
            </a:xfrm>
            <a:custGeom>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39" name="Freeform 103"/>
            <p:cNvSpPr/>
            <p:nvPr/>
          </p:nvSpPr>
          <p:spPr bwMode="gray">
            <a:xfrm>
              <a:off x="3599" y="839"/>
              <a:ext cx="861" cy="778"/>
            </a:xfrm>
            <a:custGeom>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40" name="Freeform 104"/>
            <p:cNvSpPr/>
            <p:nvPr/>
          </p:nvSpPr>
          <p:spPr bwMode="gray">
            <a:xfrm>
              <a:off x="3599" y="839"/>
              <a:ext cx="861" cy="778"/>
            </a:xfrm>
            <a:custGeom>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41" name="Freeform 105"/>
            <p:cNvSpPr/>
            <p:nvPr/>
          </p:nvSpPr>
          <p:spPr bwMode="gray">
            <a:xfrm>
              <a:off x="2264" y="884"/>
              <a:ext cx="1641" cy="1473"/>
            </a:xfrm>
            <a:custGeom>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42" name="Freeform 106"/>
            <p:cNvSpPr/>
            <p:nvPr/>
          </p:nvSpPr>
          <p:spPr bwMode="gray">
            <a:xfrm>
              <a:off x="2264" y="884"/>
              <a:ext cx="1641" cy="1473"/>
            </a:xfrm>
            <a:custGeom>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43" name="Freeform 107"/>
            <p:cNvSpPr/>
            <p:nvPr/>
          </p:nvSpPr>
          <p:spPr bwMode="gray">
            <a:xfrm>
              <a:off x="2016" y="1899"/>
              <a:ext cx="1007" cy="870"/>
            </a:xfrm>
            <a:custGeom>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3"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44" name="Freeform 108"/>
            <p:cNvSpPr/>
            <p:nvPr/>
          </p:nvSpPr>
          <p:spPr bwMode="gray">
            <a:xfrm>
              <a:off x="2016" y="1899"/>
              <a:ext cx="1007" cy="870"/>
            </a:xfrm>
            <a:custGeom>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3"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45" name="Freeform 109"/>
            <p:cNvSpPr/>
            <p:nvPr/>
          </p:nvSpPr>
          <p:spPr bwMode="gray">
            <a:xfrm>
              <a:off x="1694" y="2177"/>
              <a:ext cx="936" cy="666"/>
            </a:xfrm>
            <a:custGeom>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46" name="Freeform 110"/>
            <p:cNvSpPr/>
            <p:nvPr/>
          </p:nvSpPr>
          <p:spPr bwMode="gray">
            <a:xfrm>
              <a:off x="1694" y="2177"/>
              <a:ext cx="936" cy="666"/>
            </a:xfrm>
            <a:custGeom>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47" name="Freeform 111"/>
            <p:cNvSpPr/>
            <p:nvPr/>
          </p:nvSpPr>
          <p:spPr bwMode="gray">
            <a:xfrm>
              <a:off x="2241" y="2635"/>
              <a:ext cx="911" cy="693"/>
            </a:xfrm>
            <a:custGeom>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48" name="Freeform 112"/>
            <p:cNvSpPr/>
            <p:nvPr/>
          </p:nvSpPr>
          <p:spPr bwMode="gray">
            <a:xfrm>
              <a:off x="2241" y="2635"/>
              <a:ext cx="911" cy="693"/>
            </a:xfrm>
            <a:custGeom>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49" name="Freeform 113"/>
            <p:cNvSpPr/>
            <p:nvPr/>
          </p:nvSpPr>
          <p:spPr bwMode="gray">
            <a:xfrm>
              <a:off x="2685" y="3045"/>
              <a:ext cx="453" cy="398"/>
            </a:xfrm>
            <a:custGeom>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6"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50" name="Freeform 114"/>
            <p:cNvSpPr/>
            <p:nvPr/>
          </p:nvSpPr>
          <p:spPr bwMode="gray">
            <a:xfrm>
              <a:off x="2685" y="3045"/>
              <a:ext cx="453" cy="398"/>
            </a:xfrm>
            <a:custGeom>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6"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51" name="Freeform 115"/>
            <p:cNvSpPr/>
            <p:nvPr/>
          </p:nvSpPr>
          <p:spPr bwMode="gray">
            <a:xfrm>
              <a:off x="3094" y="2950"/>
              <a:ext cx="402" cy="458"/>
            </a:xfrm>
            <a:custGeom>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52" name="Freeform 116"/>
            <p:cNvSpPr/>
            <p:nvPr/>
          </p:nvSpPr>
          <p:spPr bwMode="gray">
            <a:xfrm>
              <a:off x="3094" y="2950"/>
              <a:ext cx="402" cy="458"/>
            </a:xfrm>
            <a:custGeom>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53" name="Freeform 117"/>
            <p:cNvSpPr/>
            <p:nvPr/>
          </p:nvSpPr>
          <p:spPr bwMode="gray">
            <a:xfrm>
              <a:off x="3436" y="2904"/>
              <a:ext cx="356" cy="491"/>
            </a:xfrm>
            <a:custGeom>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54" name="Freeform 118"/>
            <p:cNvSpPr/>
            <p:nvPr/>
          </p:nvSpPr>
          <p:spPr bwMode="gray">
            <a:xfrm>
              <a:off x="3436" y="2904"/>
              <a:ext cx="356" cy="491"/>
            </a:xfrm>
            <a:custGeom>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55" name="Freeform 119"/>
            <p:cNvSpPr/>
            <p:nvPr/>
          </p:nvSpPr>
          <p:spPr bwMode="gray">
            <a:xfrm>
              <a:off x="3477" y="2497"/>
              <a:ext cx="361" cy="447"/>
            </a:xfrm>
            <a:custGeom>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56" name="Freeform 120"/>
            <p:cNvSpPr/>
            <p:nvPr/>
          </p:nvSpPr>
          <p:spPr bwMode="gray">
            <a:xfrm>
              <a:off x="3477" y="2497"/>
              <a:ext cx="361" cy="447"/>
            </a:xfrm>
            <a:custGeom>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57" name="Freeform 121"/>
            <p:cNvSpPr/>
            <p:nvPr/>
          </p:nvSpPr>
          <p:spPr bwMode="gray">
            <a:xfrm>
              <a:off x="3034" y="2686"/>
              <a:ext cx="568" cy="356"/>
            </a:xfrm>
            <a:custGeom>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58" name="Freeform 122"/>
            <p:cNvSpPr/>
            <p:nvPr/>
          </p:nvSpPr>
          <p:spPr bwMode="gray">
            <a:xfrm>
              <a:off x="3034" y="2686"/>
              <a:ext cx="568" cy="356"/>
            </a:xfrm>
            <a:custGeom>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59" name="Freeform 123"/>
            <p:cNvSpPr/>
            <p:nvPr/>
          </p:nvSpPr>
          <p:spPr bwMode="gray">
            <a:xfrm>
              <a:off x="3140" y="2406"/>
              <a:ext cx="448" cy="398"/>
            </a:xfrm>
            <a:custGeom>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60" name="Freeform 124"/>
            <p:cNvSpPr/>
            <p:nvPr/>
          </p:nvSpPr>
          <p:spPr bwMode="gray">
            <a:xfrm>
              <a:off x="3140" y="2406"/>
              <a:ext cx="448" cy="398"/>
            </a:xfrm>
            <a:custGeom>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61" name="Freeform 125"/>
            <p:cNvSpPr/>
            <p:nvPr/>
          </p:nvSpPr>
          <p:spPr bwMode="gray">
            <a:xfrm>
              <a:off x="3128" y="2050"/>
              <a:ext cx="251" cy="526"/>
            </a:xfrm>
            <a:custGeom>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bg1"/>
              </a:solidFill>
              <a:prstDash val="solid"/>
              <a:round/>
            </a:ln>
          </p:spPr>
          <p:txBody>
            <a:bodyPr/>
            <a:lstStyle/>
            <a:p>
              <a:endParaRPr lang="zh-CN" altLang="en-US" sz="2400">
                <a:solidFill>
                  <a:srgbClr val="1C1C1C"/>
                </a:solidFill>
              </a:endParaRPr>
            </a:p>
          </p:txBody>
        </p:sp>
        <p:sp>
          <p:nvSpPr>
            <p:cNvPr id="62" name="Freeform 126"/>
            <p:cNvSpPr/>
            <p:nvPr/>
          </p:nvSpPr>
          <p:spPr bwMode="gray">
            <a:xfrm>
              <a:off x="3128" y="2050"/>
              <a:ext cx="251" cy="526"/>
            </a:xfrm>
            <a:custGeom>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63" name="Freeform 127"/>
            <p:cNvSpPr/>
            <p:nvPr/>
          </p:nvSpPr>
          <p:spPr bwMode="gray">
            <a:xfrm>
              <a:off x="2736" y="2154"/>
              <a:ext cx="464" cy="664"/>
            </a:xfrm>
            <a:custGeom>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solidFill>
              <a:prstDash val="solid"/>
              <a:round/>
            </a:ln>
          </p:spPr>
          <p:txBody>
            <a:bodyPr/>
            <a:lstStyle/>
            <a:p>
              <a:endParaRPr lang="zh-CN" altLang="en-US" sz="2400">
                <a:solidFill>
                  <a:srgbClr val="1C1C1C"/>
                </a:solidFill>
              </a:endParaRPr>
            </a:p>
          </p:txBody>
        </p:sp>
        <p:sp>
          <p:nvSpPr>
            <p:cNvPr id="64" name="Freeform 128"/>
            <p:cNvSpPr/>
            <p:nvPr/>
          </p:nvSpPr>
          <p:spPr bwMode="gray">
            <a:xfrm>
              <a:off x="3987" y="3238"/>
              <a:ext cx="121" cy="305"/>
            </a:xfrm>
            <a:custGeom>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1"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bg1"/>
              </a:solidFill>
              <a:prstDash val="solid"/>
              <a:round/>
            </a:ln>
          </p:spPr>
          <p:txBody>
            <a:bodyPr/>
            <a:lstStyle/>
            <a:p>
              <a:endParaRPr lang="zh-CN" altLang="en-US" sz="2400">
                <a:solidFill>
                  <a:srgbClr val="1C1C1C"/>
                </a:solidFill>
              </a:endParaRPr>
            </a:p>
          </p:txBody>
        </p:sp>
      </p:grpSp>
      <p:sp>
        <p:nvSpPr>
          <p:cNvPr id="65" name="Freeform 78"/>
          <p:cNvSpPr/>
          <p:nvPr/>
        </p:nvSpPr>
        <p:spPr bwMode="gray">
          <a:xfrm>
            <a:off x="4445046" y="5206995"/>
            <a:ext cx="895113" cy="761974"/>
          </a:xfrm>
          <a:custGeom>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2"/>
          </a:solidFill>
          <a:ln w="6350">
            <a:solidFill>
              <a:schemeClr val="bg1"/>
            </a:solidFill>
            <a:prstDash val="solid"/>
            <a:round/>
          </a:ln>
        </p:spPr>
        <p:txBody>
          <a:bodyPr lIns="91448" tIns="45723" rIns="91448" bIns="45723"/>
          <a:lstStyle/>
          <a:p>
            <a:endParaRPr lang="zh-CN" altLang="en-US" sz="2400">
              <a:solidFill>
                <a:srgbClr val="1C1C1C"/>
              </a:solidFill>
            </a:endParaRPr>
          </a:p>
        </p:txBody>
      </p:sp>
      <p:sp>
        <p:nvSpPr>
          <p:cNvPr id="66" name="Freeform 92"/>
          <p:cNvSpPr/>
          <p:nvPr/>
        </p:nvSpPr>
        <p:spPr bwMode="gray">
          <a:xfrm>
            <a:off x="4862448" y="3441754"/>
            <a:ext cx="782431" cy="525444"/>
          </a:xfrm>
          <a:custGeom>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6"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2"/>
          </a:solidFill>
          <a:ln w="6350">
            <a:solidFill>
              <a:schemeClr val="bg1"/>
            </a:solidFill>
            <a:prstDash val="solid"/>
            <a:round/>
          </a:ln>
        </p:spPr>
        <p:txBody>
          <a:bodyPr lIns="91448" tIns="45723" rIns="91448" bIns="45723"/>
          <a:lstStyle/>
          <a:p>
            <a:endParaRPr lang="zh-CN" altLang="en-US" sz="2400">
              <a:solidFill>
                <a:srgbClr val="1C1C1C"/>
              </a:solidFill>
            </a:endParaRPr>
          </a:p>
        </p:txBody>
      </p:sp>
      <p:sp>
        <p:nvSpPr>
          <p:cNvPr id="67" name="Freeform 100"/>
          <p:cNvSpPr/>
          <p:nvPr/>
        </p:nvSpPr>
        <p:spPr bwMode="gray">
          <a:xfrm>
            <a:off x="5167170" y="2635331"/>
            <a:ext cx="682444" cy="681015"/>
          </a:xfrm>
          <a:custGeom>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2"/>
          </a:solidFill>
          <a:ln w="6350">
            <a:solidFill>
              <a:schemeClr val="bg1"/>
            </a:solidFill>
            <a:prstDash val="solid"/>
            <a:round/>
          </a:ln>
        </p:spPr>
        <p:txBody>
          <a:bodyPr lIns="91448" tIns="45723" rIns="91448" bIns="45723"/>
          <a:lstStyle/>
          <a:p>
            <a:endParaRPr lang="zh-CN" altLang="en-US" sz="2400">
              <a:solidFill>
                <a:srgbClr val="1C1C1C"/>
              </a:solidFill>
            </a:endParaRPr>
          </a:p>
        </p:txBody>
      </p:sp>
      <p:sp>
        <p:nvSpPr>
          <p:cNvPr id="68" name="Freeform 82"/>
          <p:cNvSpPr/>
          <p:nvPr/>
        </p:nvSpPr>
        <p:spPr bwMode="gray">
          <a:xfrm>
            <a:off x="5333938" y="4346598"/>
            <a:ext cx="449143" cy="504808"/>
          </a:xfrm>
          <a:custGeom>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accent2"/>
          </a:solidFill>
          <a:ln w="6350">
            <a:solidFill>
              <a:schemeClr val="bg1"/>
            </a:solidFill>
            <a:prstDash val="solid"/>
            <a:round/>
          </a:ln>
        </p:spPr>
        <p:txBody>
          <a:bodyPr lIns="91448" tIns="45723" rIns="91448" bIns="45723"/>
          <a:lstStyle/>
          <a:p>
            <a:endParaRPr lang="zh-CN" altLang="en-US" sz="2400">
              <a:solidFill>
                <a:srgbClr val="1C1C1C"/>
              </a:solidFill>
            </a:endParaRPr>
          </a:p>
        </p:txBody>
      </p:sp>
      <p:cxnSp>
        <p:nvCxnSpPr>
          <p:cNvPr id="69" name="直接连接符 68"/>
          <p:cNvCxnSpPr/>
          <p:nvPr/>
        </p:nvCxnSpPr>
        <p:spPr>
          <a:xfrm>
            <a:off x="5767423" y="3063148"/>
            <a:ext cx="252346" cy="2484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6019768" y="3311583"/>
            <a:ext cx="225105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5554025" y="3572636"/>
            <a:ext cx="252346" cy="2484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5806371" y="3821071"/>
            <a:ext cx="246445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V="1">
            <a:off x="5703602" y="4484706"/>
            <a:ext cx="316165" cy="20477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6019768" y="4484706"/>
            <a:ext cx="225105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5044963" y="5636399"/>
            <a:ext cx="252346" cy="2484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5297310" y="5884834"/>
            <a:ext cx="286029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a:off x="6701073" y="2831144"/>
            <a:ext cx="1646621" cy="384599"/>
          </a:xfrm>
          <a:prstGeom prst="rect">
            <a:avLst/>
          </a:prstGeom>
        </p:spPr>
        <p:txBody>
          <a:bodyPr wrap="none" lIns="91448" tIns="45723" rIns="91448" bIns="45723">
            <a:spAutoFit/>
          </a:bodyPr>
          <a:lstStyle/>
          <a:p>
            <a:r>
              <a:rPr lang="zh-CN" altLang="en-US" sz="1900">
                <a:solidFill>
                  <a:srgbClr val="1C1C1C"/>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900">
              <a:solidFill>
                <a:srgbClr val="1C1C1C"/>
              </a:solidFill>
              <a:latin typeface="微软雅黑" panose="020b0503020204020204" pitchFamily="34" charset="-122"/>
              <a:ea typeface="微软雅黑" panose="020b0503020204020204" pitchFamily="34" charset="-122"/>
            </a:endParaRPr>
          </a:p>
        </p:txBody>
      </p:sp>
      <p:sp>
        <p:nvSpPr>
          <p:cNvPr id="78" name="矩形 77"/>
          <p:cNvSpPr/>
          <p:nvPr/>
        </p:nvSpPr>
        <p:spPr>
          <a:xfrm>
            <a:off x="6701073" y="3406833"/>
            <a:ext cx="1646621" cy="384599"/>
          </a:xfrm>
          <a:prstGeom prst="rect">
            <a:avLst/>
          </a:prstGeom>
        </p:spPr>
        <p:txBody>
          <a:bodyPr wrap="none" lIns="91448" tIns="45723" rIns="91448" bIns="45723">
            <a:spAutoFit/>
          </a:bodyPr>
          <a:lstStyle/>
          <a:p>
            <a:r>
              <a:rPr lang="zh-CN" altLang="en-US" sz="1900">
                <a:solidFill>
                  <a:srgbClr val="1C1C1C"/>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900">
              <a:solidFill>
                <a:srgbClr val="1C1C1C"/>
              </a:solidFill>
              <a:latin typeface="微软雅黑" panose="020b0503020204020204" pitchFamily="34" charset="-122"/>
              <a:ea typeface="微软雅黑" panose="020b0503020204020204" pitchFamily="34" charset="-122"/>
            </a:endParaRPr>
          </a:p>
        </p:txBody>
      </p:sp>
      <p:sp>
        <p:nvSpPr>
          <p:cNvPr id="79" name="矩形 78"/>
          <p:cNvSpPr/>
          <p:nvPr/>
        </p:nvSpPr>
        <p:spPr>
          <a:xfrm>
            <a:off x="6701073" y="4072249"/>
            <a:ext cx="1646621" cy="384599"/>
          </a:xfrm>
          <a:prstGeom prst="rect">
            <a:avLst/>
          </a:prstGeom>
        </p:spPr>
        <p:txBody>
          <a:bodyPr wrap="none" lIns="91448" tIns="45723" rIns="91448" bIns="45723">
            <a:spAutoFit/>
          </a:bodyPr>
          <a:lstStyle/>
          <a:p>
            <a:r>
              <a:rPr lang="zh-CN" altLang="en-US" sz="1900">
                <a:solidFill>
                  <a:srgbClr val="1C1C1C"/>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900">
              <a:solidFill>
                <a:srgbClr val="1C1C1C"/>
              </a:solidFill>
              <a:latin typeface="微软雅黑" panose="020b0503020204020204" pitchFamily="34" charset="-122"/>
              <a:ea typeface="微软雅黑" panose="020b0503020204020204" pitchFamily="34" charset="-122"/>
            </a:endParaRPr>
          </a:p>
        </p:txBody>
      </p:sp>
      <p:sp>
        <p:nvSpPr>
          <p:cNvPr id="80" name="矩形 79"/>
          <p:cNvSpPr/>
          <p:nvPr/>
        </p:nvSpPr>
        <p:spPr>
          <a:xfrm>
            <a:off x="6655821" y="5402174"/>
            <a:ext cx="1646621" cy="384599"/>
          </a:xfrm>
          <a:prstGeom prst="rect">
            <a:avLst/>
          </a:prstGeom>
        </p:spPr>
        <p:txBody>
          <a:bodyPr wrap="none" lIns="91448" tIns="45723" rIns="91448" bIns="45723">
            <a:spAutoFit/>
          </a:bodyPr>
          <a:lstStyle/>
          <a:p>
            <a:r>
              <a:rPr lang="zh-CN" altLang="en-US" sz="1900">
                <a:solidFill>
                  <a:srgbClr val="1C1C1C"/>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900">
              <a:solidFill>
                <a:srgbClr val="1C1C1C"/>
              </a:solidFill>
              <a:latin typeface="微软雅黑" panose="020b0503020204020204" pitchFamily="34" charset="-122"/>
              <a:ea typeface="微软雅黑" panose="020b0503020204020204" pitchFamily="34" charset="-122"/>
            </a:endParaRPr>
          </a:p>
        </p:txBody>
      </p:sp>
      <p:sp>
        <p:nvSpPr>
          <p:cNvPr id="81" name="矩形标注 80"/>
          <p:cNvSpPr/>
          <p:nvPr/>
        </p:nvSpPr>
        <p:spPr>
          <a:xfrm>
            <a:off x="8806861" y="2252758"/>
            <a:ext cx="2899035" cy="3898343"/>
          </a:xfrm>
          <a:prstGeom prst="wedgeRectCallout">
            <a:avLst>
              <a:gd name="adj1" fmla="val -72333"/>
              <a:gd name="adj2" fmla="val 1971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3" rIns="91448" bIns="45723" rtlCol="0" anchor="ctr"/>
          <a:lstStyle/>
          <a:p>
            <a:pPr algn="ctr"/>
            <a:endParaRPr lang="zh-CN" altLang="en-US" sz="2400">
              <a:solidFill>
                <a:srgbClr val="1C1C1C"/>
              </a:solidFill>
            </a:endParaRPr>
          </a:p>
        </p:txBody>
      </p:sp>
      <p:sp>
        <p:nvSpPr>
          <p:cNvPr id="82" name="TextBox 106"/>
          <p:cNvSpPr txBox="1"/>
          <p:nvPr/>
        </p:nvSpPr>
        <p:spPr>
          <a:xfrm>
            <a:off x="8950839" y="2387735"/>
            <a:ext cx="2755056" cy="3291292"/>
          </a:xfrm>
          <a:prstGeom prst="rect">
            <a:avLst/>
          </a:prstGeom>
          <a:noFill/>
        </p:spPr>
        <p:txBody>
          <a:bodyPr wrap="square" lIns="91448" tIns="45723" rIns="91448" bIns="45723" rtlCol="0">
            <a:spAutoFit/>
          </a:bodyPr>
          <a:lstStyle/>
          <a:p>
            <a:pPr algn="l">
              <a:lnSpc>
                <a:spcPct val="130000"/>
              </a:lnSpc>
            </a:pPr>
            <a:r>
              <a:rPr lang="zh-CN" altLang="en-US" sz="1600">
                <a:solidFill>
                  <a:srgbClr val="1C1C1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zh-CN" altLang="en-US" sz="1600">
              <a:solidFill>
                <a:srgbClr val="1C1C1C"/>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7733" p14:dur="1500">
        <p:random/>
      </p:transition>
    </mc:Choice>
    <mc:Fallback>
      <p:transition spd="slow" advTm="7733">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66"/>
                                        </p:tgtEl>
                                        <p:attrNameLst>
                                          <p:attrName>style.visibility</p:attrName>
                                        </p:attrNameLst>
                                      </p:cBhvr>
                                      <p:to>
                                        <p:strVal val="visible"/>
                                      </p:to>
                                    </p:set>
                                    <p:animEffect transition="in" filter="fade">
                                      <p:cBhvr>
                                        <p:cTn id="11" dur="500"/>
                                        <p:tgtEl>
                                          <p:spTgt spid="66"/>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500"/>
                                        <p:tgtEl>
                                          <p:spTgt spid="65"/>
                                        </p:tgtEl>
                                      </p:cBhvr>
                                    </p:animEffect>
                                  </p:childTnLst>
                                </p:cTn>
                              </p:par>
                            </p:childTnLst>
                          </p:cTn>
                        </p:par>
                        <p:par>
                          <p:cTn id="21" fill="hold" nodeType="afterGroup">
                            <p:stCondLst>
                              <p:cond delay="2300"/>
                            </p:stCondLst>
                            <p:childTnLst>
                              <p:par>
                                <p:cTn id="22" presetID="10" presetClass="entr" presetSubtype="0" fill="hold"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childTnLst>
                                </p:cTn>
                              </p:par>
                              <p:par>
                                <p:cTn id="25" presetID="10" presetClass="entr" presetSubtype="0"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par>
                                <p:cTn id="28" presetID="10" presetClass="entr" presetSubtype="0" fill="hold" nodeType="with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500"/>
                                        <p:tgtEl>
                                          <p:spTgt spid="71"/>
                                        </p:tgtEl>
                                      </p:cBhvr>
                                    </p:animEffect>
                                  </p:childTnLst>
                                </p:cTn>
                              </p:par>
                              <p:par>
                                <p:cTn id="31" presetID="10" presetClass="entr" presetSubtype="0" fill="hold" nodeType="with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fade">
                                      <p:cBhvr>
                                        <p:cTn id="33" dur="500"/>
                                        <p:tgtEl>
                                          <p:spTgt spid="72"/>
                                        </p:tgtEl>
                                      </p:cBhvr>
                                    </p:animEffect>
                                  </p:childTnLst>
                                </p:cTn>
                              </p:par>
                              <p:par>
                                <p:cTn id="34" presetID="10" presetClass="entr" presetSubtype="0" fill="hold" nodeType="with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fade">
                                      <p:cBhvr>
                                        <p:cTn id="36" dur="500"/>
                                        <p:tgtEl>
                                          <p:spTgt spid="73"/>
                                        </p:tgtEl>
                                      </p:cBhvr>
                                    </p:animEffect>
                                  </p:childTnLst>
                                </p:cTn>
                              </p:par>
                              <p:par>
                                <p:cTn id="37" presetID="10" presetClass="entr" presetSubtype="0"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fade">
                                      <p:cBhvr>
                                        <p:cTn id="39" dur="500"/>
                                        <p:tgtEl>
                                          <p:spTgt spid="74"/>
                                        </p:tgtEl>
                                      </p:cBhvr>
                                    </p:animEffect>
                                  </p:childTnLst>
                                </p:cTn>
                              </p:par>
                              <p:par>
                                <p:cTn id="40" presetID="10" presetClass="entr" presetSubtype="0" fill="hold" nodeType="with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500"/>
                                        <p:tgtEl>
                                          <p:spTgt spid="75"/>
                                        </p:tgtEl>
                                      </p:cBhvr>
                                    </p:animEffect>
                                  </p:childTnLst>
                                </p:cTn>
                              </p:par>
                              <p:par>
                                <p:cTn id="43" presetID="10" presetClass="entr" presetSubtype="0" fill="hold" nodeType="with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fade">
                                      <p:cBhvr>
                                        <p:cTn id="45" dur="500"/>
                                        <p:tgtEl>
                                          <p:spTgt spid="7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fade">
                                      <p:cBhvr>
                                        <p:cTn id="48" dur="500"/>
                                        <p:tgtEl>
                                          <p:spTgt spid="8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fade">
                                      <p:cBhvr>
                                        <p:cTn id="51" dur="500"/>
                                        <p:tgtEl>
                                          <p:spTgt spid="7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fade">
                                      <p:cBhvr>
                                        <p:cTn id="54" dur="500"/>
                                        <p:tgtEl>
                                          <p:spTgt spid="7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fade">
                                      <p:cBhvr>
                                        <p:cTn id="57" dur="500"/>
                                        <p:tgtEl>
                                          <p:spTgt spid="77"/>
                                        </p:tgtEl>
                                      </p:cBhvr>
                                    </p:animEffect>
                                  </p:childTnLst>
                                </p:cTn>
                              </p:par>
                            </p:childTnLst>
                          </p:cTn>
                        </p:par>
                        <p:par>
                          <p:cTn id="58" fill="hold" nodeType="afterGroup">
                            <p:stCondLst>
                              <p:cond delay="2800"/>
                            </p:stCondLst>
                            <p:childTnLst>
                              <p:par>
                                <p:cTn id="59" presetID="22" presetClass="entr" presetSubtype="8" fill="hold" grpId="0" nodeType="after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wipe(left)">
                                      <p:cBhvr>
                                        <p:cTn id="61" dur="500"/>
                                        <p:tgtEl>
                                          <p:spTgt spid="81"/>
                                        </p:tgtEl>
                                      </p:cBhvr>
                                    </p:animEffect>
                                  </p:childTnLst>
                                </p:cTn>
                              </p:par>
                            </p:childTnLst>
                          </p:cTn>
                        </p:par>
                        <p:par>
                          <p:cTn id="62" fill="hold" nodeType="afterGroup">
                            <p:stCondLst>
                              <p:cond delay="33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82"/>
                                        </p:tgtEl>
                                        <p:attrNameLst>
                                          <p:attrName>style.visibility</p:attrName>
                                        </p:attrNameLst>
                                      </p:cBhvr>
                                      <p:to>
                                        <p:strVal val="visible"/>
                                      </p:to>
                                    </p:set>
                                    <p:animEffect transition="in" filter="wipe(left)">
                                      <p:cBhvr>
                                        <p:cTn id="65" dur="100"/>
                                        <p:tgtEl>
                                          <p:spTgt spid="82"/>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82"/>
                                        </p:tgtEl>
                                      </p:cBhvr>
                                      <p:to x="80000" y="100000"/>
                                    </p:animScale>
                                    <p:anim by="(#ppt_w*0.10)" calcmode="lin" valueType="num">
                                      <p:cBhvr>
                                        <p:cTn id="68" dur="50" autoRev="1" fill="hold">
                                          <p:stCondLst>
                                            <p:cond delay="0"/>
                                          </p:stCondLst>
                                        </p:cTn>
                                        <p:tgtEl>
                                          <p:spTgt spid="82"/>
                                        </p:tgtEl>
                                        <p:attrNameLst>
                                          <p:attrName>ppt_x</p:attrName>
                                        </p:attrNameLst>
                                      </p:cBhvr>
                                    </p:anim>
                                    <p:anim by="(-#ppt_w*0.10)" calcmode="lin" valueType="num">
                                      <p:cBhvr>
                                        <p:cTn id="69" dur="50" autoRev="1" fill="hold">
                                          <p:stCondLst>
                                            <p:cond delay="0"/>
                                          </p:stCondLst>
                                        </p:cTn>
                                        <p:tgtEl>
                                          <p:spTgt spid="82"/>
                                        </p:tgtEl>
                                        <p:attrNameLst>
                                          <p:attrName>ppt_y</p:attrName>
                                        </p:attrNameLst>
                                      </p:cBhvr>
                                    </p:anim>
                                    <p:animRot by="-480000">
                                      <p:cBhvr>
                                        <p:cTn id="70" dur="50" autoRev="1" fill="hold">
                                          <p:stCondLst>
                                            <p:cond delay="0"/>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77" grpId="0"/>
      <p:bldP spid="78" grpId="0"/>
      <p:bldP spid="79" grpId="0"/>
      <p:bldP spid="80" grpId="0"/>
      <p:bldP spid="81" grpId="0" animBg="1"/>
      <p:bldP spid="82" grpId="0"/>
      <p:bldP spid="82" grpId="1"/>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7095027" y="1804332"/>
            <a:ext cx="4382686" cy="4163211"/>
            <a:chOff x="-877094" y="-4168775"/>
            <a:chExt cx="4612482" cy="4381500"/>
          </a:xfrm>
        </p:grpSpPr>
        <p:sp>
          <p:nvSpPr>
            <p:cNvPr id="3" name="圆角矩形 2"/>
            <p:cNvSpPr/>
            <p:nvPr/>
          </p:nvSpPr>
          <p:spPr>
            <a:xfrm>
              <a:off x="-877094" y="-4168775"/>
              <a:ext cx="1447800" cy="990600"/>
            </a:xfrm>
            <a:prstGeom prst="roundRect">
              <a:avLst/>
            </a:prstGeom>
            <a:blipFill>
              <a:blip r:embed="rId3"/>
              <a:stretch>
                <a:fillRect/>
              </a:stretch>
            </a:blip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圆角矩形 3"/>
            <p:cNvSpPr/>
            <p:nvPr/>
          </p:nvSpPr>
          <p:spPr>
            <a:xfrm>
              <a:off x="-877094" y="-3048000"/>
              <a:ext cx="1447800" cy="990600"/>
            </a:xfrm>
            <a:prstGeom prst="roundRect">
              <a:avLst/>
            </a:prstGeom>
            <a:blipFill>
              <a:blip r:embed="rId4"/>
              <a:stretch>
                <a:fillRect/>
              </a:stretch>
            </a:blip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圆角矩形 4"/>
            <p:cNvSpPr/>
            <p:nvPr/>
          </p:nvSpPr>
          <p:spPr>
            <a:xfrm>
              <a:off x="2287588" y="-1930400"/>
              <a:ext cx="1447800" cy="990600"/>
            </a:xfrm>
            <a:prstGeom prst="roundRect">
              <a:avLst/>
            </a:prstGeom>
            <a:blipFill>
              <a:blip r:embed="rId5"/>
              <a:stretch>
                <a:fillRect/>
              </a:stretch>
            </a:blip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6" name="组合 5"/>
            <p:cNvGrpSpPr/>
            <p:nvPr/>
          </p:nvGrpSpPr>
          <p:grpSpPr>
            <a:xfrm>
              <a:off x="-877094" y="-4168775"/>
              <a:ext cx="4600575" cy="3232150"/>
              <a:chOff x="2362994" y="438944"/>
              <a:chExt cx="4600575" cy="3232150"/>
            </a:xfrm>
            <a:solidFill>
              <a:srgbClr val="0067B4"/>
            </a:solidFill>
          </p:grpSpPr>
          <p:sp>
            <p:nvSpPr>
              <p:cNvPr id="14" name="圆角矩形 13"/>
              <p:cNvSpPr/>
              <p:nvPr/>
            </p:nvSpPr>
            <p:spPr>
              <a:xfrm>
                <a:off x="2362994" y="2680494"/>
                <a:ext cx="1447800" cy="9906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圆角矩形 14"/>
              <p:cNvSpPr/>
              <p:nvPr/>
            </p:nvSpPr>
            <p:spPr>
              <a:xfrm>
                <a:off x="5515769" y="438944"/>
                <a:ext cx="1447800" cy="9906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圆角矩形 15"/>
              <p:cNvSpPr/>
              <p:nvPr/>
            </p:nvSpPr>
            <p:spPr>
              <a:xfrm>
                <a:off x="3940176" y="1559719"/>
                <a:ext cx="1447800" cy="9906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圆角矩形 17"/>
              <p:cNvSpPr/>
              <p:nvPr/>
            </p:nvSpPr>
            <p:spPr>
              <a:xfrm rot="18884532">
                <a:off x="3394757" y="2310909"/>
                <a:ext cx="901862" cy="533365"/>
              </a:xfrm>
              <a:custGeom>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圆角矩形 17"/>
              <p:cNvSpPr/>
              <p:nvPr/>
            </p:nvSpPr>
            <p:spPr>
              <a:xfrm rot="18884532">
                <a:off x="4986624" y="1188251"/>
                <a:ext cx="901862" cy="533365"/>
              </a:xfrm>
              <a:custGeom>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 name="组合 6"/>
            <p:cNvGrpSpPr/>
            <p:nvPr/>
          </p:nvGrpSpPr>
          <p:grpSpPr>
            <a:xfrm>
              <a:off x="700088" y="-3048000"/>
              <a:ext cx="3024187" cy="3260725"/>
              <a:chOff x="3940176" y="1559719"/>
              <a:chExt cx="3024187" cy="3260725"/>
            </a:xfrm>
            <a:solidFill>
              <a:srgbClr val="202A36"/>
            </a:solidFill>
          </p:grpSpPr>
          <p:sp>
            <p:nvSpPr>
              <p:cNvPr id="9" name="圆角矩形 8"/>
              <p:cNvSpPr/>
              <p:nvPr/>
            </p:nvSpPr>
            <p:spPr>
              <a:xfrm>
                <a:off x="5516563" y="1559719"/>
                <a:ext cx="1447800" cy="990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圆角矩形 9"/>
              <p:cNvSpPr/>
              <p:nvPr/>
            </p:nvSpPr>
            <p:spPr>
              <a:xfrm>
                <a:off x="5515769" y="3829844"/>
                <a:ext cx="1447800" cy="990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圆角矩形 10"/>
              <p:cNvSpPr/>
              <p:nvPr/>
            </p:nvSpPr>
            <p:spPr>
              <a:xfrm>
                <a:off x="3940176" y="2677319"/>
                <a:ext cx="1447800" cy="990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圆角矩形 17"/>
              <p:cNvSpPr/>
              <p:nvPr/>
            </p:nvSpPr>
            <p:spPr>
              <a:xfrm rot="18884532">
                <a:off x="4986624" y="2349450"/>
                <a:ext cx="901862" cy="445469"/>
              </a:xfrm>
              <a:custGeom>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圆角矩形 17"/>
              <p:cNvSpPr/>
              <p:nvPr/>
            </p:nvSpPr>
            <p:spPr>
              <a:xfrm rot="2188039">
                <a:off x="4847484" y="3452363"/>
                <a:ext cx="1152426" cy="564051"/>
              </a:xfrm>
              <a:custGeom>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8" name="圆角矩形 7"/>
            <p:cNvSpPr/>
            <p:nvPr/>
          </p:nvSpPr>
          <p:spPr>
            <a:xfrm>
              <a:off x="700088" y="-4168775"/>
              <a:ext cx="1447800" cy="990600"/>
            </a:xfrm>
            <a:prstGeom prst="roundRect">
              <a:avLst/>
            </a:prstGeom>
            <a:blipFill>
              <a:blip r:embed="rId6"/>
              <a:stretch>
                <a:fillRect/>
              </a:stretch>
            </a:blip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9" name="Rectangle 15"/>
          <p:cNvSpPr>
            <a:spLocks noChangeArrowheads="1"/>
          </p:cNvSpPr>
          <p:nvPr/>
        </p:nvSpPr>
        <p:spPr bwMode="auto">
          <a:xfrm>
            <a:off x="898317" y="5246310"/>
            <a:ext cx="5693263" cy="960309"/>
          </a:xfrm>
          <a:prstGeom prst="rect">
            <a:avLst/>
          </a:prstGeom>
          <a:solidFill>
            <a:srgbClr val="484849">
              <a:lumMod val="20000"/>
              <a:lumOff val="80000"/>
            </a:srgbClr>
          </a:solidFill>
          <a:ln>
            <a:noFill/>
          </a:ln>
        </p:spPr>
        <p:txBody>
          <a:bodyPr vert="horz" wrap="square" lIns="91376" tIns="45687" rIns="91376" bIns="45687" numCol="1" anchor="t" anchorCtr="0" compatLnSpc="1"/>
          <a:lstStyle/>
          <a:p>
            <a:pPr defTabSz="1218565">
              <a:defRPr/>
            </a:pPr>
            <a:endParaRPr lang="zh-CN" altLang="en-US" sz="2400" kern="0">
              <a:solidFill>
                <a:sysClr val="windowText" lastClr="000000"/>
              </a:solidFill>
              <a:ea typeface="微软雅黑" panose="020b0503020204020204" pitchFamily="34" charset="-122"/>
            </a:endParaRPr>
          </a:p>
        </p:txBody>
      </p:sp>
      <p:sp>
        <p:nvSpPr>
          <p:cNvPr id="20" name="Rectangle 11"/>
          <p:cNvSpPr>
            <a:spLocks noChangeArrowheads="1"/>
          </p:cNvSpPr>
          <p:nvPr/>
        </p:nvSpPr>
        <p:spPr bwMode="auto">
          <a:xfrm>
            <a:off x="898315" y="3665100"/>
            <a:ext cx="5693264" cy="982402"/>
          </a:xfrm>
          <a:prstGeom prst="rect">
            <a:avLst/>
          </a:prstGeom>
          <a:solidFill>
            <a:srgbClr val="484849">
              <a:lumMod val="20000"/>
              <a:lumOff val="80000"/>
            </a:srgbClr>
          </a:solidFill>
          <a:ln>
            <a:noFill/>
          </a:ln>
        </p:spPr>
        <p:txBody>
          <a:bodyPr vert="horz" wrap="square" lIns="91376" tIns="45687" rIns="91376" bIns="45687" numCol="1" anchor="t" anchorCtr="0" compatLnSpc="1"/>
          <a:lstStyle/>
          <a:p>
            <a:pPr defTabSz="1218565">
              <a:defRPr/>
            </a:pPr>
            <a:endParaRPr lang="zh-CN" altLang="en-US" sz="2400" kern="0">
              <a:solidFill>
                <a:sysClr val="windowText" lastClr="000000"/>
              </a:solidFill>
              <a:ea typeface="微软雅黑" panose="020b0503020204020204" pitchFamily="34" charset="-122"/>
            </a:endParaRPr>
          </a:p>
        </p:txBody>
      </p:sp>
      <p:sp>
        <p:nvSpPr>
          <p:cNvPr id="21" name="Rectangle 8"/>
          <p:cNvSpPr>
            <a:spLocks noChangeArrowheads="1"/>
          </p:cNvSpPr>
          <p:nvPr/>
        </p:nvSpPr>
        <p:spPr bwMode="auto">
          <a:xfrm>
            <a:off x="898318" y="1778894"/>
            <a:ext cx="5693263" cy="1243939"/>
          </a:xfrm>
          <a:prstGeom prst="rect">
            <a:avLst/>
          </a:prstGeom>
          <a:solidFill>
            <a:srgbClr val="484849">
              <a:lumMod val="20000"/>
              <a:lumOff val="80000"/>
            </a:srgbClr>
          </a:solidFill>
          <a:ln>
            <a:noFill/>
          </a:ln>
        </p:spPr>
        <p:txBody>
          <a:bodyPr vert="horz" wrap="square" lIns="91376" tIns="45687" rIns="91376" bIns="45687" numCol="1" anchor="t" anchorCtr="0" compatLnSpc="1"/>
          <a:lstStyle/>
          <a:p>
            <a:pPr defTabSz="1218565">
              <a:defRPr/>
            </a:pPr>
            <a:endParaRPr lang="zh-CN" altLang="en-US" sz="2400" kern="0">
              <a:solidFill>
                <a:sysClr val="windowText" lastClr="000000"/>
              </a:solidFill>
              <a:ea typeface="微软雅黑" panose="020b0503020204020204" pitchFamily="34" charset="-122"/>
            </a:endParaRPr>
          </a:p>
        </p:txBody>
      </p:sp>
      <p:sp>
        <p:nvSpPr>
          <p:cNvPr id="22" name="TextBox 30"/>
          <p:cNvSpPr txBox="1"/>
          <p:nvPr/>
        </p:nvSpPr>
        <p:spPr>
          <a:xfrm>
            <a:off x="980475" y="1499709"/>
            <a:ext cx="2574615" cy="502507"/>
          </a:xfrm>
          <a:prstGeom prst="rect">
            <a:avLst/>
          </a:prstGeom>
          <a:noFill/>
        </p:spPr>
        <p:txBody>
          <a:bodyPr wrap="none" lIns="91376" tIns="45687" rIns="91376" bIns="45687" rtlCol="0">
            <a:spAutoFit/>
          </a:bodyPr>
          <a:lstStyle/>
          <a:p>
            <a:pPr defTabSz="1218565">
              <a:defRPr/>
            </a:pPr>
            <a:r>
              <a:rPr lang="zh-CN" altLang="en-US" sz="2665" kern="0">
                <a:solidFill>
                  <a:srgbClr val="1C1C1C"/>
                </a:solidFill>
                <a:latin typeface="微软雅黑" panose="020b0503020204020204" pitchFamily="34" charset="-122"/>
                <a:ea typeface="微软雅黑" panose="020b0503020204020204" pitchFamily="34" charset="-122"/>
              </a:rPr>
              <a:t>项目一完成情况</a:t>
            </a:r>
            <a:endParaRPr lang="zh-CN" altLang="en-US" sz="2665" kern="0">
              <a:solidFill>
                <a:srgbClr val="1C1C1C"/>
              </a:solidFill>
              <a:latin typeface="微软雅黑" panose="020b0503020204020204" pitchFamily="34" charset="-122"/>
              <a:ea typeface="微软雅黑" panose="020b0503020204020204" pitchFamily="34" charset="-122"/>
            </a:endParaRPr>
          </a:p>
        </p:txBody>
      </p:sp>
      <p:sp>
        <p:nvSpPr>
          <p:cNvPr id="23" name="TextBox 31"/>
          <p:cNvSpPr txBox="1"/>
          <p:nvPr/>
        </p:nvSpPr>
        <p:spPr>
          <a:xfrm>
            <a:off x="1082017" y="3343989"/>
            <a:ext cx="2574615" cy="502507"/>
          </a:xfrm>
          <a:prstGeom prst="rect">
            <a:avLst/>
          </a:prstGeom>
          <a:noFill/>
        </p:spPr>
        <p:txBody>
          <a:bodyPr wrap="none" lIns="91376" tIns="45687" rIns="91376" bIns="45687" rtlCol="0">
            <a:spAutoFit/>
          </a:bodyPr>
          <a:lstStyle>
            <a:defPPr>
              <a:defRPr lang="en-US"/>
            </a:defPPr>
            <a:lvl1pPr marL="0" marR="0" lvl="0" indent="0" defTabSz="914400" eaLnBrk="1" fontAlgn="auto" latinLnBrk="0" hangingPunct="1">
              <a:lnSpc>
                <a:spcPct val="100000"/>
              </a:lnSpc>
              <a:spcBef>
                <a:spcPct val="0"/>
              </a:spcBef>
              <a:spcAft>
                <a:spcPct val="0"/>
              </a:spcAft>
              <a:buClrTx/>
              <a:buSzTx/>
              <a:buFontTx/>
              <a:buNone/>
              <a:defRPr kumimoji="0" sz="2000" i="0" u="none" strike="noStrike" kern="0" cap="none" spc="0" normalizeH="0" baseline="0">
                <a:ln>
                  <a:noFill/>
                </a:ln>
                <a:solidFill>
                  <a:srgbClr val="1B323D"/>
                </a:solidFill>
                <a:effectLst/>
                <a:uLnTx/>
                <a:uFillTx/>
                <a:latin typeface="微软雅黑" panose="020b0503020204020204" pitchFamily="34" charset="-122"/>
                <a:ea typeface="微软雅黑" panose="020b0503020204020204" pitchFamily="34" charset="-122"/>
              </a:defRPr>
            </a:lvl1pPr>
          </a:lstStyle>
          <a:p>
            <a:pPr algn="l"/>
            <a:r>
              <a:rPr lang="zh-CN" altLang="en-US" sz="2665">
                <a:solidFill>
                  <a:srgbClr val="1C1C1C"/>
                </a:solidFill>
              </a:rPr>
              <a:t>项目二完成情况</a:t>
            </a:r>
            <a:endParaRPr lang="zh-CN" altLang="en-US" sz="2665">
              <a:solidFill>
                <a:srgbClr val="1C1C1C"/>
              </a:solidFill>
            </a:endParaRPr>
          </a:p>
        </p:txBody>
      </p:sp>
      <p:sp>
        <p:nvSpPr>
          <p:cNvPr id="24" name="TextBox 32"/>
          <p:cNvSpPr txBox="1"/>
          <p:nvPr/>
        </p:nvSpPr>
        <p:spPr>
          <a:xfrm>
            <a:off x="1104592" y="4952127"/>
            <a:ext cx="2574615" cy="502507"/>
          </a:xfrm>
          <a:prstGeom prst="rect">
            <a:avLst/>
          </a:prstGeom>
          <a:noFill/>
        </p:spPr>
        <p:txBody>
          <a:bodyPr wrap="none" lIns="91376" tIns="45687" rIns="91376" bIns="45687" rtlCol="0">
            <a:spAutoFit/>
          </a:bodyPr>
          <a:lstStyle>
            <a:defPPr>
              <a:defRPr lang="en-US"/>
            </a:defPPr>
            <a:lvl1pPr marL="0" marR="0" lvl="0" indent="0" defTabSz="914400" eaLnBrk="1" fontAlgn="auto" latinLnBrk="0" hangingPunct="1">
              <a:lnSpc>
                <a:spcPct val="100000"/>
              </a:lnSpc>
              <a:spcBef>
                <a:spcPct val="0"/>
              </a:spcBef>
              <a:spcAft>
                <a:spcPct val="0"/>
              </a:spcAft>
              <a:buClrTx/>
              <a:buSzTx/>
              <a:buFontTx/>
              <a:buNone/>
              <a:defRPr kumimoji="0" sz="2000" i="0" u="none" strike="noStrike" kern="0" cap="none" spc="0" normalizeH="0" baseline="0">
                <a:ln>
                  <a:noFill/>
                </a:ln>
                <a:solidFill>
                  <a:srgbClr val="FF9900"/>
                </a:solidFill>
                <a:effectLst/>
                <a:uLnTx/>
                <a:uFillTx/>
                <a:latin typeface="微软雅黑" panose="020b0503020204020204" pitchFamily="34" charset="-122"/>
                <a:ea typeface="微软雅黑" panose="020b0503020204020204" pitchFamily="34" charset="-122"/>
              </a:defRPr>
            </a:lvl1pPr>
          </a:lstStyle>
          <a:p>
            <a:pPr algn="l"/>
            <a:r>
              <a:rPr lang="zh-CN" altLang="en-US" sz="2665">
                <a:solidFill>
                  <a:srgbClr val="1C1C1C"/>
                </a:solidFill>
              </a:rPr>
              <a:t>项目三完成情况</a:t>
            </a:r>
            <a:endParaRPr lang="zh-CN" altLang="en-US" sz="2665">
              <a:solidFill>
                <a:srgbClr val="1C1C1C"/>
              </a:solidFill>
            </a:endParaRPr>
          </a:p>
        </p:txBody>
      </p:sp>
      <p:sp>
        <p:nvSpPr>
          <p:cNvPr id="25" name="TextBox 33"/>
          <p:cNvSpPr txBox="1"/>
          <p:nvPr/>
        </p:nvSpPr>
        <p:spPr>
          <a:xfrm>
            <a:off x="1018915" y="2095161"/>
            <a:ext cx="5572664" cy="707628"/>
          </a:xfrm>
          <a:prstGeom prst="rect">
            <a:avLst/>
          </a:prstGeom>
          <a:noFill/>
        </p:spPr>
        <p:txBody>
          <a:bodyPr wrap="square" lIns="91376" tIns="45687" rIns="91376" bIns="45687" rtlCol="0">
            <a:spAutoFit/>
          </a:bodyPr>
          <a:lstStyle/>
          <a:p>
            <a:pPr defTabSz="1218565">
              <a:defRPr/>
            </a:pPr>
            <a:r>
              <a:rPr lang="zh-CN" altLang="en-US" sz="1335" kern="0">
                <a:solidFill>
                  <a:srgbClr val="484849"/>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这里可以添加主要内容这里可以添加主要内容这里可以添加主要内容这里可以添加主要内容可以添加主要内容这里可以添加主要内容可以添加主要内容这里可以添加主要内容</a:t>
            </a:r>
            <a:endParaRPr lang="zh-CN" altLang="en-US" sz="1335" kern="0">
              <a:solidFill>
                <a:srgbClr val="484849"/>
              </a:solidFill>
              <a:latin typeface="微软雅黑" panose="020b0503020204020204" pitchFamily="34" charset="-122"/>
              <a:ea typeface="微软雅黑" panose="020b0503020204020204" pitchFamily="34" charset="-122"/>
            </a:endParaRPr>
          </a:p>
        </p:txBody>
      </p:sp>
      <p:sp>
        <p:nvSpPr>
          <p:cNvPr id="26" name="TextBox 34"/>
          <p:cNvSpPr txBox="1"/>
          <p:nvPr/>
        </p:nvSpPr>
        <p:spPr>
          <a:xfrm>
            <a:off x="1018915" y="3954022"/>
            <a:ext cx="5572664" cy="502507"/>
          </a:xfrm>
          <a:prstGeom prst="rect">
            <a:avLst/>
          </a:prstGeom>
          <a:noFill/>
        </p:spPr>
        <p:txBody>
          <a:bodyPr wrap="square" lIns="91376" tIns="45687" rIns="91376" bIns="45687" rtlCol="0">
            <a:spAutoFit/>
          </a:bodyPr>
          <a:lstStyle/>
          <a:p>
            <a:pPr defTabSz="1218565">
              <a:defRPr/>
            </a:pPr>
            <a:r>
              <a:rPr lang="zh-CN" altLang="en-US" sz="1335" kern="0">
                <a:solidFill>
                  <a:srgbClr val="484849"/>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这里可以添加主要内容这里可以添加主要内容这里可以添加主要内容这里可以添加主要内容可以添加主要内容这里可以添加</a:t>
            </a:r>
            <a:endParaRPr lang="zh-CN" altLang="en-US" sz="1335" kern="0">
              <a:solidFill>
                <a:srgbClr val="484849"/>
              </a:solidFill>
              <a:latin typeface="微软雅黑" panose="020b0503020204020204" pitchFamily="34" charset="-122"/>
              <a:ea typeface="微软雅黑" panose="020b0503020204020204" pitchFamily="34" charset="-122"/>
            </a:endParaRPr>
          </a:p>
        </p:txBody>
      </p:sp>
      <p:sp>
        <p:nvSpPr>
          <p:cNvPr id="27" name="TextBox 35"/>
          <p:cNvSpPr txBox="1"/>
          <p:nvPr/>
        </p:nvSpPr>
        <p:spPr>
          <a:xfrm>
            <a:off x="1132588" y="5501137"/>
            <a:ext cx="5458992" cy="502507"/>
          </a:xfrm>
          <a:prstGeom prst="rect">
            <a:avLst/>
          </a:prstGeom>
          <a:noFill/>
        </p:spPr>
        <p:txBody>
          <a:bodyPr wrap="square" lIns="91376" tIns="45687" rIns="91376" bIns="45687" rtlCol="0">
            <a:spAutoFit/>
          </a:bodyPr>
          <a:lstStyle/>
          <a:p>
            <a:pPr defTabSz="1218565">
              <a:defRPr/>
            </a:pPr>
            <a:r>
              <a:rPr lang="zh-CN" altLang="en-US" sz="1335" kern="0">
                <a:solidFill>
                  <a:srgbClr val="484849"/>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这里可以添加主要内容这里可以添加主要内容这里可以添加主要内容这里可以添加主要内容可以添加主要内容这里可以添加</a:t>
            </a:r>
            <a:endParaRPr lang="zh-CN" altLang="en-US" sz="1335" kern="0">
              <a:solidFill>
                <a:srgbClr val="484849"/>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3066" p14:dur="1500">
        <p:random/>
      </p:transition>
    </mc:Choice>
    <mc:Fallback>
      <p:transition spd="slow" advTm="3066">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nodeType="afterGroup">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1+#ppt_w/2"/>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1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1+#ppt_w/2"/>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1200"/>
                            </p:stCondLst>
                            <p:childTnLst>
                              <p:par>
                                <p:cTn id="22" presetID="22" presetClass="entr" presetSubtype="8"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childTnLst>
                          </p:cTn>
                        </p:par>
                        <p:par>
                          <p:cTn id="31" fill="hold" nodeType="afterGroup">
                            <p:stCondLst>
                              <p:cond delay="17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up)">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p:bldP spid="23" grpId="0"/>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Rectangle 13" descr="FD1DDF730CE4456e89755B07FE1653D0# #Rectangle 13"/>
          <p:cNvSpPr>
            <a:spLocks noChangeArrowheads="1"/>
          </p:cNvSpPr>
          <p:nvPr/>
        </p:nvSpPr>
        <p:spPr bwMode="auto">
          <a:xfrm>
            <a:off x="7727749" y="2169479"/>
            <a:ext cx="3167512"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l" eaLnBrk="1" hangingPunct="1">
              <a:spcBef>
                <a:spcPct val="0"/>
              </a:spcBef>
              <a:buNone/>
              <a:defRPr/>
            </a:pPr>
            <a:r>
              <a:rPr lang="zh-CN" altLang="en-US" sz="1335">
                <a:solidFill>
                  <a:srgbClr val="1C1C1C"/>
                </a:solidFill>
                <a:latin typeface="微软雅黑" panose="020b0503020204020204" pitchFamily="34" charset="-122"/>
                <a:ea typeface="微软雅黑" panose="020b0503020204020204" pitchFamily="34" charset="-122"/>
              </a:rPr>
              <a:t>单击此处添加简短说明，添加简短文字，</a:t>
            </a:r>
            <a:endParaRPr lang="en-US" altLang="zh-CN" sz="1335">
              <a:solidFill>
                <a:srgbClr val="1C1C1C"/>
              </a:solidFill>
              <a:latin typeface="微软雅黑" panose="020b0503020204020204" pitchFamily="34" charset="-122"/>
              <a:ea typeface="微软雅黑" panose="020b0503020204020204" pitchFamily="34" charset="-122"/>
            </a:endParaRPr>
          </a:p>
          <a:p>
            <a:pPr algn="l" eaLnBrk="1" hangingPunct="1">
              <a:spcBef>
                <a:spcPct val="0"/>
              </a:spcBef>
              <a:buNone/>
              <a:defRPr/>
            </a:pPr>
            <a:r>
              <a:rPr lang="zh-CN" altLang="en-US" sz="1335">
                <a:solidFill>
                  <a:srgbClr val="1C1C1C"/>
                </a:solidFill>
                <a:latin typeface="微软雅黑" panose="020b0503020204020204" pitchFamily="34" charset="-122"/>
                <a:ea typeface="微软雅黑" panose="020b0503020204020204" pitchFamily="34" charset="-122"/>
              </a:rPr>
              <a:t>具体文字添加此处。</a:t>
            </a:r>
            <a:endParaRPr lang="en-US" altLang="zh-CN" sz="1335">
              <a:solidFill>
                <a:srgbClr val="1C1C1C"/>
              </a:solidFill>
              <a:latin typeface="微软雅黑" panose="020b0503020204020204" pitchFamily="34" charset="-122"/>
              <a:ea typeface="微软雅黑" panose="020b0503020204020204" pitchFamily="34" charset="-122"/>
            </a:endParaRPr>
          </a:p>
        </p:txBody>
      </p:sp>
      <p:sp>
        <p:nvSpPr>
          <p:cNvPr id="3" name="Freeform 5"/>
          <p:cNvSpPr/>
          <p:nvPr/>
        </p:nvSpPr>
        <p:spPr bwMode="auto">
          <a:xfrm rot="1800000">
            <a:off x="5984965" y="1640634"/>
            <a:ext cx="1445481" cy="2073337"/>
          </a:xfrm>
          <a:custGeom>
            <a:gdLst>
              <a:gd name="T0" fmla="*/ 2366 w 4733"/>
              <a:gd name="T1" fmla="*/ 0 h 6775"/>
              <a:gd name="T2" fmla="*/ 4733 w 4733"/>
              <a:gd name="T3" fmla="*/ 2366 h 6775"/>
              <a:gd name="T4" fmla="*/ 4375 w 4733"/>
              <a:gd name="T5" fmla="*/ 3618 h 6775"/>
              <a:gd name="T6" fmla="*/ 4375 w 4733"/>
              <a:gd name="T7" fmla="*/ 3618 h 6775"/>
              <a:gd name="T8" fmla="*/ 4364 w 4733"/>
              <a:gd name="T9" fmla="*/ 3635 h 6775"/>
              <a:gd name="T10" fmla="*/ 4358 w 4733"/>
              <a:gd name="T11" fmla="*/ 3645 h 6775"/>
              <a:gd name="T12" fmla="*/ 2366 w 4733"/>
              <a:gd name="T13" fmla="*/ 6775 h 6775"/>
              <a:gd name="T14" fmla="*/ 375 w 4733"/>
              <a:gd name="T15" fmla="*/ 3645 h 6775"/>
              <a:gd name="T16" fmla="*/ 369 w 4733"/>
              <a:gd name="T17" fmla="*/ 3635 h 6775"/>
              <a:gd name="T18" fmla="*/ 357 w 4733"/>
              <a:gd name="T19" fmla="*/ 3618 h 6775"/>
              <a:gd name="T20" fmla="*/ 357 w 4733"/>
              <a:gd name="T21" fmla="*/ 3618 h 6775"/>
              <a:gd name="T22" fmla="*/ 0 w 4733"/>
              <a:gd name="T23" fmla="*/ 2366 h 6775"/>
              <a:gd name="T24" fmla="*/ 2366 w 4733"/>
              <a:gd name="T25" fmla="*/ 0 h 67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33" h="6775">
                <a:moveTo>
                  <a:pt x="2366" y="0"/>
                </a:moveTo>
                <a:cubicBezTo>
                  <a:pt x="3673" y="0"/>
                  <a:pt x="4733" y="1060"/>
                  <a:pt x="4733" y="2366"/>
                </a:cubicBezTo>
                <a:cubicBezTo>
                  <a:pt x="4733" y="2826"/>
                  <a:pt x="4602" y="3255"/>
                  <a:pt x="4375" y="3618"/>
                </a:cubicBezTo>
                <a:lnTo>
                  <a:pt x="4375" y="3618"/>
                </a:lnTo>
                <a:lnTo>
                  <a:pt x="4364" y="3635"/>
                </a:lnTo>
                <a:lnTo>
                  <a:pt x="4358" y="3645"/>
                </a:lnTo>
                <a:lnTo>
                  <a:pt x="2366" y="6775"/>
                </a:lnTo>
                <a:lnTo>
                  <a:pt x="375" y="3645"/>
                </a:lnTo>
                <a:lnTo>
                  <a:pt x="369" y="3635"/>
                </a:lnTo>
                <a:lnTo>
                  <a:pt x="357" y="3618"/>
                </a:lnTo>
                <a:lnTo>
                  <a:pt x="357" y="3618"/>
                </a:lnTo>
                <a:cubicBezTo>
                  <a:pt x="131" y="3255"/>
                  <a:pt x="0" y="2826"/>
                  <a:pt x="0" y="2366"/>
                </a:cubicBezTo>
                <a:cubicBezTo>
                  <a:pt x="0" y="1060"/>
                  <a:pt x="1060" y="0"/>
                  <a:pt x="2366" y="0"/>
                </a:cubicBezTo>
                <a:close/>
              </a:path>
            </a:pathLst>
          </a:custGeom>
          <a:solidFill>
            <a:schemeClr val="accent1"/>
          </a:solidFill>
          <a:ln>
            <a:noFill/>
          </a:ln>
        </p:spPr>
        <p:txBody>
          <a:bodyPr vert="horz" wrap="square" lIns="121888" tIns="60944" rIns="121888" bIns="60944" numCol="1" anchor="t" anchorCtr="0" compatLnSpc="1"/>
          <a:lstStyle/>
          <a:p>
            <a:endParaRPr lang="zh-CN" altLang="en-US" sz="2400">
              <a:solidFill>
                <a:srgbClr val="1C1C1C"/>
              </a:solidFill>
            </a:endParaRPr>
          </a:p>
        </p:txBody>
      </p:sp>
      <p:sp>
        <p:nvSpPr>
          <p:cNvPr id="4" name="Freeform 6"/>
          <p:cNvSpPr/>
          <p:nvPr/>
        </p:nvSpPr>
        <p:spPr bwMode="auto">
          <a:xfrm rot="1800000">
            <a:off x="4761555" y="3759640"/>
            <a:ext cx="1445481" cy="2073337"/>
          </a:xfrm>
          <a:custGeom>
            <a:gdLst>
              <a:gd name="T0" fmla="*/ 2366 w 4733"/>
              <a:gd name="T1" fmla="*/ 6776 h 6776"/>
              <a:gd name="T2" fmla="*/ 4733 w 4733"/>
              <a:gd name="T3" fmla="*/ 4409 h 6776"/>
              <a:gd name="T4" fmla="*/ 4375 w 4733"/>
              <a:gd name="T5" fmla="*/ 3158 h 6776"/>
              <a:gd name="T6" fmla="*/ 4375 w 4733"/>
              <a:gd name="T7" fmla="*/ 3158 h 6776"/>
              <a:gd name="T8" fmla="*/ 4364 w 4733"/>
              <a:gd name="T9" fmla="*/ 3140 h 6776"/>
              <a:gd name="T10" fmla="*/ 4358 w 4733"/>
              <a:gd name="T11" fmla="*/ 3130 h 6776"/>
              <a:gd name="T12" fmla="*/ 2366 w 4733"/>
              <a:gd name="T13" fmla="*/ 0 h 6776"/>
              <a:gd name="T14" fmla="*/ 375 w 4733"/>
              <a:gd name="T15" fmla="*/ 3130 h 6776"/>
              <a:gd name="T16" fmla="*/ 369 w 4733"/>
              <a:gd name="T17" fmla="*/ 3140 h 6776"/>
              <a:gd name="T18" fmla="*/ 357 w 4733"/>
              <a:gd name="T19" fmla="*/ 3158 h 6776"/>
              <a:gd name="T20" fmla="*/ 357 w 4733"/>
              <a:gd name="T21" fmla="*/ 3158 h 6776"/>
              <a:gd name="T22" fmla="*/ 0 w 4733"/>
              <a:gd name="T23" fmla="*/ 4409 h 6776"/>
              <a:gd name="T24" fmla="*/ 2366 w 4733"/>
              <a:gd name="T25" fmla="*/ 6776 h 67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33" h="6775">
                <a:moveTo>
                  <a:pt x="2366" y="6776"/>
                </a:moveTo>
                <a:cubicBezTo>
                  <a:pt x="3673" y="6776"/>
                  <a:pt x="4733" y="5716"/>
                  <a:pt x="4733" y="4409"/>
                </a:cubicBezTo>
                <a:cubicBezTo>
                  <a:pt x="4733" y="3950"/>
                  <a:pt x="4602" y="3521"/>
                  <a:pt x="4375" y="3158"/>
                </a:cubicBezTo>
                <a:lnTo>
                  <a:pt x="4375" y="3158"/>
                </a:lnTo>
                <a:lnTo>
                  <a:pt x="4364" y="3140"/>
                </a:lnTo>
                <a:lnTo>
                  <a:pt x="4358" y="3130"/>
                </a:lnTo>
                <a:lnTo>
                  <a:pt x="2366" y="0"/>
                </a:lnTo>
                <a:lnTo>
                  <a:pt x="375" y="3130"/>
                </a:lnTo>
                <a:lnTo>
                  <a:pt x="369" y="3140"/>
                </a:lnTo>
                <a:lnTo>
                  <a:pt x="357" y="3158"/>
                </a:lnTo>
                <a:lnTo>
                  <a:pt x="357" y="3158"/>
                </a:lnTo>
                <a:cubicBezTo>
                  <a:pt x="131" y="3521"/>
                  <a:pt x="0" y="3950"/>
                  <a:pt x="0" y="4409"/>
                </a:cubicBezTo>
                <a:cubicBezTo>
                  <a:pt x="0" y="5716"/>
                  <a:pt x="1060" y="6776"/>
                  <a:pt x="2366" y="6776"/>
                </a:cubicBezTo>
                <a:close/>
              </a:path>
            </a:pathLst>
          </a:custGeom>
          <a:solidFill>
            <a:schemeClr val="accent1"/>
          </a:solidFill>
          <a:ln>
            <a:noFill/>
          </a:ln>
        </p:spPr>
        <p:txBody>
          <a:bodyPr vert="horz" wrap="square" lIns="121888" tIns="60944" rIns="121888" bIns="60944" numCol="1" anchor="t" anchorCtr="0" compatLnSpc="1"/>
          <a:lstStyle/>
          <a:p>
            <a:endParaRPr lang="zh-CN" altLang="en-US" sz="2400">
              <a:solidFill>
                <a:srgbClr val="1C1C1C"/>
              </a:solidFill>
            </a:endParaRPr>
          </a:p>
        </p:txBody>
      </p:sp>
      <p:sp>
        <p:nvSpPr>
          <p:cNvPr id="5" name="Freeform 7"/>
          <p:cNvSpPr/>
          <p:nvPr/>
        </p:nvSpPr>
        <p:spPr bwMode="auto">
          <a:xfrm rot="1800000">
            <a:off x="4509237" y="1670455"/>
            <a:ext cx="1990566" cy="1554496"/>
          </a:xfrm>
          <a:custGeom>
            <a:gdLst>
              <a:gd name="T0" fmla="*/ 655 w 6517"/>
              <a:gd name="T1" fmla="*/ 1516 h 5082"/>
              <a:gd name="T2" fmla="*/ 3889 w 6517"/>
              <a:gd name="T3" fmla="*/ 655 h 5082"/>
              <a:gd name="T4" fmla="*/ 4792 w 6517"/>
              <a:gd name="T5" fmla="*/ 1592 h 5082"/>
              <a:gd name="T6" fmla="*/ 4792 w 6517"/>
              <a:gd name="T7" fmla="*/ 1592 h 5082"/>
              <a:gd name="T8" fmla="*/ 4802 w 6517"/>
              <a:gd name="T9" fmla="*/ 1610 h 5082"/>
              <a:gd name="T10" fmla="*/ 4808 w 6517"/>
              <a:gd name="T11" fmla="*/ 1621 h 5082"/>
              <a:gd name="T12" fmla="*/ 6517 w 6517"/>
              <a:gd name="T13" fmla="*/ 4913 h 5082"/>
              <a:gd name="T14" fmla="*/ 2811 w 6517"/>
              <a:gd name="T15" fmla="*/ 5067 h 5082"/>
              <a:gd name="T16" fmla="*/ 2799 w 6517"/>
              <a:gd name="T17" fmla="*/ 5067 h 5082"/>
              <a:gd name="T18" fmla="*/ 2778 w 6517"/>
              <a:gd name="T19" fmla="*/ 5068 h 5082"/>
              <a:gd name="T20" fmla="*/ 2778 w 6517"/>
              <a:gd name="T21" fmla="*/ 5068 h 5082"/>
              <a:gd name="T22" fmla="*/ 1516 w 6517"/>
              <a:gd name="T23" fmla="*/ 4750 h 5082"/>
              <a:gd name="T24" fmla="*/ 655 w 6517"/>
              <a:gd name="T25" fmla="*/ 1516 h 50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17" h="5082">
                <a:moveTo>
                  <a:pt x="655" y="1516"/>
                </a:moveTo>
                <a:cubicBezTo>
                  <a:pt x="1310" y="385"/>
                  <a:pt x="2759" y="0"/>
                  <a:pt x="3889" y="655"/>
                </a:cubicBezTo>
                <a:cubicBezTo>
                  <a:pt x="4287" y="885"/>
                  <a:pt x="4592" y="1214"/>
                  <a:pt x="4792" y="1592"/>
                </a:cubicBezTo>
                <a:lnTo>
                  <a:pt x="4792" y="1592"/>
                </a:lnTo>
                <a:lnTo>
                  <a:pt x="4802" y="1610"/>
                </a:lnTo>
                <a:lnTo>
                  <a:pt x="4808" y="1621"/>
                </a:lnTo>
                <a:lnTo>
                  <a:pt x="6517" y="4913"/>
                </a:lnTo>
                <a:lnTo>
                  <a:pt x="2811" y="5067"/>
                </a:lnTo>
                <a:lnTo>
                  <a:pt x="2799" y="5067"/>
                </a:lnTo>
                <a:lnTo>
                  <a:pt x="2778" y="5068"/>
                </a:lnTo>
                <a:lnTo>
                  <a:pt x="2778" y="5068"/>
                </a:lnTo>
                <a:cubicBezTo>
                  <a:pt x="2350" y="5082"/>
                  <a:pt x="1913" y="4980"/>
                  <a:pt x="1516" y="4750"/>
                </a:cubicBezTo>
                <a:cubicBezTo>
                  <a:pt x="385" y="4095"/>
                  <a:pt x="0" y="2647"/>
                  <a:pt x="655" y="1516"/>
                </a:cubicBezTo>
                <a:close/>
              </a:path>
            </a:pathLst>
          </a:custGeom>
          <a:solidFill>
            <a:schemeClr val="accent3"/>
          </a:solidFill>
          <a:ln>
            <a:noFill/>
          </a:ln>
        </p:spPr>
        <p:txBody>
          <a:bodyPr vert="horz" wrap="square" lIns="121888" tIns="60944" rIns="121888" bIns="60944" numCol="1" anchor="t" anchorCtr="0" compatLnSpc="1"/>
          <a:lstStyle/>
          <a:p>
            <a:endParaRPr lang="zh-CN" altLang="en-US" sz="2400">
              <a:solidFill>
                <a:srgbClr val="1C1C1C"/>
              </a:solidFill>
            </a:endParaRPr>
          </a:p>
        </p:txBody>
      </p:sp>
      <p:sp>
        <p:nvSpPr>
          <p:cNvPr id="6" name="Freeform 8"/>
          <p:cNvSpPr/>
          <p:nvPr/>
        </p:nvSpPr>
        <p:spPr bwMode="auto">
          <a:xfrm rot="1800000">
            <a:off x="5693210" y="4246908"/>
            <a:ext cx="1990566" cy="1554496"/>
          </a:xfrm>
          <a:custGeom>
            <a:gdLst>
              <a:gd name="T0" fmla="*/ 5863 w 6518"/>
              <a:gd name="T1" fmla="*/ 3566 h 5082"/>
              <a:gd name="T2" fmla="*/ 5002 w 6518"/>
              <a:gd name="T3" fmla="*/ 332 h 5082"/>
              <a:gd name="T4" fmla="*/ 3740 w 6518"/>
              <a:gd name="T5" fmla="*/ 14 h 5082"/>
              <a:gd name="T6" fmla="*/ 3740 w 6518"/>
              <a:gd name="T7" fmla="*/ 14 h 5082"/>
              <a:gd name="T8" fmla="*/ 3719 w 6518"/>
              <a:gd name="T9" fmla="*/ 14 h 5082"/>
              <a:gd name="T10" fmla="*/ 3707 w 6518"/>
              <a:gd name="T11" fmla="*/ 15 h 5082"/>
              <a:gd name="T12" fmla="*/ 0 w 6518"/>
              <a:gd name="T13" fmla="*/ 168 h 5082"/>
              <a:gd name="T14" fmla="*/ 1710 w 6518"/>
              <a:gd name="T15" fmla="*/ 3461 h 5082"/>
              <a:gd name="T16" fmla="*/ 1715 w 6518"/>
              <a:gd name="T17" fmla="*/ 3471 h 5082"/>
              <a:gd name="T18" fmla="*/ 1725 w 6518"/>
              <a:gd name="T19" fmla="*/ 3490 h 5082"/>
              <a:gd name="T20" fmla="*/ 1725 w 6518"/>
              <a:gd name="T21" fmla="*/ 3490 h 5082"/>
              <a:gd name="T22" fmla="*/ 2628 w 6518"/>
              <a:gd name="T23" fmla="*/ 4427 h 5082"/>
              <a:gd name="T24" fmla="*/ 5863 w 6518"/>
              <a:gd name="T25" fmla="*/ 3566 h 50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18" h="5082">
                <a:moveTo>
                  <a:pt x="5863" y="3566"/>
                </a:moveTo>
                <a:cubicBezTo>
                  <a:pt x="6518" y="2435"/>
                  <a:pt x="6132" y="987"/>
                  <a:pt x="5002" y="332"/>
                </a:cubicBezTo>
                <a:cubicBezTo>
                  <a:pt x="4604" y="101"/>
                  <a:pt x="4168" y="0"/>
                  <a:pt x="3740" y="14"/>
                </a:cubicBezTo>
                <a:lnTo>
                  <a:pt x="3740" y="14"/>
                </a:lnTo>
                <a:lnTo>
                  <a:pt x="3719" y="14"/>
                </a:lnTo>
                <a:lnTo>
                  <a:pt x="3707" y="15"/>
                </a:lnTo>
                <a:lnTo>
                  <a:pt x="0" y="168"/>
                </a:lnTo>
                <a:lnTo>
                  <a:pt x="1710" y="3461"/>
                </a:lnTo>
                <a:lnTo>
                  <a:pt x="1715" y="3471"/>
                </a:lnTo>
                <a:lnTo>
                  <a:pt x="1725" y="3490"/>
                </a:lnTo>
                <a:lnTo>
                  <a:pt x="1725" y="3490"/>
                </a:lnTo>
                <a:cubicBezTo>
                  <a:pt x="1926" y="3868"/>
                  <a:pt x="2231" y="4196"/>
                  <a:pt x="2628" y="4427"/>
                </a:cubicBezTo>
                <a:cubicBezTo>
                  <a:pt x="3759" y="5082"/>
                  <a:pt x="5207" y="4696"/>
                  <a:pt x="5863" y="3566"/>
                </a:cubicBezTo>
                <a:close/>
              </a:path>
            </a:pathLst>
          </a:custGeom>
          <a:solidFill>
            <a:schemeClr val="accent3"/>
          </a:solidFill>
          <a:ln>
            <a:noFill/>
          </a:ln>
        </p:spPr>
        <p:txBody>
          <a:bodyPr vert="horz" wrap="square" lIns="121888" tIns="60944" rIns="121888" bIns="60944" numCol="1" anchor="t" anchorCtr="0" compatLnSpc="1"/>
          <a:lstStyle/>
          <a:p>
            <a:endParaRPr lang="zh-CN" altLang="en-US" sz="2400">
              <a:solidFill>
                <a:srgbClr val="1C1C1C"/>
              </a:solidFill>
            </a:endParaRPr>
          </a:p>
        </p:txBody>
      </p:sp>
      <p:sp>
        <p:nvSpPr>
          <p:cNvPr id="7" name="Freeform 9"/>
          <p:cNvSpPr/>
          <p:nvPr/>
        </p:nvSpPr>
        <p:spPr bwMode="auto">
          <a:xfrm rot="1800000">
            <a:off x="3688719" y="3087869"/>
            <a:ext cx="1992584" cy="1554496"/>
          </a:xfrm>
          <a:custGeom>
            <a:gdLst>
              <a:gd name="T0" fmla="*/ 653 w 6523"/>
              <a:gd name="T1" fmla="*/ 3563 h 5083"/>
              <a:gd name="T2" fmla="*/ 1521 w 6523"/>
              <a:gd name="T3" fmla="*/ 331 h 5083"/>
              <a:gd name="T4" fmla="*/ 2783 w 6523"/>
              <a:gd name="T5" fmla="*/ 15 h 5083"/>
              <a:gd name="T6" fmla="*/ 2783 w 6523"/>
              <a:gd name="T7" fmla="*/ 15 h 5083"/>
              <a:gd name="T8" fmla="*/ 2805 w 6523"/>
              <a:gd name="T9" fmla="*/ 16 h 5083"/>
              <a:gd name="T10" fmla="*/ 2816 w 6523"/>
              <a:gd name="T11" fmla="*/ 17 h 5083"/>
              <a:gd name="T12" fmla="*/ 6523 w 6523"/>
              <a:gd name="T13" fmla="*/ 178 h 5083"/>
              <a:gd name="T14" fmla="*/ 4806 w 6523"/>
              <a:gd name="T15" fmla="*/ 3467 h 5083"/>
              <a:gd name="T16" fmla="*/ 4800 w 6523"/>
              <a:gd name="T17" fmla="*/ 3477 h 5083"/>
              <a:gd name="T18" fmla="*/ 4791 w 6523"/>
              <a:gd name="T19" fmla="*/ 3496 h 5083"/>
              <a:gd name="T20" fmla="*/ 4790 w 6523"/>
              <a:gd name="T21" fmla="*/ 3496 h 5083"/>
              <a:gd name="T22" fmla="*/ 3885 w 6523"/>
              <a:gd name="T23" fmla="*/ 4431 h 5083"/>
              <a:gd name="T24" fmla="*/ 653 w 6523"/>
              <a:gd name="T25" fmla="*/ 3563 h 50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22" h="5083">
                <a:moveTo>
                  <a:pt x="653" y="3563"/>
                </a:moveTo>
                <a:cubicBezTo>
                  <a:pt x="0" y="2431"/>
                  <a:pt x="389" y="983"/>
                  <a:pt x="1521" y="331"/>
                </a:cubicBezTo>
                <a:cubicBezTo>
                  <a:pt x="1919" y="101"/>
                  <a:pt x="2356" y="0"/>
                  <a:pt x="2783" y="15"/>
                </a:cubicBezTo>
                <a:lnTo>
                  <a:pt x="2783" y="15"/>
                </a:lnTo>
                <a:lnTo>
                  <a:pt x="2805" y="16"/>
                </a:lnTo>
                <a:lnTo>
                  <a:pt x="2816" y="17"/>
                </a:lnTo>
                <a:lnTo>
                  <a:pt x="6523" y="178"/>
                </a:lnTo>
                <a:lnTo>
                  <a:pt x="4806" y="3467"/>
                </a:lnTo>
                <a:lnTo>
                  <a:pt x="4800" y="3477"/>
                </a:lnTo>
                <a:lnTo>
                  <a:pt x="4791" y="3496"/>
                </a:lnTo>
                <a:lnTo>
                  <a:pt x="4790" y="3496"/>
                </a:lnTo>
                <a:cubicBezTo>
                  <a:pt x="4589" y="3874"/>
                  <a:pt x="4283" y="4201"/>
                  <a:pt x="3885" y="4431"/>
                </a:cubicBezTo>
                <a:cubicBezTo>
                  <a:pt x="2753" y="5083"/>
                  <a:pt x="1306" y="4695"/>
                  <a:pt x="653" y="3563"/>
                </a:cubicBezTo>
                <a:close/>
              </a:path>
            </a:pathLst>
          </a:custGeom>
          <a:solidFill>
            <a:schemeClr val="accent2"/>
          </a:solidFill>
          <a:ln>
            <a:noFill/>
          </a:ln>
        </p:spPr>
        <p:txBody>
          <a:bodyPr vert="horz" wrap="square" lIns="121888" tIns="60944" rIns="121888" bIns="60944" numCol="1" anchor="t" anchorCtr="0" compatLnSpc="1"/>
          <a:lstStyle/>
          <a:p>
            <a:endParaRPr lang="zh-CN" altLang="en-US" sz="2400">
              <a:solidFill>
                <a:srgbClr val="1C1C1C"/>
              </a:solidFill>
            </a:endParaRPr>
          </a:p>
        </p:txBody>
      </p:sp>
      <p:sp>
        <p:nvSpPr>
          <p:cNvPr id="8" name="Freeform 10"/>
          <p:cNvSpPr/>
          <p:nvPr/>
        </p:nvSpPr>
        <p:spPr bwMode="auto">
          <a:xfrm rot="1800000">
            <a:off x="6510698" y="2831243"/>
            <a:ext cx="1992584" cy="1554496"/>
          </a:xfrm>
          <a:custGeom>
            <a:gdLst>
              <a:gd name="T0" fmla="*/ 5870 w 6522"/>
              <a:gd name="T1" fmla="*/ 1521 h 5083"/>
              <a:gd name="T2" fmla="*/ 2637 w 6522"/>
              <a:gd name="T3" fmla="*/ 653 h 5083"/>
              <a:gd name="T4" fmla="*/ 1732 w 6522"/>
              <a:gd name="T5" fmla="*/ 1588 h 5083"/>
              <a:gd name="T6" fmla="*/ 1732 w 6522"/>
              <a:gd name="T7" fmla="*/ 1588 h 5083"/>
              <a:gd name="T8" fmla="*/ 1722 w 6522"/>
              <a:gd name="T9" fmla="*/ 1606 h 5083"/>
              <a:gd name="T10" fmla="*/ 1717 w 6522"/>
              <a:gd name="T11" fmla="*/ 1617 h 5083"/>
              <a:gd name="T12" fmla="*/ 0 w 6522"/>
              <a:gd name="T13" fmla="*/ 4905 h 5083"/>
              <a:gd name="T14" fmla="*/ 3706 w 6522"/>
              <a:gd name="T15" fmla="*/ 5067 h 5083"/>
              <a:gd name="T16" fmla="*/ 3718 w 6522"/>
              <a:gd name="T17" fmla="*/ 5068 h 5083"/>
              <a:gd name="T18" fmla="*/ 3739 w 6522"/>
              <a:gd name="T19" fmla="*/ 5068 h 5083"/>
              <a:gd name="T20" fmla="*/ 3739 w 6522"/>
              <a:gd name="T21" fmla="*/ 5068 h 5083"/>
              <a:gd name="T22" fmla="*/ 5002 w 6522"/>
              <a:gd name="T23" fmla="*/ 4753 h 5083"/>
              <a:gd name="T24" fmla="*/ 5870 w 6522"/>
              <a:gd name="T25" fmla="*/ 1521 h 50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22" h="5083">
                <a:moveTo>
                  <a:pt x="5870" y="1521"/>
                </a:moveTo>
                <a:cubicBezTo>
                  <a:pt x="5217" y="389"/>
                  <a:pt x="3769" y="0"/>
                  <a:pt x="2637" y="653"/>
                </a:cubicBezTo>
                <a:cubicBezTo>
                  <a:pt x="2239" y="882"/>
                  <a:pt x="1934" y="1210"/>
                  <a:pt x="1732" y="1588"/>
                </a:cubicBezTo>
                <a:lnTo>
                  <a:pt x="1732" y="1588"/>
                </a:lnTo>
                <a:lnTo>
                  <a:pt x="1722" y="1606"/>
                </a:lnTo>
                <a:lnTo>
                  <a:pt x="1717" y="1617"/>
                </a:lnTo>
                <a:lnTo>
                  <a:pt x="0" y="4905"/>
                </a:lnTo>
                <a:lnTo>
                  <a:pt x="3706" y="5067"/>
                </a:lnTo>
                <a:lnTo>
                  <a:pt x="3718" y="5068"/>
                </a:lnTo>
                <a:lnTo>
                  <a:pt x="3739" y="5068"/>
                </a:lnTo>
                <a:lnTo>
                  <a:pt x="3739" y="5068"/>
                </a:lnTo>
                <a:cubicBezTo>
                  <a:pt x="4167" y="5083"/>
                  <a:pt x="4604" y="4983"/>
                  <a:pt x="5002" y="4753"/>
                </a:cubicBezTo>
                <a:cubicBezTo>
                  <a:pt x="6134" y="4100"/>
                  <a:pt x="6522" y="2653"/>
                  <a:pt x="5870" y="1521"/>
                </a:cubicBezTo>
                <a:close/>
              </a:path>
            </a:pathLst>
          </a:custGeom>
          <a:solidFill>
            <a:schemeClr val="accent2"/>
          </a:solidFill>
          <a:ln>
            <a:noFill/>
          </a:ln>
        </p:spPr>
        <p:txBody>
          <a:bodyPr vert="horz" wrap="square" lIns="121888" tIns="60944" rIns="121888" bIns="60944" numCol="1" anchor="t" anchorCtr="0" compatLnSpc="1"/>
          <a:lstStyle/>
          <a:p>
            <a:endParaRPr lang="zh-CN" altLang="en-US" sz="2400">
              <a:solidFill>
                <a:srgbClr val="1C1C1C"/>
              </a:solidFill>
            </a:endParaRPr>
          </a:p>
        </p:txBody>
      </p:sp>
      <p:sp>
        <p:nvSpPr>
          <p:cNvPr id="9" name="TextBox 48"/>
          <p:cNvSpPr txBox="1"/>
          <p:nvPr/>
        </p:nvSpPr>
        <p:spPr>
          <a:xfrm>
            <a:off x="6134115" y="3031691"/>
            <a:ext cx="466794" cy="379463"/>
          </a:xfrm>
          <a:prstGeom prst="rect">
            <a:avLst/>
          </a:prstGeom>
          <a:noFill/>
        </p:spPr>
        <p:txBody>
          <a:bodyPr wrap="none" rtlCol="0">
            <a:spAutoFit/>
          </a:bodyPr>
          <a:lstStyle/>
          <a:p>
            <a:pPr algn="ctr"/>
            <a:r>
              <a:rPr lang="en-US" altLang="zh-CN" sz="1865">
                <a:solidFill>
                  <a:schemeClr val="bg1"/>
                </a:solidFill>
                <a:latin typeface="微软雅黑" panose="020b0503020204020204" pitchFamily="34" charset="-122"/>
                <a:ea typeface="微软雅黑" panose="020b0503020204020204" pitchFamily="34" charset="-122"/>
              </a:rPr>
              <a:t>01</a:t>
            </a:r>
            <a:endParaRPr lang="zh-CN" altLang="en-US" sz="1865">
              <a:solidFill>
                <a:schemeClr val="bg1"/>
              </a:solidFill>
              <a:latin typeface="微软雅黑" panose="020b0503020204020204" pitchFamily="34" charset="-122"/>
              <a:ea typeface="微软雅黑" panose="020b0503020204020204" pitchFamily="34" charset="-122"/>
            </a:endParaRPr>
          </a:p>
        </p:txBody>
      </p:sp>
      <p:sp>
        <p:nvSpPr>
          <p:cNvPr id="10" name="TextBox 49"/>
          <p:cNvSpPr txBox="1"/>
          <p:nvPr/>
        </p:nvSpPr>
        <p:spPr>
          <a:xfrm>
            <a:off x="6391521" y="3561494"/>
            <a:ext cx="466794" cy="379463"/>
          </a:xfrm>
          <a:prstGeom prst="rect">
            <a:avLst/>
          </a:prstGeom>
          <a:noFill/>
        </p:spPr>
        <p:txBody>
          <a:bodyPr wrap="none" rtlCol="0">
            <a:spAutoFit/>
          </a:bodyPr>
          <a:lstStyle/>
          <a:p>
            <a:pPr algn="ctr"/>
            <a:r>
              <a:rPr lang="en-US" altLang="zh-CN" sz="1865">
                <a:solidFill>
                  <a:schemeClr val="bg1"/>
                </a:solidFill>
                <a:latin typeface="微软雅黑" panose="020b0503020204020204" pitchFamily="34" charset="-122"/>
                <a:ea typeface="微软雅黑" panose="020b0503020204020204" pitchFamily="34" charset="-122"/>
              </a:rPr>
              <a:t>02</a:t>
            </a:r>
            <a:endParaRPr lang="zh-CN" altLang="en-US" sz="1865">
              <a:solidFill>
                <a:schemeClr val="bg1"/>
              </a:solidFill>
              <a:latin typeface="微软雅黑" panose="020b0503020204020204" pitchFamily="34" charset="-122"/>
              <a:ea typeface="微软雅黑" panose="020b0503020204020204" pitchFamily="34" charset="-122"/>
            </a:endParaRPr>
          </a:p>
        </p:txBody>
      </p:sp>
      <p:sp>
        <p:nvSpPr>
          <p:cNvPr id="11" name="TextBox 50"/>
          <p:cNvSpPr txBox="1"/>
          <p:nvPr/>
        </p:nvSpPr>
        <p:spPr>
          <a:xfrm>
            <a:off x="6130804" y="4013066"/>
            <a:ext cx="466794" cy="379463"/>
          </a:xfrm>
          <a:prstGeom prst="rect">
            <a:avLst/>
          </a:prstGeom>
          <a:noFill/>
        </p:spPr>
        <p:txBody>
          <a:bodyPr wrap="none" rtlCol="0">
            <a:spAutoFit/>
          </a:bodyPr>
          <a:lstStyle/>
          <a:p>
            <a:pPr algn="ctr"/>
            <a:r>
              <a:rPr lang="en-US" altLang="zh-CN" sz="1865">
                <a:solidFill>
                  <a:schemeClr val="bg1"/>
                </a:solidFill>
                <a:latin typeface="微软雅黑" panose="020b0503020204020204" pitchFamily="34" charset="-122"/>
                <a:ea typeface="微软雅黑" panose="020b0503020204020204" pitchFamily="34" charset="-122"/>
              </a:rPr>
              <a:t>03</a:t>
            </a:r>
            <a:endParaRPr lang="zh-CN" altLang="en-US" sz="1865">
              <a:solidFill>
                <a:schemeClr val="bg1"/>
              </a:solidFill>
              <a:latin typeface="微软雅黑" panose="020b0503020204020204" pitchFamily="34" charset="-122"/>
              <a:ea typeface="微软雅黑" panose="020b0503020204020204" pitchFamily="34" charset="-122"/>
            </a:endParaRPr>
          </a:p>
        </p:txBody>
      </p:sp>
      <p:sp>
        <p:nvSpPr>
          <p:cNvPr id="12" name="TextBox 51"/>
          <p:cNvSpPr txBox="1"/>
          <p:nvPr/>
        </p:nvSpPr>
        <p:spPr>
          <a:xfrm>
            <a:off x="5569975" y="4014833"/>
            <a:ext cx="466794" cy="379463"/>
          </a:xfrm>
          <a:prstGeom prst="rect">
            <a:avLst/>
          </a:prstGeom>
          <a:noFill/>
        </p:spPr>
        <p:txBody>
          <a:bodyPr wrap="none" rtlCol="0">
            <a:spAutoFit/>
          </a:bodyPr>
          <a:lstStyle/>
          <a:p>
            <a:pPr algn="ctr"/>
            <a:r>
              <a:rPr lang="en-US" altLang="zh-CN" sz="1865">
                <a:solidFill>
                  <a:schemeClr val="bg1"/>
                </a:solidFill>
                <a:latin typeface="微软雅黑" panose="020b0503020204020204" pitchFamily="34" charset="-122"/>
                <a:ea typeface="微软雅黑" panose="020b0503020204020204" pitchFamily="34" charset="-122"/>
              </a:rPr>
              <a:t>04</a:t>
            </a:r>
            <a:endParaRPr lang="zh-CN" altLang="en-US" sz="1865">
              <a:solidFill>
                <a:schemeClr val="bg1"/>
              </a:solidFill>
              <a:latin typeface="微软雅黑" panose="020b0503020204020204" pitchFamily="34" charset="-122"/>
              <a:ea typeface="微软雅黑" panose="020b0503020204020204" pitchFamily="34" charset="-122"/>
            </a:endParaRPr>
          </a:p>
        </p:txBody>
      </p:sp>
      <p:sp>
        <p:nvSpPr>
          <p:cNvPr id="13" name="TextBox 52"/>
          <p:cNvSpPr txBox="1"/>
          <p:nvPr/>
        </p:nvSpPr>
        <p:spPr>
          <a:xfrm>
            <a:off x="5300568" y="3510418"/>
            <a:ext cx="466794" cy="379463"/>
          </a:xfrm>
          <a:prstGeom prst="rect">
            <a:avLst/>
          </a:prstGeom>
          <a:noFill/>
        </p:spPr>
        <p:txBody>
          <a:bodyPr wrap="none" rtlCol="0">
            <a:spAutoFit/>
          </a:bodyPr>
          <a:lstStyle/>
          <a:p>
            <a:pPr algn="ctr"/>
            <a:r>
              <a:rPr lang="en-US" altLang="zh-CN" sz="1865">
                <a:solidFill>
                  <a:schemeClr val="bg1"/>
                </a:solidFill>
                <a:latin typeface="微软雅黑" panose="020b0503020204020204" pitchFamily="34" charset="-122"/>
                <a:ea typeface="微软雅黑" panose="020b0503020204020204" pitchFamily="34" charset="-122"/>
              </a:rPr>
              <a:t>05</a:t>
            </a:r>
            <a:endParaRPr lang="zh-CN" altLang="en-US" sz="1865">
              <a:solidFill>
                <a:schemeClr val="bg1"/>
              </a:solidFill>
              <a:latin typeface="微软雅黑" panose="020b0503020204020204" pitchFamily="34" charset="-122"/>
              <a:ea typeface="微软雅黑" panose="020b0503020204020204" pitchFamily="34" charset="-122"/>
            </a:endParaRPr>
          </a:p>
        </p:txBody>
      </p:sp>
      <p:sp>
        <p:nvSpPr>
          <p:cNvPr id="14" name="TextBox 53"/>
          <p:cNvSpPr txBox="1"/>
          <p:nvPr/>
        </p:nvSpPr>
        <p:spPr>
          <a:xfrm>
            <a:off x="5554796" y="3070081"/>
            <a:ext cx="466794" cy="379463"/>
          </a:xfrm>
          <a:prstGeom prst="rect">
            <a:avLst/>
          </a:prstGeom>
          <a:noFill/>
        </p:spPr>
        <p:txBody>
          <a:bodyPr wrap="none" rtlCol="0">
            <a:spAutoFit/>
          </a:bodyPr>
          <a:lstStyle/>
          <a:p>
            <a:pPr algn="ctr"/>
            <a:r>
              <a:rPr lang="en-US" altLang="zh-CN" sz="1865">
                <a:solidFill>
                  <a:schemeClr val="bg1"/>
                </a:solidFill>
                <a:latin typeface="微软雅黑" panose="020b0503020204020204" pitchFamily="34" charset="-122"/>
                <a:ea typeface="微软雅黑" panose="020b0503020204020204" pitchFamily="34" charset="-122"/>
              </a:rPr>
              <a:t>06</a:t>
            </a:r>
            <a:endParaRPr lang="zh-CN" altLang="en-US" sz="1865">
              <a:solidFill>
                <a:schemeClr val="bg1"/>
              </a:solidFill>
              <a:latin typeface="微软雅黑" panose="020b0503020204020204" pitchFamily="34" charset="-122"/>
              <a:ea typeface="微软雅黑" panose="020b0503020204020204" pitchFamily="34" charset="-122"/>
            </a:endParaRPr>
          </a:p>
        </p:txBody>
      </p:sp>
      <p:sp>
        <p:nvSpPr>
          <p:cNvPr id="15" name="KSO_Shape"/>
          <p:cNvSpPr/>
          <p:nvPr/>
        </p:nvSpPr>
        <p:spPr bwMode="auto">
          <a:xfrm>
            <a:off x="6432477" y="2081653"/>
            <a:ext cx="876575" cy="601916"/>
          </a:xfrm>
          <a:custGeom>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6" name="KSO_Shape"/>
          <p:cNvSpPr/>
          <p:nvPr/>
        </p:nvSpPr>
        <p:spPr bwMode="auto">
          <a:xfrm>
            <a:off x="7283589" y="3377524"/>
            <a:ext cx="816360" cy="808195"/>
          </a:xfrm>
          <a:custGeom>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a:solidFill>
                <a:srgbClr val="1C1C1C"/>
              </a:solidFill>
              <a:ea typeface="宋体" panose="02010600030101010101" pitchFamily="2" charset="-122"/>
            </a:endParaRPr>
          </a:p>
        </p:txBody>
      </p:sp>
      <p:sp>
        <p:nvSpPr>
          <p:cNvPr id="17" name="KSO_Shape"/>
          <p:cNvSpPr/>
          <p:nvPr/>
        </p:nvSpPr>
        <p:spPr bwMode="auto">
          <a:xfrm>
            <a:off x="4981759" y="2028571"/>
            <a:ext cx="737799" cy="627126"/>
          </a:xfrm>
          <a:custGeom>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8" name="TextBox 28"/>
          <p:cNvSpPr txBox="1"/>
          <p:nvPr/>
        </p:nvSpPr>
        <p:spPr>
          <a:xfrm>
            <a:off x="7727749" y="1799690"/>
            <a:ext cx="2297458" cy="328231"/>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algn="l"/>
            <a:r>
              <a:rPr lang="zh-CN" altLang="en-US" sz="2135">
                <a:solidFill>
                  <a:srgbClr val="1C1C1C"/>
                </a:solidFill>
              </a:rPr>
              <a:t>点击添加内容</a:t>
            </a:r>
            <a:endParaRPr lang="zh-CN" altLang="en-US" sz="2135">
              <a:solidFill>
                <a:srgbClr val="1C1C1C"/>
              </a:solidFill>
            </a:endParaRPr>
          </a:p>
        </p:txBody>
      </p:sp>
      <p:sp>
        <p:nvSpPr>
          <p:cNvPr id="19" name="Rectangle 13" descr="FD1DDF730CE4456e89755B07FE1653D0# #Rectangle 13"/>
          <p:cNvSpPr>
            <a:spLocks noChangeArrowheads="1"/>
          </p:cNvSpPr>
          <p:nvPr/>
        </p:nvSpPr>
        <p:spPr bwMode="auto">
          <a:xfrm>
            <a:off x="8441450" y="3711897"/>
            <a:ext cx="3167512"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l" eaLnBrk="1" hangingPunct="1">
              <a:spcBef>
                <a:spcPct val="0"/>
              </a:spcBef>
              <a:buNone/>
              <a:defRPr/>
            </a:pPr>
            <a:r>
              <a:rPr lang="zh-CN" altLang="en-US" sz="1335">
                <a:solidFill>
                  <a:srgbClr val="1C1C1C"/>
                </a:solidFill>
                <a:latin typeface="微软雅黑" panose="020b0503020204020204" pitchFamily="34" charset="-122"/>
                <a:ea typeface="微软雅黑" panose="020b0503020204020204" pitchFamily="34" charset="-122"/>
              </a:rPr>
              <a:t>单击此处添加简短说明，添加简短文字，</a:t>
            </a:r>
            <a:endParaRPr lang="en-US" altLang="zh-CN" sz="1335">
              <a:solidFill>
                <a:srgbClr val="1C1C1C"/>
              </a:solidFill>
              <a:latin typeface="微软雅黑" panose="020b0503020204020204" pitchFamily="34" charset="-122"/>
              <a:ea typeface="微软雅黑" panose="020b0503020204020204" pitchFamily="34" charset="-122"/>
            </a:endParaRPr>
          </a:p>
          <a:p>
            <a:pPr algn="l" eaLnBrk="1" hangingPunct="1">
              <a:spcBef>
                <a:spcPct val="0"/>
              </a:spcBef>
              <a:buNone/>
              <a:defRPr/>
            </a:pPr>
            <a:r>
              <a:rPr lang="zh-CN" altLang="en-US" sz="1335">
                <a:solidFill>
                  <a:srgbClr val="1C1C1C"/>
                </a:solidFill>
                <a:latin typeface="微软雅黑" panose="020b0503020204020204" pitchFamily="34" charset="-122"/>
                <a:ea typeface="微软雅黑" panose="020b0503020204020204" pitchFamily="34" charset="-122"/>
              </a:rPr>
              <a:t>具体文字添加此处。</a:t>
            </a:r>
            <a:endParaRPr lang="en-US" altLang="zh-CN" sz="1335">
              <a:solidFill>
                <a:srgbClr val="1C1C1C"/>
              </a:solidFill>
              <a:latin typeface="微软雅黑" panose="020b0503020204020204" pitchFamily="34" charset="-122"/>
              <a:ea typeface="微软雅黑" panose="020b0503020204020204" pitchFamily="34" charset="-122"/>
            </a:endParaRPr>
          </a:p>
        </p:txBody>
      </p:sp>
      <p:sp>
        <p:nvSpPr>
          <p:cNvPr id="20" name="TextBox 59"/>
          <p:cNvSpPr txBox="1"/>
          <p:nvPr/>
        </p:nvSpPr>
        <p:spPr>
          <a:xfrm>
            <a:off x="8441451" y="3342110"/>
            <a:ext cx="2297458" cy="328231"/>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algn="l"/>
            <a:r>
              <a:rPr lang="zh-CN" altLang="en-US" sz="2135">
                <a:solidFill>
                  <a:srgbClr val="1C1C1C"/>
                </a:solidFill>
              </a:rPr>
              <a:t>点击添加内容</a:t>
            </a:r>
            <a:endParaRPr lang="zh-CN" altLang="en-US" sz="2135">
              <a:solidFill>
                <a:srgbClr val="1C1C1C"/>
              </a:solidFill>
            </a:endParaRPr>
          </a:p>
        </p:txBody>
      </p:sp>
      <p:sp>
        <p:nvSpPr>
          <p:cNvPr id="21" name="Rectangle 13" descr="FD1DDF730CE4456e89755B07FE1653D0# #Rectangle 13"/>
          <p:cNvSpPr>
            <a:spLocks noChangeArrowheads="1"/>
          </p:cNvSpPr>
          <p:nvPr/>
        </p:nvSpPr>
        <p:spPr bwMode="auto">
          <a:xfrm>
            <a:off x="7727749" y="5218259"/>
            <a:ext cx="3167512"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l" eaLnBrk="1" hangingPunct="1">
              <a:spcBef>
                <a:spcPct val="0"/>
              </a:spcBef>
              <a:buNone/>
              <a:defRPr/>
            </a:pPr>
            <a:r>
              <a:rPr lang="zh-CN" altLang="en-US" sz="1335">
                <a:solidFill>
                  <a:srgbClr val="1C1C1C"/>
                </a:solidFill>
                <a:latin typeface="微软雅黑" panose="020b0503020204020204" pitchFamily="34" charset="-122"/>
                <a:ea typeface="微软雅黑" panose="020b0503020204020204" pitchFamily="34" charset="-122"/>
              </a:rPr>
              <a:t>单击此处添加简短说明，添加简短文字，</a:t>
            </a:r>
            <a:endParaRPr lang="en-US" altLang="zh-CN" sz="1335">
              <a:solidFill>
                <a:srgbClr val="1C1C1C"/>
              </a:solidFill>
              <a:latin typeface="微软雅黑" panose="020b0503020204020204" pitchFamily="34" charset="-122"/>
              <a:ea typeface="微软雅黑" panose="020b0503020204020204" pitchFamily="34" charset="-122"/>
            </a:endParaRPr>
          </a:p>
          <a:p>
            <a:pPr algn="l" eaLnBrk="1" hangingPunct="1">
              <a:spcBef>
                <a:spcPct val="0"/>
              </a:spcBef>
              <a:buNone/>
              <a:defRPr/>
            </a:pPr>
            <a:r>
              <a:rPr lang="zh-CN" altLang="en-US" sz="1335">
                <a:solidFill>
                  <a:srgbClr val="1C1C1C"/>
                </a:solidFill>
                <a:latin typeface="微软雅黑" panose="020b0503020204020204" pitchFamily="34" charset="-122"/>
                <a:ea typeface="微软雅黑" panose="020b0503020204020204" pitchFamily="34" charset="-122"/>
              </a:rPr>
              <a:t>具体文字添加此处。</a:t>
            </a:r>
            <a:endParaRPr lang="en-US" altLang="zh-CN" sz="1335">
              <a:solidFill>
                <a:srgbClr val="1C1C1C"/>
              </a:solidFill>
              <a:latin typeface="微软雅黑" panose="020b0503020204020204" pitchFamily="34" charset="-122"/>
              <a:ea typeface="微软雅黑" panose="020b0503020204020204" pitchFamily="34" charset="-122"/>
            </a:endParaRPr>
          </a:p>
        </p:txBody>
      </p:sp>
      <p:sp>
        <p:nvSpPr>
          <p:cNvPr id="22" name="TextBox 61"/>
          <p:cNvSpPr txBox="1"/>
          <p:nvPr/>
        </p:nvSpPr>
        <p:spPr>
          <a:xfrm>
            <a:off x="7727749" y="4848471"/>
            <a:ext cx="2297458" cy="328231"/>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algn="l"/>
            <a:r>
              <a:rPr lang="zh-CN" altLang="en-US" sz="2135">
                <a:solidFill>
                  <a:srgbClr val="1C1C1C"/>
                </a:solidFill>
              </a:rPr>
              <a:t>点击添加内容</a:t>
            </a:r>
            <a:endParaRPr lang="zh-CN" altLang="en-US" sz="2135">
              <a:solidFill>
                <a:srgbClr val="1C1C1C"/>
              </a:solidFill>
            </a:endParaRPr>
          </a:p>
        </p:txBody>
      </p:sp>
      <p:sp>
        <p:nvSpPr>
          <p:cNvPr id="23" name="Rectangle 13" descr="FD1DDF730CE4456e89755B07FE1653D0# #Rectangle 13"/>
          <p:cNvSpPr>
            <a:spLocks noChangeArrowheads="1"/>
          </p:cNvSpPr>
          <p:nvPr/>
        </p:nvSpPr>
        <p:spPr bwMode="auto">
          <a:xfrm>
            <a:off x="1343366" y="2169479"/>
            <a:ext cx="3167512"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None/>
              <a:defRPr/>
            </a:pPr>
            <a:r>
              <a:rPr lang="zh-CN" altLang="en-US" sz="1335">
                <a:solidFill>
                  <a:srgbClr val="1C1C1C"/>
                </a:solidFill>
                <a:latin typeface="微软雅黑" panose="020b0503020204020204" pitchFamily="34" charset="-122"/>
                <a:ea typeface="微软雅黑" panose="020b0503020204020204" pitchFamily="34" charset="-122"/>
              </a:rPr>
              <a:t>单击此处添加简短说明，添加简短文字，</a:t>
            </a:r>
            <a:endParaRPr lang="en-US" altLang="zh-CN" sz="1335">
              <a:solidFill>
                <a:srgbClr val="1C1C1C"/>
              </a:solidFill>
              <a:latin typeface="微软雅黑" panose="020b0503020204020204" pitchFamily="34" charset="-122"/>
              <a:ea typeface="微软雅黑" panose="020b0503020204020204" pitchFamily="34" charset="-122"/>
            </a:endParaRPr>
          </a:p>
          <a:p>
            <a:pPr algn="r" eaLnBrk="1" hangingPunct="1">
              <a:spcBef>
                <a:spcPct val="0"/>
              </a:spcBef>
              <a:buNone/>
              <a:defRPr/>
            </a:pPr>
            <a:r>
              <a:rPr lang="zh-CN" altLang="en-US" sz="1335">
                <a:solidFill>
                  <a:srgbClr val="1C1C1C"/>
                </a:solidFill>
                <a:latin typeface="微软雅黑" panose="020b0503020204020204" pitchFamily="34" charset="-122"/>
                <a:ea typeface="微软雅黑" panose="020b0503020204020204" pitchFamily="34" charset="-122"/>
              </a:rPr>
              <a:t>具体文字添加此处。</a:t>
            </a:r>
            <a:endParaRPr lang="en-US" altLang="zh-CN" sz="1335">
              <a:solidFill>
                <a:srgbClr val="1C1C1C"/>
              </a:solidFill>
              <a:latin typeface="微软雅黑" panose="020b0503020204020204" pitchFamily="34" charset="-122"/>
              <a:ea typeface="微软雅黑" panose="020b0503020204020204" pitchFamily="34" charset="-122"/>
            </a:endParaRPr>
          </a:p>
        </p:txBody>
      </p:sp>
      <p:sp>
        <p:nvSpPr>
          <p:cNvPr id="24" name="TextBox 63"/>
          <p:cNvSpPr txBox="1"/>
          <p:nvPr/>
        </p:nvSpPr>
        <p:spPr>
          <a:xfrm>
            <a:off x="2213421" y="1799692"/>
            <a:ext cx="2297458" cy="328231"/>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algn="r"/>
            <a:r>
              <a:rPr lang="zh-CN" altLang="en-US" sz="2135">
                <a:solidFill>
                  <a:srgbClr val="1C1C1C"/>
                </a:solidFill>
              </a:rPr>
              <a:t>点击添加内容</a:t>
            </a:r>
            <a:endParaRPr lang="zh-CN" altLang="en-US" sz="2135">
              <a:solidFill>
                <a:srgbClr val="1C1C1C"/>
              </a:solidFill>
            </a:endParaRPr>
          </a:p>
        </p:txBody>
      </p:sp>
      <p:sp>
        <p:nvSpPr>
          <p:cNvPr id="25" name="Rectangle 13" descr="FD1DDF730CE4456e89755B07FE1653D0# #Rectangle 13"/>
          <p:cNvSpPr>
            <a:spLocks noChangeArrowheads="1"/>
          </p:cNvSpPr>
          <p:nvPr/>
        </p:nvSpPr>
        <p:spPr bwMode="auto">
          <a:xfrm>
            <a:off x="570663" y="3711897"/>
            <a:ext cx="3167512"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None/>
              <a:defRPr/>
            </a:pPr>
            <a:r>
              <a:rPr lang="zh-CN" altLang="en-US" sz="1335">
                <a:solidFill>
                  <a:srgbClr val="1C1C1C"/>
                </a:solidFill>
                <a:latin typeface="微软雅黑" panose="020b0503020204020204" pitchFamily="34" charset="-122"/>
                <a:ea typeface="微软雅黑" panose="020b0503020204020204" pitchFamily="34" charset="-122"/>
              </a:rPr>
              <a:t>单击此处添加简短说明，添加简短文字，</a:t>
            </a:r>
            <a:endParaRPr lang="en-US" altLang="zh-CN" sz="1335">
              <a:solidFill>
                <a:srgbClr val="1C1C1C"/>
              </a:solidFill>
              <a:latin typeface="微软雅黑" panose="020b0503020204020204" pitchFamily="34" charset="-122"/>
              <a:ea typeface="微软雅黑" panose="020b0503020204020204" pitchFamily="34" charset="-122"/>
            </a:endParaRPr>
          </a:p>
          <a:p>
            <a:pPr algn="r" eaLnBrk="1" hangingPunct="1">
              <a:spcBef>
                <a:spcPct val="0"/>
              </a:spcBef>
              <a:buNone/>
              <a:defRPr/>
            </a:pPr>
            <a:r>
              <a:rPr lang="zh-CN" altLang="en-US" sz="1335">
                <a:solidFill>
                  <a:srgbClr val="1C1C1C"/>
                </a:solidFill>
                <a:latin typeface="微软雅黑" panose="020b0503020204020204" pitchFamily="34" charset="-122"/>
                <a:ea typeface="微软雅黑" panose="020b0503020204020204" pitchFamily="34" charset="-122"/>
              </a:rPr>
              <a:t>具体文字添加此处。</a:t>
            </a:r>
            <a:endParaRPr lang="en-US" altLang="zh-CN" sz="1335">
              <a:solidFill>
                <a:srgbClr val="1C1C1C"/>
              </a:solidFill>
              <a:latin typeface="微软雅黑" panose="020b0503020204020204" pitchFamily="34" charset="-122"/>
              <a:ea typeface="微软雅黑" panose="020b0503020204020204" pitchFamily="34" charset="-122"/>
            </a:endParaRPr>
          </a:p>
        </p:txBody>
      </p:sp>
      <p:sp>
        <p:nvSpPr>
          <p:cNvPr id="26" name="TextBox 65"/>
          <p:cNvSpPr txBox="1"/>
          <p:nvPr/>
        </p:nvSpPr>
        <p:spPr>
          <a:xfrm>
            <a:off x="1440719" y="3342110"/>
            <a:ext cx="2297458" cy="328231"/>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algn="r"/>
            <a:r>
              <a:rPr lang="zh-CN" altLang="en-US" sz="2135">
                <a:solidFill>
                  <a:srgbClr val="1C1C1C"/>
                </a:solidFill>
              </a:rPr>
              <a:t>点击添加内容</a:t>
            </a:r>
            <a:endParaRPr lang="zh-CN" altLang="en-US" sz="2135">
              <a:solidFill>
                <a:srgbClr val="1C1C1C"/>
              </a:solidFill>
            </a:endParaRPr>
          </a:p>
        </p:txBody>
      </p:sp>
      <p:sp>
        <p:nvSpPr>
          <p:cNvPr id="27" name="Rectangle 13" descr="FD1DDF730CE4456e89755B07FE1653D0# #Rectangle 13"/>
          <p:cNvSpPr>
            <a:spLocks noChangeArrowheads="1"/>
          </p:cNvSpPr>
          <p:nvPr/>
        </p:nvSpPr>
        <p:spPr bwMode="auto">
          <a:xfrm>
            <a:off x="1343366" y="5218259"/>
            <a:ext cx="3167512"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None/>
              <a:defRPr/>
            </a:pPr>
            <a:r>
              <a:rPr lang="zh-CN" altLang="en-US" sz="1335">
                <a:solidFill>
                  <a:srgbClr val="1C1C1C"/>
                </a:solidFill>
                <a:latin typeface="微软雅黑" panose="020b0503020204020204" pitchFamily="34" charset="-122"/>
                <a:ea typeface="微软雅黑" panose="020b0503020204020204" pitchFamily="34" charset="-122"/>
              </a:rPr>
              <a:t>单击此处添加简短说明，添加简短文字，</a:t>
            </a:r>
            <a:endParaRPr lang="en-US" altLang="zh-CN" sz="1335">
              <a:solidFill>
                <a:srgbClr val="1C1C1C"/>
              </a:solidFill>
              <a:latin typeface="微软雅黑" panose="020b0503020204020204" pitchFamily="34" charset="-122"/>
              <a:ea typeface="微软雅黑" panose="020b0503020204020204" pitchFamily="34" charset="-122"/>
            </a:endParaRPr>
          </a:p>
          <a:p>
            <a:pPr algn="r" eaLnBrk="1" hangingPunct="1">
              <a:spcBef>
                <a:spcPct val="0"/>
              </a:spcBef>
              <a:buNone/>
              <a:defRPr/>
            </a:pPr>
            <a:r>
              <a:rPr lang="zh-CN" altLang="en-US" sz="1335">
                <a:solidFill>
                  <a:srgbClr val="1C1C1C"/>
                </a:solidFill>
                <a:latin typeface="微软雅黑" panose="020b0503020204020204" pitchFamily="34" charset="-122"/>
                <a:ea typeface="微软雅黑" panose="020b0503020204020204" pitchFamily="34" charset="-122"/>
              </a:rPr>
              <a:t>具体文字添加此处。</a:t>
            </a:r>
            <a:endParaRPr lang="en-US" altLang="zh-CN" sz="1335">
              <a:solidFill>
                <a:srgbClr val="1C1C1C"/>
              </a:solidFill>
              <a:latin typeface="微软雅黑" panose="020b0503020204020204" pitchFamily="34" charset="-122"/>
              <a:ea typeface="微软雅黑" panose="020b0503020204020204" pitchFamily="34" charset="-122"/>
            </a:endParaRPr>
          </a:p>
        </p:txBody>
      </p:sp>
      <p:sp>
        <p:nvSpPr>
          <p:cNvPr id="28" name="TextBox 67"/>
          <p:cNvSpPr txBox="1"/>
          <p:nvPr/>
        </p:nvSpPr>
        <p:spPr>
          <a:xfrm>
            <a:off x="2213421" y="4848471"/>
            <a:ext cx="2297458" cy="328231"/>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algn="r"/>
            <a:r>
              <a:rPr lang="zh-CN" altLang="en-US" sz="2135">
                <a:solidFill>
                  <a:srgbClr val="1C1C1C"/>
                </a:solidFill>
              </a:rPr>
              <a:t>点击添加内容</a:t>
            </a:r>
            <a:endParaRPr lang="zh-CN" altLang="en-US" sz="2135">
              <a:solidFill>
                <a:srgbClr val="1C1C1C"/>
              </a:solidFill>
            </a:endParaRPr>
          </a:p>
        </p:txBody>
      </p:sp>
      <p:sp>
        <p:nvSpPr>
          <p:cNvPr id="29" name="KSO_Shape"/>
          <p:cNvSpPr/>
          <p:nvPr/>
        </p:nvSpPr>
        <p:spPr>
          <a:xfrm>
            <a:off x="6513067" y="4770463"/>
            <a:ext cx="715394" cy="715394"/>
          </a:xfrm>
          <a:custGeom>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p>
            <a:pPr>
              <a:defRPr/>
            </a:pPr>
            <a:endParaRPr lang="zh-CN" altLang="en-US" sz="2400">
              <a:solidFill>
                <a:srgbClr val="1C1C1C"/>
              </a:solidFill>
            </a:endParaRPr>
          </a:p>
        </p:txBody>
      </p:sp>
      <p:sp>
        <p:nvSpPr>
          <p:cNvPr id="30" name="KSO_Shape"/>
          <p:cNvSpPr/>
          <p:nvPr/>
        </p:nvSpPr>
        <p:spPr bwMode="auto">
          <a:xfrm>
            <a:off x="5005889" y="4768547"/>
            <a:ext cx="689541" cy="594154"/>
          </a:xfrm>
          <a:custGeom>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bodyPr>
          <a:lstStyle/>
          <a:p>
            <a:pPr algn="ctr">
              <a:defRPr/>
            </a:pPr>
            <a:endParaRPr lang="zh-CN" altLang="en-US" sz="2400">
              <a:solidFill>
                <a:srgbClr val="1C1C1C"/>
              </a:solidFill>
              <a:ea typeface="宋体" panose="02010600030101010101" pitchFamily="2" charset="-122"/>
            </a:endParaRPr>
          </a:p>
        </p:txBody>
      </p:sp>
      <p:sp>
        <p:nvSpPr>
          <p:cNvPr id="31" name="KSO_Shape"/>
          <p:cNvSpPr/>
          <p:nvPr/>
        </p:nvSpPr>
        <p:spPr bwMode="auto">
          <a:xfrm>
            <a:off x="4100893" y="3286927"/>
            <a:ext cx="848523" cy="849939"/>
          </a:xfrm>
          <a:custGeom>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bodyPr>
          <a:lstStyle/>
          <a:p>
            <a:pPr algn="ctr">
              <a:defRPr/>
            </a:pPr>
            <a:endParaRPr lang="zh-CN" altLang="en-US" sz="2400">
              <a:solidFill>
                <a:srgbClr val="1C1C1C"/>
              </a:solidFill>
              <a:ea typeface="宋体" panose="02010600030101010101" pitchFamily="2" charset="-122"/>
            </a:endParaRPr>
          </a:p>
        </p:txBody>
      </p:sp>
      <p:sp>
        <p:nvSpPr>
          <p:cNvPr id="32" name="矩形 31"/>
          <p:cNvSpPr/>
          <p:nvPr/>
        </p:nvSpPr>
        <p:spPr>
          <a:xfrm>
            <a:off x="306164" y="173844"/>
            <a:ext cx="2787943" cy="482120"/>
          </a:xfrm>
          <a:prstGeom prst="rect">
            <a:avLst/>
          </a:prstGeom>
        </p:spPr>
        <p:txBody>
          <a:bodyPr wrap="none">
            <a:spAutoFit/>
          </a:bodyPr>
          <a:lstStyle/>
          <a:p>
            <a:pPr defTabSz="1218565" fontAlgn="base">
              <a:spcBef>
                <a:spcPct val="0"/>
              </a:spcBef>
              <a:spcAft>
                <a:spcPct val="0"/>
              </a:spcAft>
              <a:defRPr/>
            </a:pPr>
            <a:r>
              <a:rPr lang="zh-CN" altLang="en-US" sz="2535" b="1">
                <a:solidFill>
                  <a:schemeClr val="accent1"/>
                </a:solidFill>
                <a:latin typeface="微软雅黑" panose="020b0503020204020204" pitchFamily="34" charset="-122"/>
                <a:ea typeface="微软雅黑" panose="020b0503020204020204" pitchFamily="34" charset="-122"/>
              </a:rPr>
              <a:t>点击添加标题文本</a:t>
            </a:r>
            <a:endParaRPr lang="zh-CN" altLang="en-US" sz="2535" b="1">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3015" p14:dur="1500">
        <p:random/>
      </p:transition>
    </mc:Choice>
    <mc:Fallback>
      <p:transition spd="slow" advTm="3015">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par>
                                <p:cTn id="12" presetID="53" presetClass="entr" presetSubtype="52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anim calcmode="lin" valueType="num">
                                      <p:cBhvr>
                                        <p:cTn id="17" dur="500" fill="hold"/>
                                        <p:tgtEl>
                                          <p:spTgt spid="3"/>
                                        </p:tgtEl>
                                        <p:attrNameLst>
                                          <p:attrName>ppt_x</p:attrName>
                                        </p:attrNameLst>
                                      </p:cBhvr>
                                      <p:tavLst>
                                        <p:tav tm="0">
                                          <p:val>
                                            <p:fltVal val="0.5"/>
                                          </p:val>
                                        </p:tav>
                                        <p:tav tm="100000">
                                          <p:val>
                                            <p:strVal val="#ppt_x"/>
                                          </p:val>
                                        </p:tav>
                                      </p:tavLst>
                                    </p:anim>
                                    <p:anim calcmode="lin" valueType="num">
                                      <p:cBhvr>
                                        <p:cTn id="18" dur="500" fill="hold"/>
                                        <p:tgtEl>
                                          <p:spTgt spid="3"/>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anim calcmode="lin" valueType="num">
                                      <p:cBhvr>
                                        <p:cTn id="24" dur="500" fill="hold"/>
                                        <p:tgtEl>
                                          <p:spTgt spid="15"/>
                                        </p:tgtEl>
                                        <p:attrNameLst>
                                          <p:attrName>ppt_x</p:attrName>
                                        </p:attrNameLst>
                                      </p:cBhvr>
                                      <p:tavLst>
                                        <p:tav tm="0">
                                          <p:val>
                                            <p:fltVal val="0.5"/>
                                          </p:val>
                                        </p:tav>
                                        <p:tav tm="100000">
                                          <p:val>
                                            <p:strVal val="#ppt_x"/>
                                          </p:val>
                                        </p:tav>
                                      </p:tavLst>
                                    </p:anim>
                                    <p:anim calcmode="lin" valueType="num">
                                      <p:cBhvr>
                                        <p:cTn id="25" dur="500" fill="hold"/>
                                        <p:tgtEl>
                                          <p:spTgt spid="15"/>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anim calcmode="lin" valueType="num">
                                      <p:cBhvr>
                                        <p:cTn id="31" dur="500" fill="hold"/>
                                        <p:tgtEl>
                                          <p:spTgt spid="9"/>
                                        </p:tgtEl>
                                        <p:attrNameLst>
                                          <p:attrName>ppt_x</p:attrName>
                                        </p:attrNameLst>
                                      </p:cBhvr>
                                      <p:tavLst>
                                        <p:tav tm="0">
                                          <p:val>
                                            <p:fltVal val="0.5"/>
                                          </p:val>
                                        </p:tav>
                                        <p:tav tm="100000">
                                          <p:val>
                                            <p:strVal val="#ppt_x"/>
                                          </p:val>
                                        </p:tav>
                                      </p:tavLst>
                                    </p:anim>
                                    <p:anim calcmode="lin" valueType="num">
                                      <p:cBhvr>
                                        <p:cTn id="32" dur="500" fill="hold"/>
                                        <p:tgtEl>
                                          <p:spTgt spid="9"/>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20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20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20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400"/>
                                  </p:stCondLst>
                                  <p:childTnLst>
                                    <p:set>
                                      <p:cBhvr>
                                        <p:cTn id="55" dur="1" fill="hold">
                                          <p:stCondLst>
                                            <p:cond delay="0"/>
                                          </p:stCondLst>
                                        </p:cTn>
                                        <p:tgtEl>
                                          <p:spTgt spid="6"/>
                                        </p:tgtEl>
                                        <p:attrNameLst>
                                          <p:attrName>style.visibility</p:attrName>
                                        </p:attrNameLst>
                                      </p:cBhvr>
                                      <p:to>
                                        <p:strVal val="visible"/>
                                      </p:to>
                                    </p:set>
                                    <p:anim calcmode="lin" valueType="num">
                                      <p:cBhvr>
                                        <p:cTn id="56" dur="500" fill="hold"/>
                                        <p:tgtEl>
                                          <p:spTgt spid="6"/>
                                        </p:tgtEl>
                                        <p:attrNameLst>
                                          <p:attrName>ppt_w</p:attrName>
                                        </p:attrNameLst>
                                      </p:cBhvr>
                                      <p:tavLst>
                                        <p:tav tm="0">
                                          <p:val>
                                            <p:fltVal val="0"/>
                                          </p:val>
                                        </p:tav>
                                        <p:tav tm="100000">
                                          <p:val>
                                            <p:strVal val="#ppt_w"/>
                                          </p:val>
                                        </p:tav>
                                      </p:tavLst>
                                    </p:anim>
                                    <p:anim calcmode="lin" valueType="num">
                                      <p:cBhvr>
                                        <p:cTn id="57" dur="500" fill="hold"/>
                                        <p:tgtEl>
                                          <p:spTgt spid="6"/>
                                        </p:tgtEl>
                                        <p:attrNameLst>
                                          <p:attrName>ppt_h</p:attrName>
                                        </p:attrNameLst>
                                      </p:cBhvr>
                                      <p:tavLst>
                                        <p:tav tm="0">
                                          <p:val>
                                            <p:fltVal val="0"/>
                                          </p:val>
                                        </p:tav>
                                        <p:tav tm="100000">
                                          <p:val>
                                            <p:strVal val="#ppt_h"/>
                                          </p:val>
                                        </p:tav>
                                      </p:tavLst>
                                    </p:anim>
                                    <p:animEffect transition="in" filter="fade">
                                      <p:cBhvr>
                                        <p:cTn id="58" dur="500"/>
                                        <p:tgtEl>
                                          <p:spTgt spid="6"/>
                                        </p:tgtEl>
                                      </p:cBhvr>
                                    </p:animEffect>
                                    <p:anim calcmode="lin" valueType="num">
                                      <p:cBhvr>
                                        <p:cTn id="59" dur="500" fill="hold"/>
                                        <p:tgtEl>
                                          <p:spTgt spid="6"/>
                                        </p:tgtEl>
                                        <p:attrNameLst>
                                          <p:attrName>ppt_x</p:attrName>
                                        </p:attrNameLst>
                                      </p:cBhvr>
                                      <p:tavLst>
                                        <p:tav tm="0">
                                          <p:val>
                                            <p:fltVal val="0.5"/>
                                          </p:val>
                                        </p:tav>
                                        <p:tav tm="100000">
                                          <p:val>
                                            <p:strVal val="#ppt_x"/>
                                          </p:val>
                                        </p:tav>
                                      </p:tavLst>
                                    </p:anim>
                                    <p:anim calcmode="lin" valueType="num">
                                      <p:cBhvr>
                                        <p:cTn id="60" dur="500" fill="hold"/>
                                        <p:tgtEl>
                                          <p:spTgt spid="6"/>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40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anim calcmode="lin" valueType="num">
                                      <p:cBhvr>
                                        <p:cTn id="66" dur="500" fill="hold"/>
                                        <p:tgtEl>
                                          <p:spTgt spid="29"/>
                                        </p:tgtEl>
                                        <p:attrNameLst>
                                          <p:attrName>ppt_x</p:attrName>
                                        </p:attrNameLst>
                                      </p:cBhvr>
                                      <p:tavLst>
                                        <p:tav tm="0">
                                          <p:val>
                                            <p:fltVal val="0.5"/>
                                          </p:val>
                                        </p:tav>
                                        <p:tav tm="100000">
                                          <p:val>
                                            <p:strVal val="#ppt_x"/>
                                          </p:val>
                                        </p:tav>
                                      </p:tavLst>
                                    </p:anim>
                                    <p:anim calcmode="lin" valueType="num">
                                      <p:cBhvr>
                                        <p:cTn id="67" dur="500" fill="hold"/>
                                        <p:tgtEl>
                                          <p:spTgt spid="29"/>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400"/>
                                  </p:stCondLst>
                                  <p:childTnLst>
                                    <p:set>
                                      <p:cBhvr>
                                        <p:cTn id="69" dur="1" fill="hold">
                                          <p:stCondLst>
                                            <p:cond delay="0"/>
                                          </p:stCondLst>
                                        </p:cTn>
                                        <p:tgtEl>
                                          <p:spTgt spid="11"/>
                                        </p:tgtEl>
                                        <p:attrNameLst>
                                          <p:attrName>style.visibility</p:attrName>
                                        </p:attrNameLst>
                                      </p:cBhvr>
                                      <p:to>
                                        <p:strVal val="visible"/>
                                      </p:to>
                                    </p:set>
                                    <p:anim calcmode="lin" valueType="num">
                                      <p:cBhvr>
                                        <p:cTn id="70" dur="500" fill="hold"/>
                                        <p:tgtEl>
                                          <p:spTgt spid="11"/>
                                        </p:tgtEl>
                                        <p:attrNameLst>
                                          <p:attrName>ppt_w</p:attrName>
                                        </p:attrNameLst>
                                      </p:cBhvr>
                                      <p:tavLst>
                                        <p:tav tm="0">
                                          <p:val>
                                            <p:fltVal val="0"/>
                                          </p:val>
                                        </p:tav>
                                        <p:tav tm="100000">
                                          <p:val>
                                            <p:strVal val="#ppt_w"/>
                                          </p:val>
                                        </p:tav>
                                      </p:tavLst>
                                    </p:anim>
                                    <p:anim calcmode="lin" valueType="num">
                                      <p:cBhvr>
                                        <p:cTn id="71" dur="500" fill="hold"/>
                                        <p:tgtEl>
                                          <p:spTgt spid="11"/>
                                        </p:tgtEl>
                                        <p:attrNameLst>
                                          <p:attrName>ppt_h</p:attrName>
                                        </p:attrNameLst>
                                      </p:cBhvr>
                                      <p:tavLst>
                                        <p:tav tm="0">
                                          <p:val>
                                            <p:fltVal val="0"/>
                                          </p:val>
                                        </p:tav>
                                        <p:tav tm="100000">
                                          <p:val>
                                            <p:strVal val="#ppt_h"/>
                                          </p:val>
                                        </p:tav>
                                      </p:tavLst>
                                    </p:anim>
                                    <p:animEffect transition="in" filter="fade">
                                      <p:cBhvr>
                                        <p:cTn id="72" dur="500"/>
                                        <p:tgtEl>
                                          <p:spTgt spid="11"/>
                                        </p:tgtEl>
                                      </p:cBhvr>
                                    </p:animEffect>
                                    <p:anim calcmode="lin" valueType="num">
                                      <p:cBhvr>
                                        <p:cTn id="73" dur="500" fill="hold"/>
                                        <p:tgtEl>
                                          <p:spTgt spid="11"/>
                                        </p:tgtEl>
                                        <p:attrNameLst>
                                          <p:attrName>ppt_x</p:attrName>
                                        </p:attrNameLst>
                                      </p:cBhvr>
                                      <p:tavLst>
                                        <p:tav tm="0">
                                          <p:val>
                                            <p:fltVal val="0.5"/>
                                          </p:val>
                                        </p:tav>
                                        <p:tav tm="100000">
                                          <p:val>
                                            <p:strVal val="#ppt_x"/>
                                          </p:val>
                                        </p:tav>
                                      </p:tavLst>
                                    </p:anim>
                                    <p:anim calcmode="lin" valueType="num">
                                      <p:cBhvr>
                                        <p:cTn id="74" dur="500" fill="hold"/>
                                        <p:tgtEl>
                                          <p:spTgt spid="11"/>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600"/>
                                  </p:stCondLst>
                                  <p:childTnLst>
                                    <p:set>
                                      <p:cBhvr>
                                        <p:cTn id="76" dur="1" fill="hold">
                                          <p:stCondLst>
                                            <p:cond delay="0"/>
                                          </p:stCondLst>
                                        </p:cTn>
                                        <p:tgtEl>
                                          <p:spTgt spid="4"/>
                                        </p:tgtEl>
                                        <p:attrNameLst>
                                          <p:attrName>style.visibility</p:attrName>
                                        </p:attrNameLst>
                                      </p:cBhvr>
                                      <p:to>
                                        <p:strVal val="visible"/>
                                      </p:to>
                                    </p:set>
                                    <p:anim calcmode="lin" valueType="num">
                                      <p:cBhvr>
                                        <p:cTn id="77" dur="500" fill="hold"/>
                                        <p:tgtEl>
                                          <p:spTgt spid="4"/>
                                        </p:tgtEl>
                                        <p:attrNameLst>
                                          <p:attrName>ppt_w</p:attrName>
                                        </p:attrNameLst>
                                      </p:cBhvr>
                                      <p:tavLst>
                                        <p:tav tm="0">
                                          <p:val>
                                            <p:fltVal val="0"/>
                                          </p:val>
                                        </p:tav>
                                        <p:tav tm="100000">
                                          <p:val>
                                            <p:strVal val="#ppt_w"/>
                                          </p:val>
                                        </p:tav>
                                      </p:tavLst>
                                    </p:anim>
                                    <p:anim calcmode="lin" valueType="num">
                                      <p:cBhvr>
                                        <p:cTn id="78" dur="500" fill="hold"/>
                                        <p:tgtEl>
                                          <p:spTgt spid="4"/>
                                        </p:tgtEl>
                                        <p:attrNameLst>
                                          <p:attrName>ppt_h</p:attrName>
                                        </p:attrNameLst>
                                      </p:cBhvr>
                                      <p:tavLst>
                                        <p:tav tm="0">
                                          <p:val>
                                            <p:fltVal val="0"/>
                                          </p:val>
                                        </p:tav>
                                        <p:tav tm="100000">
                                          <p:val>
                                            <p:strVal val="#ppt_h"/>
                                          </p:val>
                                        </p:tav>
                                      </p:tavLst>
                                    </p:anim>
                                    <p:animEffect transition="in" filter="fade">
                                      <p:cBhvr>
                                        <p:cTn id="79" dur="500"/>
                                        <p:tgtEl>
                                          <p:spTgt spid="4"/>
                                        </p:tgtEl>
                                      </p:cBhvr>
                                    </p:animEffect>
                                    <p:anim calcmode="lin" valueType="num">
                                      <p:cBhvr>
                                        <p:cTn id="80" dur="500" fill="hold"/>
                                        <p:tgtEl>
                                          <p:spTgt spid="4"/>
                                        </p:tgtEl>
                                        <p:attrNameLst>
                                          <p:attrName>ppt_x</p:attrName>
                                        </p:attrNameLst>
                                      </p:cBhvr>
                                      <p:tavLst>
                                        <p:tav tm="0">
                                          <p:val>
                                            <p:fltVal val="0.5"/>
                                          </p:val>
                                        </p:tav>
                                        <p:tav tm="100000">
                                          <p:val>
                                            <p:strVal val="#ppt_x"/>
                                          </p:val>
                                        </p:tav>
                                      </p:tavLst>
                                    </p:anim>
                                    <p:anim calcmode="lin" valueType="num">
                                      <p:cBhvr>
                                        <p:cTn id="81" dur="500" fill="hold"/>
                                        <p:tgtEl>
                                          <p:spTgt spid="4"/>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600"/>
                                  </p:stCondLst>
                                  <p:childTnLst>
                                    <p:set>
                                      <p:cBhvr>
                                        <p:cTn id="83" dur="1" fill="hold">
                                          <p:stCondLst>
                                            <p:cond delay="0"/>
                                          </p:stCondLst>
                                        </p:cTn>
                                        <p:tgtEl>
                                          <p:spTgt spid="30"/>
                                        </p:tgtEl>
                                        <p:attrNameLst>
                                          <p:attrName>style.visibility</p:attrName>
                                        </p:attrNameLst>
                                      </p:cBhvr>
                                      <p:to>
                                        <p:strVal val="visible"/>
                                      </p:to>
                                    </p:set>
                                    <p:anim calcmode="lin" valueType="num">
                                      <p:cBhvr>
                                        <p:cTn id="84" dur="500" fill="hold"/>
                                        <p:tgtEl>
                                          <p:spTgt spid="30"/>
                                        </p:tgtEl>
                                        <p:attrNameLst>
                                          <p:attrName>ppt_w</p:attrName>
                                        </p:attrNameLst>
                                      </p:cBhvr>
                                      <p:tavLst>
                                        <p:tav tm="0">
                                          <p:val>
                                            <p:fltVal val="0"/>
                                          </p:val>
                                        </p:tav>
                                        <p:tav tm="100000">
                                          <p:val>
                                            <p:strVal val="#ppt_w"/>
                                          </p:val>
                                        </p:tav>
                                      </p:tavLst>
                                    </p:anim>
                                    <p:anim calcmode="lin" valueType="num">
                                      <p:cBhvr>
                                        <p:cTn id="85" dur="500" fill="hold"/>
                                        <p:tgtEl>
                                          <p:spTgt spid="30"/>
                                        </p:tgtEl>
                                        <p:attrNameLst>
                                          <p:attrName>ppt_h</p:attrName>
                                        </p:attrNameLst>
                                      </p:cBhvr>
                                      <p:tavLst>
                                        <p:tav tm="0">
                                          <p:val>
                                            <p:fltVal val="0"/>
                                          </p:val>
                                        </p:tav>
                                        <p:tav tm="100000">
                                          <p:val>
                                            <p:strVal val="#ppt_h"/>
                                          </p:val>
                                        </p:tav>
                                      </p:tavLst>
                                    </p:anim>
                                    <p:animEffect transition="in" filter="fade">
                                      <p:cBhvr>
                                        <p:cTn id="86" dur="500"/>
                                        <p:tgtEl>
                                          <p:spTgt spid="30"/>
                                        </p:tgtEl>
                                      </p:cBhvr>
                                    </p:animEffect>
                                    <p:anim calcmode="lin" valueType="num">
                                      <p:cBhvr>
                                        <p:cTn id="87" dur="500" fill="hold"/>
                                        <p:tgtEl>
                                          <p:spTgt spid="30"/>
                                        </p:tgtEl>
                                        <p:attrNameLst>
                                          <p:attrName>ppt_x</p:attrName>
                                        </p:attrNameLst>
                                      </p:cBhvr>
                                      <p:tavLst>
                                        <p:tav tm="0">
                                          <p:val>
                                            <p:fltVal val="0.5"/>
                                          </p:val>
                                        </p:tav>
                                        <p:tav tm="100000">
                                          <p:val>
                                            <p:strVal val="#ppt_x"/>
                                          </p:val>
                                        </p:tav>
                                      </p:tavLst>
                                    </p:anim>
                                    <p:anim calcmode="lin" valueType="num">
                                      <p:cBhvr>
                                        <p:cTn id="88" dur="500" fill="hold"/>
                                        <p:tgtEl>
                                          <p:spTgt spid="30"/>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600"/>
                                  </p:stCondLst>
                                  <p:childTnLst>
                                    <p:set>
                                      <p:cBhvr>
                                        <p:cTn id="90" dur="1" fill="hold">
                                          <p:stCondLst>
                                            <p:cond delay="0"/>
                                          </p:stCondLst>
                                        </p:cTn>
                                        <p:tgtEl>
                                          <p:spTgt spid="12"/>
                                        </p:tgtEl>
                                        <p:attrNameLst>
                                          <p:attrName>style.visibility</p:attrName>
                                        </p:attrNameLst>
                                      </p:cBhvr>
                                      <p:to>
                                        <p:strVal val="visible"/>
                                      </p:to>
                                    </p:set>
                                    <p:anim calcmode="lin" valueType="num">
                                      <p:cBhvr>
                                        <p:cTn id="91" dur="500" fill="hold"/>
                                        <p:tgtEl>
                                          <p:spTgt spid="12"/>
                                        </p:tgtEl>
                                        <p:attrNameLst>
                                          <p:attrName>ppt_w</p:attrName>
                                        </p:attrNameLst>
                                      </p:cBhvr>
                                      <p:tavLst>
                                        <p:tav tm="0">
                                          <p:val>
                                            <p:fltVal val="0"/>
                                          </p:val>
                                        </p:tav>
                                        <p:tav tm="100000">
                                          <p:val>
                                            <p:strVal val="#ppt_w"/>
                                          </p:val>
                                        </p:tav>
                                      </p:tavLst>
                                    </p:anim>
                                    <p:anim calcmode="lin" valueType="num">
                                      <p:cBhvr>
                                        <p:cTn id="92" dur="500" fill="hold"/>
                                        <p:tgtEl>
                                          <p:spTgt spid="12"/>
                                        </p:tgtEl>
                                        <p:attrNameLst>
                                          <p:attrName>ppt_h</p:attrName>
                                        </p:attrNameLst>
                                      </p:cBhvr>
                                      <p:tavLst>
                                        <p:tav tm="0">
                                          <p:val>
                                            <p:fltVal val="0"/>
                                          </p:val>
                                        </p:tav>
                                        <p:tav tm="100000">
                                          <p:val>
                                            <p:strVal val="#ppt_h"/>
                                          </p:val>
                                        </p:tav>
                                      </p:tavLst>
                                    </p:anim>
                                    <p:animEffect transition="in" filter="fade">
                                      <p:cBhvr>
                                        <p:cTn id="93" dur="500"/>
                                        <p:tgtEl>
                                          <p:spTgt spid="12"/>
                                        </p:tgtEl>
                                      </p:cBhvr>
                                    </p:animEffect>
                                    <p:anim calcmode="lin" valueType="num">
                                      <p:cBhvr>
                                        <p:cTn id="94" dur="500" fill="hold"/>
                                        <p:tgtEl>
                                          <p:spTgt spid="12"/>
                                        </p:tgtEl>
                                        <p:attrNameLst>
                                          <p:attrName>ppt_x</p:attrName>
                                        </p:attrNameLst>
                                      </p:cBhvr>
                                      <p:tavLst>
                                        <p:tav tm="0">
                                          <p:val>
                                            <p:fltVal val="0.5"/>
                                          </p:val>
                                        </p:tav>
                                        <p:tav tm="100000">
                                          <p:val>
                                            <p:strVal val="#ppt_x"/>
                                          </p:val>
                                        </p:tav>
                                      </p:tavLst>
                                    </p:anim>
                                    <p:anim calcmode="lin" valueType="num">
                                      <p:cBhvr>
                                        <p:cTn id="95" dur="500" fill="hold"/>
                                        <p:tgtEl>
                                          <p:spTgt spid="12"/>
                                        </p:tgtEl>
                                        <p:attrNameLst>
                                          <p:attrName>ppt_y</p:attrName>
                                        </p:attrNameLst>
                                      </p:cBhvr>
                                      <p:tavLst>
                                        <p:tav tm="0">
                                          <p:val>
                                            <p:fltVal val="0.5"/>
                                          </p:val>
                                        </p:tav>
                                        <p:tav tm="100000">
                                          <p:val>
                                            <p:strVal val="#ppt_y"/>
                                          </p:val>
                                        </p:tav>
                                      </p:tavLst>
                                    </p:anim>
                                  </p:childTnLst>
                                </p:cTn>
                              </p:par>
                              <p:par>
                                <p:cTn id="96" presetID="53" presetClass="entr" presetSubtype="528" fill="hold" grpId="0" nodeType="withEffect">
                                  <p:stCondLst>
                                    <p:cond delay="800"/>
                                  </p:stCondLst>
                                  <p:childTnLst>
                                    <p:set>
                                      <p:cBhvr>
                                        <p:cTn id="97" dur="1" fill="hold">
                                          <p:stCondLst>
                                            <p:cond delay="0"/>
                                          </p:stCondLst>
                                        </p:cTn>
                                        <p:tgtEl>
                                          <p:spTgt spid="7"/>
                                        </p:tgtEl>
                                        <p:attrNameLst>
                                          <p:attrName>style.visibility</p:attrName>
                                        </p:attrNameLst>
                                      </p:cBhvr>
                                      <p:to>
                                        <p:strVal val="visible"/>
                                      </p:to>
                                    </p:set>
                                    <p:anim calcmode="lin" valueType="num">
                                      <p:cBhvr>
                                        <p:cTn id="98" dur="500" fill="hold"/>
                                        <p:tgtEl>
                                          <p:spTgt spid="7"/>
                                        </p:tgtEl>
                                        <p:attrNameLst>
                                          <p:attrName>ppt_w</p:attrName>
                                        </p:attrNameLst>
                                      </p:cBhvr>
                                      <p:tavLst>
                                        <p:tav tm="0">
                                          <p:val>
                                            <p:fltVal val="0"/>
                                          </p:val>
                                        </p:tav>
                                        <p:tav tm="100000">
                                          <p:val>
                                            <p:strVal val="#ppt_w"/>
                                          </p:val>
                                        </p:tav>
                                      </p:tavLst>
                                    </p:anim>
                                    <p:anim calcmode="lin" valueType="num">
                                      <p:cBhvr>
                                        <p:cTn id="99" dur="500" fill="hold"/>
                                        <p:tgtEl>
                                          <p:spTgt spid="7"/>
                                        </p:tgtEl>
                                        <p:attrNameLst>
                                          <p:attrName>ppt_h</p:attrName>
                                        </p:attrNameLst>
                                      </p:cBhvr>
                                      <p:tavLst>
                                        <p:tav tm="0">
                                          <p:val>
                                            <p:fltVal val="0"/>
                                          </p:val>
                                        </p:tav>
                                        <p:tav tm="100000">
                                          <p:val>
                                            <p:strVal val="#ppt_h"/>
                                          </p:val>
                                        </p:tav>
                                      </p:tavLst>
                                    </p:anim>
                                    <p:animEffect transition="in" filter="fade">
                                      <p:cBhvr>
                                        <p:cTn id="100" dur="500"/>
                                        <p:tgtEl>
                                          <p:spTgt spid="7"/>
                                        </p:tgtEl>
                                      </p:cBhvr>
                                    </p:animEffect>
                                    <p:anim calcmode="lin" valueType="num">
                                      <p:cBhvr>
                                        <p:cTn id="101" dur="500" fill="hold"/>
                                        <p:tgtEl>
                                          <p:spTgt spid="7"/>
                                        </p:tgtEl>
                                        <p:attrNameLst>
                                          <p:attrName>ppt_x</p:attrName>
                                        </p:attrNameLst>
                                      </p:cBhvr>
                                      <p:tavLst>
                                        <p:tav tm="0">
                                          <p:val>
                                            <p:fltVal val="0.5"/>
                                          </p:val>
                                        </p:tav>
                                        <p:tav tm="100000">
                                          <p:val>
                                            <p:strVal val="#ppt_x"/>
                                          </p:val>
                                        </p:tav>
                                      </p:tavLst>
                                    </p:anim>
                                    <p:anim calcmode="lin" valueType="num">
                                      <p:cBhvr>
                                        <p:cTn id="102" dur="500" fill="hold"/>
                                        <p:tgtEl>
                                          <p:spTgt spid="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800"/>
                                  </p:stCondLst>
                                  <p:childTnLst>
                                    <p:set>
                                      <p:cBhvr>
                                        <p:cTn id="104" dur="1" fill="hold">
                                          <p:stCondLst>
                                            <p:cond delay="0"/>
                                          </p:stCondLst>
                                        </p:cTn>
                                        <p:tgtEl>
                                          <p:spTgt spid="31"/>
                                        </p:tgtEl>
                                        <p:attrNameLst>
                                          <p:attrName>style.visibility</p:attrName>
                                        </p:attrNameLst>
                                      </p:cBhvr>
                                      <p:to>
                                        <p:strVal val="visible"/>
                                      </p:to>
                                    </p:set>
                                    <p:anim calcmode="lin" valueType="num">
                                      <p:cBhvr>
                                        <p:cTn id="105" dur="500" fill="hold"/>
                                        <p:tgtEl>
                                          <p:spTgt spid="31"/>
                                        </p:tgtEl>
                                        <p:attrNameLst>
                                          <p:attrName>ppt_w</p:attrName>
                                        </p:attrNameLst>
                                      </p:cBhvr>
                                      <p:tavLst>
                                        <p:tav tm="0">
                                          <p:val>
                                            <p:fltVal val="0"/>
                                          </p:val>
                                        </p:tav>
                                        <p:tav tm="100000">
                                          <p:val>
                                            <p:strVal val="#ppt_w"/>
                                          </p:val>
                                        </p:tav>
                                      </p:tavLst>
                                    </p:anim>
                                    <p:anim calcmode="lin" valueType="num">
                                      <p:cBhvr>
                                        <p:cTn id="106" dur="500" fill="hold"/>
                                        <p:tgtEl>
                                          <p:spTgt spid="31"/>
                                        </p:tgtEl>
                                        <p:attrNameLst>
                                          <p:attrName>ppt_h</p:attrName>
                                        </p:attrNameLst>
                                      </p:cBhvr>
                                      <p:tavLst>
                                        <p:tav tm="0">
                                          <p:val>
                                            <p:fltVal val="0"/>
                                          </p:val>
                                        </p:tav>
                                        <p:tav tm="100000">
                                          <p:val>
                                            <p:strVal val="#ppt_h"/>
                                          </p:val>
                                        </p:tav>
                                      </p:tavLst>
                                    </p:anim>
                                    <p:animEffect transition="in" filter="fade">
                                      <p:cBhvr>
                                        <p:cTn id="107" dur="500"/>
                                        <p:tgtEl>
                                          <p:spTgt spid="31"/>
                                        </p:tgtEl>
                                      </p:cBhvr>
                                    </p:animEffect>
                                    <p:anim calcmode="lin" valueType="num">
                                      <p:cBhvr>
                                        <p:cTn id="108" dur="500" fill="hold"/>
                                        <p:tgtEl>
                                          <p:spTgt spid="31"/>
                                        </p:tgtEl>
                                        <p:attrNameLst>
                                          <p:attrName>ppt_x</p:attrName>
                                        </p:attrNameLst>
                                      </p:cBhvr>
                                      <p:tavLst>
                                        <p:tav tm="0">
                                          <p:val>
                                            <p:fltVal val="0.5"/>
                                          </p:val>
                                        </p:tav>
                                        <p:tav tm="100000">
                                          <p:val>
                                            <p:strVal val="#ppt_x"/>
                                          </p:val>
                                        </p:tav>
                                      </p:tavLst>
                                    </p:anim>
                                    <p:anim calcmode="lin" valueType="num">
                                      <p:cBhvr>
                                        <p:cTn id="109" dur="500" fill="hold"/>
                                        <p:tgtEl>
                                          <p:spTgt spid="31"/>
                                        </p:tgtEl>
                                        <p:attrNameLst>
                                          <p:attrName>ppt_y</p:attrName>
                                        </p:attrNameLst>
                                      </p:cBhvr>
                                      <p:tavLst>
                                        <p:tav tm="0">
                                          <p:val>
                                            <p:fltVal val="0.5"/>
                                          </p:val>
                                        </p:tav>
                                        <p:tav tm="100000">
                                          <p:val>
                                            <p:strVal val="#ppt_y"/>
                                          </p:val>
                                        </p:tav>
                                      </p:tavLst>
                                    </p:anim>
                                  </p:childTnLst>
                                </p:cTn>
                              </p:par>
                              <p:par>
                                <p:cTn id="110" presetID="53" presetClass="entr" presetSubtype="528" fill="hold" grpId="0" nodeType="withEffect">
                                  <p:stCondLst>
                                    <p:cond delay="800"/>
                                  </p:stCondLst>
                                  <p:childTnLst>
                                    <p:set>
                                      <p:cBhvr>
                                        <p:cTn id="111" dur="1" fill="hold">
                                          <p:stCondLst>
                                            <p:cond delay="0"/>
                                          </p:stCondLst>
                                        </p:cTn>
                                        <p:tgtEl>
                                          <p:spTgt spid="13"/>
                                        </p:tgtEl>
                                        <p:attrNameLst>
                                          <p:attrName>style.visibility</p:attrName>
                                        </p:attrNameLst>
                                      </p:cBhvr>
                                      <p:to>
                                        <p:strVal val="visible"/>
                                      </p:to>
                                    </p:set>
                                    <p:anim calcmode="lin" valueType="num">
                                      <p:cBhvr>
                                        <p:cTn id="112" dur="500" fill="hold"/>
                                        <p:tgtEl>
                                          <p:spTgt spid="13"/>
                                        </p:tgtEl>
                                        <p:attrNameLst>
                                          <p:attrName>ppt_w</p:attrName>
                                        </p:attrNameLst>
                                      </p:cBhvr>
                                      <p:tavLst>
                                        <p:tav tm="0">
                                          <p:val>
                                            <p:fltVal val="0"/>
                                          </p:val>
                                        </p:tav>
                                        <p:tav tm="100000">
                                          <p:val>
                                            <p:strVal val="#ppt_w"/>
                                          </p:val>
                                        </p:tav>
                                      </p:tavLst>
                                    </p:anim>
                                    <p:anim calcmode="lin" valueType="num">
                                      <p:cBhvr>
                                        <p:cTn id="113" dur="500" fill="hold"/>
                                        <p:tgtEl>
                                          <p:spTgt spid="13"/>
                                        </p:tgtEl>
                                        <p:attrNameLst>
                                          <p:attrName>ppt_h</p:attrName>
                                        </p:attrNameLst>
                                      </p:cBhvr>
                                      <p:tavLst>
                                        <p:tav tm="0">
                                          <p:val>
                                            <p:fltVal val="0"/>
                                          </p:val>
                                        </p:tav>
                                        <p:tav tm="100000">
                                          <p:val>
                                            <p:strVal val="#ppt_h"/>
                                          </p:val>
                                        </p:tav>
                                      </p:tavLst>
                                    </p:anim>
                                    <p:animEffect transition="in" filter="fade">
                                      <p:cBhvr>
                                        <p:cTn id="114" dur="500"/>
                                        <p:tgtEl>
                                          <p:spTgt spid="13"/>
                                        </p:tgtEl>
                                      </p:cBhvr>
                                    </p:animEffect>
                                    <p:anim calcmode="lin" valueType="num">
                                      <p:cBhvr>
                                        <p:cTn id="115" dur="500" fill="hold"/>
                                        <p:tgtEl>
                                          <p:spTgt spid="13"/>
                                        </p:tgtEl>
                                        <p:attrNameLst>
                                          <p:attrName>ppt_x</p:attrName>
                                        </p:attrNameLst>
                                      </p:cBhvr>
                                      <p:tavLst>
                                        <p:tav tm="0">
                                          <p:val>
                                            <p:fltVal val="0.5"/>
                                          </p:val>
                                        </p:tav>
                                        <p:tav tm="100000">
                                          <p:val>
                                            <p:strVal val="#ppt_x"/>
                                          </p:val>
                                        </p:tav>
                                      </p:tavLst>
                                    </p:anim>
                                    <p:anim calcmode="lin" valueType="num">
                                      <p:cBhvr>
                                        <p:cTn id="116" dur="500" fill="hold"/>
                                        <p:tgtEl>
                                          <p:spTgt spid="13"/>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1000"/>
                                  </p:stCondLst>
                                  <p:childTnLst>
                                    <p:set>
                                      <p:cBhvr>
                                        <p:cTn id="118" dur="1" fill="hold">
                                          <p:stCondLst>
                                            <p:cond delay="0"/>
                                          </p:stCondLst>
                                        </p:cTn>
                                        <p:tgtEl>
                                          <p:spTgt spid="5"/>
                                        </p:tgtEl>
                                        <p:attrNameLst>
                                          <p:attrName>style.visibility</p:attrName>
                                        </p:attrNameLst>
                                      </p:cBhvr>
                                      <p:to>
                                        <p:strVal val="visible"/>
                                      </p:to>
                                    </p:set>
                                    <p:anim calcmode="lin" valueType="num">
                                      <p:cBhvr>
                                        <p:cTn id="119" dur="500" fill="hold"/>
                                        <p:tgtEl>
                                          <p:spTgt spid="5"/>
                                        </p:tgtEl>
                                        <p:attrNameLst>
                                          <p:attrName>ppt_w</p:attrName>
                                        </p:attrNameLst>
                                      </p:cBhvr>
                                      <p:tavLst>
                                        <p:tav tm="0">
                                          <p:val>
                                            <p:fltVal val="0"/>
                                          </p:val>
                                        </p:tav>
                                        <p:tav tm="100000">
                                          <p:val>
                                            <p:strVal val="#ppt_w"/>
                                          </p:val>
                                        </p:tav>
                                      </p:tavLst>
                                    </p:anim>
                                    <p:anim calcmode="lin" valueType="num">
                                      <p:cBhvr>
                                        <p:cTn id="120" dur="500" fill="hold"/>
                                        <p:tgtEl>
                                          <p:spTgt spid="5"/>
                                        </p:tgtEl>
                                        <p:attrNameLst>
                                          <p:attrName>ppt_h</p:attrName>
                                        </p:attrNameLst>
                                      </p:cBhvr>
                                      <p:tavLst>
                                        <p:tav tm="0">
                                          <p:val>
                                            <p:fltVal val="0"/>
                                          </p:val>
                                        </p:tav>
                                        <p:tav tm="100000">
                                          <p:val>
                                            <p:strVal val="#ppt_h"/>
                                          </p:val>
                                        </p:tav>
                                      </p:tavLst>
                                    </p:anim>
                                    <p:animEffect transition="in" filter="fade">
                                      <p:cBhvr>
                                        <p:cTn id="121" dur="500"/>
                                        <p:tgtEl>
                                          <p:spTgt spid="5"/>
                                        </p:tgtEl>
                                      </p:cBhvr>
                                    </p:animEffect>
                                    <p:anim calcmode="lin" valueType="num">
                                      <p:cBhvr>
                                        <p:cTn id="122" dur="500" fill="hold"/>
                                        <p:tgtEl>
                                          <p:spTgt spid="5"/>
                                        </p:tgtEl>
                                        <p:attrNameLst>
                                          <p:attrName>ppt_x</p:attrName>
                                        </p:attrNameLst>
                                      </p:cBhvr>
                                      <p:tavLst>
                                        <p:tav tm="0">
                                          <p:val>
                                            <p:fltVal val="0.5"/>
                                          </p:val>
                                        </p:tav>
                                        <p:tav tm="100000">
                                          <p:val>
                                            <p:strVal val="#ppt_x"/>
                                          </p:val>
                                        </p:tav>
                                      </p:tavLst>
                                    </p:anim>
                                    <p:anim calcmode="lin" valueType="num">
                                      <p:cBhvr>
                                        <p:cTn id="123" dur="500" fill="hold"/>
                                        <p:tgtEl>
                                          <p:spTgt spid="5"/>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1000"/>
                                  </p:stCondLst>
                                  <p:childTnLst>
                                    <p:set>
                                      <p:cBhvr>
                                        <p:cTn id="125" dur="1" fill="hold">
                                          <p:stCondLst>
                                            <p:cond delay="0"/>
                                          </p:stCondLst>
                                        </p:cTn>
                                        <p:tgtEl>
                                          <p:spTgt spid="17"/>
                                        </p:tgtEl>
                                        <p:attrNameLst>
                                          <p:attrName>style.visibility</p:attrName>
                                        </p:attrNameLst>
                                      </p:cBhvr>
                                      <p:to>
                                        <p:strVal val="visible"/>
                                      </p:to>
                                    </p:set>
                                    <p:anim calcmode="lin" valueType="num">
                                      <p:cBhvr>
                                        <p:cTn id="126" dur="500" fill="hold"/>
                                        <p:tgtEl>
                                          <p:spTgt spid="17"/>
                                        </p:tgtEl>
                                        <p:attrNameLst>
                                          <p:attrName>ppt_w</p:attrName>
                                        </p:attrNameLst>
                                      </p:cBhvr>
                                      <p:tavLst>
                                        <p:tav tm="0">
                                          <p:val>
                                            <p:fltVal val="0"/>
                                          </p:val>
                                        </p:tav>
                                        <p:tav tm="100000">
                                          <p:val>
                                            <p:strVal val="#ppt_w"/>
                                          </p:val>
                                        </p:tav>
                                      </p:tavLst>
                                    </p:anim>
                                    <p:anim calcmode="lin" valueType="num">
                                      <p:cBhvr>
                                        <p:cTn id="127" dur="500" fill="hold"/>
                                        <p:tgtEl>
                                          <p:spTgt spid="17"/>
                                        </p:tgtEl>
                                        <p:attrNameLst>
                                          <p:attrName>ppt_h</p:attrName>
                                        </p:attrNameLst>
                                      </p:cBhvr>
                                      <p:tavLst>
                                        <p:tav tm="0">
                                          <p:val>
                                            <p:fltVal val="0"/>
                                          </p:val>
                                        </p:tav>
                                        <p:tav tm="100000">
                                          <p:val>
                                            <p:strVal val="#ppt_h"/>
                                          </p:val>
                                        </p:tav>
                                      </p:tavLst>
                                    </p:anim>
                                    <p:animEffect transition="in" filter="fade">
                                      <p:cBhvr>
                                        <p:cTn id="128" dur="500"/>
                                        <p:tgtEl>
                                          <p:spTgt spid="17"/>
                                        </p:tgtEl>
                                      </p:cBhvr>
                                    </p:animEffect>
                                    <p:anim calcmode="lin" valueType="num">
                                      <p:cBhvr>
                                        <p:cTn id="129" dur="500" fill="hold"/>
                                        <p:tgtEl>
                                          <p:spTgt spid="17"/>
                                        </p:tgtEl>
                                        <p:attrNameLst>
                                          <p:attrName>ppt_x</p:attrName>
                                        </p:attrNameLst>
                                      </p:cBhvr>
                                      <p:tavLst>
                                        <p:tav tm="0">
                                          <p:val>
                                            <p:fltVal val="0.5"/>
                                          </p:val>
                                        </p:tav>
                                        <p:tav tm="100000">
                                          <p:val>
                                            <p:strVal val="#ppt_x"/>
                                          </p:val>
                                        </p:tav>
                                      </p:tavLst>
                                    </p:anim>
                                    <p:anim calcmode="lin" valueType="num">
                                      <p:cBhvr>
                                        <p:cTn id="130" dur="500" fill="hold"/>
                                        <p:tgtEl>
                                          <p:spTgt spid="17"/>
                                        </p:tgtEl>
                                        <p:attrNameLst>
                                          <p:attrName>ppt_y</p:attrName>
                                        </p:attrNameLst>
                                      </p:cBhvr>
                                      <p:tavLst>
                                        <p:tav tm="0">
                                          <p:val>
                                            <p:fltVal val="0.5"/>
                                          </p:val>
                                        </p:tav>
                                        <p:tav tm="100000">
                                          <p:val>
                                            <p:strVal val="#ppt_y"/>
                                          </p:val>
                                        </p:tav>
                                      </p:tavLst>
                                    </p:anim>
                                  </p:childTnLst>
                                </p:cTn>
                              </p:par>
                              <p:par>
                                <p:cTn id="131" presetID="53" presetClass="entr" presetSubtype="528" fill="hold" grpId="0" nodeType="withEffect">
                                  <p:stCondLst>
                                    <p:cond delay="1000"/>
                                  </p:stCondLst>
                                  <p:childTnLst>
                                    <p:set>
                                      <p:cBhvr>
                                        <p:cTn id="132" dur="1" fill="hold">
                                          <p:stCondLst>
                                            <p:cond delay="0"/>
                                          </p:stCondLst>
                                        </p:cTn>
                                        <p:tgtEl>
                                          <p:spTgt spid="14"/>
                                        </p:tgtEl>
                                        <p:attrNameLst>
                                          <p:attrName>style.visibility</p:attrName>
                                        </p:attrNameLst>
                                      </p:cBhvr>
                                      <p:to>
                                        <p:strVal val="visible"/>
                                      </p:to>
                                    </p:set>
                                    <p:anim calcmode="lin" valueType="num">
                                      <p:cBhvr>
                                        <p:cTn id="133" dur="500" fill="hold"/>
                                        <p:tgtEl>
                                          <p:spTgt spid="14"/>
                                        </p:tgtEl>
                                        <p:attrNameLst>
                                          <p:attrName>ppt_w</p:attrName>
                                        </p:attrNameLst>
                                      </p:cBhvr>
                                      <p:tavLst>
                                        <p:tav tm="0">
                                          <p:val>
                                            <p:fltVal val="0"/>
                                          </p:val>
                                        </p:tav>
                                        <p:tav tm="100000">
                                          <p:val>
                                            <p:strVal val="#ppt_w"/>
                                          </p:val>
                                        </p:tav>
                                      </p:tavLst>
                                    </p:anim>
                                    <p:anim calcmode="lin" valueType="num">
                                      <p:cBhvr>
                                        <p:cTn id="134" dur="500" fill="hold"/>
                                        <p:tgtEl>
                                          <p:spTgt spid="14"/>
                                        </p:tgtEl>
                                        <p:attrNameLst>
                                          <p:attrName>ppt_h</p:attrName>
                                        </p:attrNameLst>
                                      </p:cBhvr>
                                      <p:tavLst>
                                        <p:tav tm="0">
                                          <p:val>
                                            <p:fltVal val="0"/>
                                          </p:val>
                                        </p:tav>
                                        <p:tav tm="100000">
                                          <p:val>
                                            <p:strVal val="#ppt_h"/>
                                          </p:val>
                                        </p:tav>
                                      </p:tavLst>
                                    </p:anim>
                                    <p:animEffect transition="in" filter="fade">
                                      <p:cBhvr>
                                        <p:cTn id="135" dur="500"/>
                                        <p:tgtEl>
                                          <p:spTgt spid="14"/>
                                        </p:tgtEl>
                                      </p:cBhvr>
                                    </p:animEffect>
                                    <p:anim calcmode="lin" valueType="num">
                                      <p:cBhvr>
                                        <p:cTn id="136" dur="500" fill="hold"/>
                                        <p:tgtEl>
                                          <p:spTgt spid="14"/>
                                        </p:tgtEl>
                                        <p:attrNameLst>
                                          <p:attrName>ppt_x</p:attrName>
                                        </p:attrNameLst>
                                      </p:cBhvr>
                                      <p:tavLst>
                                        <p:tav tm="0">
                                          <p:val>
                                            <p:fltVal val="0.5"/>
                                          </p:val>
                                        </p:tav>
                                        <p:tav tm="100000">
                                          <p:val>
                                            <p:strVal val="#ppt_x"/>
                                          </p:val>
                                        </p:tav>
                                      </p:tavLst>
                                    </p:anim>
                                    <p:anim calcmode="lin" valueType="num">
                                      <p:cBhvr>
                                        <p:cTn id="137" dur="500" fill="hold"/>
                                        <p:tgtEl>
                                          <p:spTgt spid="14"/>
                                        </p:tgtEl>
                                        <p:attrNameLst>
                                          <p:attrName>ppt_y</p:attrName>
                                        </p:attrNameLst>
                                      </p:cBhvr>
                                      <p:tavLst>
                                        <p:tav tm="0">
                                          <p:val>
                                            <p:fltVal val="0.5"/>
                                          </p:val>
                                        </p:tav>
                                        <p:tav tm="100000">
                                          <p:val>
                                            <p:strVal val="#ppt_y"/>
                                          </p:val>
                                        </p:tav>
                                      </p:tavLst>
                                    </p:anim>
                                  </p:childTnLst>
                                </p:cTn>
                              </p:par>
                            </p:childTnLst>
                          </p:cTn>
                        </p:par>
                        <p:par>
                          <p:cTn id="138" fill="hold" nodeType="afterGroup">
                            <p:stCondLst>
                              <p:cond delay="1500"/>
                            </p:stCondLst>
                            <p:childTnLst>
                              <p:par>
                                <p:cTn id="139" presetID="22" presetClass="entr" presetSubtype="8" fill="hold" grpId="0" nodeType="afterEffect">
                                  <p:stCondLst>
                                    <p:cond delay="0"/>
                                  </p:stCondLst>
                                  <p:childTnLst>
                                    <p:set>
                                      <p:cBhvr>
                                        <p:cTn id="140" dur="1" fill="hold">
                                          <p:stCondLst>
                                            <p:cond delay="0"/>
                                          </p:stCondLst>
                                        </p:cTn>
                                        <p:tgtEl>
                                          <p:spTgt spid="18"/>
                                        </p:tgtEl>
                                        <p:attrNameLst>
                                          <p:attrName>style.visibility</p:attrName>
                                        </p:attrNameLst>
                                      </p:cBhvr>
                                      <p:to>
                                        <p:strVal val="visible"/>
                                      </p:to>
                                    </p:set>
                                    <p:animEffect transition="in" filter="wipe(left)">
                                      <p:cBhvr>
                                        <p:cTn id="141" dur="500"/>
                                        <p:tgtEl>
                                          <p:spTgt spid="18"/>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2"/>
                                        </p:tgtEl>
                                        <p:attrNameLst>
                                          <p:attrName>style.visibility</p:attrName>
                                        </p:attrNameLst>
                                      </p:cBhvr>
                                      <p:to>
                                        <p:strVal val="visible"/>
                                      </p:to>
                                    </p:set>
                                    <p:animEffect transition="in" filter="wipe(left)">
                                      <p:cBhvr>
                                        <p:cTn id="144" dur="500"/>
                                        <p:tgtEl>
                                          <p:spTgt spid="2"/>
                                        </p:tgtEl>
                                      </p:cBhvr>
                                    </p:animEffect>
                                  </p:childTnLst>
                                </p:cTn>
                              </p:par>
                              <p:par>
                                <p:cTn id="145" presetID="22" presetClass="entr" presetSubtype="8" fill="hold" grpId="0" nodeType="withEffect">
                                  <p:stCondLst>
                                    <p:cond delay="200"/>
                                  </p:stCondLst>
                                  <p:childTnLst>
                                    <p:set>
                                      <p:cBhvr>
                                        <p:cTn id="146" dur="1" fill="hold">
                                          <p:stCondLst>
                                            <p:cond delay="0"/>
                                          </p:stCondLst>
                                        </p:cTn>
                                        <p:tgtEl>
                                          <p:spTgt spid="20"/>
                                        </p:tgtEl>
                                        <p:attrNameLst>
                                          <p:attrName>style.visibility</p:attrName>
                                        </p:attrNameLst>
                                      </p:cBhvr>
                                      <p:to>
                                        <p:strVal val="visible"/>
                                      </p:to>
                                    </p:set>
                                    <p:animEffect transition="in" filter="wipe(left)">
                                      <p:cBhvr>
                                        <p:cTn id="147" dur="500"/>
                                        <p:tgtEl>
                                          <p:spTgt spid="20"/>
                                        </p:tgtEl>
                                      </p:cBhvr>
                                    </p:animEffect>
                                  </p:childTnLst>
                                </p:cTn>
                              </p:par>
                              <p:par>
                                <p:cTn id="148" presetID="22" presetClass="entr" presetSubtype="8" fill="hold" grpId="0" nodeType="withEffect">
                                  <p:stCondLst>
                                    <p:cond delay="200"/>
                                  </p:stCondLst>
                                  <p:childTnLst>
                                    <p:set>
                                      <p:cBhvr>
                                        <p:cTn id="149" dur="1" fill="hold">
                                          <p:stCondLst>
                                            <p:cond delay="0"/>
                                          </p:stCondLst>
                                        </p:cTn>
                                        <p:tgtEl>
                                          <p:spTgt spid="19"/>
                                        </p:tgtEl>
                                        <p:attrNameLst>
                                          <p:attrName>style.visibility</p:attrName>
                                        </p:attrNameLst>
                                      </p:cBhvr>
                                      <p:to>
                                        <p:strVal val="visible"/>
                                      </p:to>
                                    </p:set>
                                    <p:animEffect transition="in" filter="wipe(left)">
                                      <p:cBhvr>
                                        <p:cTn id="150" dur="500"/>
                                        <p:tgtEl>
                                          <p:spTgt spid="19"/>
                                        </p:tgtEl>
                                      </p:cBhvr>
                                    </p:animEffect>
                                  </p:childTnLst>
                                </p:cTn>
                              </p:par>
                              <p:par>
                                <p:cTn id="151" presetID="22" presetClass="entr" presetSubtype="8" fill="hold" grpId="0" nodeType="withEffect">
                                  <p:stCondLst>
                                    <p:cond delay="400"/>
                                  </p:stCondLst>
                                  <p:childTnLst>
                                    <p:set>
                                      <p:cBhvr>
                                        <p:cTn id="152" dur="1" fill="hold">
                                          <p:stCondLst>
                                            <p:cond delay="0"/>
                                          </p:stCondLst>
                                        </p:cTn>
                                        <p:tgtEl>
                                          <p:spTgt spid="22"/>
                                        </p:tgtEl>
                                        <p:attrNameLst>
                                          <p:attrName>style.visibility</p:attrName>
                                        </p:attrNameLst>
                                      </p:cBhvr>
                                      <p:to>
                                        <p:strVal val="visible"/>
                                      </p:to>
                                    </p:set>
                                    <p:animEffect transition="in" filter="wipe(left)">
                                      <p:cBhvr>
                                        <p:cTn id="153" dur="500"/>
                                        <p:tgtEl>
                                          <p:spTgt spid="22"/>
                                        </p:tgtEl>
                                      </p:cBhvr>
                                    </p:animEffect>
                                  </p:childTnLst>
                                </p:cTn>
                              </p:par>
                              <p:par>
                                <p:cTn id="154" presetID="22" presetClass="entr" presetSubtype="8" fill="hold" grpId="0" nodeType="withEffect">
                                  <p:stCondLst>
                                    <p:cond delay="400"/>
                                  </p:stCondLst>
                                  <p:childTnLst>
                                    <p:set>
                                      <p:cBhvr>
                                        <p:cTn id="155" dur="1" fill="hold">
                                          <p:stCondLst>
                                            <p:cond delay="0"/>
                                          </p:stCondLst>
                                        </p:cTn>
                                        <p:tgtEl>
                                          <p:spTgt spid="21"/>
                                        </p:tgtEl>
                                        <p:attrNameLst>
                                          <p:attrName>style.visibility</p:attrName>
                                        </p:attrNameLst>
                                      </p:cBhvr>
                                      <p:to>
                                        <p:strVal val="visible"/>
                                      </p:to>
                                    </p:set>
                                    <p:animEffect transition="in" filter="wipe(left)">
                                      <p:cBhvr>
                                        <p:cTn id="156" dur="500"/>
                                        <p:tgtEl>
                                          <p:spTgt spid="21"/>
                                        </p:tgtEl>
                                      </p:cBhvr>
                                    </p:animEffect>
                                  </p:childTnLst>
                                </p:cTn>
                              </p:par>
                              <p:par>
                                <p:cTn id="157" presetID="22" presetClass="entr" presetSubtype="2" fill="hold" grpId="0" nodeType="withEffect">
                                  <p:stCondLst>
                                    <p:cond delay="600"/>
                                  </p:stCondLst>
                                  <p:childTnLst>
                                    <p:set>
                                      <p:cBhvr>
                                        <p:cTn id="158" dur="1" fill="hold">
                                          <p:stCondLst>
                                            <p:cond delay="0"/>
                                          </p:stCondLst>
                                        </p:cTn>
                                        <p:tgtEl>
                                          <p:spTgt spid="28"/>
                                        </p:tgtEl>
                                        <p:attrNameLst>
                                          <p:attrName>style.visibility</p:attrName>
                                        </p:attrNameLst>
                                      </p:cBhvr>
                                      <p:to>
                                        <p:strVal val="visible"/>
                                      </p:to>
                                    </p:set>
                                    <p:animEffect transition="in" filter="wipe(right)">
                                      <p:cBhvr>
                                        <p:cTn id="159" dur="500"/>
                                        <p:tgtEl>
                                          <p:spTgt spid="28"/>
                                        </p:tgtEl>
                                      </p:cBhvr>
                                    </p:animEffect>
                                  </p:childTnLst>
                                </p:cTn>
                              </p:par>
                              <p:par>
                                <p:cTn id="160" presetID="22" presetClass="entr" presetSubtype="2" fill="hold" grpId="0" nodeType="withEffect">
                                  <p:stCondLst>
                                    <p:cond delay="600"/>
                                  </p:stCondLst>
                                  <p:childTnLst>
                                    <p:set>
                                      <p:cBhvr>
                                        <p:cTn id="161" dur="1" fill="hold">
                                          <p:stCondLst>
                                            <p:cond delay="0"/>
                                          </p:stCondLst>
                                        </p:cTn>
                                        <p:tgtEl>
                                          <p:spTgt spid="27"/>
                                        </p:tgtEl>
                                        <p:attrNameLst>
                                          <p:attrName>style.visibility</p:attrName>
                                        </p:attrNameLst>
                                      </p:cBhvr>
                                      <p:to>
                                        <p:strVal val="visible"/>
                                      </p:to>
                                    </p:set>
                                    <p:animEffect transition="in" filter="wipe(right)">
                                      <p:cBhvr>
                                        <p:cTn id="162" dur="500"/>
                                        <p:tgtEl>
                                          <p:spTgt spid="27"/>
                                        </p:tgtEl>
                                      </p:cBhvr>
                                    </p:animEffect>
                                  </p:childTnLst>
                                </p:cTn>
                              </p:par>
                              <p:par>
                                <p:cTn id="163" presetID="22" presetClass="entr" presetSubtype="2" fill="hold" grpId="0" nodeType="withEffect">
                                  <p:stCondLst>
                                    <p:cond delay="800"/>
                                  </p:stCondLst>
                                  <p:childTnLst>
                                    <p:set>
                                      <p:cBhvr>
                                        <p:cTn id="164" dur="1" fill="hold">
                                          <p:stCondLst>
                                            <p:cond delay="0"/>
                                          </p:stCondLst>
                                        </p:cTn>
                                        <p:tgtEl>
                                          <p:spTgt spid="26"/>
                                        </p:tgtEl>
                                        <p:attrNameLst>
                                          <p:attrName>style.visibility</p:attrName>
                                        </p:attrNameLst>
                                      </p:cBhvr>
                                      <p:to>
                                        <p:strVal val="visible"/>
                                      </p:to>
                                    </p:set>
                                    <p:animEffect transition="in" filter="wipe(right)">
                                      <p:cBhvr>
                                        <p:cTn id="165" dur="500"/>
                                        <p:tgtEl>
                                          <p:spTgt spid="26"/>
                                        </p:tgtEl>
                                      </p:cBhvr>
                                    </p:animEffect>
                                  </p:childTnLst>
                                </p:cTn>
                              </p:par>
                              <p:par>
                                <p:cTn id="166" presetID="22" presetClass="entr" presetSubtype="2" fill="hold" grpId="0" nodeType="withEffect">
                                  <p:stCondLst>
                                    <p:cond delay="800"/>
                                  </p:stCondLst>
                                  <p:childTnLst>
                                    <p:set>
                                      <p:cBhvr>
                                        <p:cTn id="167" dur="1" fill="hold">
                                          <p:stCondLst>
                                            <p:cond delay="0"/>
                                          </p:stCondLst>
                                        </p:cTn>
                                        <p:tgtEl>
                                          <p:spTgt spid="25"/>
                                        </p:tgtEl>
                                        <p:attrNameLst>
                                          <p:attrName>style.visibility</p:attrName>
                                        </p:attrNameLst>
                                      </p:cBhvr>
                                      <p:to>
                                        <p:strVal val="visible"/>
                                      </p:to>
                                    </p:set>
                                    <p:animEffect transition="in" filter="wipe(right)">
                                      <p:cBhvr>
                                        <p:cTn id="168" dur="500"/>
                                        <p:tgtEl>
                                          <p:spTgt spid="25"/>
                                        </p:tgtEl>
                                      </p:cBhvr>
                                    </p:animEffect>
                                  </p:childTnLst>
                                </p:cTn>
                              </p:par>
                              <p:par>
                                <p:cTn id="169" presetID="22" presetClass="entr" presetSubtype="2" fill="hold" grpId="0" nodeType="withEffect">
                                  <p:stCondLst>
                                    <p:cond delay="1000"/>
                                  </p:stCondLst>
                                  <p:childTnLst>
                                    <p:set>
                                      <p:cBhvr>
                                        <p:cTn id="170" dur="1" fill="hold">
                                          <p:stCondLst>
                                            <p:cond delay="0"/>
                                          </p:stCondLst>
                                        </p:cTn>
                                        <p:tgtEl>
                                          <p:spTgt spid="24"/>
                                        </p:tgtEl>
                                        <p:attrNameLst>
                                          <p:attrName>style.visibility</p:attrName>
                                        </p:attrNameLst>
                                      </p:cBhvr>
                                      <p:to>
                                        <p:strVal val="visible"/>
                                      </p:to>
                                    </p:set>
                                    <p:animEffect transition="in" filter="wipe(right)">
                                      <p:cBhvr>
                                        <p:cTn id="171" dur="500"/>
                                        <p:tgtEl>
                                          <p:spTgt spid="24"/>
                                        </p:tgtEl>
                                      </p:cBhvr>
                                    </p:animEffect>
                                  </p:childTnLst>
                                </p:cTn>
                              </p:par>
                              <p:par>
                                <p:cTn id="172" presetID="22" presetClass="entr" presetSubtype="2" fill="hold" grpId="0" nodeType="withEffect">
                                  <p:stCondLst>
                                    <p:cond delay="1000"/>
                                  </p:stCondLst>
                                  <p:childTnLst>
                                    <p:set>
                                      <p:cBhvr>
                                        <p:cTn id="173" dur="1" fill="hold">
                                          <p:stCondLst>
                                            <p:cond delay="0"/>
                                          </p:stCondLst>
                                        </p:cTn>
                                        <p:tgtEl>
                                          <p:spTgt spid="23"/>
                                        </p:tgtEl>
                                        <p:attrNameLst>
                                          <p:attrName>style.visibility</p:attrName>
                                        </p:attrNameLst>
                                      </p:cBhvr>
                                      <p:to>
                                        <p:strVal val="visible"/>
                                      </p:to>
                                    </p:set>
                                    <p:animEffect transition="in" filter="wipe(right)">
                                      <p:cBhvr>
                                        <p:cTn id="17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p:bldP spid="10" grpId="0"/>
      <p:bldP spid="11" grpId="0"/>
      <p:bldP spid="12" grpId="0"/>
      <p:bldP spid="13" grpId="0"/>
      <p:bldP spid="14" grpId="0"/>
      <p:bldP spid="15" grpId="0" animBg="1"/>
      <p:bldP spid="16" grpId="0" animBg="1"/>
      <p:bldP spid="17" grpId="0" animBg="1"/>
      <p:bldP spid="18" grpId="0"/>
      <p:bldP spid="19" grpId="0"/>
      <p:bldP spid="20" grpId="0"/>
      <p:bldP spid="21" grpId="0"/>
      <p:bldP spid="22" grpId="0"/>
      <p:bldP spid="23" grpId="0"/>
      <p:bldP spid="24" grpId="0"/>
      <p:bldP spid="25" grpId="0"/>
      <p:bldP spid="26" grpId="0"/>
      <p:bldP spid="27" grpId="0"/>
      <p:bldP spid="28" grpId="0"/>
      <p:bldP spid="29" grpId="0" animBg="1"/>
      <p:bldP spid="30" grpId="0" animBg="1"/>
      <p:bldP spid="31" grpId="0" animBg="1"/>
      <p:bldP spid="32"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Freeform 6"/>
          <p:cNvSpPr/>
          <p:nvPr/>
        </p:nvSpPr>
        <p:spPr bwMode="auto">
          <a:xfrm>
            <a:off x="8581542" y="1553620"/>
            <a:ext cx="1116443" cy="1116443"/>
          </a:xfrm>
          <a:custGeom>
            <a:gdLst>
              <a:gd name="T0" fmla="*/ 242 w 242"/>
              <a:gd name="T1" fmla="*/ 94 h 242"/>
              <a:gd name="T2" fmla="*/ 137 w 242"/>
              <a:gd name="T3" fmla="*/ 137 h 242"/>
              <a:gd name="T4" fmla="*/ 94 w 242"/>
              <a:gd name="T5" fmla="*/ 242 h 242"/>
              <a:gd name="T6" fmla="*/ 0 w 242"/>
              <a:gd name="T7" fmla="*/ 242 h 242"/>
              <a:gd name="T8" fmla="*/ 71 w 242"/>
              <a:gd name="T9" fmla="*/ 71 h 242"/>
              <a:gd name="T10" fmla="*/ 242 w 242"/>
              <a:gd name="T11" fmla="*/ 0 h 242"/>
              <a:gd name="T12" fmla="*/ 242 w 242"/>
              <a:gd name="T13" fmla="*/ 94 h 242"/>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242" y="94"/>
                </a:moveTo>
                <a:cubicBezTo>
                  <a:pt x="201" y="94"/>
                  <a:pt x="164" y="111"/>
                  <a:pt x="137" y="137"/>
                </a:cubicBezTo>
                <a:cubicBezTo>
                  <a:pt x="110" y="164"/>
                  <a:pt x="94" y="201"/>
                  <a:pt x="94" y="242"/>
                </a:cubicBezTo>
                <a:cubicBezTo>
                  <a:pt x="0" y="242"/>
                  <a:pt x="0" y="242"/>
                  <a:pt x="0" y="242"/>
                </a:cubicBezTo>
                <a:cubicBezTo>
                  <a:pt x="0" y="175"/>
                  <a:pt x="27" y="115"/>
                  <a:pt x="71" y="71"/>
                </a:cubicBezTo>
                <a:cubicBezTo>
                  <a:pt x="115" y="28"/>
                  <a:pt x="175" y="0"/>
                  <a:pt x="242" y="0"/>
                </a:cubicBezTo>
                <a:lnTo>
                  <a:pt x="242" y="94"/>
                </a:lnTo>
                <a:close/>
              </a:path>
            </a:pathLst>
          </a:custGeom>
          <a:solidFill>
            <a:schemeClr val="accent2"/>
          </a:solidFill>
          <a:ln>
            <a:noFill/>
          </a:ln>
        </p:spPr>
        <p:txBody>
          <a:bodyPr vert="horz" wrap="square" lIns="91440" tIns="45721" rIns="91440" bIns="45721" numCol="1" anchor="t" anchorCtr="0" compatLnSpc="1"/>
          <a:lstStyle/>
          <a:p>
            <a:endParaRPr lang="zh-CN" altLang="en-US" sz="2400"/>
          </a:p>
        </p:txBody>
      </p:sp>
      <p:sp>
        <p:nvSpPr>
          <p:cNvPr id="4" name="Freeform 7"/>
          <p:cNvSpPr/>
          <p:nvPr/>
        </p:nvSpPr>
        <p:spPr bwMode="auto">
          <a:xfrm>
            <a:off x="7897207" y="2670062"/>
            <a:ext cx="1118399" cy="1118399"/>
          </a:xfrm>
          <a:custGeom>
            <a:gdLst>
              <a:gd name="T0" fmla="*/ 0 w 242"/>
              <a:gd name="T1" fmla="*/ 148 h 242"/>
              <a:gd name="T2" fmla="*/ 105 w 242"/>
              <a:gd name="T3" fmla="*/ 105 h 242"/>
              <a:gd name="T4" fmla="*/ 148 w 242"/>
              <a:gd name="T5" fmla="*/ 0 h 242"/>
              <a:gd name="T6" fmla="*/ 242 w 242"/>
              <a:gd name="T7" fmla="*/ 0 h 242"/>
              <a:gd name="T8" fmla="*/ 171 w 242"/>
              <a:gd name="T9" fmla="*/ 171 h 242"/>
              <a:gd name="T10" fmla="*/ 0 w 242"/>
              <a:gd name="T11" fmla="*/ 242 h 242"/>
              <a:gd name="T12" fmla="*/ 0 w 242"/>
              <a:gd name="T13" fmla="*/ 148 h 242"/>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48"/>
                </a:moveTo>
                <a:cubicBezTo>
                  <a:pt x="41" y="148"/>
                  <a:pt x="78" y="132"/>
                  <a:pt x="105" y="105"/>
                </a:cubicBezTo>
                <a:cubicBezTo>
                  <a:pt x="132" y="78"/>
                  <a:pt x="148" y="41"/>
                  <a:pt x="148" y="0"/>
                </a:cubicBezTo>
                <a:cubicBezTo>
                  <a:pt x="242" y="0"/>
                  <a:pt x="242" y="0"/>
                  <a:pt x="242" y="0"/>
                </a:cubicBezTo>
                <a:cubicBezTo>
                  <a:pt x="242" y="67"/>
                  <a:pt x="215" y="127"/>
                  <a:pt x="171" y="171"/>
                </a:cubicBezTo>
                <a:cubicBezTo>
                  <a:pt x="127" y="215"/>
                  <a:pt x="67" y="242"/>
                  <a:pt x="0" y="242"/>
                </a:cubicBezTo>
                <a:lnTo>
                  <a:pt x="0" y="148"/>
                </a:lnTo>
                <a:close/>
              </a:path>
            </a:pathLst>
          </a:custGeom>
          <a:solidFill>
            <a:schemeClr val="accent2"/>
          </a:solidFill>
          <a:ln>
            <a:noFill/>
          </a:ln>
        </p:spPr>
        <p:txBody>
          <a:bodyPr vert="horz" wrap="square" lIns="91440" tIns="45721" rIns="91440" bIns="45721" numCol="1" anchor="t" anchorCtr="0" compatLnSpc="1"/>
          <a:lstStyle/>
          <a:p>
            <a:endParaRPr lang="zh-CN" altLang="en-US" sz="2400"/>
          </a:p>
        </p:txBody>
      </p:sp>
      <p:sp>
        <p:nvSpPr>
          <p:cNvPr id="5" name="Freeform 8"/>
          <p:cNvSpPr/>
          <p:nvPr/>
        </p:nvSpPr>
        <p:spPr bwMode="auto">
          <a:xfrm>
            <a:off x="6784671" y="2670062"/>
            <a:ext cx="1112534" cy="1118399"/>
          </a:xfrm>
          <a:custGeom>
            <a:gdLst>
              <a:gd name="T0" fmla="*/ 241 w 241"/>
              <a:gd name="T1" fmla="*/ 242 h 242"/>
              <a:gd name="T2" fmla="*/ 70 w 241"/>
              <a:gd name="T3" fmla="*/ 171 h 242"/>
              <a:gd name="T4" fmla="*/ 0 w 241"/>
              <a:gd name="T5" fmla="*/ 0 h 242"/>
              <a:gd name="T6" fmla="*/ 93 w 241"/>
              <a:gd name="T7" fmla="*/ 0 h 242"/>
              <a:gd name="T8" fmla="*/ 136 w 241"/>
              <a:gd name="T9" fmla="*/ 105 h 242"/>
              <a:gd name="T10" fmla="*/ 241 w 241"/>
              <a:gd name="T11" fmla="*/ 148 h 242"/>
              <a:gd name="T12" fmla="*/ 241 w 241"/>
              <a:gd name="T13" fmla="*/ 242 h 242"/>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241" y="242"/>
                </a:moveTo>
                <a:cubicBezTo>
                  <a:pt x="174" y="242"/>
                  <a:pt x="114" y="215"/>
                  <a:pt x="70" y="171"/>
                </a:cubicBezTo>
                <a:cubicBezTo>
                  <a:pt x="27" y="127"/>
                  <a:pt x="0" y="67"/>
                  <a:pt x="0" y="0"/>
                </a:cubicBezTo>
                <a:cubicBezTo>
                  <a:pt x="93" y="0"/>
                  <a:pt x="93" y="0"/>
                  <a:pt x="93" y="0"/>
                </a:cubicBezTo>
                <a:cubicBezTo>
                  <a:pt x="93" y="41"/>
                  <a:pt x="110" y="78"/>
                  <a:pt x="136" y="105"/>
                </a:cubicBezTo>
                <a:cubicBezTo>
                  <a:pt x="163" y="132"/>
                  <a:pt x="200" y="148"/>
                  <a:pt x="241" y="148"/>
                </a:cubicBezTo>
                <a:lnTo>
                  <a:pt x="241" y="242"/>
                </a:lnTo>
                <a:close/>
              </a:path>
            </a:pathLst>
          </a:custGeom>
          <a:solidFill>
            <a:schemeClr val="accent2"/>
          </a:solidFill>
          <a:ln>
            <a:noFill/>
          </a:ln>
        </p:spPr>
        <p:txBody>
          <a:bodyPr vert="horz" wrap="square" lIns="91440" tIns="45721" rIns="91440" bIns="45721" numCol="1" anchor="t" anchorCtr="0" compatLnSpc="1"/>
          <a:lstStyle/>
          <a:p>
            <a:endParaRPr lang="zh-CN" altLang="en-US" sz="2400"/>
          </a:p>
        </p:txBody>
      </p:sp>
      <p:sp>
        <p:nvSpPr>
          <p:cNvPr id="6" name="Freeform 9"/>
          <p:cNvSpPr/>
          <p:nvPr/>
        </p:nvSpPr>
        <p:spPr bwMode="auto">
          <a:xfrm>
            <a:off x="6096427" y="1553620"/>
            <a:ext cx="1116443" cy="1116443"/>
          </a:xfrm>
          <a:custGeom>
            <a:gdLst>
              <a:gd name="T0" fmla="*/ 0 w 242"/>
              <a:gd name="T1" fmla="*/ 0 h 242"/>
              <a:gd name="T2" fmla="*/ 171 w 242"/>
              <a:gd name="T3" fmla="*/ 71 h 242"/>
              <a:gd name="T4" fmla="*/ 242 w 242"/>
              <a:gd name="T5" fmla="*/ 242 h 242"/>
              <a:gd name="T6" fmla="*/ 149 w 242"/>
              <a:gd name="T7" fmla="*/ 242 h 242"/>
              <a:gd name="T8" fmla="*/ 105 w 242"/>
              <a:gd name="T9" fmla="*/ 137 h 242"/>
              <a:gd name="T10" fmla="*/ 0 w 242"/>
              <a:gd name="T11" fmla="*/ 94 h 242"/>
              <a:gd name="T12" fmla="*/ 0 w 242"/>
              <a:gd name="T13" fmla="*/ 0 h 242"/>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0" y="0"/>
                </a:moveTo>
                <a:cubicBezTo>
                  <a:pt x="67" y="0"/>
                  <a:pt x="127" y="28"/>
                  <a:pt x="171" y="71"/>
                </a:cubicBezTo>
                <a:cubicBezTo>
                  <a:pt x="215" y="115"/>
                  <a:pt x="242" y="175"/>
                  <a:pt x="242" y="242"/>
                </a:cubicBezTo>
                <a:cubicBezTo>
                  <a:pt x="149" y="242"/>
                  <a:pt x="149" y="242"/>
                  <a:pt x="149" y="242"/>
                </a:cubicBezTo>
                <a:cubicBezTo>
                  <a:pt x="149" y="201"/>
                  <a:pt x="132" y="164"/>
                  <a:pt x="105" y="137"/>
                </a:cubicBezTo>
                <a:cubicBezTo>
                  <a:pt x="78" y="111"/>
                  <a:pt x="41" y="94"/>
                  <a:pt x="0" y="94"/>
                </a:cubicBezTo>
                <a:lnTo>
                  <a:pt x="0" y="0"/>
                </a:lnTo>
                <a:close/>
              </a:path>
            </a:pathLst>
          </a:custGeom>
          <a:solidFill>
            <a:schemeClr val="accent2"/>
          </a:solidFill>
          <a:ln>
            <a:noFill/>
          </a:ln>
        </p:spPr>
        <p:txBody>
          <a:bodyPr vert="horz" wrap="square" lIns="91440" tIns="45721" rIns="91440" bIns="45721" numCol="1" anchor="t" anchorCtr="0" compatLnSpc="1"/>
          <a:lstStyle/>
          <a:p>
            <a:endParaRPr lang="zh-CN" altLang="en-US" sz="2400"/>
          </a:p>
        </p:txBody>
      </p:sp>
      <p:sp>
        <p:nvSpPr>
          <p:cNvPr id="7" name="Freeform 10"/>
          <p:cNvSpPr/>
          <p:nvPr/>
        </p:nvSpPr>
        <p:spPr bwMode="auto">
          <a:xfrm>
            <a:off x="4983893" y="1553620"/>
            <a:ext cx="1112534" cy="1116443"/>
          </a:xfrm>
          <a:custGeom>
            <a:gdLst>
              <a:gd name="T0" fmla="*/ 241 w 241"/>
              <a:gd name="T1" fmla="*/ 94 h 242"/>
              <a:gd name="T2" fmla="*/ 137 w 241"/>
              <a:gd name="T3" fmla="*/ 137 h 242"/>
              <a:gd name="T4" fmla="*/ 93 w 241"/>
              <a:gd name="T5" fmla="*/ 242 h 242"/>
              <a:gd name="T6" fmla="*/ 0 w 241"/>
              <a:gd name="T7" fmla="*/ 242 h 242"/>
              <a:gd name="T8" fmla="*/ 71 w 241"/>
              <a:gd name="T9" fmla="*/ 71 h 242"/>
              <a:gd name="T10" fmla="*/ 241 w 241"/>
              <a:gd name="T11" fmla="*/ 0 h 242"/>
              <a:gd name="T12" fmla="*/ 241 w 241"/>
              <a:gd name="T13" fmla="*/ 94 h 242"/>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241" y="94"/>
                </a:moveTo>
                <a:cubicBezTo>
                  <a:pt x="200" y="94"/>
                  <a:pt x="163" y="111"/>
                  <a:pt x="137" y="137"/>
                </a:cubicBezTo>
                <a:cubicBezTo>
                  <a:pt x="110" y="164"/>
                  <a:pt x="93" y="201"/>
                  <a:pt x="93" y="242"/>
                </a:cubicBezTo>
                <a:cubicBezTo>
                  <a:pt x="0" y="242"/>
                  <a:pt x="0" y="242"/>
                  <a:pt x="0" y="242"/>
                </a:cubicBezTo>
                <a:cubicBezTo>
                  <a:pt x="0" y="175"/>
                  <a:pt x="27" y="115"/>
                  <a:pt x="71" y="71"/>
                </a:cubicBezTo>
                <a:cubicBezTo>
                  <a:pt x="114" y="28"/>
                  <a:pt x="175" y="0"/>
                  <a:pt x="241" y="0"/>
                </a:cubicBezTo>
                <a:lnTo>
                  <a:pt x="241" y="94"/>
                </a:lnTo>
                <a:close/>
              </a:path>
            </a:pathLst>
          </a:custGeom>
          <a:solidFill>
            <a:schemeClr val="accent2"/>
          </a:solidFill>
          <a:ln>
            <a:noFill/>
          </a:ln>
        </p:spPr>
        <p:txBody>
          <a:bodyPr vert="horz" wrap="square" lIns="91440" tIns="45721" rIns="91440" bIns="45721" numCol="1" anchor="t" anchorCtr="0" compatLnSpc="1"/>
          <a:lstStyle/>
          <a:p>
            <a:endParaRPr lang="zh-CN" altLang="en-US" sz="2400"/>
          </a:p>
        </p:txBody>
      </p:sp>
      <p:sp>
        <p:nvSpPr>
          <p:cNvPr id="8" name="Freeform 11"/>
          <p:cNvSpPr/>
          <p:nvPr/>
        </p:nvSpPr>
        <p:spPr bwMode="auto">
          <a:xfrm>
            <a:off x="4983893" y="2670062"/>
            <a:ext cx="1112534" cy="1118399"/>
          </a:xfrm>
          <a:custGeom>
            <a:gdLst>
              <a:gd name="T0" fmla="*/ 241 w 241"/>
              <a:gd name="T1" fmla="*/ 242 h 242"/>
              <a:gd name="T2" fmla="*/ 71 w 241"/>
              <a:gd name="T3" fmla="*/ 171 h 242"/>
              <a:gd name="T4" fmla="*/ 0 w 241"/>
              <a:gd name="T5" fmla="*/ 0 h 242"/>
              <a:gd name="T6" fmla="*/ 93 w 241"/>
              <a:gd name="T7" fmla="*/ 0 h 242"/>
              <a:gd name="T8" fmla="*/ 137 w 241"/>
              <a:gd name="T9" fmla="*/ 105 h 242"/>
              <a:gd name="T10" fmla="*/ 241 w 241"/>
              <a:gd name="T11" fmla="*/ 148 h 242"/>
              <a:gd name="T12" fmla="*/ 241 w 241"/>
              <a:gd name="T13" fmla="*/ 242 h 242"/>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2"/>
                  <a:pt x="200" y="148"/>
                  <a:pt x="241" y="148"/>
                </a:cubicBezTo>
                <a:lnTo>
                  <a:pt x="241" y="242"/>
                </a:lnTo>
                <a:close/>
              </a:path>
            </a:pathLst>
          </a:custGeom>
          <a:solidFill>
            <a:schemeClr val="accent2"/>
          </a:solidFill>
          <a:ln>
            <a:noFill/>
          </a:ln>
        </p:spPr>
        <p:txBody>
          <a:bodyPr vert="horz" wrap="square" lIns="91440" tIns="45721" rIns="91440" bIns="45721" numCol="1" anchor="t" anchorCtr="0" compatLnSpc="1"/>
          <a:lstStyle/>
          <a:p>
            <a:endParaRPr lang="zh-CN" altLang="en-US" sz="2400"/>
          </a:p>
        </p:txBody>
      </p:sp>
      <p:sp>
        <p:nvSpPr>
          <p:cNvPr id="9" name="Freeform 12"/>
          <p:cNvSpPr/>
          <p:nvPr/>
        </p:nvSpPr>
        <p:spPr bwMode="auto">
          <a:xfrm>
            <a:off x="6096427" y="3354399"/>
            <a:ext cx="1116443" cy="1116443"/>
          </a:xfrm>
          <a:custGeom>
            <a:gdLst>
              <a:gd name="T0" fmla="*/ 0 w 242"/>
              <a:gd name="T1" fmla="*/ 0 h 242"/>
              <a:gd name="T2" fmla="*/ 171 w 242"/>
              <a:gd name="T3" fmla="*/ 71 h 242"/>
              <a:gd name="T4" fmla="*/ 242 w 242"/>
              <a:gd name="T5" fmla="*/ 242 h 242"/>
              <a:gd name="T6" fmla="*/ 149 w 242"/>
              <a:gd name="T7" fmla="*/ 242 h 242"/>
              <a:gd name="T8" fmla="*/ 105 w 242"/>
              <a:gd name="T9" fmla="*/ 137 h 242"/>
              <a:gd name="T10" fmla="*/ 0 w 242"/>
              <a:gd name="T11" fmla="*/ 94 h 242"/>
              <a:gd name="T12" fmla="*/ 0 w 242"/>
              <a:gd name="T13" fmla="*/ 0 h 242"/>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0" y="0"/>
                </a:moveTo>
                <a:cubicBezTo>
                  <a:pt x="67" y="0"/>
                  <a:pt x="127" y="27"/>
                  <a:pt x="171" y="71"/>
                </a:cubicBezTo>
                <a:cubicBezTo>
                  <a:pt x="215" y="115"/>
                  <a:pt x="242" y="175"/>
                  <a:pt x="242" y="242"/>
                </a:cubicBezTo>
                <a:cubicBezTo>
                  <a:pt x="149" y="242"/>
                  <a:pt x="149" y="242"/>
                  <a:pt x="149" y="242"/>
                </a:cubicBezTo>
                <a:cubicBezTo>
                  <a:pt x="149" y="201"/>
                  <a:pt x="132" y="164"/>
                  <a:pt x="105" y="137"/>
                </a:cubicBezTo>
                <a:cubicBezTo>
                  <a:pt x="78" y="110"/>
                  <a:pt x="41" y="94"/>
                  <a:pt x="0" y="94"/>
                </a:cubicBezTo>
                <a:lnTo>
                  <a:pt x="0" y="0"/>
                </a:lnTo>
                <a:close/>
              </a:path>
            </a:pathLst>
          </a:custGeom>
          <a:solidFill>
            <a:schemeClr val="accent1"/>
          </a:solidFill>
          <a:ln>
            <a:noFill/>
          </a:ln>
        </p:spPr>
        <p:txBody>
          <a:bodyPr vert="horz" wrap="square" lIns="91440" tIns="45721" rIns="91440" bIns="45721" numCol="1" anchor="t" anchorCtr="0" compatLnSpc="1"/>
          <a:lstStyle/>
          <a:p>
            <a:endParaRPr lang="zh-CN" altLang="en-US" sz="2400"/>
          </a:p>
        </p:txBody>
      </p:sp>
      <p:sp>
        <p:nvSpPr>
          <p:cNvPr id="10" name="Freeform 13"/>
          <p:cNvSpPr/>
          <p:nvPr/>
        </p:nvSpPr>
        <p:spPr bwMode="auto">
          <a:xfrm>
            <a:off x="6096427" y="4470841"/>
            <a:ext cx="1116443" cy="1118399"/>
          </a:xfrm>
          <a:custGeom>
            <a:gdLst>
              <a:gd name="T0" fmla="*/ 0 w 242"/>
              <a:gd name="T1" fmla="*/ 148 h 242"/>
              <a:gd name="T2" fmla="*/ 105 w 242"/>
              <a:gd name="T3" fmla="*/ 105 h 242"/>
              <a:gd name="T4" fmla="*/ 149 w 242"/>
              <a:gd name="T5" fmla="*/ 0 h 242"/>
              <a:gd name="T6" fmla="*/ 242 w 242"/>
              <a:gd name="T7" fmla="*/ 0 h 242"/>
              <a:gd name="T8" fmla="*/ 171 w 242"/>
              <a:gd name="T9" fmla="*/ 171 h 242"/>
              <a:gd name="T10" fmla="*/ 0 w 242"/>
              <a:gd name="T11" fmla="*/ 242 h 242"/>
              <a:gd name="T12" fmla="*/ 0 w 242"/>
              <a:gd name="T13" fmla="*/ 148 h 242"/>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48"/>
                </a:moveTo>
                <a:cubicBezTo>
                  <a:pt x="41" y="148"/>
                  <a:pt x="78" y="131"/>
                  <a:pt x="105" y="105"/>
                </a:cubicBezTo>
                <a:cubicBezTo>
                  <a:pt x="132" y="78"/>
                  <a:pt x="149" y="41"/>
                  <a:pt x="149" y="0"/>
                </a:cubicBezTo>
                <a:cubicBezTo>
                  <a:pt x="242" y="0"/>
                  <a:pt x="242" y="0"/>
                  <a:pt x="242" y="0"/>
                </a:cubicBezTo>
                <a:cubicBezTo>
                  <a:pt x="242" y="67"/>
                  <a:pt x="215" y="127"/>
                  <a:pt x="171" y="171"/>
                </a:cubicBezTo>
                <a:cubicBezTo>
                  <a:pt x="127" y="215"/>
                  <a:pt x="67" y="242"/>
                  <a:pt x="0" y="242"/>
                </a:cubicBezTo>
                <a:lnTo>
                  <a:pt x="0" y="148"/>
                </a:lnTo>
                <a:close/>
              </a:path>
            </a:pathLst>
          </a:custGeom>
          <a:solidFill>
            <a:schemeClr val="accent1"/>
          </a:solidFill>
          <a:ln>
            <a:noFill/>
          </a:ln>
        </p:spPr>
        <p:txBody>
          <a:bodyPr vert="horz" wrap="square" lIns="91440" tIns="45721" rIns="91440" bIns="45721" numCol="1" anchor="t" anchorCtr="0" compatLnSpc="1"/>
          <a:lstStyle/>
          <a:p>
            <a:endParaRPr lang="zh-CN" altLang="en-US" sz="2400"/>
          </a:p>
        </p:txBody>
      </p:sp>
      <p:sp>
        <p:nvSpPr>
          <p:cNvPr id="11" name="Freeform 14"/>
          <p:cNvSpPr/>
          <p:nvPr/>
        </p:nvSpPr>
        <p:spPr bwMode="auto">
          <a:xfrm>
            <a:off x="4983893" y="4470841"/>
            <a:ext cx="1112534" cy="1118399"/>
          </a:xfrm>
          <a:custGeom>
            <a:gdLst>
              <a:gd name="T0" fmla="*/ 241 w 241"/>
              <a:gd name="T1" fmla="*/ 242 h 242"/>
              <a:gd name="T2" fmla="*/ 71 w 241"/>
              <a:gd name="T3" fmla="*/ 171 h 242"/>
              <a:gd name="T4" fmla="*/ 0 w 241"/>
              <a:gd name="T5" fmla="*/ 0 h 242"/>
              <a:gd name="T6" fmla="*/ 93 w 241"/>
              <a:gd name="T7" fmla="*/ 0 h 242"/>
              <a:gd name="T8" fmla="*/ 137 w 241"/>
              <a:gd name="T9" fmla="*/ 105 h 242"/>
              <a:gd name="T10" fmla="*/ 241 w 241"/>
              <a:gd name="T11" fmla="*/ 148 h 242"/>
              <a:gd name="T12" fmla="*/ 241 w 241"/>
              <a:gd name="T13" fmla="*/ 242 h 242"/>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1"/>
                  <a:pt x="200" y="148"/>
                  <a:pt x="241" y="148"/>
                </a:cubicBezTo>
                <a:lnTo>
                  <a:pt x="241" y="242"/>
                </a:lnTo>
                <a:close/>
              </a:path>
            </a:pathLst>
          </a:custGeom>
          <a:solidFill>
            <a:schemeClr val="accent1"/>
          </a:solidFill>
          <a:ln>
            <a:noFill/>
          </a:ln>
        </p:spPr>
        <p:txBody>
          <a:bodyPr vert="horz" wrap="square" lIns="91440" tIns="45721" rIns="91440" bIns="45721" numCol="1" anchor="t" anchorCtr="0" compatLnSpc="1"/>
          <a:lstStyle/>
          <a:p>
            <a:endParaRPr lang="zh-CN" altLang="en-US" sz="2400"/>
          </a:p>
        </p:txBody>
      </p:sp>
      <p:sp>
        <p:nvSpPr>
          <p:cNvPr id="12" name="Freeform 15"/>
          <p:cNvSpPr/>
          <p:nvPr/>
        </p:nvSpPr>
        <p:spPr bwMode="auto">
          <a:xfrm>
            <a:off x="4299558" y="3354399"/>
            <a:ext cx="1112534" cy="1116443"/>
          </a:xfrm>
          <a:custGeom>
            <a:gdLst>
              <a:gd name="T0" fmla="*/ 0 w 241"/>
              <a:gd name="T1" fmla="*/ 0 h 242"/>
              <a:gd name="T2" fmla="*/ 170 w 241"/>
              <a:gd name="T3" fmla="*/ 71 h 242"/>
              <a:gd name="T4" fmla="*/ 241 w 241"/>
              <a:gd name="T5" fmla="*/ 242 h 242"/>
              <a:gd name="T6" fmla="*/ 148 w 241"/>
              <a:gd name="T7" fmla="*/ 242 h 242"/>
              <a:gd name="T8" fmla="*/ 104 w 241"/>
              <a:gd name="T9" fmla="*/ 137 h 242"/>
              <a:gd name="T10" fmla="*/ 0 w 241"/>
              <a:gd name="T11" fmla="*/ 94 h 242"/>
              <a:gd name="T12" fmla="*/ 0 w 241"/>
              <a:gd name="T13" fmla="*/ 0 h 242"/>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0" y="0"/>
                </a:moveTo>
                <a:cubicBezTo>
                  <a:pt x="66" y="0"/>
                  <a:pt x="127" y="27"/>
                  <a:pt x="170" y="71"/>
                </a:cubicBezTo>
                <a:cubicBezTo>
                  <a:pt x="214" y="115"/>
                  <a:pt x="241" y="175"/>
                  <a:pt x="241" y="242"/>
                </a:cubicBezTo>
                <a:cubicBezTo>
                  <a:pt x="148" y="242"/>
                  <a:pt x="148" y="242"/>
                  <a:pt x="148" y="242"/>
                </a:cubicBezTo>
                <a:cubicBezTo>
                  <a:pt x="148" y="201"/>
                  <a:pt x="131" y="164"/>
                  <a:pt x="104" y="137"/>
                </a:cubicBezTo>
                <a:cubicBezTo>
                  <a:pt x="78" y="110"/>
                  <a:pt x="40" y="94"/>
                  <a:pt x="0" y="94"/>
                </a:cubicBezTo>
                <a:lnTo>
                  <a:pt x="0" y="0"/>
                </a:lnTo>
                <a:close/>
              </a:path>
            </a:pathLst>
          </a:custGeom>
          <a:solidFill>
            <a:schemeClr val="accent1"/>
          </a:solidFill>
          <a:ln>
            <a:noFill/>
          </a:ln>
        </p:spPr>
        <p:txBody>
          <a:bodyPr vert="horz" wrap="square" lIns="91440" tIns="45721" rIns="91440" bIns="45721" numCol="1" anchor="t" anchorCtr="0" compatLnSpc="1"/>
          <a:lstStyle/>
          <a:p>
            <a:endParaRPr lang="zh-CN" altLang="en-US" sz="2400"/>
          </a:p>
        </p:txBody>
      </p:sp>
      <p:sp>
        <p:nvSpPr>
          <p:cNvPr id="13" name="Freeform 16"/>
          <p:cNvSpPr/>
          <p:nvPr/>
        </p:nvSpPr>
        <p:spPr bwMode="auto">
          <a:xfrm>
            <a:off x="3181160" y="3354399"/>
            <a:ext cx="1118399" cy="1116443"/>
          </a:xfrm>
          <a:custGeom>
            <a:gdLst>
              <a:gd name="T0" fmla="*/ 242 w 242"/>
              <a:gd name="T1" fmla="*/ 94 h 242"/>
              <a:gd name="T2" fmla="*/ 137 w 242"/>
              <a:gd name="T3" fmla="*/ 137 h 242"/>
              <a:gd name="T4" fmla="*/ 93 w 242"/>
              <a:gd name="T5" fmla="*/ 242 h 242"/>
              <a:gd name="T6" fmla="*/ 0 w 242"/>
              <a:gd name="T7" fmla="*/ 242 h 242"/>
              <a:gd name="T8" fmla="*/ 71 w 242"/>
              <a:gd name="T9" fmla="*/ 71 h 242"/>
              <a:gd name="T10" fmla="*/ 242 w 242"/>
              <a:gd name="T11" fmla="*/ 0 h 242"/>
              <a:gd name="T12" fmla="*/ 242 w 242"/>
              <a:gd name="T13" fmla="*/ 94 h 242"/>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242" y="94"/>
                </a:moveTo>
                <a:cubicBezTo>
                  <a:pt x="201" y="94"/>
                  <a:pt x="164" y="110"/>
                  <a:pt x="137" y="137"/>
                </a:cubicBezTo>
                <a:cubicBezTo>
                  <a:pt x="110" y="164"/>
                  <a:pt x="93" y="201"/>
                  <a:pt x="93" y="242"/>
                </a:cubicBezTo>
                <a:cubicBezTo>
                  <a:pt x="0" y="242"/>
                  <a:pt x="0" y="242"/>
                  <a:pt x="0" y="242"/>
                </a:cubicBezTo>
                <a:cubicBezTo>
                  <a:pt x="0" y="175"/>
                  <a:pt x="27" y="115"/>
                  <a:pt x="71" y="71"/>
                </a:cubicBezTo>
                <a:cubicBezTo>
                  <a:pt x="114" y="27"/>
                  <a:pt x="175" y="0"/>
                  <a:pt x="242" y="0"/>
                </a:cubicBezTo>
                <a:lnTo>
                  <a:pt x="242" y="94"/>
                </a:lnTo>
                <a:close/>
              </a:path>
            </a:pathLst>
          </a:custGeom>
          <a:solidFill>
            <a:schemeClr val="accent1"/>
          </a:solidFill>
          <a:ln>
            <a:noFill/>
          </a:ln>
        </p:spPr>
        <p:txBody>
          <a:bodyPr vert="horz" wrap="square" lIns="91440" tIns="45721" rIns="91440" bIns="45721" numCol="1" anchor="t" anchorCtr="0" compatLnSpc="1"/>
          <a:lstStyle/>
          <a:p>
            <a:endParaRPr lang="zh-CN" altLang="en-US" sz="2400"/>
          </a:p>
        </p:txBody>
      </p:sp>
      <p:sp>
        <p:nvSpPr>
          <p:cNvPr id="14" name="Freeform 17"/>
          <p:cNvSpPr/>
          <p:nvPr/>
        </p:nvSpPr>
        <p:spPr bwMode="auto">
          <a:xfrm>
            <a:off x="2498780" y="4470841"/>
            <a:ext cx="1112534" cy="1118399"/>
          </a:xfrm>
          <a:custGeom>
            <a:gdLst>
              <a:gd name="T0" fmla="*/ 0 w 241"/>
              <a:gd name="T1" fmla="*/ 148 h 242"/>
              <a:gd name="T2" fmla="*/ 105 w 241"/>
              <a:gd name="T3" fmla="*/ 105 h 242"/>
              <a:gd name="T4" fmla="*/ 148 w 241"/>
              <a:gd name="T5" fmla="*/ 0 h 242"/>
              <a:gd name="T6" fmla="*/ 241 w 241"/>
              <a:gd name="T7" fmla="*/ 0 h 242"/>
              <a:gd name="T8" fmla="*/ 171 w 241"/>
              <a:gd name="T9" fmla="*/ 171 h 242"/>
              <a:gd name="T10" fmla="*/ 0 w 241"/>
              <a:gd name="T11" fmla="*/ 242 h 242"/>
              <a:gd name="T12" fmla="*/ 0 w 241"/>
              <a:gd name="T13" fmla="*/ 148 h 242"/>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48"/>
                </a:moveTo>
                <a:cubicBezTo>
                  <a:pt x="41" y="148"/>
                  <a:pt x="78" y="131"/>
                  <a:pt x="105" y="105"/>
                </a:cubicBezTo>
                <a:cubicBezTo>
                  <a:pt x="131" y="78"/>
                  <a:pt x="148" y="41"/>
                  <a:pt x="148" y="0"/>
                </a:cubicBezTo>
                <a:cubicBezTo>
                  <a:pt x="241" y="0"/>
                  <a:pt x="241" y="0"/>
                  <a:pt x="241" y="0"/>
                </a:cubicBezTo>
                <a:cubicBezTo>
                  <a:pt x="241" y="67"/>
                  <a:pt x="214" y="127"/>
                  <a:pt x="171" y="171"/>
                </a:cubicBezTo>
                <a:cubicBezTo>
                  <a:pt x="127" y="215"/>
                  <a:pt x="67" y="242"/>
                  <a:pt x="0" y="242"/>
                </a:cubicBezTo>
                <a:lnTo>
                  <a:pt x="0" y="148"/>
                </a:lnTo>
                <a:close/>
              </a:path>
            </a:pathLst>
          </a:custGeom>
          <a:solidFill>
            <a:schemeClr val="accent1"/>
          </a:solidFill>
          <a:ln>
            <a:noFill/>
          </a:ln>
        </p:spPr>
        <p:txBody>
          <a:bodyPr vert="horz" wrap="square" lIns="91440" tIns="45721" rIns="91440" bIns="45721" numCol="1" anchor="t" anchorCtr="0" compatLnSpc="1"/>
          <a:lstStyle/>
          <a:p>
            <a:endParaRPr lang="zh-CN" altLang="en-US" sz="2400"/>
          </a:p>
        </p:txBody>
      </p:sp>
      <p:sp>
        <p:nvSpPr>
          <p:cNvPr id="15" name="Oval 18"/>
          <p:cNvSpPr>
            <a:spLocks noChangeArrowheads="1"/>
          </p:cNvSpPr>
          <p:nvPr/>
        </p:nvSpPr>
        <p:spPr bwMode="auto">
          <a:xfrm>
            <a:off x="7212871" y="1987682"/>
            <a:ext cx="1372579" cy="1380403"/>
          </a:xfrm>
          <a:prstGeom prst="ellipse">
            <a:avLst/>
          </a:prstGeom>
          <a:solidFill>
            <a:schemeClr val="bg1"/>
          </a:solidFill>
          <a:ln w="28575" cap="flat">
            <a:solidFill>
              <a:schemeClr val="bg1">
                <a:lumMod val="75000"/>
              </a:schemeClr>
            </a:solidFill>
            <a:prstDash val="solid"/>
            <a:miter lim="800000"/>
          </a:ln>
        </p:spPr>
        <p:txBody>
          <a:bodyPr vert="horz" wrap="square" lIns="91440" tIns="45721" rIns="91440" bIns="45721" numCol="1" anchor="ctr" anchorCtr="0" compatLnSpc="1"/>
          <a:lstStyle/>
          <a:p>
            <a:pPr algn="ctr"/>
            <a:r>
              <a:rPr lang="en-US" altLang="zh-CN" sz="2400" spc="-151">
                <a:solidFill>
                  <a:srgbClr val="1C1C1C"/>
                </a:solidFill>
                <a:latin typeface="微软雅黑" panose="020b0503020204020204" pitchFamily="34" charset="-122"/>
                <a:ea typeface="微软雅黑" panose="020b0503020204020204" pitchFamily="34" charset="-122"/>
                <a:cs typeface="Arial" panose="020b0604020202020204" pitchFamily="34" charset="0"/>
              </a:rPr>
              <a:t>2019</a:t>
            </a:r>
            <a:endParaRPr lang="zh-CN" altLang="en-US" sz="2400" spc="-151">
              <a:solidFill>
                <a:srgbClr val="1C1C1C"/>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Oval 19"/>
          <p:cNvSpPr>
            <a:spLocks noChangeArrowheads="1"/>
          </p:cNvSpPr>
          <p:nvPr/>
        </p:nvSpPr>
        <p:spPr bwMode="auto">
          <a:xfrm>
            <a:off x="5412094" y="1987682"/>
            <a:ext cx="1372579" cy="1380403"/>
          </a:xfrm>
          <a:prstGeom prst="ellipse">
            <a:avLst/>
          </a:prstGeom>
          <a:solidFill>
            <a:schemeClr val="bg1"/>
          </a:solidFill>
          <a:ln w="28575" cap="flat">
            <a:solidFill>
              <a:schemeClr val="bg1">
                <a:lumMod val="75000"/>
              </a:schemeClr>
            </a:solidFill>
            <a:prstDash val="solid"/>
            <a:miter lim="800000"/>
          </a:ln>
        </p:spPr>
        <p:txBody>
          <a:bodyPr vert="horz" wrap="square" lIns="91440" tIns="45721" rIns="91440" bIns="45721" numCol="1" anchor="ctr" anchorCtr="0" compatLnSpc="1"/>
          <a:lstStyle/>
          <a:p>
            <a:pPr algn="ctr"/>
            <a:r>
              <a:rPr lang="en-US" altLang="zh-CN" sz="2400" spc="-151">
                <a:solidFill>
                  <a:srgbClr val="1C1C1C"/>
                </a:solidFill>
                <a:latin typeface="微软雅黑" panose="020b0503020204020204" pitchFamily="34" charset="-122"/>
                <a:ea typeface="微软雅黑" panose="020b0503020204020204" pitchFamily="34" charset="-122"/>
                <a:cs typeface="Arial" panose="020b0604020202020204" pitchFamily="34" charset="0"/>
              </a:rPr>
              <a:t>2015</a:t>
            </a:r>
            <a:endParaRPr lang="zh-CN" altLang="en-US" sz="2400" spc="-151">
              <a:solidFill>
                <a:srgbClr val="1C1C1C"/>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 name="Oval 20"/>
          <p:cNvSpPr>
            <a:spLocks noChangeArrowheads="1"/>
          </p:cNvSpPr>
          <p:nvPr/>
        </p:nvSpPr>
        <p:spPr bwMode="auto">
          <a:xfrm>
            <a:off x="5412094" y="3778686"/>
            <a:ext cx="1372579" cy="1380403"/>
          </a:xfrm>
          <a:prstGeom prst="ellipse">
            <a:avLst/>
          </a:prstGeom>
          <a:solidFill>
            <a:schemeClr val="bg1"/>
          </a:solidFill>
          <a:ln w="28575" cap="flat">
            <a:solidFill>
              <a:schemeClr val="bg1">
                <a:lumMod val="75000"/>
              </a:schemeClr>
            </a:solidFill>
            <a:prstDash val="solid"/>
            <a:miter lim="800000"/>
          </a:ln>
        </p:spPr>
        <p:txBody>
          <a:bodyPr vert="horz" wrap="square" lIns="91440" tIns="45721" rIns="91440" bIns="45721" numCol="1" anchor="ctr" anchorCtr="0" compatLnSpc="1"/>
          <a:lstStyle/>
          <a:p>
            <a:pPr algn="ctr"/>
            <a:r>
              <a:rPr lang="en-US" altLang="zh-CN" sz="2400" spc="-151">
                <a:solidFill>
                  <a:srgbClr val="1C1C1C"/>
                </a:solidFill>
                <a:latin typeface="微软雅黑" panose="020b0503020204020204" pitchFamily="34" charset="-122"/>
                <a:ea typeface="微软雅黑" panose="020b0503020204020204" pitchFamily="34" charset="-122"/>
                <a:cs typeface="Arial" panose="020b0604020202020204" pitchFamily="34" charset="0"/>
              </a:rPr>
              <a:t>2014</a:t>
            </a:r>
            <a:endParaRPr lang="zh-CN" altLang="en-US" sz="2400" spc="-151">
              <a:solidFill>
                <a:srgbClr val="1C1C1C"/>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Oval 21"/>
          <p:cNvSpPr>
            <a:spLocks noChangeArrowheads="1"/>
          </p:cNvSpPr>
          <p:nvPr/>
        </p:nvSpPr>
        <p:spPr bwMode="auto">
          <a:xfrm>
            <a:off x="3611314" y="3778686"/>
            <a:ext cx="1372579" cy="1380403"/>
          </a:xfrm>
          <a:prstGeom prst="ellipse">
            <a:avLst/>
          </a:prstGeom>
          <a:solidFill>
            <a:schemeClr val="bg1"/>
          </a:solidFill>
          <a:ln w="28575" cap="flat">
            <a:solidFill>
              <a:schemeClr val="bg1">
                <a:lumMod val="75000"/>
              </a:schemeClr>
            </a:solidFill>
            <a:prstDash val="solid"/>
            <a:miter lim="800000"/>
          </a:ln>
        </p:spPr>
        <p:txBody>
          <a:bodyPr vert="horz" wrap="square" lIns="91440" tIns="45721" rIns="91440" bIns="45721" numCol="1" anchor="ctr" anchorCtr="0" compatLnSpc="1"/>
          <a:lstStyle/>
          <a:p>
            <a:pPr algn="ctr"/>
            <a:r>
              <a:rPr lang="en-US" altLang="zh-CN" sz="2400" spc="-151">
                <a:solidFill>
                  <a:srgbClr val="1C1C1C"/>
                </a:solidFill>
                <a:latin typeface="微软雅黑" panose="020b0503020204020204" pitchFamily="34" charset="-122"/>
                <a:ea typeface="微软雅黑" panose="020b0503020204020204" pitchFamily="34" charset="-122"/>
                <a:cs typeface="Arial" panose="020b0604020202020204" pitchFamily="34" charset="0"/>
              </a:rPr>
              <a:t>2013</a:t>
            </a:r>
            <a:endParaRPr lang="zh-CN" altLang="en-US" sz="2400" spc="-151">
              <a:solidFill>
                <a:srgbClr val="1C1C1C"/>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矩形 19"/>
          <p:cNvSpPr/>
          <p:nvPr/>
        </p:nvSpPr>
        <p:spPr>
          <a:xfrm>
            <a:off x="9697985" y="1553619"/>
            <a:ext cx="2494809" cy="435222"/>
          </a:xfrm>
          <a:prstGeom prst="rect">
            <a:avLst/>
          </a:prstGeom>
          <a:solidFill>
            <a:schemeClr val="accent2"/>
          </a:solidFill>
          <a:ln>
            <a:noFill/>
          </a:ln>
        </p:spPr>
        <p:txBody>
          <a:bodyPr vert="horz" wrap="square" lIns="91440" tIns="45721" rIns="91440" bIns="45721" numCol="1" anchor="t" anchorCtr="0" compatLnSpc="1"/>
          <a:lstStyle/>
          <a:p>
            <a:endParaRPr lang="zh-CN" altLang="en-US" sz="2400"/>
          </a:p>
        </p:txBody>
      </p:sp>
      <p:sp>
        <p:nvSpPr>
          <p:cNvPr id="21" name="矩形 20"/>
          <p:cNvSpPr/>
          <p:nvPr/>
        </p:nvSpPr>
        <p:spPr>
          <a:xfrm>
            <a:off x="2383" y="5154019"/>
            <a:ext cx="2509323" cy="435222"/>
          </a:xfrm>
          <a:prstGeom prst="rect">
            <a:avLst/>
          </a:prstGeom>
          <a:solidFill>
            <a:schemeClr val="accent1"/>
          </a:solidFill>
          <a:ln>
            <a:noFill/>
          </a:ln>
        </p:spPr>
        <p:txBody>
          <a:bodyPr vert="horz" wrap="square" lIns="91440" tIns="45721" rIns="91440" bIns="45721" numCol="1" anchor="t" anchorCtr="0" compatLnSpc="1"/>
          <a:lstStyle/>
          <a:p>
            <a:endParaRPr lang="zh-CN" altLang="en-US" sz="2400"/>
          </a:p>
        </p:txBody>
      </p:sp>
      <p:sp>
        <p:nvSpPr>
          <p:cNvPr id="22" name="TextBox 21"/>
          <p:cNvSpPr txBox="1"/>
          <p:nvPr/>
        </p:nvSpPr>
        <p:spPr>
          <a:xfrm>
            <a:off x="9121924" y="2245094"/>
            <a:ext cx="2304351" cy="553806"/>
          </a:xfrm>
          <a:prstGeom prst="rect">
            <a:avLst/>
          </a:prstGeom>
          <a:noFill/>
        </p:spPr>
        <p:txBody>
          <a:bodyPr wrap="square" rtlCol="0">
            <a:spAutoFit/>
          </a:bodyPr>
          <a:lstStyle/>
          <a:p>
            <a:pPr>
              <a:lnSpc>
                <a:spcPct val="150000"/>
              </a:lnSpc>
            </a:pPr>
            <a:r>
              <a:rPr lang="zh-CN" altLang="en-US" sz="2000">
                <a:solidFill>
                  <a:srgbClr val="1C1C1C"/>
                </a:solidFill>
                <a:latin typeface="微软雅黑" panose="020b0503020204020204" pitchFamily="34" charset="-122"/>
                <a:ea typeface="微软雅黑" panose="020b0503020204020204" pitchFamily="34" charset="-122"/>
                <a:cs typeface="华文黑体" pitchFamily="2" charset="-122"/>
              </a:rPr>
              <a:t>点击此处添加标题</a:t>
            </a:r>
            <a:endParaRPr lang="zh-CN" altLang="en-US" sz="2000">
              <a:solidFill>
                <a:srgbClr val="1C1C1C"/>
              </a:solidFill>
              <a:latin typeface="微软雅黑" panose="020b0503020204020204" pitchFamily="34" charset="-122"/>
              <a:ea typeface="微软雅黑" panose="020b0503020204020204" pitchFamily="34" charset="-122"/>
              <a:cs typeface="华文黑体" pitchFamily="2" charset="-122"/>
            </a:endParaRPr>
          </a:p>
        </p:txBody>
      </p:sp>
      <p:sp>
        <p:nvSpPr>
          <p:cNvPr id="23" name="TextBox 22"/>
          <p:cNvSpPr txBox="1"/>
          <p:nvPr/>
        </p:nvSpPr>
        <p:spPr>
          <a:xfrm>
            <a:off x="9121923" y="2760486"/>
            <a:ext cx="2872983" cy="812530"/>
          </a:xfrm>
          <a:prstGeom prst="rect">
            <a:avLst/>
          </a:prstGeom>
          <a:noFill/>
        </p:spPr>
        <p:txBody>
          <a:bodyPr wrap="square" rtlCol="0">
            <a:spAutoFit/>
          </a:bodyPr>
          <a:lstStyle/>
          <a:p>
            <a:pPr algn="l">
              <a:lnSpc>
                <a:spcPct val="130000"/>
              </a:lnSpc>
            </a:pPr>
            <a:r>
              <a:rPr lang="zh-CN" altLang="en-US" sz="1200">
                <a:solidFill>
                  <a:srgbClr val="1C1C1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1200">
              <a:solidFill>
                <a:srgbClr val="1C1C1C"/>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2528430" y="1771229"/>
            <a:ext cx="2304351" cy="553806"/>
          </a:xfrm>
          <a:prstGeom prst="rect">
            <a:avLst/>
          </a:prstGeom>
          <a:noFill/>
        </p:spPr>
        <p:txBody>
          <a:bodyPr wrap="square" rtlCol="0">
            <a:spAutoFit/>
          </a:bodyPr>
          <a:lstStyle/>
          <a:p>
            <a:pPr algn="r">
              <a:lnSpc>
                <a:spcPct val="150000"/>
              </a:lnSpc>
            </a:pPr>
            <a:r>
              <a:rPr lang="zh-CN" altLang="en-US" sz="2000">
                <a:solidFill>
                  <a:srgbClr val="1C1C1C"/>
                </a:solidFill>
                <a:latin typeface="微软雅黑" panose="020b0503020204020204" pitchFamily="34" charset="-122"/>
                <a:ea typeface="微软雅黑" panose="020b0503020204020204" pitchFamily="34" charset="-122"/>
                <a:cs typeface="华文黑体" pitchFamily="2" charset="-122"/>
              </a:rPr>
              <a:t>点击此处添加标题</a:t>
            </a:r>
            <a:endParaRPr lang="zh-CN" altLang="en-US" sz="2000">
              <a:solidFill>
                <a:srgbClr val="1C1C1C"/>
              </a:solidFill>
              <a:latin typeface="微软雅黑" panose="020b0503020204020204" pitchFamily="34" charset="-122"/>
              <a:ea typeface="微软雅黑" panose="020b0503020204020204" pitchFamily="34" charset="-122"/>
              <a:cs typeface="华文黑体" pitchFamily="2" charset="-122"/>
            </a:endParaRPr>
          </a:p>
        </p:txBody>
      </p:sp>
      <p:sp>
        <p:nvSpPr>
          <p:cNvPr id="25" name="TextBox 24"/>
          <p:cNvSpPr txBox="1"/>
          <p:nvPr/>
        </p:nvSpPr>
        <p:spPr>
          <a:xfrm>
            <a:off x="1959799" y="2286623"/>
            <a:ext cx="2872983" cy="812530"/>
          </a:xfrm>
          <a:prstGeom prst="rect">
            <a:avLst/>
          </a:prstGeom>
          <a:noFill/>
        </p:spPr>
        <p:txBody>
          <a:bodyPr wrap="square" rtlCol="0">
            <a:spAutoFit/>
          </a:bodyPr>
          <a:lstStyle/>
          <a:p>
            <a:pPr algn="r">
              <a:lnSpc>
                <a:spcPct val="130000"/>
              </a:lnSpc>
            </a:pPr>
            <a:r>
              <a:rPr lang="zh-CN" altLang="en-US" sz="1200">
                <a:solidFill>
                  <a:srgbClr val="1C1C1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1200">
              <a:solidFill>
                <a:srgbClr val="1C1C1C"/>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7374457" y="4055248"/>
            <a:ext cx="2304351" cy="553806"/>
          </a:xfrm>
          <a:prstGeom prst="rect">
            <a:avLst/>
          </a:prstGeom>
          <a:noFill/>
        </p:spPr>
        <p:txBody>
          <a:bodyPr wrap="square" rtlCol="0">
            <a:spAutoFit/>
          </a:bodyPr>
          <a:lstStyle/>
          <a:p>
            <a:pPr>
              <a:lnSpc>
                <a:spcPct val="150000"/>
              </a:lnSpc>
            </a:pPr>
            <a:r>
              <a:rPr lang="zh-CN" altLang="en-US" sz="2000">
                <a:solidFill>
                  <a:srgbClr val="1C1C1C"/>
                </a:solidFill>
                <a:latin typeface="微软雅黑" panose="020b0503020204020204" pitchFamily="34" charset="-122"/>
                <a:ea typeface="微软雅黑" panose="020b0503020204020204" pitchFamily="34" charset="-122"/>
                <a:cs typeface="华文黑体" pitchFamily="2" charset="-122"/>
              </a:rPr>
              <a:t>点击此处添加标题</a:t>
            </a:r>
            <a:endParaRPr lang="zh-CN" altLang="en-US" sz="2000">
              <a:solidFill>
                <a:srgbClr val="1C1C1C"/>
              </a:solidFill>
              <a:latin typeface="微软雅黑" panose="020b0503020204020204" pitchFamily="34" charset="-122"/>
              <a:ea typeface="微软雅黑" panose="020b0503020204020204" pitchFamily="34" charset="-122"/>
              <a:cs typeface="华文黑体" pitchFamily="2" charset="-122"/>
            </a:endParaRPr>
          </a:p>
        </p:txBody>
      </p:sp>
      <p:sp>
        <p:nvSpPr>
          <p:cNvPr id="27" name="TextBox 26"/>
          <p:cNvSpPr txBox="1"/>
          <p:nvPr/>
        </p:nvSpPr>
        <p:spPr>
          <a:xfrm>
            <a:off x="7374456" y="4570641"/>
            <a:ext cx="2872983" cy="812530"/>
          </a:xfrm>
          <a:prstGeom prst="rect">
            <a:avLst/>
          </a:prstGeom>
          <a:noFill/>
        </p:spPr>
        <p:txBody>
          <a:bodyPr wrap="square" rtlCol="0">
            <a:spAutoFit/>
          </a:bodyPr>
          <a:lstStyle/>
          <a:p>
            <a:pPr algn="l">
              <a:lnSpc>
                <a:spcPct val="130000"/>
              </a:lnSpc>
            </a:pPr>
            <a:r>
              <a:rPr lang="zh-CN" altLang="en-US" sz="1200">
                <a:solidFill>
                  <a:srgbClr val="1C1C1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1200">
              <a:solidFill>
                <a:srgbClr val="1C1C1C"/>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768900" y="3620770"/>
            <a:ext cx="2304351" cy="553806"/>
          </a:xfrm>
          <a:prstGeom prst="rect">
            <a:avLst/>
          </a:prstGeom>
          <a:noFill/>
        </p:spPr>
        <p:txBody>
          <a:bodyPr wrap="square" rtlCol="0">
            <a:spAutoFit/>
          </a:bodyPr>
          <a:lstStyle/>
          <a:p>
            <a:pPr algn="r">
              <a:lnSpc>
                <a:spcPct val="150000"/>
              </a:lnSpc>
            </a:pPr>
            <a:r>
              <a:rPr lang="zh-CN" altLang="en-US" sz="2000">
                <a:solidFill>
                  <a:srgbClr val="1C1C1C"/>
                </a:solidFill>
                <a:latin typeface="微软雅黑" panose="020b0503020204020204" pitchFamily="34" charset="-122"/>
                <a:ea typeface="微软雅黑" panose="020b0503020204020204" pitchFamily="34" charset="-122"/>
                <a:cs typeface="华文黑体" pitchFamily="2" charset="-122"/>
              </a:rPr>
              <a:t>点击此处添加标题</a:t>
            </a:r>
            <a:endParaRPr lang="zh-CN" altLang="en-US" sz="2000">
              <a:solidFill>
                <a:srgbClr val="1C1C1C"/>
              </a:solidFill>
              <a:latin typeface="微软雅黑" panose="020b0503020204020204" pitchFamily="34" charset="-122"/>
              <a:ea typeface="微软雅黑" panose="020b0503020204020204" pitchFamily="34" charset="-122"/>
              <a:cs typeface="华文黑体" pitchFamily="2" charset="-122"/>
            </a:endParaRPr>
          </a:p>
        </p:txBody>
      </p:sp>
      <p:sp>
        <p:nvSpPr>
          <p:cNvPr id="29" name="TextBox 28"/>
          <p:cNvSpPr txBox="1"/>
          <p:nvPr/>
        </p:nvSpPr>
        <p:spPr>
          <a:xfrm>
            <a:off x="200269" y="4136163"/>
            <a:ext cx="2872983" cy="812530"/>
          </a:xfrm>
          <a:prstGeom prst="rect">
            <a:avLst/>
          </a:prstGeom>
          <a:noFill/>
        </p:spPr>
        <p:txBody>
          <a:bodyPr wrap="square" rtlCol="0">
            <a:spAutoFit/>
          </a:bodyPr>
          <a:lstStyle/>
          <a:p>
            <a:pPr algn="r">
              <a:lnSpc>
                <a:spcPct val="130000"/>
              </a:lnSpc>
            </a:pPr>
            <a:r>
              <a:rPr lang="zh-CN" altLang="en-US" sz="1200">
                <a:solidFill>
                  <a:srgbClr val="1C1C1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1200">
              <a:solidFill>
                <a:srgbClr val="1C1C1C"/>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advTm="7667" p14:dur="700">
        <p:fade/>
      </p:transition>
    </mc:Choice>
    <mc:Fallback>
      <p:transition spd="med" advTm="7667">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200"/>
                                        <p:tgtEl>
                                          <p:spTgt spid="20"/>
                                        </p:tgtEl>
                                      </p:cBhvr>
                                    </p:animEffect>
                                  </p:childTnLst>
                                </p:cTn>
                              </p:par>
                            </p:childTnLst>
                          </p:cTn>
                        </p:par>
                        <p:par>
                          <p:cTn id="8" fill="hold" nodeType="afterGroup">
                            <p:stCondLst>
                              <p:cond delay="2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200"/>
                                        <p:tgtEl>
                                          <p:spTgt spid="3"/>
                                        </p:tgtEl>
                                      </p:cBhvr>
                                    </p:animEffect>
                                  </p:childTnLst>
                                </p:cTn>
                              </p:par>
                            </p:childTnLst>
                          </p:cTn>
                        </p:par>
                        <p:par>
                          <p:cTn id="12" fill="hold" nodeType="afterGroup">
                            <p:stCondLst>
                              <p:cond delay="4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200"/>
                                        <p:tgtEl>
                                          <p:spTgt spid="4"/>
                                        </p:tgtEl>
                                      </p:cBhvr>
                                    </p:animEffect>
                                  </p:childTnLst>
                                </p:cTn>
                              </p:par>
                            </p:childTnLst>
                          </p:cTn>
                        </p:par>
                        <p:par>
                          <p:cTn id="16" fill="hold" nodeType="afterGroup">
                            <p:stCondLst>
                              <p:cond delay="600"/>
                            </p:stCondLst>
                            <p:childTnLst>
                              <p:par>
                                <p:cTn id="17" presetID="22" presetClass="entr" presetSubtype="2"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200"/>
                                        <p:tgtEl>
                                          <p:spTgt spid="5"/>
                                        </p:tgtEl>
                                      </p:cBhvr>
                                    </p:animEffect>
                                  </p:childTnLst>
                                </p:cTn>
                              </p:par>
                            </p:childTnLst>
                          </p:cTn>
                        </p:par>
                        <p:par>
                          <p:cTn id="20" fill="hold" nodeType="afterGroup">
                            <p:stCondLst>
                              <p:cond delay="800"/>
                            </p:stCondLst>
                            <p:childTnLst>
                              <p:par>
                                <p:cTn id="21" presetID="22" presetClass="entr" presetSubtype="4"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200"/>
                                        <p:tgtEl>
                                          <p:spTgt spid="6"/>
                                        </p:tgtEl>
                                      </p:cBhvr>
                                    </p:animEffect>
                                  </p:childTnLst>
                                </p:cTn>
                              </p:par>
                            </p:childTnLst>
                          </p:cTn>
                        </p:par>
                        <p:par>
                          <p:cTn id="24" fill="hold" nodeType="afterGroup">
                            <p:stCondLst>
                              <p:cond delay="1000"/>
                            </p:stCondLst>
                            <p:childTnLst>
                              <p:par>
                                <p:cTn id="25" presetID="22" presetClass="entr" presetSubtype="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200"/>
                                        <p:tgtEl>
                                          <p:spTgt spid="7"/>
                                        </p:tgtEl>
                                      </p:cBhvr>
                                    </p:animEffect>
                                  </p:childTnLst>
                                </p:cTn>
                              </p:par>
                            </p:childTnLst>
                          </p:cTn>
                        </p:par>
                        <p:par>
                          <p:cTn id="28" fill="hold" nodeType="afterGroup">
                            <p:stCondLst>
                              <p:cond delay="1200"/>
                            </p:stCondLst>
                            <p:childTnLst>
                              <p:par>
                                <p:cTn id="29" presetID="22" presetClass="entr" presetSubtype="1"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200"/>
                                        <p:tgtEl>
                                          <p:spTgt spid="8"/>
                                        </p:tgtEl>
                                      </p:cBhvr>
                                    </p:animEffect>
                                  </p:childTnLst>
                                </p:cTn>
                              </p:par>
                            </p:childTnLst>
                          </p:cTn>
                        </p:par>
                        <p:par>
                          <p:cTn id="32" fill="hold" nodeType="afterGroup">
                            <p:stCondLst>
                              <p:cond delay="1400"/>
                            </p:stCondLst>
                            <p:childTnLst>
                              <p:par>
                                <p:cTn id="33" presetID="22" presetClass="entr" presetSubtype="8"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200"/>
                                        <p:tgtEl>
                                          <p:spTgt spid="9"/>
                                        </p:tgtEl>
                                      </p:cBhvr>
                                    </p:animEffect>
                                  </p:childTnLst>
                                </p:cTn>
                              </p:par>
                            </p:childTnLst>
                          </p:cTn>
                        </p:par>
                        <p:par>
                          <p:cTn id="36" fill="hold" nodeType="afterGroup">
                            <p:stCondLst>
                              <p:cond delay="1600"/>
                            </p:stCondLst>
                            <p:childTnLst>
                              <p:par>
                                <p:cTn id="37" presetID="22" presetClass="entr" presetSubtype="1"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200"/>
                                        <p:tgtEl>
                                          <p:spTgt spid="10"/>
                                        </p:tgtEl>
                                      </p:cBhvr>
                                    </p:animEffect>
                                  </p:childTnLst>
                                </p:cTn>
                              </p:par>
                            </p:childTnLst>
                          </p:cTn>
                        </p:par>
                        <p:par>
                          <p:cTn id="40" fill="hold" nodeType="afterGroup">
                            <p:stCondLst>
                              <p:cond delay="1800"/>
                            </p:stCondLst>
                            <p:childTnLst>
                              <p:par>
                                <p:cTn id="41" presetID="22" presetClass="entr" presetSubtype="2"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right)">
                                      <p:cBhvr>
                                        <p:cTn id="43" dur="200"/>
                                        <p:tgtEl>
                                          <p:spTgt spid="11"/>
                                        </p:tgtEl>
                                      </p:cBhvr>
                                    </p:animEffect>
                                  </p:childTnLst>
                                </p:cTn>
                              </p:par>
                            </p:childTnLst>
                          </p:cTn>
                        </p:par>
                        <p:par>
                          <p:cTn id="44" fill="hold" nodeType="afterGroup">
                            <p:stCondLst>
                              <p:cond delay="2000"/>
                            </p:stCondLst>
                            <p:childTnLst>
                              <p:par>
                                <p:cTn id="45" presetID="2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200"/>
                                        <p:tgtEl>
                                          <p:spTgt spid="12"/>
                                        </p:tgtEl>
                                      </p:cBhvr>
                                    </p:animEffect>
                                  </p:childTnLst>
                                </p:cTn>
                              </p:par>
                            </p:childTnLst>
                          </p:cTn>
                        </p:par>
                        <p:par>
                          <p:cTn id="48" fill="hold" nodeType="afterGroup">
                            <p:stCondLst>
                              <p:cond delay="2200"/>
                            </p:stCondLst>
                            <p:childTnLst>
                              <p:par>
                                <p:cTn id="49" presetID="22" presetClass="entr" presetSubtype="2"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right)">
                                      <p:cBhvr>
                                        <p:cTn id="51" dur="200"/>
                                        <p:tgtEl>
                                          <p:spTgt spid="13"/>
                                        </p:tgtEl>
                                      </p:cBhvr>
                                    </p:animEffect>
                                  </p:childTnLst>
                                </p:cTn>
                              </p:par>
                            </p:childTnLst>
                          </p:cTn>
                        </p:par>
                        <p:par>
                          <p:cTn id="52" fill="hold" nodeType="afterGroup">
                            <p:stCondLst>
                              <p:cond delay="2400"/>
                            </p:stCondLst>
                            <p:childTnLst>
                              <p:par>
                                <p:cTn id="53" presetID="22" presetClass="entr" presetSubtype="1"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up)">
                                      <p:cBhvr>
                                        <p:cTn id="55" dur="200"/>
                                        <p:tgtEl>
                                          <p:spTgt spid="14"/>
                                        </p:tgtEl>
                                      </p:cBhvr>
                                    </p:animEffect>
                                  </p:childTnLst>
                                </p:cTn>
                              </p:par>
                            </p:childTnLst>
                          </p:cTn>
                        </p:par>
                        <p:par>
                          <p:cTn id="56" fill="hold" nodeType="afterGroup">
                            <p:stCondLst>
                              <p:cond delay="2600"/>
                            </p:stCondLst>
                            <p:childTnLst>
                              <p:par>
                                <p:cTn id="57" presetID="22" presetClass="entr" presetSubtype="2"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right)">
                                      <p:cBhvr>
                                        <p:cTn id="59" dur="200"/>
                                        <p:tgtEl>
                                          <p:spTgt spid="21"/>
                                        </p:tgtEl>
                                      </p:cBhvr>
                                    </p:animEffect>
                                  </p:childTnLst>
                                </p:cTn>
                              </p:par>
                            </p:childTnLst>
                          </p:cTn>
                        </p:par>
                        <p:par>
                          <p:cTn id="60" fill="hold" nodeType="afterGroup">
                            <p:stCondLst>
                              <p:cond delay="2800"/>
                            </p:stCondLst>
                            <p:childTnLst>
                              <p:par>
                                <p:cTn id="61" presetID="49" presetClass="entr" presetSubtype="0" decel="100000"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 calcmode="lin" valueType="num">
                                      <p:cBhvr>
                                        <p:cTn id="65" dur="500" fill="hold"/>
                                        <p:tgtEl>
                                          <p:spTgt spid="15"/>
                                        </p:tgtEl>
                                        <p:attrNameLst>
                                          <p:attrName>style.rotation</p:attrName>
                                        </p:attrNameLst>
                                      </p:cBhvr>
                                      <p:tavLst>
                                        <p:tav tm="0">
                                          <p:val>
                                            <p:fltVal val="360"/>
                                          </p:val>
                                        </p:tav>
                                        <p:tav tm="100000">
                                          <p:val>
                                            <p:fltVal val="0"/>
                                          </p:val>
                                        </p:tav>
                                      </p:tavLst>
                                    </p:anim>
                                    <p:animEffect transition="in" filter="fade">
                                      <p:cBhvr>
                                        <p:cTn id="66" dur="500"/>
                                        <p:tgtEl>
                                          <p:spTgt spid="15"/>
                                        </p:tgtEl>
                                      </p:cBhvr>
                                    </p:animEffect>
                                  </p:childTnLst>
                                </p:cTn>
                              </p:par>
                            </p:childTnLst>
                          </p:cTn>
                        </p:par>
                        <p:par>
                          <p:cTn id="67" fill="hold" nodeType="afterGroup">
                            <p:stCondLst>
                              <p:cond delay="3300"/>
                            </p:stCondLst>
                            <p:childTnLst>
                              <p:par>
                                <p:cTn id="68" presetID="12" presetClass="entr" presetSubtype="8"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p:tgtEl>
                                          <p:spTgt spid="22"/>
                                        </p:tgtEl>
                                        <p:attrNameLst>
                                          <p:attrName>ppt_x</p:attrName>
                                        </p:attrNameLst>
                                      </p:cBhvr>
                                      <p:tavLst>
                                        <p:tav tm="0">
                                          <p:val>
                                            <p:strVal val="#ppt_x-#ppt_w*1.125000"/>
                                          </p:val>
                                        </p:tav>
                                        <p:tav tm="100000">
                                          <p:val>
                                            <p:strVal val="#ppt_x"/>
                                          </p:val>
                                        </p:tav>
                                      </p:tavLst>
                                    </p:anim>
                                    <p:animEffect transition="in" filter="wipe(right)">
                                      <p:cBhvr>
                                        <p:cTn id="71" dur="500"/>
                                        <p:tgtEl>
                                          <p:spTgt spid="22"/>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p:tgtEl>
                                          <p:spTgt spid="23"/>
                                        </p:tgtEl>
                                        <p:attrNameLst>
                                          <p:attrName>ppt_x</p:attrName>
                                        </p:attrNameLst>
                                      </p:cBhvr>
                                      <p:tavLst>
                                        <p:tav tm="0">
                                          <p:val>
                                            <p:strVal val="#ppt_x-#ppt_w*1.125000"/>
                                          </p:val>
                                        </p:tav>
                                        <p:tav tm="100000">
                                          <p:val>
                                            <p:strVal val="#ppt_x"/>
                                          </p:val>
                                        </p:tav>
                                      </p:tavLst>
                                    </p:anim>
                                    <p:animEffect transition="in" filter="wipe(right)">
                                      <p:cBhvr>
                                        <p:cTn id="75" dur="500"/>
                                        <p:tgtEl>
                                          <p:spTgt spid="23"/>
                                        </p:tgtEl>
                                      </p:cBhvr>
                                    </p:animEffect>
                                  </p:childTnLst>
                                </p:cTn>
                              </p:par>
                            </p:childTnLst>
                          </p:cTn>
                        </p:par>
                        <p:par>
                          <p:cTn id="76" fill="hold" nodeType="afterGroup">
                            <p:stCondLst>
                              <p:cond delay="3800"/>
                            </p:stCondLst>
                            <p:childTnLst>
                              <p:par>
                                <p:cTn id="77" presetID="49" presetClass="entr" presetSubtype="0" decel="100000"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500" fill="hold"/>
                                        <p:tgtEl>
                                          <p:spTgt spid="16"/>
                                        </p:tgtEl>
                                        <p:attrNameLst>
                                          <p:attrName>ppt_w</p:attrName>
                                        </p:attrNameLst>
                                      </p:cBhvr>
                                      <p:tavLst>
                                        <p:tav tm="0">
                                          <p:val>
                                            <p:fltVal val="0"/>
                                          </p:val>
                                        </p:tav>
                                        <p:tav tm="100000">
                                          <p:val>
                                            <p:strVal val="#ppt_w"/>
                                          </p:val>
                                        </p:tav>
                                      </p:tavLst>
                                    </p:anim>
                                    <p:anim calcmode="lin" valueType="num">
                                      <p:cBhvr>
                                        <p:cTn id="80" dur="500" fill="hold"/>
                                        <p:tgtEl>
                                          <p:spTgt spid="16"/>
                                        </p:tgtEl>
                                        <p:attrNameLst>
                                          <p:attrName>ppt_h</p:attrName>
                                        </p:attrNameLst>
                                      </p:cBhvr>
                                      <p:tavLst>
                                        <p:tav tm="0">
                                          <p:val>
                                            <p:fltVal val="0"/>
                                          </p:val>
                                        </p:tav>
                                        <p:tav tm="100000">
                                          <p:val>
                                            <p:strVal val="#ppt_h"/>
                                          </p:val>
                                        </p:tav>
                                      </p:tavLst>
                                    </p:anim>
                                    <p:anim calcmode="lin" valueType="num">
                                      <p:cBhvr>
                                        <p:cTn id="81" dur="500" fill="hold"/>
                                        <p:tgtEl>
                                          <p:spTgt spid="16"/>
                                        </p:tgtEl>
                                        <p:attrNameLst>
                                          <p:attrName>style.rotation</p:attrName>
                                        </p:attrNameLst>
                                      </p:cBhvr>
                                      <p:tavLst>
                                        <p:tav tm="0">
                                          <p:val>
                                            <p:fltVal val="360"/>
                                          </p:val>
                                        </p:tav>
                                        <p:tav tm="100000">
                                          <p:val>
                                            <p:fltVal val="0"/>
                                          </p:val>
                                        </p:tav>
                                      </p:tavLst>
                                    </p:anim>
                                    <p:animEffect transition="in" filter="fade">
                                      <p:cBhvr>
                                        <p:cTn id="82" dur="500"/>
                                        <p:tgtEl>
                                          <p:spTgt spid="16"/>
                                        </p:tgtEl>
                                      </p:cBhvr>
                                    </p:animEffect>
                                  </p:childTnLst>
                                </p:cTn>
                              </p:par>
                            </p:childTnLst>
                          </p:cTn>
                        </p:par>
                        <p:par>
                          <p:cTn id="83" fill="hold" nodeType="afterGroup">
                            <p:stCondLst>
                              <p:cond delay="4300"/>
                            </p:stCondLst>
                            <p:childTnLst>
                              <p:par>
                                <p:cTn id="84" presetID="1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p:tgtEl>
                                          <p:spTgt spid="24"/>
                                        </p:tgtEl>
                                        <p:attrNameLst>
                                          <p:attrName>ppt_x</p:attrName>
                                        </p:attrNameLst>
                                      </p:cBhvr>
                                      <p:tavLst>
                                        <p:tav tm="0">
                                          <p:val>
                                            <p:strVal val="#ppt_x+#ppt_w*1.125000"/>
                                          </p:val>
                                        </p:tav>
                                        <p:tav tm="100000">
                                          <p:val>
                                            <p:strVal val="#ppt_x"/>
                                          </p:val>
                                        </p:tav>
                                      </p:tavLst>
                                    </p:anim>
                                    <p:animEffect transition="in" filter="wipe(left)">
                                      <p:cBhvr>
                                        <p:cTn id="87" dur="500"/>
                                        <p:tgtEl>
                                          <p:spTgt spid="24"/>
                                        </p:tgtEl>
                                      </p:cBhvr>
                                    </p:animEffect>
                                  </p:childTnLst>
                                </p:cTn>
                              </p:par>
                              <p:par>
                                <p:cTn id="88" presetID="12" presetClass="entr" presetSubtype="2" fill="hold" grpId="0" nodeType="withEffect">
                                  <p:stCondLst>
                                    <p:cond delay="0"/>
                                  </p:stCondLst>
                                  <p:childTnLst>
                                    <p:set>
                                      <p:cBhvr>
                                        <p:cTn id="89" dur="1" fill="hold">
                                          <p:stCondLst>
                                            <p:cond delay="0"/>
                                          </p:stCondLst>
                                        </p:cTn>
                                        <p:tgtEl>
                                          <p:spTgt spid="25"/>
                                        </p:tgtEl>
                                        <p:attrNameLst>
                                          <p:attrName>style.visibility</p:attrName>
                                        </p:attrNameLst>
                                      </p:cBhvr>
                                      <p:to>
                                        <p:strVal val="visible"/>
                                      </p:to>
                                    </p:set>
                                    <p:anim calcmode="lin" valueType="num">
                                      <p:cBhvr additive="base">
                                        <p:cTn id="90" dur="500"/>
                                        <p:tgtEl>
                                          <p:spTgt spid="25"/>
                                        </p:tgtEl>
                                        <p:attrNameLst>
                                          <p:attrName>ppt_x</p:attrName>
                                        </p:attrNameLst>
                                      </p:cBhvr>
                                      <p:tavLst>
                                        <p:tav tm="0">
                                          <p:val>
                                            <p:strVal val="#ppt_x+#ppt_w*1.125000"/>
                                          </p:val>
                                        </p:tav>
                                        <p:tav tm="100000">
                                          <p:val>
                                            <p:strVal val="#ppt_x"/>
                                          </p:val>
                                        </p:tav>
                                      </p:tavLst>
                                    </p:anim>
                                    <p:animEffect transition="in" filter="wipe(left)">
                                      <p:cBhvr>
                                        <p:cTn id="91" dur="500"/>
                                        <p:tgtEl>
                                          <p:spTgt spid="25"/>
                                        </p:tgtEl>
                                      </p:cBhvr>
                                    </p:animEffect>
                                  </p:childTnLst>
                                </p:cTn>
                              </p:par>
                            </p:childTnLst>
                          </p:cTn>
                        </p:par>
                        <p:par>
                          <p:cTn id="92" fill="hold" nodeType="afterGroup">
                            <p:stCondLst>
                              <p:cond delay="4800"/>
                            </p:stCondLst>
                            <p:childTnLst>
                              <p:par>
                                <p:cTn id="93" presetID="49" presetClass="entr" presetSubtype="0" decel="100000" fill="hold" grpId="0" nodeType="after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p:cTn id="95" dur="500" fill="hold"/>
                                        <p:tgtEl>
                                          <p:spTgt spid="17"/>
                                        </p:tgtEl>
                                        <p:attrNameLst>
                                          <p:attrName>ppt_w</p:attrName>
                                        </p:attrNameLst>
                                      </p:cBhvr>
                                      <p:tavLst>
                                        <p:tav tm="0">
                                          <p:val>
                                            <p:fltVal val="0"/>
                                          </p:val>
                                        </p:tav>
                                        <p:tav tm="100000">
                                          <p:val>
                                            <p:strVal val="#ppt_w"/>
                                          </p:val>
                                        </p:tav>
                                      </p:tavLst>
                                    </p:anim>
                                    <p:anim calcmode="lin" valueType="num">
                                      <p:cBhvr>
                                        <p:cTn id="96" dur="500" fill="hold"/>
                                        <p:tgtEl>
                                          <p:spTgt spid="17"/>
                                        </p:tgtEl>
                                        <p:attrNameLst>
                                          <p:attrName>ppt_h</p:attrName>
                                        </p:attrNameLst>
                                      </p:cBhvr>
                                      <p:tavLst>
                                        <p:tav tm="0">
                                          <p:val>
                                            <p:fltVal val="0"/>
                                          </p:val>
                                        </p:tav>
                                        <p:tav tm="100000">
                                          <p:val>
                                            <p:strVal val="#ppt_h"/>
                                          </p:val>
                                        </p:tav>
                                      </p:tavLst>
                                    </p:anim>
                                    <p:anim calcmode="lin" valueType="num">
                                      <p:cBhvr>
                                        <p:cTn id="97" dur="500" fill="hold"/>
                                        <p:tgtEl>
                                          <p:spTgt spid="17"/>
                                        </p:tgtEl>
                                        <p:attrNameLst>
                                          <p:attrName>style.rotation</p:attrName>
                                        </p:attrNameLst>
                                      </p:cBhvr>
                                      <p:tavLst>
                                        <p:tav tm="0">
                                          <p:val>
                                            <p:fltVal val="360"/>
                                          </p:val>
                                        </p:tav>
                                        <p:tav tm="100000">
                                          <p:val>
                                            <p:fltVal val="0"/>
                                          </p:val>
                                        </p:tav>
                                      </p:tavLst>
                                    </p:anim>
                                    <p:animEffect transition="in" filter="fade">
                                      <p:cBhvr>
                                        <p:cTn id="98" dur="500"/>
                                        <p:tgtEl>
                                          <p:spTgt spid="17"/>
                                        </p:tgtEl>
                                      </p:cBhvr>
                                    </p:animEffect>
                                  </p:childTnLst>
                                </p:cTn>
                              </p:par>
                            </p:childTnLst>
                          </p:cTn>
                        </p:par>
                        <p:par>
                          <p:cTn id="99" fill="hold" nodeType="afterGroup">
                            <p:stCondLst>
                              <p:cond delay="5300"/>
                            </p:stCondLst>
                            <p:childTnLst>
                              <p:par>
                                <p:cTn id="100" presetID="12" presetClass="entr" presetSubtype="8"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 calcmode="lin" valueType="num">
                                      <p:cBhvr additive="base">
                                        <p:cTn id="102" dur="500"/>
                                        <p:tgtEl>
                                          <p:spTgt spid="26"/>
                                        </p:tgtEl>
                                        <p:attrNameLst>
                                          <p:attrName>ppt_x</p:attrName>
                                        </p:attrNameLst>
                                      </p:cBhvr>
                                      <p:tavLst>
                                        <p:tav tm="0">
                                          <p:val>
                                            <p:strVal val="#ppt_x-#ppt_w*1.125000"/>
                                          </p:val>
                                        </p:tav>
                                        <p:tav tm="100000">
                                          <p:val>
                                            <p:strVal val="#ppt_x"/>
                                          </p:val>
                                        </p:tav>
                                      </p:tavLst>
                                    </p:anim>
                                    <p:animEffect transition="in" filter="wipe(right)">
                                      <p:cBhvr>
                                        <p:cTn id="103" dur="500"/>
                                        <p:tgtEl>
                                          <p:spTgt spid="26"/>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27"/>
                                        </p:tgtEl>
                                        <p:attrNameLst>
                                          <p:attrName>style.visibility</p:attrName>
                                        </p:attrNameLst>
                                      </p:cBhvr>
                                      <p:to>
                                        <p:strVal val="visible"/>
                                      </p:to>
                                    </p:set>
                                    <p:anim calcmode="lin" valueType="num">
                                      <p:cBhvr additive="base">
                                        <p:cTn id="106" dur="500"/>
                                        <p:tgtEl>
                                          <p:spTgt spid="27"/>
                                        </p:tgtEl>
                                        <p:attrNameLst>
                                          <p:attrName>ppt_x</p:attrName>
                                        </p:attrNameLst>
                                      </p:cBhvr>
                                      <p:tavLst>
                                        <p:tav tm="0">
                                          <p:val>
                                            <p:strVal val="#ppt_x-#ppt_w*1.125000"/>
                                          </p:val>
                                        </p:tav>
                                        <p:tav tm="100000">
                                          <p:val>
                                            <p:strVal val="#ppt_x"/>
                                          </p:val>
                                        </p:tav>
                                      </p:tavLst>
                                    </p:anim>
                                    <p:animEffect transition="in" filter="wipe(right)">
                                      <p:cBhvr>
                                        <p:cTn id="107" dur="500"/>
                                        <p:tgtEl>
                                          <p:spTgt spid="27"/>
                                        </p:tgtEl>
                                      </p:cBhvr>
                                    </p:animEffect>
                                  </p:childTnLst>
                                </p:cTn>
                              </p:par>
                            </p:childTnLst>
                          </p:cTn>
                        </p:par>
                        <p:par>
                          <p:cTn id="108" fill="hold" nodeType="afterGroup">
                            <p:stCondLst>
                              <p:cond delay="5800"/>
                            </p:stCondLst>
                            <p:childTnLst>
                              <p:par>
                                <p:cTn id="109" presetID="49" presetClass="entr" presetSubtype="0" decel="100000" fill="hold" grpId="0" nodeType="afterEffect">
                                  <p:stCondLst>
                                    <p:cond delay="0"/>
                                  </p:stCondLst>
                                  <p:childTnLst>
                                    <p:set>
                                      <p:cBhvr>
                                        <p:cTn id="110" dur="1" fill="hold">
                                          <p:stCondLst>
                                            <p:cond delay="0"/>
                                          </p:stCondLst>
                                        </p:cTn>
                                        <p:tgtEl>
                                          <p:spTgt spid="19"/>
                                        </p:tgtEl>
                                        <p:attrNameLst>
                                          <p:attrName>style.visibility</p:attrName>
                                        </p:attrNameLst>
                                      </p:cBhvr>
                                      <p:to>
                                        <p:strVal val="visible"/>
                                      </p:to>
                                    </p:set>
                                    <p:anim calcmode="lin" valueType="num">
                                      <p:cBhvr>
                                        <p:cTn id="111" dur="500" fill="hold"/>
                                        <p:tgtEl>
                                          <p:spTgt spid="19"/>
                                        </p:tgtEl>
                                        <p:attrNameLst>
                                          <p:attrName>ppt_w</p:attrName>
                                        </p:attrNameLst>
                                      </p:cBhvr>
                                      <p:tavLst>
                                        <p:tav tm="0">
                                          <p:val>
                                            <p:fltVal val="0"/>
                                          </p:val>
                                        </p:tav>
                                        <p:tav tm="100000">
                                          <p:val>
                                            <p:strVal val="#ppt_w"/>
                                          </p:val>
                                        </p:tav>
                                      </p:tavLst>
                                    </p:anim>
                                    <p:anim calcmode="lin" valueType="num">
                                      <p:cBhvr>
                                        <p:cTn id="112" dur="500" fill="hold"/>
                                        <p:tgtEl>
                                          <p:spTgt spid="19"/>
                                        </p:tgtEl>
                                        <p:attrNameLst>
                                          <p:attrName>ppt_h</p:attrName>
                                        </p:attrNameLst>
                                      </p:cBhvr>
                                      <p:tavLst>
                                        <p:tav tm="0">
                                          <p:val>
                                            <p:fltVal val="0"/>
                                          </p:val>
                                        </p:tav>
                                        <p:tav tm="100000">
                                          <p:val>
                                            <p:strVal val="#ppt_h"/>
                                          </p:val>
                                        </p:tav>
                                      </p:tavLst>
                                    </p:anim>
                                    <p:anim calcmode="lin" valueType="num">
                                      <p:cBhvr>
                                        <p:cTn id="113" dur="500" fill="hold"/>
                                        <p:tgtEl>
                                          <p:spTgt spid="19"/>
                                        </p:tgtEl>
                                        <p:attrNameLst>
                                          <p:attrName>style.rotation</p:attrName>
                                        </p:attrNameLst>
                                      </p:cBhvr>
                                      <p:tavLst>
                                        <p:tav tm="0">
                                          <p:val>
                                            <p:fltVal val="360"/>
                                          </p:val>
                                        </p:tav>
                                        <p:tav tm="100000">
                                          <p:val>
                                            <p:fltVal val="0"/>
                                          </p:val>
                                        </p:tav>
                                      </p:tavLst>
                                    </p:anim>
                                    <p:animEffect transition="in" filter="fade">
                                      <p:cBhvr>
                                        <p:cTn id="114" dur="500"/>
                                        <p:tgtEl>
                                          <p:spTgt spid="19"/>
                                        </p:tgtEl>
                                      </p:cBhvr>
                                    </p:animEffect>
                                  </p:childTnLst>
                                </p:cTn>
                              </p:par>
                            </p:childTnLst>
                          </p:cTn>
                        </p:par>
                        <p:par>
                          <p:cTn id="115" fill="hold" nodeType="afterGroup">
                            <p:stCondLst>
                              <p:cond delay="6300"/>
                            </p:stCondLst>
                            <p:childTnLst>
                              <p:par>
                                <p:cTn id="116" presetID="12" presetClass="entr" presetSubtype="2"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additive="base">
                                        <p:cTn id="118" dur="500"/>
                                        <p:tgtEl>
                                          <p:spTgt spid="28"/>
                                        </p:tgtEl>
                                        <p:attrNameLst>
                                          <p:attrName>ppt_x</p:attrName>
                                        </p:attrNameLst>
                                      </p:cBhvr>
                                      <p:tavLst>
                                        <p:tav tm="0">
                                          <p:val>
                                            <p:strVal val="#ppt_x+#ppt_w*1.125000"/>
                                          </p:val>
                                        </p:tav>
                                        <p:tav tm="100000">
                                          <p:val>
                                            <p:strVal val="#ppt_x"/>
                                          </p:val>
                                        </p:tav>
                                      </p:tavLst>
                                    </p:anim>
                                    <p:animEffect transition="in" filter="wipe(left)">
                                      <p:cBhvr>
                                        <p:cTn id="119" dur="500"/>
                                        <p:tgtEl>
                                          <p:spTgt spid="28"/>
                                        </p:tgtEl>
                                      </p:cBhvr>
                                    </p:animEffect>
                                  </p:childTnLst>
                                </p:cTn>
                              </p:par>
                              <p:par>
                                <p:cTn id="120" presetID="12" presetClass="entr" presetSubtype="2" fill="hold" grpId="0" nodeType="with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additive="base">
                                        <p:cTn id="122" dur="500"/>
                                        <p:tgtEl>
                                          <p:spTgt spid="29"/>
                                        </p:tgtEl>
                                        <p:attrNameLst>
                                          <p:attrName>ppt_x</p:attrName>
                                        </p:attrNameLst>
                                      </p:cBhvr>
                                      <p:tavLst>
                                        <p:tav tm="0">
                                          <p:val>
                                            <p:strVal val="#ppt_x+#ppt_w*1.125000"/>
                                          </p:val>
                                        </p:tav>
                                        <p:tav tm="100000">
                                          <p:val>
                                            <p:strVal val="#ppt_x"/>
                                          </p:val>
                                        </p:tav>
                                      </p:tavLst>
                                    </p:anim>
                                    <p:animEffect transition="in" filter="wipe(left)">
                                      <p:cBhvr>
                                        <p:cTn id="1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21" grpId="0" animBg="1"/>
      <p:bldP spid="22" grpId="0"/>
      <p:bldP spid="23" grpId="0"/>
      <p:bldP spid="24" grpId="0"/>
      <p:bldP spid="25" grpId="0"/>
      <p:bldP spid="26" grpId="0"/>
      <p:bldP spid="27" grpId="0"/>
      <p:bldP spid="28" grpId="0"/>
      <p:bldP spid="29"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Freeform 7"/>
          <p:cNvSpPr/>
          <p:nvPr/>
        </p:nvSpPr>
        <p:spPr bwMode="auto">
          <a:xfrm rot="18900000">
            <a:off x="7260372" y="1698184"/>
            <a:ext cx="1745388" cy="1746525"/>
          </a:xfrm>
          <a:custGeom>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7" rIns="91416" bIns="45707" numCol="1" spcCol="0" rtlCol="0" fromWordArt="0" anchor="ctr" anchorCtr="0" forceAA="0" compatLnSpc="1">
            <a:noAutofit/>
          </a:bodyPr>
          <a:lstStyle/>
          <a:p>
            <a:pPr algn="ctr"/>
            <a:endParaRPr lang="ko-KR" altLang="en-US" sz="2400">
              <a:solidFill>
                <a:srgbClr val="1C1C1C"/>
              </a:solidFill>
              <a:latin typeface="微软雅黑" panose="020b0503020204020204" pitchFamily="34" charset="-122"/>
            </a:endParaRPr>
          </a:p>
        </p:txBody>
      </p:sp>
      <p:sp>
        <p:nvSpPr>
          <p:cNvPr id="3" name="Freeform 6"/>
          <p:cNvSpPr/>
          <p:nvPr/>
        </p:nvSpPr>
        <p:spPr bwMode="auto">
          <a:xfrm rot="18900000">
            <a:off x="7911104" y="2962881"/>
            <a:ext cx="1748498" cy="1746525"/>
          </a:xfrm>
          <a:custGeom>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7" rIns="91416" bIns="45707" numCol="1" spcCol="0" rtlCol="0" fromWordArt="0" anchor="ctr" anchorCtr="0" forceAA="0" compatLnSpc="1">
            <a:noAutofit/>
          </a:bodyPr>
          <a:lstStyle/>
          <a:p>
            <a:pPr algn="ctr"/>
            <a:endParaRPr lang="ko-KR" altLang="en-US" sz="2400">
              <a:solidFill>
                <a:srgbClr val="1C1C1C"/>
              </a:solidFill>
              <a:latin typeface="微软雅黑" panose="020b0503020204020204" pitchFamily="34" charset="-122"/>
            </a:endParaRPr>
          </a:p>
        </p:txBody>
      </p:sp>
      <p:sp>
        <p:nvSpPr>
          <p:cNvPr id="4" name="Freeform 5"/>
          <p:cNvSpPr/>
          <p:nvPr/>
        </p:nvSpPr>
        <p:spPr bwMode="auto">
          <a:xfrm rot="18900000">
            <a:off x="6649884" y="3616694"/>
            <a:ext cx="1745388" cy="1746525"/>
          </a:xfrm>
          <a:custGeom>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7" rIns="91416" bIns="45707" numCol="1" spcCol="0" rtlCol="0" fromWordArt="0" anchor="ctr" anchorCtr="0" forceAA="0" compatLnSpc="1">
            <a:noAutofit/>
          </a:bodyPr>
          <a:lstStyle/>
          <a:p>
            <a:pPr algn="ctr"/>
            <a:endParaRPr lang="ko-KR" altLang="en-US" sz="2400">
              <a:solidFill>
                <a:srgbClr val="1C1C1C"/>
              </a:solidFill>
              <a:latin typeface="微软雅黑" panose="020b0503020204020204" pitchFamily="34" charset="-122"/>
            </a:endParaRPr>
          </a:p>
        </p:txBody>
      </p:sp>
      <p:sp>
        <p:nvSpPr>
          <p:cNvPr id="5" name="Freeform 8"/>
          <p:cNvSpPr/>
          <p:nvPr/>
        </p:nvSpPr>
        <p:spPr bwMode="auto">
          <a:xfrm rot="18900000">
            <a:off x="5997598" y="2351995"/>
            <a:ext cx="1745388" cy="1746525"/>
          </a:xfrm>
          <a:custGeom>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7" rIns="91416" bIns="45707" numCol="1" spcCol="0" rtlCol="0" fromWordArt="0" anchor="ctr" anchorCtr="0" forceAA="0" compatLnSpc="1">
            <a:noAutofit/>
          </a:bodyPr>
          <a:lstStyle/>
          <a:p>
            <a:pPr algn="ctr"/>
            <a:endParaRPr lang="ko-KR" altLang="en-US" sz="2400">
              <a:solidFill>
                <a:srgbClr val="1C1C1C"/>
              </a:solidFill>
              <a:latin typeface="微软雅黑" panose="020b0503020204020204" pitchFamily="34" charset="-122"/>
            </a:endParaRPr>
          </a:p>
        </p:txBody>
      </p:sp>
      <p:cxnSp>
        <p:nvCxnSpPr>
          <p:cNvPr id="6" name="직선 연결선 250"/>
          <p:cNvCxnSpPr/>
          <p:nvPr/>
        </p:nvCxnSpPr>
        <p:spPr>
          <a:xfrm>
            <a:off x="5636113" y="2892307"/>
            <a:ext cx="326143"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7" name="직선 연결선 250"/>
          <p:cNvCxnSpPr/>
          <p:nvPr/>
        </p:nvCxnSpPr>
        <p:spPr>
          <a:xfrm>
            <a:off x="5707626" y="5159863"/>
            <a:ext cx="1191262"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8" name="직선 연결선 250"/>
          <p:cNvCxnSpPr/>
          <p:nvPr/>
        </p:nvCxnSpPr>
        <p:spPr>
          <a:xfrm flipH="1">
            <a:off x="8707693" y="1923038"/>
            <a:ext cx="1425457"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9" name="직선 연결선 250"/>
          <p:cNvCxnSpPr/>
          <p:nvPr/>
        </p:nvCxnSpPr>
        <p:spPr>
          <a:xfrm flipH="1">
            <a:off x="9679934" y="4193897"/>
            <a:ext cx="453215"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10" name="Text Placeholder 8"/>
          <p:cNvSpPr txBox="1"/>
          <p:nvPr/>
        </p:nvSpPr>
        <p:spPr>
          <a:xfrm>
            <a:off x="482933" y="2319940"/>
            <a:ext cx="2754548" cy="3404997"/>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30000"/>
              </a:lnSpc>
            </a:pPr>
            <a:r>
              <a:rPr lang="zh-CN" altLang="en-US" sz="1600">
                <a:solidFill>
                  <a:srgbClr val="1C1C1C"/>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600">
              <a:solidFill>
                <a:srgbClr val="1C1C1C"/>
              </a:solidFill>
              <a:latin typeface="微软雅黑" panose="020b0503020204020204" pitchFamily="34" charset="-122"/>
              <a:ea typeface="微软雅黑" panose="020b0503020204020204" pitchFamily="34" charset="-122"/>
            </a:endParaRPr>
          </a:p>
          <a:p>
            <a:pPr algn="just">
              <a:lnSpc>
                <a:spcPct val="130000"/>
              </a:lnSpc>
            </a:pPr>
            <a:r>
              <a:rPr lang="zh-CN" altLang="en-US" sz="1600">
                <a:solidFill>
                  <a:srgbClr val="1C1C1C"/>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600">
              <a:solidFill>
                <a:srgbClr val="1C1C1C"/>
              </a:solidFill>
              <a:latin typeface="微软雅黑" panose="020b0503020204020204" pitchFamily="34" charset="-122"/>
              <a:ea typeface="微软雅黑" panose="020b0503020204020204" pitchFamily="34" charset="-122"/>
            </a:endParaRPr>
          </a:p>
          <a:p>
            <a:pPr algn="just">
              <a:lnSpc>
                <a:spcPct val="130000"/>
              </a:lnSpc>
            </a:pPr>
            <a:r>
              <a:rPr lang="zh-CN" altLang="en-US" sz="1600">
                <a:solidFill>
                  <a:srgbClr val="1C1C1C"/>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600">
              <a:solidFill>
                <a:srgbClr val="1C1C1C"/>
              </a:solidFill>
              <a:latin typeface="微软雅黑" panose="020b0503020204020204" pitchFamily="34" charset="-122"/>
              <a:ea typeface="微软雅黑" panose="020b0503020204020204" pitchFamily="34" charset="-122"/>
            </a:endParaRPr>
          </a:p>
          <a:p>
            <a:pPr algn="just">
              <a:lnSpc>
                <a:spcPct val="130000"/>
              </a:lnSpc>
            </a:pPr>
            <a:r>
              <a:rPr lang="zh-CN" altLang="en-US" sz="1600">
                <a:solidFill>
                  <a:srgbClr val="1C1C1C"/>
                </a:solidFill>
                <a:latin typeface="微软雅黑" panose="020b0503020204020204" pitchFamily="34" charset="-122"/>
                <a:ea typeface="微软雅黑" panose="020b0503020204020204" pitchFamily="34" charset="-122"/>
              </a:rPr>
              <a:t>点击添加文字内容点击添加文字内容点击添加文字内容</a:t>
            </a:r>
            <a:endParaRPr lang="en-US" sz="1600">
              <a:solidFill>
                <a:srgbClr val="1C1C1C"/>
              </a:solidFill>
              <a:latin typeface="微软雅黑" panose="020b0503020204020204" pitchFamily="34" charset="-122"/>
              <a:ea typeface="微软雅黑" panose="020b0503020204020204" pitchFamily="34" charset="-122"/>
            </a:endParaRPr>
          </a:p>
        </p:txBody>
      </p:sp>
      <p:cxnSp>
        <p:nvCxnSpPr>
          <p:cNvPr id="11" name="Straight Connector 59"/>
          <p:cNvCxnSpPr/>
          <p:nvPr/>
        </p:nvCxnSpPr>
        <p:spPr>
          <a:xfrm flipH="1" flipV="1">
            <a:off x="4002987" y="1611156"/>
            <a:ext cx="0" cy="4482229"/>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12" name="矩形 10"/>
          <p:cNvSpPr>
            <a:spLocks noChangeArrowheads="1"/>
          </p:cNvSpPr>
          <p:nvPr/>
        </p:nvSpPr>
        <p:spPr bwMode="auto">
          <a:xfrm>
            <a:off x="4312585" y="2650085"/>
            <a:ext cx="1107996" cy="646074"/>
          </a:xfrm>
          <a:prstGeom prst="rect">
            <a:avLst/>
          </a:prstGeom>
          <a:noFill/>
          <a:ln w="9525">
            <a:noFill/>
            <a:miter lim="800000"/>
          </a:ln>
        </p:spPr>
        <p:txBody>
          <a:bodyPr wrap="none">
            <a:spAutoFit/>
          </a:bodyPr>
          <a:lstStyle/>
          <a:p>
            <a:r>
              <a:rPr lang="zh-CN" altLang="en-US" sz="1800">
                <a:solidFill>
                  <a:srgbClr val="1C1C1C"/>
                </a:solidFill>
                <a:latin typeface="微软雅黑" panose="020b0503020204020204" pitchFamily="34" charset="-122"/>
                <a:ea typeface="微软雅黑" panose="020b0503020204020204" pitchFamily="34" charset="-122"/>
              </a:rPr>
              <a:t>点击此处</a:t>
            </a:r>
            <a:endParaRPr lang="en-US" altLang="zh-CN" sz="1800">
              <a:solidFill>
                <a:srgbClr val="1C1C1C"/>
              </a:solidFill>
              <a:latin typeface="微软雅黑" panose="020b0503020204020204" pitchFamily="34" charset="-122"/>
              <a:ea typeface="微软雅黑" panose="020b0503020204020204" pitchFamily="34" charset="-122"/>
            </a:endParaRPr>
          </a:p>
          <a:p>
            <a:r>
              <a:rPr lang="zh-CN" altLang="en-US" sz="1800">
                <a:solidFill>
                  <a:srgbClr val="1C1C1C"/>
                </a:solidFill>
                <a:latin typeface="微软雅黑" panose="020b0503020204020204" pitchFamily="34" charset="-122"/>
                <a:ea typeface="微软雅黑" panose="020b0503020204020204" pitchFamily="34" charset="-122"/>
              </a:rPr>
              <a:t>添加内容</a:t>
            </a:r>
            <a:endParaRPr lang="zh-CN" altLang="en-US" sz="1800">
              <a:solidFill>
                <a:srgbClr val="1C1C1C"/>
              </a:solidFill>
              <a:latin typeface="微软雅黑" panose="020b0503020204020204" pitchFamily="34" charset="-122"/>
              <a:ea typeface="微软雅黑" panose="020b0503020204020204" pitchFamily="34" charset="-122"/>
            </a:endParaRPr>
          </a:p>
        </p:txBody>
      </p:sp>
      <p:sp>
        <p:nvSpPr>
          <p:cNvPr id="13" name="矩形 10"/>
          <p:cNvSpPr>
            <a:spLocks noChangeArrowheads="1"/>
          </p:cNvSpPr>
          <p:nvPr/>
        </p:nvSpPr>
        <p:spPr bwMode="auto">
          <a:xfrm>
            <a:off x="10255993" y="1667197"/>
            <a:ext cx="1107996" cy="646074"/>
          </a:xfrm>
          <a:prstGeom prst="rect">
            <a:avLst/>
          </a:prstGeom>
          <a:noFill/>
          <a:ln w="9525">
            <a:noFill/>
            <a:miter lim="800000"/>
          </a:ln>
        </p:spPr>
        <p:txBody>
          <a:bodyPr wrap="none">
            <a:spAutoFit/>
          </a:bodyPr>
          <a:lstStyle/>
          <a:p>
            <a:r>
              <a:rPr lang="zh-CN" altLang="en-US" sz="1800">
                <a:solidFill>
                  <a:srgbClr val="1C1C1C"/>
                </a:solidFill>
                <a:latin typeface="微软雅黑" panose="020b0503020204020204" pitchFamily="34" charset="-122"/>
                <a:ea typeface="微软雅黑" panose="020b0503020204020204" pitchFamily="34" charset="-122"/>
              </a:rPr>
              <a:t>点击此处</a:t>
            </a:r>
            <a:endParaRPr lang="en-US" altLang="zh-CN" sz="1800">
              <a:solidFill>
                <a:srgbClr val="1C1C1C"/>
              </a:solidFill>
              <a:latin typeface="微软雅黑" panose="020b0503020204020204" pitchFamily="34" charset="-122"/>
              <a:ea typeface="微软雅黑" panose="020b0503020204020204" pitchFamily="34" charset="-122"/>
            </a:endParaRPr>
          </a:p>
          <a:p>
            <a:r>
              <a:rPr lang="zh-CN" altLang="en-US" sz="1800">
                <a:solidFill>
                  <a:srgbClr val="1C1C1C"/>
                </a:solidFill>
                <a:latin typeface="微软雅黑" panose="020b0503020204020204" pitchFamily="34" charset="-122"/>
                <a:ea typeface="微软雅黑" panose="020b0503020204020204" pitchFamily="34" charset="-122"/>
              </a:rPr>
              <a:t>添加内容</a:t>
            </a:r>
            <a:endParaRPr lang="zh-CN" altLang="en-US" sz="1800">
              <a:solidFill>
                <a:srgbClr val="1C1C1C"/>
              </a:solidFill>
              <a:latin typeface="微软雅黑" panose="020b0503020204020204" pitchFamily="34" charset="-122"/>
              <a:ea typeface="微软雅黑" panose="020b0503020204020204" pitchFamily="34" charset="-122"/>
            </a:endParaRPr>
          </a:p>
        </p:txBody>
      </p:sp>
      <p:sp>
        <p:nvSpPr>
          <p:cNvPr id="14" name="矩形 10"/>
          <p:cNvSpPr>
            <a:spLocks noChangeArrowheads="1"/>
          </p:cNvSpPr>
          <p:nvPr/>
        </p:nvSpPr>
        <p:spPr bwMode="auto">
          <a:xfrm>
            <a:off x="4389198" y="4794788"/>
            <a:ext cx="1107996" cy="646074"/>
          </a:xfrm>
          <a:prstGeom prst="rect">
            <a:avLst/>
          </a:prstGeom>
          <a:noFill/>
          <a:ln w="9525">
            <a:noFill/>
            <a:miter lim="800000"/>
          </a:ln>
        </p:spPr>
        <p:txBody>
          <a:bodyPr wrap="none">
            <a:spAutoFit/>
          </a:bodyPr>
          <a:lstStyle/>
          <a:p>
            <a:r>
              <a:rPr lang="zh-CN" altLang="en-US" sz="1800">
                <a:solidFill>
                  <a:srgbClr val="1C1C1C"/>
                </a:solidFill>
                <a:latin typeface="微软雅黑" panose="020b0503020204020204" pitchFamily="34" charset="-122"/>
                <a:ea typeface="微软雅黑" panose="020b0503020204020204" pitchFamily="34" charset="-122"/>
              </a:rPr>
              <a:t>点击此处</a:t>
            </a:r>
            <a:endParaRPr lang="en-US" altLang="zh-CN" sz="1800">
              <a:solidFill>
                <a:srgbClr val="1C1C1C"/>
              </a:solidFill>
              <a:latin typeface="微软雅黑" panose="020b0503020204020204" pitchFamily="34" charset="-122"/>
              <a:ea typeface="微软雅黑" panose="020b0503020204020204" pitchFamily="34" charset="-122"/>
            </a:endParaRPr>
          </a:p>
          <a:p>
            <a:r>
              <a:rPr lang="zh-CN" altLang="en-US" sz="1800">
                <a:solidFill>
                  <a:srgbClr val="1C1C1C"/>
                </a:solidFill>
                <a:latin typeface="微软雅黑" panose="020b0503020204020204" pitchFamily="34" charset="-122"/>
                <a:ea typeface="微软雅黑" panose="020b0503020204020204" pitchFamily="34" charset="-122"/>
              </a:rPr>
              <a:t>添加内容</a:t>
            </a:r>
            <a:endParaRPr lang="zh-CN" altLang="en-US" sz="1800">
              <a:solidFill>
                <a:srgbClr val="1C1C1C"/>
              </a:solidFill>
              <a:latin typeface="微软雅黑" panose="020b0503020204020204" pitchFamily="34" charset="-122"/>
              <a:ea typeface="微软雅黑" panose="020b0503020204020204" pitchFamily="34" charset="-122"/>
            </a:endParaRPr>
          </a:p>
        </p:txBody>
      </p:sp>
      <p:sp>
        <p:nvSpPr>
          <p:cNvPr id="15" name="矩形 10"/>
          <p:cNvSpPr>
            <a:spLocks noChangeArrowheads="1"/>
          </p:cNvSpPr>
          <p:nvPr/>
        </p:nvSpPr>
        <p:spPr bwMode="auto">
          <a:xfrm>
            <a:off x="10323677" y="3935580"/>
            <a:ext cx="1107996" cy="646074"/>
          </a:xfrm>
          <a:prstGeom prst="rect">
            <a:avLst/>
          </a:prstGeom>
          <a:noFill/>
          <a:ln w="9525">
            <a:noFill/>
            <a:miter lim="800000"/>
          </a:ln>
        </p:spPr>
        <p:txBody>
          <a:bodyPr wrap="none">
            <a:spAutoFit/>
          </a:bodyPr>
          <a:lstStyle/>
          <a:p>
            <a:r>
              <a:rPr lang="zh-CN" altLang="en-US" sz="1800">
                <a:solidFill>
                  <a:srgbClr val="1C1C1C"/>
                </a:solidFill>
                <a:latin typeface="微软雅黑" panose="020b0503020204020204" pitchFamily="34" charset="-122"/>
                <a:ea typeface="微软雅黑" panose="020b0503020204020204" pitchFamily="34" charset="-122"/>
              </a:rPr>
              <a:t>点击此处</a:t>
            </a:r>
            <a:endParaRPr lang="en-US" altLang="zh-CN" sz="1800">
              <a:solidFill>
                <a:srgbClr val="1C1C1C"/>
              </a:solidFill>
              <a:latin typeface="微软雅黑" panose="020b0503020204020204" pitchFamily="34" charset="-122"/>
              <a:ea typeface="微软雅黑" panose="020b0503020204020204" pitchFamily="34" charset="-122"/>
            </a:endParaRPr>
          </a:p>
          <a:p>
            <a:r>
              <a:rPr lang="zh-CN" altLang="en-US" sz="1800">
                <a:solidFill>
                  <a:srgbClr val="1C1C1C"/>
                </a:solidFill>
                <a:latin typeface="微软雅黑" panose="020b0503020204020204" pitchFamily="34" charset="-122"/>
                <a:ea typeface="微软雅黑" panose="020b0503020204020204" pitchFamily="34" charset="-122"/>
              </a:rPr>
              <a:t>添加内容</a:t>
            </a:r>
            <a:endParaRPr lang="zh-CN" altLang="en-US" sz="1800">
              <a:solidFill>
                <a:srgbClr val="1C1C1C"/>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7866" p14:dur="1500">
        <p:random/>
      </p:transition>
    </mc:Choice>
    <mc:Fallback>
      <p:transition spd="slow" advTm="7866">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nodeType="afterGroup">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par>
                          <p:cTn id="19" fill="hold" nodeType="afterGroup">
                            <p:stCondLst>
                              <p:cond delay="1500"/>
                            </p:stCondLst>
                            <p:childTnLst>
                              <p:par>
                                <p:cTn id="20" presetID="49" presetClass="entr" presetSubtype="0" decel="10000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 calcmode="lin" valueType="num">
                                      <p:cBhvr>
                                        <p:cTn id="24" dur="500" fill="hold"/>
                                        <p:tgtEl>
                                          <p:spTgt spid="5"/>
                                        </p:tgtEl>
                                        <p:attrNameLst>
                                          <p:attrName>style.rotation</p:attrName>
                                        </p:attrNameLst>
                                      </p:cBhvr>
                                      <p:tavLst>
                                        <p:tav tm="0">
                                          <p:val>
                                            <p:fltVal val="360"/>
                                          </p:val>
                                        </p:tav>
                                        <p:tav tm="100000">
                                          <p:val>
                                            <p:fltVal val="0"/>
                                          </p:val>
                                        </p:tav>
                                      </p:tavLst>
                                    </p:anim>
                                    <p:animEffect transition="in" filter="fade">
                                      <p:cBhvr>
                                        <p:cTn id="25" dur="500"/>
                                        <p:tgtEl>
                                          <p:spTgt spid="5"/>
                                        </p:tgtEl>
                                      </p:cBhvr>
                                    </p:animEffect>
                                  </p:childTnLst>
                                </p:cTn>
                              </p:par>
                            </p:childTnLst>
                          </p:cTn>
                        </p:par>
                        <p:par>
                          <p:cTn id="26" fill="hold" nodeType="afterGroup">
                            <p:stCondLst>
                              <p:cond delay="2000"/>
                            </p:stCondLst>
                            <p:childTnLst>
                              <p:par>
                                <p:cTn id="27" presetID="22" presetClass="entr" presetSubtype="2"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right)">
                                      <p:cBhvr>
                                        <p:cTn id="29" dur="500"/>
                                        <p:tgtEl>
                                          <p:spTgt spid="6"/>
                                        </p:tgtEl>
                                      </p:cBhvr>
                                    </p:animEffect>
                                  </p:childTnLst>
                                </p:cTn>
                              </p:par>
                            </p:childTnLst>
                          </p:cTn>
                        </p:par>
                        <p:par>
                          <p:cTn id="30" fill="hold" nodeType="afterGroup">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par>
                          <p:cTn id="34" fill="hold" nodeType="afterGroup">
                            <p:stCondLst>
                              <p:cond delay="3000"/>
                            </p:stCondLst>
                            <p:childTnLst>
                              <p:par>
                                <p:cTn id="35" presetID="49" presetClass="entr" presetSubtype="0" decel="100000"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 calcmode="lin" valueType="num">
                                      <p:cBhvr>
                                        <p:cTn id="39" dur="500" fill="hold"/>
                                        <p:tgtEl>
                                          <p:spTgt spid="4"/>
                                        </p:tgtEl>
                                        <p:attrNameLst>
                                          <p:attrName>style.rotation</p:attrName>
                                        </p:attrNameLst>
                                      </p:cBhvr>
                                      <p:tavLst>
                                        <p:tav tm="0">
                                          <p:val>
                                            <p:fltVal val="360"/>
                                          </p:val>
                                        </p:tav>
                                        <p:tav tm="100000">
                                          <p:val>
                                            <p:fltVal val="0"/>
                                          </p:val>
                                        </p:tav>
                                      </p:tavLst>
                                    </p:anim>
                                    <p:animEffect transition="in" filter="fade">
                                      <p:cBhvr>
                                        <p:cTn id="40" dur="500"/>
                                        <p:tgtEl>
                                          <p:spTgt spid="4"/>
                                        </p:tgtEl>
                                      </p:cBhvr>
                                    </p:animEffect>
                                  </p:childTnLst>
                                </p:cTn>
                              </p:par>
                            </p:childTnLst>
                          </p:cTn>
                        </p:par>
                        <p:par>
                          <p:cTn id="41" fill="hold" nodeType="afterGroup">
                            <p:stCondLst>
                              <p:cond delay="3500"/>
                            </p:stCondLst>
                            <p:childTnLst>
                              <p:par>
                                <p:cTn id="42" presetID="22" presetClass="entr" presetSubtype="2"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right)">
                                      <p:cBhvr>
                                        <p:cTn id="44" dur="500"/>
                                        <p:tgtEl>
                                          <p:spTgt spid="7"/>
                                        </p:tgtEl>
                                      </p:cBhvr>
                                    </p:animEffect>
                                  </p:childTnLst>
                                </p:cTn>
                              </p:par>
                            </p:childTnLst>
                          </p:cTn>
                        </p:par>
                        <p:par>
                          <p:cTn id="45" fill="hold" nodeType="afterGroup">
                            <p:stCondLst>
                              <p:cond delay="4000"/>
                            </p:stCondLst>
                            <p:childTnLst>
                              <p:par>
                                <p:cTn id="46" presetID="22" presetClass="entr" presetSubtype="4"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childTnLst>
                          </p:cTn>
                        </p:par>
                        <p:par>
                          <p:cTn id="49" fill="hold" nodeType="afterGroup">
                            <p:stCondLst>
                              <p:cond delay="4500"/>
                            </p:stCondLst>
                            <p:childTnLst>
                              <p:par>
                                <p:cTn id="50" presetID="49" presetClass="entr" presetSubtype="0" decel="100000"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 calcmode="lin" valueType="num">
                                      <p:cBhvr>
                                        <p:cTn id="54" dur="500" fill="hold"/>
                                        <p:tgtEl>
                                          <p:spTgt spid="3"/>
                                        </p:tgtEl>
                                        <p:attrNameLst>
                                          <p:attrName>style.rotation</p:attrName>
                                        </p:attrNameLst>
                                      </p:cBhvr>
                                      <p:tavLst>
                                        <p:tav tm="0">
                                          <p:val>
                                            <p:fltVal val="360"/>
                                          </p:val>
                                        </p:tav>
                                        <p:tav tm="100000">
                                          <p:val>
                                            <p:fltVal val="0"/>
                                          </p:val>
                                        </p:tav>
                                      </p:tavLst>
                                    </p:anim>
                                    <p:animEffect transition="in" filter="fade">
                                      <p:cBhvr>
                                        <p:cTn id="55" dur="500"/>
                                        <p:tgtEl>
                                          <p:spTgt spid="3"/>
                                        </p:tgtEl>
                                      </p:cBhvr>
                                    </p:animEffect>
                                  </p:childTnLst>
                                </p:cTn>
                              </p:par>
                            </p:childTnLst>
                          </p:cTn>
                        </p:par>
                        <p:par>
                          <p:cTn id="56" fill="hold" nodeType="afterGroup">
                            <p:stCondLst>
                              <p:cond delay="5000"/>
                            </p:stCondLst>
                            <p:childTnLst>
                              <p:par>
                                <p:cTn id="57" presetID="22" presetClass="entr" presetSubtype="8"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par>
                          <p:cTn id="60" fill="hold" nodeType="afterGroup">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nodeType="afterGroup">
                            <p:stCondLst>
                              <p:cond delay="6000"/>
                            </p:stCondLst>
                            <p:childTnLst>
                              <p:par>
                                <p:cTn id="65" presetID="22" presetClass="entr" presetSubtype="1" fill="hold"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up)">
                                      <p:cBhvr>
                                        <p:cTn id="67" dur="500"/>
                                        <p:tgtEl>
                                          <p:spTgt spid="11"/>
                                        </p:tgtEl>
                                      </p:cBhvr>
                                    </p:animEffect>
                                  </p:childTnLst>
                                </p:cTn>
                              </p:par>
                            </p:childTnLst>
                          </p:cTn>
                        </p:par>
                        <p:par>
                          <p:cTn id="68" fill="hold" nodeType="afterGroup">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up)">
                                      <p:cBhvr>
                                        <p:cTn id="7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0" grpId="0"/>
      <p:bldP spid="12" grpId="0"/>
      <p:bldP spid="13" grpId="0"/>
      <p:bldP spid="14" grpId="0"/>
      <p:bldP spid="15"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5" name="图片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592" y="1772063"/>
            <a:ext cx="5556675" cy="2116828"/>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9353" y="1827011"/>
            <a:ext cx="2356969" cy="1532673"/>
          </a:xfrm>
          <a:prstGeom prst="rect">
            <a:avLst/>
          </a:prstGeom>
        </p:spPr>
      </p:pic>
      <p:sp>
        <p:nvSpPr>
          <p:cNvPr id="26" name="TextBox 25"/>
          <p:cNvSpPr txBox="1"/>
          <p:nvPr/>
        </p:nvSpPr>
        <p:spPr>
          <a:xfrm>
            <a:off x="5555697" y="2457832"/>
            <a:ext cx="1883849" cy="601255"/>
          </a:xfrm>
          <a:prstGeom prst="rect">
            <a:avLst/>
          </a:prstGeom>
          <a:noFill/>
        </p:spPr>
        <p:txBody>
          <a:bodyPr wrap="none" rtlCol="0">
            <a:spAutoFit/>
          </a:bodyPr>
          <a:lstStyle/>
          <a:p>
            <a:r>
              <a:rPr lang="zh-CN" altLang="en-US" sz="3305" b="1">
                <a:solidFill>
                  <a:srgbClr val="FFFF00"/>
                </a:solidFill>
                <a:latin typeface="微软雅黑" panose="020b0503020204020204" pitchFamily="34" charset="-122"/>
                <a:ea typeface="微软雅黑" panose="020b0503020204020204" pitchFamily="34" charset="-122"/>
              </a:rPr>
              <a:t>第一部分</a:t>
            </a:r>
            <a:endParaRPr lang="zh-CN" altLang="en-US" sz="3305" b="1">
              <a:solidFill>
                <a:srgbClr val="FFFF00"/>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3070890" y="3458004"/>
            <a:ext cx="6596678" cy="861774"/>
          </a:xfrm>
          <a:prstGeom prst="rect">
            <a:avLst/>
          </a:prstGeom>
          <a:noFill/>
        </p:spPr>
        <p:txBody>
          <a:bodyPr wrap="none" rtlCol="0">
            <a:spAutoFit/>
          </a:bodyPr>
          <a:lstStyle/>
          <a:p>
            <a:r>
              <a:rPr lang="zh-CN" altLang="en-US" sz="5000" b="1">
                <a:solidFill>
                  <a:schemeClr val="accent1"/>
                </a:solidFill>
                <a:latin typeface="微软雅黑" panose="020b0503020204020204" pitchFamily="34" charset="-122"/>
                <a:ea typeface="微软雅黑" panose="020b0503020204020204" pitchFamily="34" charset="-122"/>
              </a:rPr>
              <a:t>点击添加主要文字内容</a:t>
            </a:r>
            <a:endParaRPr lang="zh-CN" altLang="en-US" sz="5000" b="1">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5000" p14:dur="1500">
        <p:random/>
      </p:transition>
    </mc:Choice>
    <mc:Fallback>
      <p:transition spd="slow"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nodeType="afterGroup">
                            <p:stCondLst>
                              <p:cond delay="500"/>
                            </p:stCondLst>
                            <p:childTnLst>
                              <p:par>
                                <p:cTn id="11" presetID="22" presetClass="entr" presetSubtype="8"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500"/>
                                        <p:tgtEl>
                                          <p:spTgt spid="25"/>
                                        </p:tgtEl>
                                      </p:cBhvr>
                                    </p:animEffect>
                                  </p:childTnLst>
                                </p:cTn>
                              </p:par>
                            </p:childTnLst>
                          </p:cTn>
                        </p:par>
                        <p:par>
                          <p:cTn id="14" fill="hold" nodeType="afterGroup">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PA_文本框 6"/>
          <p:cNvSpPr txBox="1"/>
          <p:nvPr>
            <p:custDataLst>
              <p:tags r:id="rId3"/>
            </p:custDataLst>
          </p:nvPr>
        </p:nvSpPr>
        <p:spPr>
          <a:xfrm>
            <a:off x="3182587" y="2918950"/>
            <a:ext cx="6316156" cy="707886"/>
          </a:xfrm>
          <a:prstGeom prst="rect">
            <a:avLst/>
          </a:prstGeom>
          <a:noFill/>
        </p:spPr>
        <p:txBody>
          <a:bodyPr wrap="square" rtlCol="0">
            <a:spAutoFit/>
          </a:bodyPr>
          <a:lstStyle/>
          <a:p>
            <a:r>
              <a:rPr lang="zh-CN" altLang="en-US" sz="4000" b="1">
                <a:solidFill>
                  <a:schemeClr val="accent1"/>
                </a:solidFill>
                <a:latin typeface="+mn-ea"/>
                <a:cs typeface="+mn-ea"/>
                <a:sym typeface="+mn-lt"/>
              </a:rPr>
              <a:t>演 示 完 毕    感 谢 观 看</a:t>
            </a:r>
            <a:endParaRPr lang="en-US" altLang="zh-CN" sz="4000" b="1">
              <a:solidFill>
                <a:schemeClr val="accent1"/>
              </a:solidFill>
              <a:latin typeface="+mn-ea"/>
              <a:cs typeface="+mn-ea"/>
              <a:sym typeface="+mn-lt"/>
            </a:endParaRPr>
          </a:p>
        </p:txBody>
      </p:sp>
      <p:sp>
        <p:nvSpPr>
          <p:cNvPr id="2" name="文本框 1"/>
          <p:cNvSpPr txBox="1"/>
          <p:nvPr/>
        </p:nvSpPr>
        <p:spPr>
          <a:xfrm>
            <a:off x="3182587" y="1056902"/>
            <a:ext cx="6083717" cy="1862048"/>
          </a:xfrm>
          <a:prstGeom prst="rect">
            <a:avLst/>
          </a:prstGeom>
          <a:noFill/>
        </p:spPr>
        <p:txBody>
          <a:bodyPr wrap="none" rtlCol="0">
            <a:spAutoFit/>
          </a:bodyPr>
          <a:lstStyle/>
          <a:p>
            <a:r>
              <a:rPr lang="zh-CN" altLang="en-US" sz="11500">
                <a:latin typeface="李旭科书法" panose="02000603000000000000" pitchFamily="2" charset="-122"/>
                <a:ea typeface="李旭科书法" panose="02000603000000000000" pitchFamily="2" charset="-122"/>
              </a:rPr>
              <a:t>反腐倡廉</a:t>
            </a:r>
            <a:endParaRPr lang="zh-CN" altLang="en-US" sz="11500">
              <a:latin typeface="李旭科书法" panose="02000603000000000000" pitchFamily="2" charset="-122"/>
              <a:ea typeface="李旭科书法" panose="02000603000000000000" pitchFamily="2" charset="-122"/>
            </a:endParaRPr>
          </a:p>
        </p:txBody>
      </p:sp>
      <p:sp>
        <p:nvSpPr>
          <p:cNvPr id="7" name="PA_文本框 6"/>
          <p:cNvSpPr txBox="1"/>
          <p:nvPr>
            <p:custDataLst>
              <p:tags r:id="rId4"/>
            </p:custDataLst>
          </p:nvPr>
        </p:nvSpPr>
        <p:spPr>
          <a:xfrm>
            <a:off x="4319214" y="3755085"/>
            <a:ext cx="3810462" cy="369332"/>
          </a:xfrm>
          <a:prstGeom prst="rect">
            <a:avLst/>
          </a:prstGeom>
          <a:noFill/>
        </p:spPr>
        <p:txBody>
          <a:bodyPr wrap="square" rtlCol="0">
            <a:spAutoFit/>
          </a:bodyPr>
          <a:lstStyle/>
          <a:p>
            <a:pPr algn="ctr"/>
            <a:r>
              <a:rPr lang="zh-CN" altLang="en-US">
                <a:solidFill>
                  <a:schemeClr val="tx1">
                    <a:lumMod val="65000"/>
                    <a:lumOff val="35000"/>
                  </a:schemeClr>
                </a:solidFill>
                <a:latin typeface="+mn-ea"/>
                <a:cs typeface="+mn-ea"/>
                <a:sym typeface="+mn-lt"/>
              </a:rPr>
              <a:t>点击添加主要文字内容副标题</a:t>
            </a:r>
            <a:endParaRPr lang="en-US" altLang="zh-CN">
              <a:solidFill>
                <a:schemeClr val="tx1">
                  <a:lumMod val="65000"/>
                  <a:lumOff val="35000"/>
                </a:schemeClr>
              </a:solidFill>
              <a:latin typeface="+mn-ea"/>
              <a:cs typeface="+mn-ea"/>
              <a:sym typeface="+mn-lt"/>
            </a:endParaRPr>
          </a:p>
        </p:txBody>
      </p:sp>
    </p:spTree>
  </p:cSld>
  <p:clrMapOvr>
    <a:masterClrMapping/>
  </p:clrMapOvr>
  <mc:AlternateContent>
    <mc:Choice xmlns:p14="http://schemas.microsoft.com/office/powerpoint/2010/main" Requires="p14">
      <p:transition spd="med" advTm="5000" p14:dur="700">
        <p:fade/>
      </p:transition>
    </mc:Choice>
    <mc:Fallback>
      <p:transition spd="med"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000"/>
                            </p:stCondLst>
                            <p:childTnLst>
                              <p:par>
                                <p:cTn id="11" presetID="2" presetClass="entr" presetSubtype="12"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7"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19" name="Group 29"/>
          <p:cNvGrpSpPr/>
          <p:nvPr/>
        </p:nvGrpSpPr>
        <p:grpSpPr>
          <a:xfrm>
            <a:off x="1691199" y="3281736"/>
            <a:ext cx="914276" cy="914276"/>
            <a:chOff x="1253782" y="3281715"/>
            <a:chExt cx="914400" cy="914400"/>
          </a:xfrm>
        </p:grpSpPr>
        <p:sp>
          <p:nvSpPr>
            <p:cNvPr id="120" name="Rounded Rectangle 5"/>
            <p:cNvSpPr/>
            <p:nvPr/>
          </p:nvSpPr>
          <p:spPr>
            <a:xfrm>
              <a:off x="1253782" y="3281715"/>
              <a:ext cx="914400" cy="914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nvGrpSpPr>
            <p:cNvPr id="121" name="Group 59"/>
            <p:cNvGrpSpPr/>
            <p:nvPr/>
          </p:nvGrpSpPr>
          <p:grpSpPr>
            <a:xfrm>
              <a:off x="1478810" y="3521030"/>
              <a:ext cx="464344" cy="465138"/>
              <a:chOff x="9145588" y="4435475"/>
              <a:chExt cx="464344" cy="465138"/>
            </a:xfrm>
            <a:solidFill>
              <a:schemeClr val="bg2"/>
            </a:solidFill>
          </p:grpSpPr>
          <p:sp>
            <p:nvSpPr>
              <p:cNvPr id="122" name="AutoShape 7"/>
              <p:cNvSpPr/>
              <p:nvPr/>
            </p:nvSpPr>
            <p:spPr bwMode="auto">
              <a:xfrm>
                <a:off x="9145588" y="4435475"/>
                <a:ext cx="464344" cy="465138"/>
              </a:xfrm>
              <a:custGeom>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2400">
                  <a:sym typeface="Gill Sans" charset="0"/>
                </a:endParaRPr>
              </a:p>
            </p:txBody>
          </p:sp>
          <p:sp>
            <p:nvSpPr>
              <p:cNvPr id="123" name="AutoShape 8"/>
              <p:cNvSpPr/>
              <p:nvPr/>
            </p:nvSpPr>
            <p:spPr bwMode="auto">
              <a:xfrm>
                <a:off x="9348788" y="4638675"/>
                <a:ext cx="57944" cy="57944"/>
              </a:xfrm>
              <a:custGeom>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2400">
                  <a:sym typeface="Gill Sans" charset="0"/>
                </a:endParaRPr>
              </a:p>
            </p:txBody>
          </p:sp>
          <p:sp>
            <p:nvSpPr>
              <p:cNvPr id="124" name="AutoShape 9"/>
              <p:cNvSpPr/>
              <p:nvPr/>
            </p:nvSpPr>
            <p:spPr bwMode="auto">
              <a:xfrm>
                <a:off x="9290050" y="4580732"/>
                <a:ext cx="174625" cy="174625"/>
              </a:xfrm>
              <a:custGeom>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2400">
                  <a:sym typeface="Gill Sans" charset="0"/>
                </a:endParaRPr>
              </a:p>
            </p:txBody>
          </p:sp>
          <p:sp>
            <p:nvSpPr>
              <p:cNvPr id="125" name="AutoShape 10"/>
              <p:cNvSpPr/>
              <p:nvPr/>
            </p:nvSpPr>
            <p:spPr bwMode="auto">
              <a:xfrm>
                <a:off x="9406732" y="4696619"/>
                <a:ext cx="72231" cy="74613"/>
              </a:xfrm>
              <a:custGeom>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2400">
                  <a:sym typeface="Gill Sans" charset="0"/>
                </a:endParaRPr>
              </a:p>
            </p:txBody>
          </p:sp>
          <p:sp>
            <p:nvSpPr>
              <p:cNvPr id="126" name="AutoShape 11"/>
              <p:cNvSpPr/>
              <p:nvPr/>
            </p:nvSpPr>
            <p:spPr bwMode="auto">
              <a:xfrm>
                <a:off x="9435307" y="4725988"/>
                <a:ext cx="103981" cy="106363"/>
              </a:xfrm>
              <a:custGeom>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2400">
                  <a:sym typeface="Gill Sans" charset="0"/>
                </a:endParaRPr>
              </a:p>
            </p:txBody>
          </p:sp>
          <p:sp>
            <p:nvSpPr>
              <p:cNvPr id="127" name="AutoShape 12"/>
              <p:cNvSpPr/>
              <p:nvPr/>
            </p:nvSpPr>
            <p:spPr bwMode="auto">
              <a:xfrm>
                <a:off x="9421019" y="4711700"/>
                <a:ext cx="88106" cy="89694"/>
              </a:xfrm>
              <a:custGeom>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2400">
                  <a:sym typeface="Gill Sans" charset="0"/>
                </a:endParaRPr>
              </a:p>
            </p:txBody>
          </p:sp>
          <p:sp>
            <p:nvSpPr>
              <p:cNvPr id="128" name="AutoShape 13"/>
              <p:cNvSpPr/>
              <p:nvPr/>
            </p:nvSpPr>
            <p:spPr bwMode="auto">
              <a:xfrm>
                <a:off x="9275763" y="4566444"/>
                <a:ext cx="73025" cy="73819"/>
              </a:xfrm>
              <a:custGeom>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2400">
                  <a:sym typeface="Gill Sans" charset="0"/>
                </a:endParaRPr>
              </a:p>
            </p:txBody>
          </p:sp>
          <p:sp>
            <p:nvSpPr>
              <p:cNvPr id="129" name="AutoShape 14"/>
              <p:cNvSpPr/>
              <p:nvPr/>
            </p:nvSpPr>
            <p:spPr bwMode="auto">
              <a:xfrm>
                <a:off x="9217819" y="4508500"/>
                <a:ext cx="103981" cy="105569"/>
              </a:xfrm>
              <a:custGeom>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2400">
                  <a:sym typeface="Gill Sans" charset="0"/>
                </a:endParaRPr>
              </a:p>
            </p:txBody>
          </p:sp>
          <p:sp>
            <p:nvSpPr>
              <p:cNvPr id="130" name="AutoShape 15"/>
              <p:cNvSpPr/>
              <p:nvPr/>
            </p:nvSpPr>
            <p:spPr bwMode="auto">
              <a:xfrm>
                <a:off x="9247188" y="4537075"/>
                <a:ext cx="88107" cy="90488"/>
              </a:xfrm>
              <a:custGeom>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2400">
                  <a:sym typeface="Gill Sans" charset="0"/>
                </a:endParaRPr>
              </a:p>
            </p:txBody>
          </p:sp>
        </p:grpSp>
      </p:grpSp>
      <p:grpSp>
        <p:nvGrpSpPr>
          <p:cNvPr id="131" name="Group 32"/>
          <p:cNvGrpSpPr/>
          <p:nvPr/>
        </p:nvGrpSpPr>
        <p:grpSpPr>
          <a:xfrm>
            <a:off x="6628760" y="3281736"/>
            <a:ext cx="914276" cy="914276"/>
            <a:chOff x="6528170" y="3281715"/>
            <a:chExt cx="914400" cy="914400"/>
          </a:xfrm>
        </p:grpSpPr>
        <p:sp>
          <p:nvSpPr>
            <p:cNvPr id="132" name="Rounded Rectangle 8"/>
            <p:cNvSpPr/>
            <p:nvPr/>
          </p:nvSpPr>
          <p:spPr>
            <a:xfrm>
              <a:off x="6528170" y="3281715"/>
              <a:ext cx="914400" cy="9144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nvGrpSpPr>
            <p:cNvPr id="133" name="Group 69"/>
            <p:cNvGrpSpPr/>
            <p:nvPr/>
          </p:nvGrpSpPr>
          <p:grpSpPr>
            <a:xfrm>
              <a:off x="6759757" y="3506346"/>
              <a:ext cx="464344" cy="465138"/>
              <a:chOff x="7287419" y="3505994"/>
              <a:chExt cx="464344" cy="465138"/>
            </a:xfrm>
            <a:solidFill>
              <a:schemeClr val="bg2"/>
            </a:solidFill>
          </p:grpSpPr>
          <p:sp>
            <p:nvSpPr>
              <p:cNvPr id="134" name="AutoShape 37"/>
              <p:cNvSpPr/>
              <p:nvPr/>
            </p:nvSpPr>
            <p:spPr bwMode="auto">
              <a:xfrm>
                <a:off x="7287419" y="3549650"/>
                <a:ext cx="423069" cy="421482"/>
              </a:xfrm>
              <a:custGeom>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2400">
                  <a:sym typeface="Gill Sans" charset="0"/>
                </a:endParaRPr>
              </a:p>
            </p:txBody>
          </p:sp>
          <p:sp>
            <p:nvSpPr>
              <p:cNvPr id="135" name="AutoShape 38"/>
              <p:cNvSpPr/>
              <p:nvPr/>
            </p:nvSpPr>
            <p:spPr bwMode="auto">
              <a:xfrm>
                <a:off x="7490619" y="3738563"/>
                <a:ext cx="72231" cy="7302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2400">
                  <a:sym typeface="Gill Sans" charset="0"/>
                </a:endParaRPr>
              </a:p>
            </p:txBody>
          </p:sp>
          <p:sp>
            <p:nvSpPr>
              <p:cNvPr id="136" name="AutoShape 39"/>
              <p:cNvSpPr/>
              <p:nvPr/>
            </p:nvSpPr>
            <p:spPr bwMode="auto">
              <a:xfrm>
                <a:off x="7679532" y="3505994"/>
                <a:ext cx="72231" cy="7302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2400">
                  <a:sym typeface="Gill Sans" charset="0"/>
                </a:endParaRPr>
              </a:p>
            </p:txBody>
          </p:sp>
          <p:sp>
            <p:nvSpPr>
              <p:cNvPr id="137" name="AutoShape 40"/>
              <p:cNvSpPr/>
              <p:nvPr/>
            </p:nvSpPr>
            <p:spPr bwMode="auto">
              <a:xfrm>
                <a:off x="7403307" y="3724275"/>
                <a:ext cx="57944" cy="579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2400">
                  <a:sym typeface="Gill Sans" charset="0"/>
                </a:endParaRPr>
              </a:p>
            </p:txBody>
          </p:sp>
          <p:sp>
            <p:nvSpPr>
              <p:cNvPr id="138" name="AutoShape 41"/>
              <p:cNvSpPr/>
              <p:nvPr/>
            </p:nvSpPr>
            <p:spPr bwMode="auto">
              <a:xfrm>
                <a:off x="7461250" y="3825875"/>
                <a:ext cx="29369" cy="285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2400">
                  <a:sym typeface="Gill Sans" charset="0"/>
                </a:endParaRPr>
              </a:p>
            </p:txBody>
          </p:sp>
          <p:sp>
            <p:nvSpPr>
              <p:cNvPr id="139" name="AutoShape 42"/>
              <p:cNvSpPr/>
              <p:nvPr/>
            </p:nvSpPr>
            <p:spPr bwMode="auto">
              <a:xfrm>
                <a:off x="7693819" y="3607594"/>
                <a:ext cx="28575" cy="293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2400">
                  <a:sym typeface="Gill Sans" charset="0"/>
                </a:endParaRPr>
              </a:p>
            </p:txBody>
          </p:sp>
        </p:grpSp>
      </p:grpSp>
      <p:grpSp>
        <p:nvGrpSpPr>
          <p:cNvPr id="140" name="Group 33"/>
          <p:cNvGrpSpPr/>
          <p:nvPr/>
        </p:nvGrpSpPr>
        <p:grpSpPr>
          <a:xfrm>
            <a:off x="6628760" y="4684052"/>
            <a:ext cx="914276" cy="914276"/>
            <a:chOff x="6528170" y="4684221"/>
            <a:chExt cx="914400" cy="914400"/>
          </a:xfrm>
        </p:grpSpPr>
        <p:sp>
          <p:nvSpPr>
            <p:cNvPr id="141" name="Rounded Rectangle 9"/>
            <p:cNvSpPr/>
            <p:nvPr/>
          </p:nvSpPr>
          <p:spPr>
            <a:xfrm>
              <a:off x="6528170" y="4684221"/>
              <a:ext cx="914400" cy="9144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nvGrpSpPr>
            <p:cNvPr id="142" name="Group 76"/>
            <p:cNvGrpSpPr/>
            <p:nvPr/>
          </p:nvGrpSpPr>
          <p:grpSpPr>
            <a:xfrm>
              <a:off x="6748385" y="4909249"/>
              <a:ext cx="464344" cy="464344"/>
              <a:chOff x="7287419" y="2577307"/>
              <a:chExt cx="464344" cy="464344"/>
            </a:xfrm>
            <a:solidFill>
              <a:schemeClr val="bg2"/>
            </a:solidFill>
          </p:grpSpPr>
          <p:sp>
            <p:nvSpPr>
              <p:cNvPr id="143" name="AutoShape 56"/>
              <p:cNvSpPr/>
              <p:nvPr/>
            </p:nvSpPr>
            <p:spPr bwMode="auto">
              <a:xfrm>
                <a:off x="7287419" y="2577307"/>
                <a:ext cx="145256"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sp>
            <p:nvSpPr>
              <p:cNvPr id="144" name="AutoShape 57"/>
              <p:cNvSpPr/>
              <p:nvPr/>
            </p:nvSpPr>
            <p:spPr bwMode="auto">
              <a:xfrm>
                <a:off x="7606507" y="2577307"/>
                <a:ext cx="145256"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sp>
            <p:nvSpPr>
              <p:cNvPr id="145" name="AutoShape 58"/>
              <p:cNvSpPr/>
              <p:nvPr/>
            </p:nvSpPr>
            <p:spPr bwMode="auto">
              <a:xfrm>
                <a:off x="7446963" y="2577307"/>
                <a:ext cx="145257"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46" name="Group 28"/>
          <p:cNvGrpSpPr/>
          <p:nvPr/>
        </p:nvGrpSpPr>
        <p:grpSpPr>
          <a:xfrm>
            <a:off x="1691199" y="1885280"/>
            <a:ext cx="914276" cy="914276"/>
            <a:chOff x="1253782" y="1885071"/>
            <a:chExt cx="914400" cy="914400"/>
          </a:xfrm>
        </p:grpSpPr>
        <p:sp>
          <p:nvSpPr>
            <p:cNvPr id="147" name="Rounded Rectangle 4"/>
            <p:cNvSpPr/>
            <p:nvPr/>
          </p:nvSpPr>
          <p:spPr>
            <a:xfrm>
              <a:off x="1253782" y="1885071"/>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nvGrpSpPr>
            <p:cNvPr id="148" name="Group 80"/>
            <p:cNvGrpSpPr/>
            <p:nvPr/>
          </p:nvGrpSpPr>
          <p:grpSpPr>
            <a:xfrm>
              <a:off x="1551438" y="2110099"/>
              <a:ext cx="319088" cy="465138"/>
              <a:chOff x="3582988" y="3510757"/>
              <a:chExt cx="319088" cy="465138"/>
            </a:xfrm>
            <a:solidFill>
              <a:schemeClr val="bg2"/>
            </a:solidFill>
          </p:grpSpPr>
          <p:sp>
            <p:nvSpPr>
              <p:cNvPr id="149" name="AutoShape 113"/>
              <p:cNvSpPr/>
              <p:nvPr/>
            </p:nvSpPr>
            <p:spPr bwMode="auto">
              <a:xfrm>
                <a:off x="3582988" y="3510757"/>
                <a:ext cx="319088" cy="46513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2400">
                  <a:sym typeface="Gill Sans" charset="0"/>
                </a:endParaRPr>
              </a:p>
            </p:txBody>
          </p:sp>
          <p:sp>
            <p:nvSpPr>
              <p:cNvPr id="150" name="AutoShape 114"/>
              <p:cNvSpPr/>
              <p:nvPr/>
            </p:nvSpPr>
            <p:spPr bwMode="auto">
              <a:xfrm>
                <a:off x="3655219" y="3583782"/>
                <a:ext cx="94456" cy="9445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2400">
                  <a:sym typeface="Gill Sans" charset="0"/>
                </a:endParaRPr>
              </a:p>
            </p:txBody>
          </p:sp>
        </p:grpSp>
      </p:grpSp>
      <p:grpSp>
        <p:nvGrpSpPr>
          <p:cNvPr id="151" name="Group 31"/>
          <p:cNvGrpSpPr/>
          <p:nvPr/>
        </p:nvGrpSpPr>
        <p:grpSpPr>
          <a:xfrm>
            <a:off x="6628760" y="1885280"/>
            <a:ext cx="914276" cy="914276"/>
            <a:chOff x="6528170" y="1885071"/>
            <a:chExt cx="914400" cy="914400"/>
          </a:xfrm>
        </p:grpSpPr>
        <p:sp>
          <p:nvSpPr>
            <p:cNvPr id="152" name="Rounded Rectangle 7"/>
            <p:cNvSpPr/>
            <p:nvPr/>
          </p:nvSpPr>
          <p:spPr>
            <a:xfrm>
              <a:off x="6528170" y="1885071"/>
              <a:ext cx="914400" cy="9144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nvGrpSpPr>
            <p:cNvPr id="153" name="Group 83"/>
            <p:cNvGrpSpPr/>
            <p:nvPr/>
          </p:nvGrpSpPr>
          <p:grpSpPr>
            <a:xfrm>
              <a:off x="6758963" y="2110099"/>
              <a:ext cx="465138" cy="464344"/>
              <a:chOff x="2581275" y="2582069"/>
              <a:chExt cx="465138" cy="464344"/>
            </a:xfrm>
            <a:solidFill>
              <a:schemeClr val="bg2"/>
            </a:solidFill>
          </p:grpSpPr>
          <p:sp>
            <p:nvSpPr>
              <p:cNvPr id="154" name="AutoShape 128"/>
              <p:cNvSpPr/>
              <p:nvPr/>
            </p:nvSpPr>
            <p:spPr bwMode="auto">
              <a:xfrm>
                <a:off x="2581275" y="2582069"/>
                <a:ext cx="465138"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sp>
            <p:nvSpPr>
              <p:cNvPr id="155" name="AutoShape 129"/>
              <p:cNvSpPr/>
              <p:nvPr/>
            </p:nvSpPr>
            <p:spPr bwMode="auto">
              <a:xfrm>
                <a:off x="2871788" y="2640013"/>
                <a:ext cx="115888" cy="115888"/>
              </a:xfrm>
              <a:custGeom>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56" name="Group 30"/>
          <p:cNvGrpSpPr/>
          <p:nvPr/>
        </p:nvGrpSpPr>
        <p:grpSpPr>
          <a:xfrm>
            <a:off x="1691199" y="4684052"/>
            <a:ext cx="914276" cy="914276"/>
            <a:chOff x="1253782" y="4684221"/>
            <a:chExt cx="914400" cy="914400"/>
          </a:xfrm>
        </p:grpSpPr>
        <p:sp>
          <p:nvSpPr>
            <p:cNvPr id="157" name="Rounded Rectangle 6"/>
            <p:cNvSpPr/>
            <p:nvPr/>
          </p:nvSpPr>
          <p:spPr>
            <a:xfrm>
              <a:off x="1253782" y="4684221"/>
              <a:ext cx="914400" cy="9144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nvGrpSpPr>
            <p:cNvPr id="158" name="Group 86"/>
            <p:cNvGrpSpPr/>
            <p:nvPr/>
          </p:nvGrpSpPr>
          <p:grpSpPr>
            <a:xfrm>
              <a:off x="1485953" y="4909249"/>
              <a:ext cx="464344" cy="464344"/>
              <a:chOff x="4439444" y="1652588"/>
              <a:chExt cx="464344" cy="464344"/>
            </a:xfrm>
            <a:solidFill>
              <a:schemeClr val="bg2"/>
            </a:solidFill>
          </p:grpSpPr>
          <p:sp>
            <p:nvSpPr>
              <p:cNvPr id="159" name="AutoShape 136"/>
              <p:cNvSpPr/>
              <p:nvPr/>
            </p:nvSpPr>
            <p:spPr bwMode="auto">
              <a:xfrm>
                <a:off x="4686300" y="1710532"/>
                <a:ext cx="152400" cy="1524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2400">
                  <a:sym typeface="Gill Sans" charset="0"/>
                </a:endParaRPr>
              </a:p>
            </p:txBody>
          </p:sp>
          <p:sp>
            <p:nvSpPr>
              <p:cNvPr id="160" name="AutoShape 137"/>
              <p:cNvSpPr/>
              <p:nvPr/>
            </p:nvSpPr>
            <p:spPr bwMode="auto">
              <a:xfrm>
                <a:off x="4439444" y="1652588"/>
                <a:ext cx="464344" cy="464344"/>
              </a:xfrm>
              <a:custGeom>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2400">
                  <a:sym typeface="Gill Sans" charset="0"/>
                </a:endParaRPr>
              </a:p>
            </p:txBody>
          </p:sp>
          <p:sp>
            <p:nvSpPr>
              <p:cNvPr id="161" name="AutoShape 138"/>
              <p:cNvSpPr/>
              <p:nvPr/>
            </p:nvSpPr>
            <p:spPr bwMode="auto">
              <a:xfrm>
                <a:off x="4686300" y="1652588"/>
                <a:ext cx="217488" cy="2174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2400">
                  <a:sym typeface="Gill Sans" charset="0"/>
                </a:endParaRPr>
              </a:p>
            </p:txBody>
          </p:sp>
        </p:grpSp>
      </p:grpSp>
      <p:sp>
        <p:nvSpPr>
          <p:cNvPr id="64" name="TextBox 63"/>
          <p:cNvSpPr txBox="1"/>
          <p:nvPr/>
        </p:nvSpPr>
        <p:spPr>
          <a:xfrm>
            <a:off x="2640082" y="1893038"/>
            <a:ext cx="1415772" cy="338426"/>
          </a:xfrm>
          <a:prstGeom prst="rect">
            <a:avLst/>
          </a:prstGeom>
          <a:noFill/>
        </p:spPr>
        <p:txBody>
          <a:bodyPr wrap="none" rtlCol="0">
            <a:spAutoFit/>
          </a:bodyPr>
          <a:lstStyle/>
          <a:p>
            <a:r>
              <a:rPr lang="zh-CN" altLang="en-US" sz="1600">
                <a:solidFill>
                  <a:srgbClr val="1C1C1C"/>
                </a:solidFill>
                <a:latin typeface="微软雅黑" panose="020b0503020204020204" pitchFamily="34" charset="-122"/>
                <a:ea typeface="微软雅黑" panose="020b0503020204020204" pitchFamily="34" charset="-122"/>
              </a:rPr>
              <a:t>点击添加文本</a:t>
            </a:r>
            <a:endParaRPr lang="zh-CN" altLang="en-US" sz="1600">
              <a:solidFill>
                <a:srgbClr val="1C1C1C"/>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2640082" y="2207010"/>
            <a:ext cx="2779284" cy="769057"/>
          </a:xfrm>
          <a:prstGeom prst="rect">
            <a:avLst/>
          </a:prstGeom>
          <a:noFill/>
        </p:spPr>
        <p:txBody>
          <a:bodyPr wrap="square" rtlCol="0">
            <a:spAutoFit/>
          </a:bodyPr>
          <a:lstStyle/>
          <a:p>
            <a:pPr algn="l"/>
            <a:r>
              <a:rPr lang="zh-CN" altLang="en-US" sz="1465">
                <a:solidFill>
                  <a:srgbClr val="1C1C1C"/>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zh-CN" altLang="en-US" sz="1465">
              <a:solidFill>
                <a:srgbClr val="1C1C1C"/>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2640082" y="3268006"/>
            <a:ext cx="1415772" cy="338426"/>
          </a:xfrm>
          <a:prstGeom prst="rect">
            <a:avLst/>
          </a:prstGeom>
          <a:noFill/>
        </p:spPr>
        <p:txBody>
          <a:bodyPr wrap="none" rtlCol="0">
            <a:spAutoFit/>
          </a:bodyPr>
          <a:lstStyle/>
          <a:p>
            <a:r>
              <a:rPr lang="zh-CN" altLang="en-US" sz="1600">
                <a:solidFill>
                  <a:srgbClr val="1C1C1C"/>
                </a:solidFill>
                <a:latin typeface="微软雅黑" panose="020b0503020204020204" pitchFamily="34" charset="-122"/>
                <a:ea typeface="微软雅黑" panose="020b0503020204020204" pitchFamily="34" charset="-122"/>
              </a:rPr>
              <a:t>点击添加文本</a:t>
            </a:r>
            <a:endParaRPr lang="zh-CN" altLang="en-US" sz="1600">
              <a:solidFill>
                <a:srgbClr val="1C1C1C"/>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2640082" y="3581979"/>
            <a:ext cx="2779284" cy="769057"/>
          </a:xfrm>
          <a:prstGeom prst="rect">
            <a:avLst/>
          </a:prstGeom>
          <a:noFill/>
        </p:spPr>
        <p:txBody>
          <a:bodyPr wrap="square" rtlCol="0">
            <a:spAutoFit/>
          </a:bodyPr>
          <a:lstStyle/>
          <a:p>
            <a:pPr algn="l"/>
            <a:r>
              <a:rPr lang="zh-CN" altLang="en-US" sz="1465">
                <a:solidFill>
                  <a:srgbClr val="1C1C1C"/>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zh-CN" altLang="en-US" sz="1465">
              <a:solidFill>
                <a:srgbClr val="1C1C1C"/>
              </a:solidFill>
              <a:latin typeface="微软雅黑" panose="020b0503020204020204" pitchFamily="34" charset="-122"/>
              <a:ea typeface="微软雅黑" panose="020b0503020204020204" pitchFamily="34" charset="-122"/>
            </a:endParaRPr>
          </a:p>
        </p:txBody>
      </p:sp>
      <p:sp>
        <p:nvSpPr>
          <p:cNvPr id="68" name="TextBox 67"/>
          <p:cNvSpPr txBox="1"/>
          <p:nvPr/>
        </p:nvSpPr>
        <p:spPr>
          <a:xfrm>
            <a:off x="2640082" y="4648497"/>
            <a:ext cx="1415772" cy="338426"/>
          </a:xfrm>
          <a:prstGeom prst="rect">
            <a:avLst/>
          </a:prstGeom>
          <a:noFill/>
        </p:spPr>
        <p:txBody>
          <a:bodyPr wrap="none" rtlCol="0">
            <a:spAutoFit/>
          </a:bodyPr>
          <a:lstStyle/>
          <a:p>
            <a:r>
              <a:rPr lang="zh-CN" altLang="en-US" sz="1600">
                <a:solidFill>
                  <a:srgbClr val="1C1C1C"/>
                </a:solidFill>
                <a:latin typeface="微软雅黑" panose="020b0503020204020204" pitchFamily="34" charset="-122"/>
                <a:ea typeface="微软雅黑" panose="020b0503020204020204" pitchFamily="34" charset="-122"/>
              </a:rPr>
              <a:t>点击添加文本</a:t>
            </a:r>
            <a:endParaRPr lang="zh-CN" altLang="en-US" sz="1600">
              <a:solidFill>
                <a:srgbClr val="1C1C1C"/>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2640082" y="4962470"/>
            <a:ext cx="2779284" cy="769057"/>
          </a:xfrm>
          <a:prstGeom prst="rect">
            <a:avLst/>
          </a:prstGeom>
          <a:noFill/>
        </p:spPr>
        <p:txBody>
          <a:bodyPr wrap="square" rtlCol="0">
            <a:spAutoFit/>
          </a:bodyPr>
          <a:lstStyle/>
          <a:p>
            <a:pPr algn="l"/>
            <a:r>
              <a:rPr lang="zh-CN" altLang="en-US" sz="1465">
                <a:solidFill>
                  <a:srgbClr val="1C1C1C"/>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zh-CN" altLang="en-US" sz="1465">
              <a:solidFill>
                <a:srgbClr val="1C1C1C"/>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7667010" y="1880341"/>
            <a:ext cx="1415772" cy="338426"/>
          </a:xfrm>
          <a:prstGeom prst="rect">
            <a:avLst/>
          </a:prstGeom>
          <a:noFill/>
        </p:spPr>
        <p:txBody>
          <a:bodyPr wrap="none" rtlCol="0">
            <a:spAutoFit/>
          </a:bodyPr>
          <a:lstStyle/>
          <a:p>
            <a:r>
              <a:rPr lang="zh-CN" altLang="en-US" sz="1600">
                <a:solidFill>
                  <a:srgbClr val="1C1C1C"/>
                </a:solidFill>
                <a:latin typeface="微软雅黑" panose="020b0503020204020204" pitchFamily="34" charset="-122"/>
                <a:ea typeface="微软雅黑" panose="020b0503020204020204" pitchFamily="34" charset="-122"/>
              </a:rPr>
              <a:t>点击添加文本</a:t>
            </a:r>
            <a:endParaRPr lang="zh-CN" altLang="en-US" sz="1600">
              <a:solidFill>
                <a:srgbClr val="1C1C1C"/>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7667010" y="2194314"/>
            <a:ext cx="2779284" cy="769057"/>
          </a:xfrm>
          <a:prstGeom prst="rect">
            <a:avLst/>
          </a:prstGeom>
          <a:noFill/>
        </p:spPr>
        <p:txBody>
          <a:bodyPr wrap="square" rtlCol="0">
            <a:spAutoFit/>
          </a:bodyPr>
          <a:lstStyle/>
          <a:p>
            <a:pPr algn="l"/>
            <a:r>
              <a:rPr lang="zh-CN" altLang="en-US" sz="1465">
                <a:solidFill>
                  <a:srgbClr val="1C1C1C"/>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zh-CN" altLang="en-US" sz="1465">
              <a:solidFill>
                <a:srgbClr val="1C1C1C"/>
              </a:solidFill>
              <a:latin typeface="微软雅黑" panose="020b0503020204020204" pitchFamily="34" charset="-122"/>
              <a:ea typeface="微软雅黑" panose="020b0503020204020204" pitchFamily="34" charset="-122"/>
            </a:endParaRPr>
          </a:p>
        </p:txBody>
      </p:sp>
      <p:sp>
        <p:nvSpPr>
          <p:cNvPr id="72" name="TextBox 71"/>
          <p:cNvSpPr txBox="1"/>
          <p:nvPr/>
        </p:nvSpPr>
        <p:spPr>
          <a:xfrm>
            <a:off x="7667010" y="3255308"/>
            <a:ext cx="1415772" cy="338426"/>
          </a:xfrm>
          <a:prstGeom prst="rect">
            <a:avLst/>
          </a:prstGeom>
          <a:noFill/>
        </p:spPr>
        <p:txBody>
          <a:bodyPr wrap="none" rtlCol="0">
            <a:spAutoFit/>
          </a:bodyPr>
          <a:lstStyle/>
          <a:p>
            <a:r>
              <a:rPr lang="zh-CN" altLang="en-US" sz="1600">
                <a:solidFill>
                  <a:srgbClr val="1C1C1C"/>
                </a:solidFill>
                <a:latin typeface="微软雅黑" panose="020b0503020204020204" pitchFamily="34" charset="-122"/>
                <a:ea typeface="微软雅黑" panose="020b0503020204020204" pitchFamily="34" charset="-122"/>
              </a:rPr>
              <a:t>点击添加文本</a:t>
            </a:r>
            <a:endParaRPr lang="zh-CN" altLang="en-US" sz="1600">
              <a:solidFill>
                <a:srgbClr val="1C1C1C"/>
              </a:solidFill>
              <a:latin typeface="微软雅黑" panose="020b0503020204020204" pitchFamily="34" charset="-122"/>
              <a:ea typeface="微软雅黑" panose="020b0503020204020204" pitchFamily="34" charset="-122"/>
            </a:endParaRPr>
          </a:p>
        </p:txBody>
      </p:sp>
      <p:sp>
        <p:nvSpPr>
          <p:cNvPr id="73" name="TextBox 72"/>
          <p:cNvSpPr txBox="1"/>
          <p:nvPr/>
        </p:nvSpPr>
        <p:spPr>
          <a:xfrm>
            <a:off x="7667010" y="3569282"/>
            <a:ext cx="2779284" cy="769057"/>
          </a:xfrm>
          <a:prstGeom prst="rect">
            <a:avLst/>
          </a:prstGeom>
          <a:noFill/>
        </p:spPr>
        <p:txBody>
          <a:bodyPr wrap="square" rtlCol="0">
            <a:spAutoFit/>
          </a:bodyPr>
          <a:lstStyle/>
          <a:p>
            <a:pPr algn="l"/>
            <a:r>
              <a:rPr lang="zh-CN" altLang="en-US" sz="1465">
                <a:solidFill>
                  <a:srgbClr val="1C1C1C"/>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zh-CN" altLang="en-US" sz="1465">
              <a:solidFill>
                <a:srgbClr val="1C1C1C"/>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7667010" y="4635801"/>
            <a:ext cx="1415772" cy="338426"/>
          </a:xfrm>
          <a:prstGeom prst="rect">
            <a:avLst/>
          </a:prstGeom>
          <a:noFill/>
        </p:spPr>
        <p:txBody>
          <a:bodyPr wrap="none" rtlCol="0">
            <a:spAutoFit/>
          </a:bodyPr>
          <a:lstStyle/>
          <a:p>
            <a:r>
              <a:rPr lang="zh-CN" altLang="en-US" sz="1600">
                <a:solidFill>
                  <a:srgbClr val="1C1C1C"/>
                </a:solidFill>
                <a:latin typeface="微软雅黑" panose="020b0503020204020204" pitchFamily="34" charset="-122"/>
                <a:ea typeface="微软雅黑" panose="020b0503020204020204" pitchFamily="34" charset="-122"/>
              </a:rPr>
              <a:t>点击添加文本</a:t>
            </a:r>
            <a:endParaRPr lang="zh-CN" altLang="en-US" sz="1600">
              <a:solidFill>
                <a:srgbClr val="1C1C1C"/>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7667010" y="4949774"/>
            <a:ext cx="2779284" cy="769057"/>
          </a:xfrm>
          <a:prstGeom prst="rect">
            <a:avLst/>
          </a:prstGeom>
          <a:noFill/>
        </p:spPr>
        <p:txBody>
          <a:bodyPr wrap="square" rtlCol="0">
            <a:spAutoFit/>
          </a:bodyPr>
          <a:lstStyle/>
          <a:p>
            <a:pPr algn="l"/>
            <a:r>
              <a:rPr lang="zh-CN" altLang="en-US" sz="1465">
                <a:solidFill>
                  <a:srgbClr val="1C1C1C"/>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zh-CN" altLang="en-US" sz="1465">
              <a:solidFill>
                <a:srgbClr val="1C1C1C"/>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4365" p14:dur="1200">
        <p14:prism/>
      </p:transition>
    </mc:Choice>
    <mc:Fallback>
      <p:transition spd="slow" advTm="4365">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childTnLst>
                                </p:cTn>
                              </p:par>
                              <p:par>
                                <p:cTn id="8" presetID="64" presetClass="path" presetSubtype="0" fill="hold" nodeType="withEffect">
                                  <p:stCondLst>
                                    <p:cond delay="0"/>
                                  </p:stCondLst>
                                  <p:childTnLst>
                                    <p:animMotion origin="layout" path="M -0.12602 -0.12311 L -4.69016E-06 -1.24653E-06" pathEditMode="relative" rAng="0" ptsTypes="AA">
                                      <p:cBhvr>
                                        <p:cTn id="9" dur="750" fill="hold"/>
                                        <p:tgtEl>
                                          <p:spTgt spid="146"/>
                                        </p:tgtEl>
                                        <p:attrNameLst>
                                          <p:attrName>ppt_x</p:attrName>
                                          <p:attrName>ppt_y</p:attrName>
                                        </p:attrNameLst>
                                      </p:cBhvr>
                                      <p:rCtr x="6301" y="6140"/>
                                    </p:animMotion>
                                  </p:childTnLst>
                                </p:cTn>
                              </p:par>
                              <p:par>
                                <p:cTn id="10" presetID="10" presetClass="entr" presetSubtype="0" fill="hold" nodeType="withEffect">
                                  <p:stCondLst>
                                    <p:cond delay="250"/>
                                  </p:stCondLst>
                                  <p:childTnLst>
                                    <p:set>
                                      <p:cBhvr>
                                        <p:cTn id="11" dur="1" fill="hold">
                                          <p:stCondLst>
                                            <p:cond delay="0"/>
                                          </p:stCondLst>
                                        </p:cTn>
                                        <p:tgtEl>
                                          <p:spTgt spid="119"/>
                                        </p:tgtEl>
                                        <p:attrNameLst>
                                          <p:attrName>style.visibility</p:attrName>
                                        </p:attrNameLst>
                                      </p:cBhvr>
                                      <p:to>
                                        <p:strVal val="visible"/>
                                      </p:to>
                                    </p:set>
                                    <p:animEffect transition="in" filter="fade">
                                      <p:cBhvr>
                                        <p:cTn id="12" dur="500"/>
                                        <p:tgtEl>
                                          <p:spTgt spid="119"/>
                                        </p:tgtEl>
                                      </p:cBhvr>
                                    </p:animEffect>
                                  </p:childTnLst>
                                </p:cTn>
                              </p:par>
                              <p:par>
                                <p:cTn id="13" presetID="64" presetClass="path" presetSubtype="0" fill="hold" nodeType="withEffect">
                                  <p:stCondLst>
                                    <p:cond delay="250"/>
                                  </p:stCondLst>
                                  <p:childTnLst>
                                    <p:animMotion origin="layout" path="M -0.11404 -0.09935 L -4.69016E-06 -2.09812E-06" pathEditMode="relative" rAng="0" ptsTypes="AA">
                                      <p:cBhvr>
                                        <p:cTn id="14" dur="750" fill="hold"/>
                                        <p:tgtEl>
                                          <p:spTgt spid="119"/>
                                        </p:tgtEl>
                                        <p:attrNameLst>
                                          <p:attrName>ppt_x</p:attrName>
                                          <p:attrName>ppt_y</p:attrName>
                                        </p:attrNameLst>
                                      </p:cBhvr>
                                      <p:rCtr x="5693" y="4968"/>
                                    </p:animMotion>
                                  </p:childTnLst>
                                </p:cTn>
                              </p:par>
                              <p:par>
                                <p:cTn id="15" presetID="10" presetClass="entr" presetSubtype="0" fill="hold" nodeType="withEffect">
                                  <p:stCondLst>
                                    <p:cond delay="500"/>
                                  </p:stCondLst>
                                  <p:childTnLst>
                                    <p:set>
                                      <p:cBhvr>
                                        <p:cTn id="16" dur="1" fill="hold">
                                          <p:stCondLst>
                                            <p:cond delay="0"/>
                                          </p:stCondLst>
                                        </p:cTn>
                                        <p:tgtEl>
                                          <p:spTgt spid="156"/>
                                        </p:tgtEl>
                                        <p:attrNameLst>
                                          <p:attrName>style.visibility</p:attrName>
                                        </p:attrNameLst>
                                      </p:cBhvr>
                                      <p:to>
                                        <p:strVal val="visible"/>
                                      </p:to>
                                    </p:set>
                                    <p:animEffect transition="in" filter="fade">
                                      <p:cBhvr>
                                        <p:cTn id="17" dur="500"/>
                                        <p:tgtEl>
                                          <p:spTgt spid="156"/>
                                        </p:tgtEl>
                                      </p:cBhvr>
                                    </p:animEffect>
                                  </p:childTnLst>
                                </p:cTn>
                              </p:par>
                              <p:par>
                                <p:cTn id="18" presetID="64" presetClass="path" presetSubtype="0" fill="hold" nodeType="withEffect">
                                  <p:stCondLst>
                                    <p:cond delay="500"/>
                                  </p:stCondLst>
                                  <p:childTnLst>
                                    <p:animMotion origin="layout" path="M -0.11768 -0.11663 L -4.69016E-06 1.41006E-06" pathEditMode="relative" rAng="0" ptsTypes="AA">
                                      <p:cBhvr>
                                        <p:cTn id="19" dur="750" fill="hold"/>
                                        <p:tgtEl>
                                          <p:spTgt spid="156"/>
                                        </p:tgtEl>
                                        <p:attrNameLst>
                                          <p:attrName>ppt_x</p:attrName>
                                          <p:attrName>ppt_y</p:attrName>
                                        </p:attrNameLst>
                                      </p:cBhvr>
                                      <p:rCtr x="5884" y="5832"/>
                                    </p:animMotion>
                                  </p:childTnLst>
                                </p:cTn>
                              </p:par>
                            </p:childTnLst>
                          </p:cTn>
                        </p:par>
                        <p:par>
                          <p:cTn id="20" fill="hold" nodeType="afterGroup">
                            <p:stCondLst>
                              <p:cond delay="1250"/>
                            </p:stCondLst>
                            <p:childTnLst>
                              <p:par>
                                <p:cTn id="21" presetID="22" presetClass="entr" presetSubtype="8" fill="hold" grpId="0" nodeType="after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wipe(left)">
                                      <p:cBhvr>
                                        <p:cTn id="23" dur="500"/>
                                        <p:tgtEl>
                                          <p:spTgt spid="6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left)">
                                      <p:cBhvr>
                                        <p:cTn id="29" dur="500"/>
                                        <p:tgtEl>
                                          <p:spTgt spid="6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wipe(left)">
                                      <p:cBhvr>
                                        <p:cTn id="32" dur="500"/>
                                        <p:tgtEl>
                                          <p:spTgt spid="6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wipe(left)">
                                      <p:cBhvr>
                                        <p:cTn id="35" dur="500"/>
                                        <p:tgtEl>
                                          <p:spTgt spid="6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69"/>
                                        </p:tgtEl>
                                        <p:attrNameLst>
                                          <p:attrName>style.visibility</p:attrName>
                                        </p:attrNameLst>
                                      </p:cBhvr>
                                      <p:to>
                                        <p:strVal val="visible"/>
                                      </p:to>
                                    </p:set>
                                    <p:animEffect transition="in" filter="wipe(left)">
                                      <p:cBhvr>
                                        <p:cTn id="38" dur="500"/>
                                        <p:tgtEl>
                                          <p:spTgt spid="69"/>
                                        </p:tgtEl>
                                      </p:cBhvr>
                                    </p:animEffect>
                                  </p:childTnLst>
                                </p:cTn>
                              </p:par>
                            </p:childTnLst>
                          </p:cTn>
                        </p:par>
                        <p:par>
                          <p:cTn id="39" fill="hold" nodeType="afterGroup">
                            <p:stCondLst>
                              <p:cond delay="1750"/>
                            </p:stCondLst>
                            <p:childTnLst>
                              <p:par>
                                <p:cTn id="40" presetID="10" presetClass="entr" presetSubtype="0" fill="hold" nodeType="afterEffect">
                                  <p:stCondLst>
                                    <p:cond delay="0"/>
                                  </p:stCondLst>
                                  <p:childTnLst>
                                    <p:set>
                                      <p:cBhvr>
                                        <p:cTn id="41" dur="1" fill="hold">
                                          <p:stCondLst>
                                            <p:cond delay="0"/>
                                          </p:stCondLst>
                                        </p:cTn>
                                        <p:tgtEl>
                                          <p:spTgt spid="151"/>
                                        </p:tgtEl>
                                        <p:attrNameLst>
                                          <p:attrName>style.visibility</p:attrName>
                                        </p:attrNameLst>
                                      </p:cBhvr>
                                      <p:to>
                                        <p:strVal val="visible"/>
                                      </p:to>
                                    </p:set>
                                    <p:animEffect transition="in" filter="fade">
                                      <p:cBhvr>
                                        <p:cTn id="42" dur="500"/>
                                        <p:tgtEl>
                                          <p:spTgt spid="151"/>
                                        </p:tgtEl>
                                      </p:cBhvr>
                                    </p:animEffect>
                                  </p:childTnLst>
                                </p:cTn>
                              </p:par>
                              <p:par>
                                <p:cTn id="43" presetID="64" presetClass="path" presetSubtype="0" fill="hold" nodeType="withEffect">
                                  <p:stCondLst>
                                    <p:cond delay="0"/>
                                  </p:stCondLst>
                                  <p:childTnLst>
                                    <p:animMotion origin="layout" path="M -0.10068 -0.12311 L 8.93942E-07 -1.24653E-06" pathEditMode="relative" rAng="0" ptsTypes="AA">
                                      <p:cBhvr>
                                        <p:cTn id="44" dur="750" fill="hold"/>
                                        <p:tgtEl>
                                          <p:spTgt spid="151"/>
                                        </p:tgtEl>
                                        <p:attrNameLst>
                                          <p:attrName>ppt_x</p:attrName>
                                          <p:attrName>ppt_y</p:attrName>
                                        </p:attrNameLst>
                                      </p:cBhvr>
                                      <p:rCtr x="5034" y="6140"/>
                                    </p:animMotion>
                                  </p:childTnLst>
                                </p:cTn>
                              </p:par>
                              <p:par>
                                <p:cTn id="45" presetID="10" presetClass="entr" presetSubtype="0" fill="hold" nodeType="withEffect">
                                  <p:stCondLst>
                                    <p:cond delay="250"/>
                                  </p:stCondLst>
                                  <p:childTnLst>
                                    <p:set>
                                      <p:cBhvr>
                                        <p:cTn id="46" dur="1" fill="hold">
                                          <p:stCondLst>
                                            <p:cond delay="0"/>
                                          </p:stCondLst>
                                        </p:cTn>
                                        <p:tgtEl>
                                          <p:spTgt spid="131"/>
                                        </p:tgtEl>
                                        <p:attrNameLst>
                                          <p:attrName>style.visibility</p:attrName>
                                        </p:attrNameLst>
                                      </p:cBhvr>
                                      <p:to>
                                        <p:strVal val="visible"/>
                                      </p:to>
                                    </p:set>
                                    <p:animEffect transition="in" filter="fade">
                                      <p:cBhvr>
                                        <p:cTn id="47" dur="500"/>
                                        <p:tgtEl>
                                          <p:spTgt spid="131"/>
                                        </p:tgtEl>
                                      </p:cBhvr>
                                    </p:animEffect>
                                  </p:childTnLst>
                                </p:cTn>
                              </p:par>
                              <p:par>
                                <p:cTn id="48" presetID="64" presetClass="path" presetSubtype="0" fill="hold" nodeType="withEffect">
                                  <p:stCondLst>
                                    <p:cond delay="250"/>
                                  </p:stCondLst>
                                  <p:childTnLst>
                                    <p:animMotion origin="layout" path="M -0.09478 -0.11138 L 8.93942E-07 -2.09812E-06" pathEditMode="relative" rAng="0" ptsTypes="AA">
                                      <p:cBhvr>
                                        <p:cTn id="49" dur="750" fill="hold"/>
                                        <p:tgtEl>
                                          <p:spTgt spid="131"/>
                                        </p:tgtEl>
                                        <p:attrNameLst>
                                          <p:attrName>ppt_x</p:attrName>
                                          <p:attrName>ppt_y</p:attrName>
                                        </p:attrNameLst>
                                      </p:cBhvr>
                                      <p:rCtr x="4739" y="5554"/>
                                    </p:animMotion>
                                  </p:childTnLst>
                                </p:cTn>
                              </p:par>
                              <p:par>
                                <p:cTn id="50" presetID="10" presetClass="entr" presetSubtype="0" fill="hold" nodeType="withEffect">
                                  <p:stCondLst>
                                    <p:cond delay="500"/>
                                  </p:stCondLst>
                                  <p:childTnLst>
                                    <p:set>
                                      <p:cBhvr>
                                        <p:cTn id="51" dur="1" fill="hold">
                                          <p:stCondLst>
                                            <p:cond delay="0"/>
                                          </p:stCondLst>
                                        </p:cTn>
                                        <p:tgtEl>
                                          <p:spTgt spid="140"/>
                                        </p:tgtEl>
                                        <p:attrNameLst>
                                          <p:attrName>style.visibility</p:attrName>
                                        </p:attrNameLst>
                                      </p:cBhvr>
                                      <p:to>
                                        <p:strVal val="visible"/>
                                      </p:to>
                                    </p:set>
                                    <p:animEffect transition="in" filter="fade">
                                      <p:cBhvr>
                                        <p:cTn id="52" dur="500"/>
                                        <p:tgtEl>
                                          <p:spTgt spid="140"/>
                                        </p:tgtEl>
                                      </p:cBhvr>
                                    </p:animEffect>
                                  </p:childTnLst>
                                </p:cTn>
                              </p:par>
                              <p:par>
                                <p:cTn id="53" presetID="64" presetClass="path" presetSubtype="0" fill="hold" nodeType="withEffect">
                                  <p:stCondLst>
                                    <p:cond delay="500"/>
                                  </p:stCondLst>
                                  <p:childTnLst>
                                    <p:animMotion origin="layout" path="M -0.0894 -0.07374 L 8.93942E-07 1.41006E-06" pathEditMode="relative" rAng="0" ptsTypes="AA">
                                      <p:cBhvr>
                                        <p:cTn id="54" dur="750" fill="hold"/>
                                        <p:tgtEl>
                                          <p:spTgt spid="140"/>
                                        </p:tgtEl>
                                        <p:attrNameLst>
                                          <p:attrName>ppt_x</p:attrName>
                                          <p:attrName>ppt_y</p:attrName>
                                        </p:attrNameLst>
                                      </p:cBhvr>
                                      <p:rCtr x="4461" y="3672"/>
                                    </p:animMotion>
                                  </p:childTnLst>
                                </p:cTn>
                              </p:par>
                            </p:childTnLst>
                          </p:cTn>
                        </p:par>
                        <p:par>
                          <p:cTn id="55" fill="hold" nodeType="afterGroup">
                            <p:stCondLst>
                              <p:cond delay="3000"/>
                            </p:stCondLst>
                            <p:childTnLst>
                              <p:par>
                                <p:cTn id="56" presetID="22" presetClass="entr" presetSubtype="8" fill="hold" grpId="0" nodeType="after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wipe(left)">
                                      <p:cBhvr>
                                        <p:cTn id="58" dur="500"/>
                                        <p:tgtEl>
                                          <p:spTgt spid="70"/>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wipe(left)">
                                      <p:cBhvr>
                                        <p:cTn id="64" dur="500"/>
                                        <p:tgtEl>
                                          <p:spTgt spid="72"/>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left)">
                                      <p:cBhvr>
                                        <p:cTn id="67" dur="500"/>
                                        <p:tgtEl>
                                          <p:spTgt spid="73"/>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74"/>
                                        </p:tgtEl>
                                        <p:attrNameLst>
                                          <p:attrName>style.visibility</p:attrName>
                                        </p:attrNameLst>
                                      </p:cBhvr>
                                      <p:to>
                                        <p:strVal val="visible"/>
                                      </p:to>
                                    </p:set>
                                    <p:animEffect transition="in" filter="wipe(left)">
                                      <p:cBhvr>
                                        <p:cTn id="70" dur="500"/>
                                        <p:tgtEl>
                                          <p:spTgt spid="74"/>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75"/>
                                        </p:tgtEl>
                                        <p:attrNameLst>
                                          <p:attrName>style.visibility</p:attrName>
                                        </p:attrNameLst>
                                      </p:cBhvr>
                                      <p:to>
                                        <p:strVal val="visible"/>
                                      </p:to>
                                    </p:set>
                                    <p:animEffect transition="in" filter="wipe(left)">
                                      <p:cBhvr>
                                        <p:cTn id="73"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0" name="Rectangle 3"/>
          <p:cNvSpPr>
            <a:spLocks noChangeArrowheads="1"/>
          </p:cNvSpPr>
          <p:nvPr/>
        </p:nvSpPr>
        <p:spPr bwMode="gray">
          <a:xfrm>
            <a:off x="3963517" y="1989035"/>
            <a:ext cx="6644376" cy="479989"/>
          </a:xfrm>
          <a:prstGeom prst="rect">
            <a:avLst/>
          </a:prstGeom>
          <a:noFill/>
          <a:ln w="3175" cap="flat" cmpd="sng" algn="ctr">
            <a:solidFill>
              <a:schemeClr val="accent1"/>
            </a:solidFill>
            <a:prstDash val="solid"/>
          </a:ln>
          <a:effectLst/>
        </p:spPr>
        <p:txBody>
          <a:bodyPr anchor="ctr"/>
          <a:lstStyle/>
          <a:p>
            <a:pPr>
              <a:lnSpc>
                <a:spcPct val="120000"/>
              </a:lnSpc>
              <a:defRPr/>
            </a:pPr>
            <a:r>
              <a:rPr lang="zh-CN" altLang="en-US" sz="1865" kern="0">
                <a:solidFill>
                  <a:srgbClr val="1C1C1C"/>
                </a:solidFill>
                <a:latin typeface="微软雅黑" panose="020b0503020204020204" pitchFamily="34" charset="-122"/>
                <a:ea typeface="微软雅黑" panose="020b0503020204020204" pitchFamily="34" charset="-122"/>
              </a:rPr>
              <a:t>点击此处添加文字内容点击此处添加文字内容</a:t>
            </a:r>
            <a:endParaRPr lang="en-US" altLang="zh-CN" sz="1865" kern="0">
              <a:solidFill>
                <a:srgbClr val="1C1C1C"/>
              </a:solidFill>
              <a:latin typeface="微软雅黑" panose="020b0503020204020204" pitchFamily="34" charset="-122"/>
              <a:ea typeface="微软雅黑" panose="020b0503020204020204" pitchFamily="34" charset="-122"/>
            </a:endParaRPr>
          </a:p>
        </p:txBody>
      </p:sp>
      <p:sp>
        <p:nvSpPr>
          <p:cNvPr id="41" name="AutoShape 11"/>
          <p:cNvSpPr>
            <a:spLocks noChangeArrowheads="1"/>
          </p:cNvSpPr>
          <p:nvPr/>
        </p:nvSpPr>
        <p:spPr bwMode="gray">
          <a:xfrm>
            <a:off x="1680106" y="1989037"/>
            <a:ext cx="2077347" cy="470192"/>
          </a:xfrm>
          <a:prstGeom prst="homePlate">
            <a:avLst>
              <a:gd name="adj" fmla="val 26172"/>
            </a:avLst>
          </a:prstGeom>
          <a:solidFill>
            <a:schemeClr val="accent1"/>
          </a:solidFill>
          <a:ln w="3175" cap="flat" cmpd="sng" algn="ctr">
            <a:noFill/>
            <a:prstDash val="solid"/>
          </a:ln>
          <a:effectLst/>
        </p:spPr>
        <p:txBody>
          <a:bodyPr anchor="ctr"/>
          <a:lstStyle/>
          <a:p>
            <a:pPr lvl="0" algn="ctr">
              <a:lnSpc>
                <a:spcPct val="120000"/>
              </a:lnSpc>
              <a:defRPr/>
            </a:pPr>
            <a:r>
              <a:rPr lang="zh-CN" altLang="en-US" sz="1865" kern="0">
                <a:solidFill>
                  <a:schemeClr val="bg1"/>
                </a:solidFill>
                <a:latin typeface="微软雅黑" panose="020b0503020204020204" pitchFamily="34" charset="-122"/>
                <a:ea typeface="微软雅黑" panose="020b0503020204020204" pitchFamily="34" charset="-122"/>
              </a:rPr>
              <a:t>标题</a:t>
            </a:r>
            <a:endParaRPr lang="en-US" altLang="zh-CN" sz="1865" kern="0">
              <a:solidFill>
                <a:schemeClr val="bg1"/>
              </a:solidFill>
              <a:latin typeface="微软雅黑" panose="020b0503020204020204" pitchFamily="34" charset="-122"/>
              <a:ea typeface="微软雅黑" panose="020b0503020204020204" pitchFamily="34" charset="-122"/>
            </a:endParaRPr>
          </a:p>
        </p:txBody>
      </p:sp>
      <p:sp>
        <p:nvSpPr>
          <p:cNvPr id="42" name="Rectangle 3"/>
          <p:cNvSpPr>
            <a:spLocks noChangeArrowheads="1"/>
          </p:cNvSpPr>
          <p:nvPr/>
        </p:nvSpPr>
        <p:spPr bwMode="gray">
          <a:xfrm>
            <a:off x="3960626" y="2757016"/>
            <a:ext cx="6644376" cy="479989"/>
          </a:xfrm>
          <a:prstGeom prst="rect">
            <a:avLst/>
          </a:prstGeom>
          <a:noFill/>
          <a:ln w="3175" cap="flat" cmpd="sng" algn="ctr">
            <a:solidFill>
              <a:schemeClr val="accent1"/>
            </a:solidFill>
            <a:prstDash val="solid"/>
          </a:ln>
          <a:effectLst/>
        </p:spPr>
        <p:txBody>
          <a:bodyPr anchor="ctr"/>
          <a:lstStyle/>
          <a:p>
            <a:pPr>
              <a:lnSpc>
                <a:spcPct val="120000"/>
              </a:lnSpc>
              <a:defRPr/>
            </a:pPr>
            <a:r>
              <a:rPr lang="zh-CN" altLang="en-US" sz="1865" kern="0">
                <a:solidFill>
                  <a:srgbClr val="1C1C1C"/>
                </a:solidFill>
                <a:latin typeface="微软雅黑" panose="020b0503020204020204" pitchFamily="34" charset="-122"/>
                <a:ea typeface="微软雅黑" panose="020b0503020204020204" pitchFamily="34" charset="-122"/>
              </a:rPr>
              <a:t>点击此处添加文字内容点击此处添加文字内容</a:t>
            </a:r>
            <a:endParaRPr lang="en-US" altLang="zh-CN" sz="1865" kern="0">
              <a:solidFill>
                <a:srgbClr val="1C1C1C"/>
              </a:solidFill>
              <a:latin typeface="微软雅黑" panose="020b0503020204020204" pitchFamily="34" charset="-122"/>
              <a:ea typeface="微软雅黑" panose="020b0503020204020204" pitchFamily="34" charset="-122"/>
            </a:endParaRPr>
          </a:p>
        </p:txBody>
      </p:sp>
      <p:sp>
        <p:nvSpPr>
          <p:cNvPr id="43" name="AutoShape 11"/>
          <p:cNvSpPr>
            <a:spLocks noChangeArrowheads="1"/>
          </p:cNvSpPr>
          <p:nvPr/>
        </p:nvSpPr>
        <p:spPr bwMode="gray">
          <a:xfrm>
            <a:off x="1677214" y="2757019"/>
            <a:ext cx="2077347" cy="470192"/>
          </a:xfrm>
          <a:prstGeom prst="homePlate">
            <a:avLst>
              <a:gd name="adj" fmla="val 26172"/>
            </a:avLst>
          </a:prstGeom>
          <a:solidFill>
            <a:schemeClr val="accent2"/>
          </a:solidFill>
          <a:ln w="3175" cap="flat" cmpd="sng" algn="ctr">
            <a:noFill/>
            <a:prstDash val="solid"/>
          </a:ln>
          <a:effectLst/>
        </p:spPr>
        <p:txBody>
          <a:bodyPr anchor="ctr"/>
          <a:lstStyle/>
          <a:p>
            <a:pPr lvl="0" algn="ctr">
              <a:lnSpc>
                <a:spcPct val="120000"/>
              </a:lnSpc>
              <a:defRPr/>
            </a:pPr>
            <a:r>
              <a:rPr lang="zh-CN" altLang="en-US" sz="1865" kern="0">
                <a:solidFill>
                  <a:schemeClr val="bg1"/>
                </a:solidFill>
                <a:latin typeface="微软雅黑" panose="020b0503020204020204" pitchFamily="34" charset="-122"/>
                <a:ea typeface="微软雅黑" panose="020b0503020204020204" pitchFamily="34" charset="-122"/>
              </a:rPr>
              <a:t>标题</a:t>
            </a:r>
            <a:endParaRPr lang="en-US" altLang="zh-CN" sz="1865" kern="0">
              <a:solidFill>
                <a:schemeClr val="bg1"/>
              </a:solidFill>
              <a:latin typeface="微软雅黑" panose="020b0503020204020204" pitchFamily="34" charset="-122"/>
              <a:ea typeface="微软雅黑" panose="020b0503020204020204" pitchFamily="34" charset="-122"/>
            </a:endParaRPr>
          </a:p>
        </p:txBody>
      </p:sp>
      <p:sp>
        <p:nvSpPr>
          <p:cNvPr id="44" name="Rectangle 3"/>
          <p:cNvSpPr>
            <a:spLocks noChangeArrowheads="1"/>
          </p:cNvSpPr>
          <p:nvPr/>
        </p:nvSpPr>
        <p:spPr bwMode="gray">
          <a:xfrm>
            <a:off x="3966408" y="3547207"/>
            <a:ext cx="6644376" cy="479989"/>
          </a:xfrm>
          <a:prstGeom prst="rect">
            <a:avLst/>
          </a:prstGeom>
          <a:noFill/>
          <a:ln w="3175" cap="flat" cmpd="sng" algn="ctr">
            <a:solidFill>
              <a:schemeClr val="accent1"/>
            </a:solidFill>
            <a:prstDash val="solid"/>
          </a:ln>
          <a:effectLst/>
        </p:spPr>
        <p:txBody>
          <a:bodyPr anchor="ctr"/>
          <a:lstStyle/>
          <a:p>
            <a:pPr>
              <a:lnSpc>
                <a:spcPct val="120000"/>
              </a:lnSpc>
              <a:defRPr/>
            </a:pPr>
            <a:r>
              <a:rPr lang="zh-CN" altLang="en-US" sz="1865" kern="0">
                <a:solidFill>
                  <a:srgbClr val="1C1C1C"/>
                </a:solidFill>
                <a:latin typeface="微软雅黑" panose="020b0503020204020204" pitchFamily="34" charset="-122"/>
                <a:ea typeface="微软雅黑" panose="020b0503020204020204" pitchFamily="34" charset="-122"/>
              </a:rPr>
              <a:t>点击此处添加文字内容点击此处添加文字内容</a:t>
            </a:r>
            <a:endParaRPr lang="en-US" altLang="zh-CN" sz="1865" kern="0">
              <a:solidFill>
                <a:srgbClr val="1C1C1C"/>
              </a:solidFill>
              <a:latin typeface="微软雅黑" panose="020b0503020204020204" pitchFamily="34" charset="-122"/>
              <a:ea typeface="微软雅黑" panose="020b0503020204020204" pitchFamily="34" charset="-122"/>
            </a:endParaRPr>
          </a:p>
        </p:txBody>
      </p:sp>
      <p:sp>
        <p:nvSpPr>
          <p:cNvPr id="45" name="AutoShape 11"/>
          <p:cNvSpPr>
            <a:spLocks noChangeArrowheads="1"/>
          </p:cNvSpPr>
          <p:nvPr/>
        </p:nvSpPr>
        <p:spPr bwMode="gray">
          <a:xfrm>
            <a:off x="1682997" y="3547210"/>
            <a:ext cx="2077347" cy="470192"/>
          </a:xfrm>
          <a:prstGeom prst="homePlate">
            <a:avLst>
              <a:gd name="adj" fmla="val 26172"/>
            </a:avLst>
          </a:prstGeom>
          <a:solidFill>
            <a:schemeClr val="accent1"/>
          </a:solidFill>
          <a:ln w="3175" cap="flat" cmpd="sng" algn="ctr">
            <a:noFill/>
            <a:prstDash val="solid"/>
          </a:ln>
          <a:effectLst/>
        </p:spPr>
        <p:txBody>
          <a:bodyPr anchor="ctr"/>
          <a:lstStyle/>
          <a:p>
            <a:pPr defTabSz="1219200">
              <a:lnSpc>
                <a:spcPct val="120000"/>
              </a:lnSpc>
              <a:defRPr/>
            </a:pPr>
            <a:r>
              <a:rPr lang="zh-CN" altLang="en-US" sz="1865" kern="0">
                <a:solidFill>
                  <a:schemeClr val="bg1"/>
                </a:solidFill>
                <a:latin typeface="微软雅黑" panose="020b0503020204020204" pitchFamily="34" charset="-122"/>
                <a:ea typeface="微软雅黑" panose="020b0503020204020204" pitchFamily="34" charset="-122"/>
              </a:rPr>
              <a:t>标题</a:t>
            </a:r>
            <a:endParaRPr lang="en-US" altLang="zh-CN" sz="1865" kern="0">
              <a:solidFill>
                <a:schemeClr val="bg1"/>
              </a:solidFill>
              <a:latin typeface="微软雅黑" panose="020b0503020204020204" pitchFamily="34" charset="-122"/>
              <a:ea typeface="微软雅黑" panose="020b0503020204020204" pitchFamily="34" charset="-122"/>
            </a:endParaRPr>
          </a:p>
        </p:txBody>
      </p:sp>
      <p:sp>
        <p:nvSpPr>
          <p:cNvPr id="46" name="Rectangle 3"/>
          <p:cNvSpPr>
            <a:spLocks noChangeArrowheads="1"/>
          </p:cNvSpPr>
          <p:nvPr/>
        </p:nvSpPr>
        <p:spPr bwMode="gray">
          <a:xfrm>
            <a:off x="3963517" y="4292979"/>
            <a:ext cx="6644376" cy="479989"/>
          </a:xfrm>
          <a:prstGeom prst="rect">
            <a:avLst/>
          </a:prstGeom>
          <a:noFill/>
          <a:ln w="3175" cap="flat" cmpd="sng" algn="ctr">
            <a:solidFill>
              <a:schemeClr val="accent1"/>
            </a:solidFill>
            <a:prstDash val="solid"/>
          </a:ln>
          <a:effectLst/>
        </p:spPr>
        <p:txBody>
          <a:bodyPr anchor="ctr"/>
          <a:lstStyle/>
          <a:p>
            <a:pPr>
              <a:lnSpc>
                <a:spcPct val="120000"/>
              </a:lnSpc>
              <a:defRPr/>
            </a:pPr>
            <a:r>
              <a:rPr lang="zh-CN" altLang="en-US" sz="1865" kern="0">
                <a:solidFill>
                  <a:srgbClr val="1C1C1C"/>
                </a:solidFill>
                <a:latin typeface="微软雅黑" panose="020b0503020204020204" pitchFamily="34" charset="-122"/>
                <a:ea typeface="微软雅黑" panose="020b0503020204020204" pitchFamily="34" charset="-122"/>
              </a:rPr>
              <a:t>点击此处添加文字内容点击此处添加文字内容</a:t>
            </a:r>
            <a:endParaRPr lang="en-US" altLang="zh-CN" sz="1865" kern="0">
              <a:solidFill>
                <a:srgbClr val="1C1C1C"/>
              </a:solidFill>
              <a:latin typeface="微软雅黑" panose="020b0503020204020204" pitchFamily="34" charset="-122"/>
              <a:ea typeface="微软雅黑" panose="020b0503020204020204" pitchFamily="34" charset="-122"/>
            </a:endParaRPr>
          </a:p>
        </p:txBody>
      </p:sp>
      <p:sp>
        <p:nvSpPr>
          <p:cNvPr id="47" name="AutoShape 11"/>
          <p:cNvSpPr>
            <a:spLocks noChangeArrowheads="1"/>
          </p:cNvSpPr>
          <p:nvPr/>
        </p:nvSpPr>
        <p:spPr bwMode="gray">
          <a:xfrm>
            <a:off x="1680106" y="4292982"/>
            <a:ext cx="2077347" cy="470192"/>
          </a:xfrm>
          <a:prstGeom prst="homePlate">
            <a:avLst>
              <a:gd name="adj" fmla="val 26172"/>
            </a:avLst>
          </a:prstGeom>
          <a:solidFill>
            <a:schemeClr val="accent2"/>
          </a:solidFill>
          <a:ln w="3175" cap="flat" cmpd="sng" algn="ctr">
            <a:noFill/>
            <a:prstDash val="solid"/>
          </a:ln>
          <a:effectLst/>
        </p:spPr>
        <p:txBody>
          <a:bodyPr anchor="ctr"/>
          <a:lstStyle/>
          <a:p>
            <a:pPr defTabSz="1219200">
              <a:lnSpc>
                <a:spcPct val="120000"/>
              </a:lnSpc>
              <a:defRPr/>
            </a:pPr>
            <a:r>
              <a:rPr lang="zh-CN" altLang="en-US" sz="1865" kern="0">
                <a:solidFill>
                  <a:schemeClr val="bg1"/>
                </a:solidFill>
                <a:latin typeface="微软雅黑" panose="020b0503020204020204" pitchFamily="34" charset="-122"/>
                <a:ea typeface="微软雅黑" panose="020b0503020204020204" pitchFamily="34" charset="-122"/>
              </a:rPr>
              <a:t>标题</a:t>
            </a:r>
            <a:endParaRPr lang="en-US" altLang="zh-CN" sz="1865" kern="0">
              <a:solidFill>
                <a:schemeClr val="bg1"/>
              </a:solidFill>
              <a:latin typeface="微软雅黑" panose="020b0503020204020204" pitchFamily="34" charset="-122"/>
              <a:ea typeface="微软雅黑" panose="020b0503020204020204" pitchFamily="34" charset="-122"/>
            </a:endParaRPr>
          </a:p>
        </p:txBody>
      </p:sp>
      <p:sp>
        <p:nvSpPr>
          <p:cNvPr id="48" name="Rectangle 3"/>
          <p:cNvSpPr>
            <a:spLocks noChangeArrowheads="1"/>
          </p:cNvSpPr>
          <p:nvPr/>
        </p:nvSpPr>
        <p:spPr bwMode="gray">
          <a:xfrm>
            <a:off x="3963515" y="5060961"/>
            <a:ext cx="6644376" cy="479989"/>
          </a:xfrm>
          <a:prstGeom prst="rect">
            <a:avLst/>
          </a:prstGeom>
          <a:noFill/>
          <a:ln w="3175" cap="flat" cmpd="sng" algn="ctr">
            <a:solidFill>
              <a:schemeClr val="accent1"/>
            </a:solidFill>
            <a:prstDash val="solid"/>
          </a:ln>
          <a:effectLst/>
        </p:spPr>
        <p:txBody>
          <a:bodyPr anchor="ctr"/>
          <a:lstStyle/>
          <a:p>
            <a:pPr>
              <a:lnSpc>
                <a:spcPct val="120000"/>
              </a:lnSpc>
              <a:defRPr/>
            </a:pPr>
            <a:r>
              <a:rPr lang="zh-CN" altLang="en-US" sz="1865" kern="0">
                <a:solidFill>
                  <a:srgbClr val="1C1C1C"/>
                </a:solidFill>
                <a:latin typeface="微软雅黑" panose="020b0503020204020204" pitchFamily="34" charset="-122"/>
                <a:ea typeface="微软雅黑" panose="020b0503020204020204" pitchFamily="34" charset="-122"/>
              </a:rPr>
              <a:t>点击此处添加文字内容点击此处添加文字内容</a:t>
            </a:r>
            <a:endParaRPr lang="en-US" altLang="zh-CN" sz="1865" kern="0">
              <a:solidFill>
                <a:srgbClr val="1C1C1C"/>
              </a:solidFill>
              <a:latin typeface="微软雅黑" panose="020b0503020204020204" pitchFamily="34" charset="-122"/>
              <a:ea typeface="微软雅黑" panose="020b0503020204020204" pitchFamily="34" charset="-122"/>
            </a:endParaRPr>
          </a:p>
        </p:txBody>
      </p:sp>
      <p:sp>
        <p:nvSpPr>
          <p:cNvPr id="49" name="AutoShape 11"/>
          <p:cNvSpPr>
            <a:spLocks noChangeArrowheads="1"/>
          </p:cNvSpPr>
          <p:nvPr/>
        </p:nvSpPr>
        <p:spPr bwMode="gray">
          <a:xfrm>
            <a:off x="1680105" y="5060964"/>
            <a:ext cx="2077347" cy="470192"/>
          </a:xfrm>
          <a:prstGeom prst="homePlate">
            <a:avLst>
              <a:gd name="adj" fmla="val 26172"/>
            </a:avLst>
          </a:prstGeom>
          <a:solidFill>
            <a:schemeClr val="accent1"/>
          </a:solidFill>
          <a:ln w="3175" cap="flat" cmpd="sng" algn="ctr">
            <a:noFill/>
            <a:prstDash val="solid"/>
          </a:ln>
          <a:effectLst/>
        </p:spPr>
        <p:txBody>
          <a:bodyPr anchor="ctr"/>
          <a:lstStyle/>
          <a:p>
            <a:pPr defTabSz="1219200">
              <a:lnSpc>
                <a:spcPct val="120000"/>
              </a:lnSpc>
              <a:defRPr/>
            </a:pPr>
            <a:r>
              <a:rPr lang="zh-CN" altLang="en-US" sz="1865" kern="0">
                <a:solidFill>
                  <a:schemeClr val="bg1"/>
                </a:solidFill>
                <a:latin typeface="微软雅黑" panose="020b0503020204020204" pitchFamily="34" charset="-122"/>
                <a:ea typeface="微软雅黑" panose="020b0503020204020204" pitchFamily="34" charset="-122"/>
              </a:rPr>
              <a:t>标题</a:t>
            </a:r>
            <a:endParaRPr lang="en-US" altLang="zh-CN" sz="1865" ker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4616" p14:dur="1300">
        <p14:pan dir="d"/>
        <p:sndAc>
          <p:stSnd>
            <p:snd r:embed="rId3" name="翻书1.wav"/>
          </p:stSnd>
        </p:sndAc>
      </p:transition>
    </mc:Choice>
    <mc:Fallback>
      <p:transition spd="slow" advClick="0" advTm="4616">
        <p:fade/>
        <p:sndAc>
          <p:stSnd>
            <p:snd r:embed="rId3" name="翻书1.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1+#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0-#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75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1+#ppt_w/2"/>
                                          </p:val>
                                        </p:tav>
                                        <p:tav tm="100000">
                                          <p:val>
                                            <p:strVal val="#ppt_x"/>
                                          </p:val>
                                        </p:tav>
                                      </p:tavLst>
                                    </p:anim>
                                    <p:anim calcmode="lin" valueType="num">
                                      <p:cBhvr additive="base">
                                        <p:cTn id="16" dur="500" fill="hold"/>
                                        <p:tgtEl>
                                          <p:spTgt spid="4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00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0-#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50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fill="hold"/>
                                        <p:tgtEl>
                                          <p:spTgt spid="44"/>
                                        </p:tgtEl>
                                        <p:attrNameLst>
                                          <p:attrName>ppt_x</p:attrName>
                                        </p:attrNameLst>
                                      </p:cBhvr>
                                      <p:tavLst>
                                        <p:tav tm="0">
                                          <p:val>
                                            <p:strVal val="1+#ppt_w/2"/>
                                          </p:val>
                                        </p:tav>
                                        <p:tav tm="100000">
                                          <p:val>
                                            <p:strVal val="#ppt_x"/>
                                          </p:val>
                                        </p:tav>
                                      </p:tavLst>
                                    </p:anim>
                                    <p:anim calcmode="lin" valueType="num">
                                      <p:cBhvr additive="base">
                                        <p:cTn id="24" dur="500" fill="hold"/>
                                        <p:tgtEl>
                                          <p:spTgt spid="4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75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0-#ppt_w/2"/>
                                          </p:val>
                                        </p:tav>
                                        <p:tav tm="100000">
                                          <p:val>
                                            <p:strVal val="#ppt_x"/>
                                          </p:val>
                                        </p:tav>
                                      </p:tavLst>
                                    </p:anim>
                                    <p:anim calcmode="lin" valueType="num">
                                      <p:cBhvr additive="base">
                                        <p:cTn id="28" dur="500" fill="hold"/>
                                        <p:tgtEl>
                                          <p:spTgt spid="45"/>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25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1+#ppt_w/2"/>
                                          </p:val>
                                        </p:tav>
                                        <p:tav tm="100000">
                                          <p:val>
                                            <p:strVal val="#ppt_x"/>
                                          </p:val>
                                        </p:tav>
                                      </p:tavLst>
                                    </p:anim>
                                    <p:anim calcmode="lin" valueType="num">
                                      <p:cBhvr additive="base">
                                        <p:cTn id="32" dur="500" fill="hold"/>
                                        <p:tgtEl>
                                          <p:spTgt spid="4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250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0-#ppt_w/2"/>
                                          </p:val>
                                        </p:tav>
                                        <p:tav tm="100000">
                                          <p:val>
                                            <p:strVal val="#ppt_x"/>
                                          </p:val>
                                        </p:tav>
                                      </p:tavLst>
                                    </p:anim>
                                    <p:anim calcmode="lin" valueType="num">
                                      <p:cBhvr additive="base">
                                        <p:cTn id="36" dur="500" fill="hold"/>
                                        <p:tgtEl>
                                          <p:spTgt spid="47"/>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300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1+#ppt_w/2"/>
                                          </p:val>
                                        </p:tav>
                                        <p:tav tm="100000">
                                          <p:val>
                                            <p:strVal val="#ppt_x"/>
                                          </p:val>
                                        </p:tav>
                                      </p:tavLst>
                                    </p:anim>
                                    <p:anim calcmode="lin" valueType="num">
                                      <p:cBhvr additive="base">
                                        <p:cTn id="40" dur="500" fill="hold"/>
                                        <p:tgtEl>
                                          <p:spTgt spid="48"/>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3250"/>
                                  </p:stCondLst>
                                  <p:childTnLst>
                                    <p:set>
                                      <p:cBhvr>
                                        <p:cTn id="42" dur="1" fill="hold">
                                          <p:stCondLst>
                                            <p:cond delay="0"/>
                                          </p:stCondLst>
                                        </p:cTn>
                                        <p:tgtEl>
                                          <p:spTgt spid="49"/>
                                        </p:tgtEl>
                                        <p:attrNameLst>
                                          <p:attrName>style.visibility</p:attrName>
                                        </p:attrNameLst>
                                      </p:cBhvr>
                                      <p:to>
                                        <p:strVal val="visible"/>
                                      </p:to>
                                    </p:set>
                                    <p:anim calcmode="lin" valueType="num">
                                      <p:cBhvr additive="base">
                                        <p:cTn id="43" dur="500" fill="hold"/>
                                        <p:tgtEl>
                                          <p:spTgt spid="49"/>
                                        </p:tgtEl>
                                        <p:attrNameLst>
                                          <p:attrName>ppt_x</p:attrName>
                                        </p:attrNameLst>
                                      </p:cBhvr>
                                      <p:tavLst>
                                        <p:tav tm="0">
                                          <p:val>
                                            <p:strVal val="0-#ppt_w/2"/>
                                          </p:val>
                                        </p:tav>
                                        <p:tav tm="100000">
                                          <p:val>
                                            <p:strVal val="#ppt_x"/>
                                          </p:val>
                                        </p:tav>
                                      </p:tavLst>
                                    </p:anim>
                                    <p:anim calcmode="lin" valueType="num">
                                      <p:cBhvr additive="base">
                                        <p:cTn id="44"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43" name="Group 94"/>
          <p:cNvGrpSpPr/>
          <p:nvPr/>
        </p:nvGrpSpPr>
        <p:grpSpPr>
          <a:xfrm>
            <a:off x="3449202" y="1235130"/>
            <a:ext cx="5293598" cy="5295186"/>
            <a:chOff x="2954336" y="1206696"/>
            <a:chExt cx="5294312" cy="5295904"/>
          </a:xfrm>
        </p:grpSpPr>
        <p:sp>
          <p:nvSpPr>
            <p:cNvPr id="144" name="Freeform 33"/>
            <p:cNvSpPr>
              <a:spLocks noEditPoints="1"/>
            </p:cNvSpPr>
            <p:nvPr/>
          </p:nvSpPr>
          <p:spPr bwMode="auto">
            <a:xfrm>
              <a:off x="3398836" y="1651196"/>
              <a:ext cx="4849812" cy="4851404"/>
            </a:xfrm>
            <a:custGeom>
              <a:gdLst>
                <a:gd name="T0" fmla="*/ 706 w 994"/>
                <a:gd name="T1" fmla="*/ 832 h 994"/>
                <a:gd name="T2" fmla="*/ 706 w 994"/>
                <a:gd name="T3" fmla="*/ 831 h 994"/>
                <a:gd name="T4" fmla="*/ 656 w 994"/>
                <a:gd name="T5" fmla="*/ 812 h 994"/>
                <a:gd name="T6" fmla="*/ 655 w 994"/>
                <a:gd name="T7" fmla="*/ 812 h 994"/>
                <a:gd name="T8" fmla="*/ 653 w 994"/>
                <a:gd name="T9" fmla="*/ 812 h 994"/>
                <a:gd name="T10" fmla="*/ 652 w 994"/>
                <a:gd name="T11" fmla="*/ 812 h 994"/>
                <a:gd name="T12" fmla="*/ 651 w 994"/>
                <a:gd name="T13" fmla="*/ 812 h 994"/>
                <a:gd name="T14" fmla="*/ 958 w 994"/>
                <a:gd name="T15" fmla="*/ 826 h 994"/>
                <a:gd name="T16" fmla="*/ 958 w 994"/>
                <a:gd name="T17" fmla="*/ 827 h 994"/>
                <a:gd name="T18" fmla="*/ 958 w 994"/>
                <a:gd name="T19" fmla="*/ 828 h 994"/>
                <a:gd name="T20" fmla="*/ 958 w 994"/>
                <a:gd name="T21" fmla="*/ 829 h 994"/>
                <a:gd name="T22" fmla="*/ 958 w 994"/>
                <a:gd name="T23" fmla="*/ 829 h 994"/>
                <a:gd name="T24" fmla="*/ 958 w 994"/>
                <a:gd name="T25" fmla="*/ 830 h 994"/>
                <a:gd name="T26" fmla="*/ 958 w 994"/>
                <a:gd name="T27" fmla="*/ 831 h 994"/>
                <a:gd name="T28" fmla="*/ 832 w 994"/>
                <a:gd name="T29" fmla="*/ 958 h 994"/>
                <a:gd name="T30" fmla="*/ 831 w 994"/>
                <a:gd name="T31" fmla="*/ 958 h 994"/>
                <a:gd name="T32" fmla="*/ 830 w 994"/>
                <a:gd name="T33" fmla="*/ 958 h 994"/>
                <a:gd name="T34" fmla="*/ 937 w 994"/>
                <a:gd name="T35" fmla="*/ 762 h 994"/>
                <a:gd name="T36" fmla="*/ 497 w 994"/>
                <a:gd name="T37" fmla="*/ 654 h 994"/>
                <a:gd name="T38" fmla="*/ 497 w 994"/>
                <a:gd name="T39" fmla="*/ 653 h 994"/>
                <a:gd name="T40" fmla="*/ 497 w 994"/>
                <a:gd name="T41" fmla="*/ 652 h 994"/>
                <a:gd name="T42" fmla="*/ 433 w 994"/>
                <a:gd name="T43" fmla="*/ 628 h 994"/>
                <a:gd name="T44" fmla="*/ 431 w 994"/>
                <a:gd name="T45" fmla="*/ 628 h 994"/>
                <a:gd name="T46" fmla="*/ 430 w 994"/>
                <a:gd name="T47" fmla="*/ 628 h 994"/>
                <a:gd name="T48" fmla="*/ 428 w 994"/>
                <a:gd name="T49" fmla="*/ 628 h 994"/>
                <a:gd name="T50" fmla="*/ 426 w 994"/>
                <a:gd name="T51" fmla="*/ 628 h 994"/>
                <a:gd name="T52" fmla="*/ 812 w 994"/>
                <a:gd name="T53" fmla="*/ 650 h 994"/>
                <a:gd name="T54" fmla="*/ 812 w 994"/>
                <a:gd name="T55" fmla="*/ 651 h 994"/>
                <a:gd name="T56" fmla="*/ 812 w 994"/>
                <a:gd name="T57" fmla="*/ 652 h 994"/>
                <a:gd name="T58" fmla="*/ 812 w 994"/>
                <a:gd name="T59" fmla="*/ 653 h 994"/>
                <a:gd name="T60" fmla="*/ 812 w 994"/>
                <a:gd name="T61" fmla="*/ 654 h 994"/>
                <a:gd name="T62" fmla="*/ 812 w 994"/>
                <a:gd name="T63" fmla="*/ 655 h 994"/>
                <a:gd name="T64" fmla="*/ 831 w 994"/>
                <a:gd name="T65" fmla="*/ 706 h 994"/>
                <a:gd name="T66" fmla="*/ 832 w 994"/>
                <a:gd name="T67" fmla="*/ 706 h 994"/>
                <a:gd name="T68" fmla="*/ 234 w 994"/>
                <a:gd name="T69" fmla="*/ 431 h 994"/>
                <a:gd name="T70" fmla="*/ 234 w 994"/>
                <a:gd name="T71" fmla="*/ 430 h 994"/>
                <a:gd name="T72" fmla="*/ 234 w 994"/>
                <a:gd name="T73" fmla="*/ 429 h 994"/>
                <a:gd name="T74" fmla="*/ 157 w 994"/>
                <a:gd name="T75" fmla="*/ 402 h 994"/>
                <a:gd name="T76" fmla="*/ 156 w 994"/>
                <a:gd name="T77" fmla="*/ 402 h 994"/>
                <a:gd name="T78" fmla="*/ 154 w 994"/>
                <a:gd name="T79" fmla="*/ 402 h 994"/>
                <a:gd name="T80" fmla="*/ 153 w 994"/>
                <a:gd name="T81" fmla="*/ 402 h 994"/>
                <a:gd name="T82" fmla="*/ 628 w 994"/>
                <a:gd name="T83" fmla="*/ 426 h 994"/>
                <a:gd name="T84" fmla="*/ 628 w 994"/>
                <a:gd name="T85" fmla="*/ 427 h 994"/>
                <a:gd name="T86" fmla="*/ 628 w 994"/>
                <a:gd name="T87" fmla="*/ 429 h 994"/>
                <a:gd name="T88" fmla="*/ 628 w 994"/>
                <a:gd name="T89" fmla="*/ 430 h 994"/>
                <a:gd name="T90" fmla="*/ 628 w 994"/>
                <a:gd name="T91" fmla="*/ 431 h 994"/>
                <a:gd name="T92" fmla="*/ 628 w 994"/>
                <a:gd name="T93" fmla="*/ 433 h 994"/>
                <a:gd name="T94" fmla="*/ 621 w 994"/>
                <a:gd name="T95" fmla="*/ 500 h 994"/>
                <a:gd name="T96" fmla="*/ 649 w 994"/>
                <a:gd name="T97" fmla="*/ 497 h 994"/>
                <a:gd name="T98" fmla="*/ 651 w 994"/>
                <a:gd name="T99" fmla="*/ 497 h 994"/>
                <a:gd name="T100" fmla="*/ 652 w 994"/>
                <a:gd name="T101" fmla="*/ 497 h 994"/>
                <a:gd name="T102" fmla="*/ 653 w 994"/>
                <a:gd name="T103" fmla="*/ 497 h 994"/>
                <a:gd name="T104" fmla="*/ 654 w 994"/>
                <a:gd name="T105" fmla="*/ 497 h 994"/>
                <a:gd name="T106" fmla="*/ 347 w 994"/>
                <a:gd name="T107" fmla="*/ 0 h 994"/>
                <a:gd name="T108" fmla="*/ 402 w 994"/>
                <a:gd name="T109" fmla="*/ 154 h 994"/>
                <a:gd name="T110" fmla="*/ 402 w 994"/>
                <a:gd name="T111" fmla="*/ 155 h 994"/>
                <a:gd name="T112" fmla="*/ 402 w 994"/>
                <a:gd name="T113" fmla="*/ 156 h 994"/>
                <a:gd name="T114" fmla="*/ 429 w 994"/>
                <a:gd name="T115" fmla="*/ 234 h 994"/>
                <a:gd name="T116" fmla="*/ 431 w 994"/>
                <a:gd name="T117" fmla="*/ 234 h 9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94" h="994">
                  <a:moveTo>
                    <a:pt x="562" y="782"/>
                  </a:moveTo>
                  <a:cubicBezTo>
                    <a:pt x="591" y="822"/>
                    <a:pt x="638" y="848"/>
                    <a:pt x="690" y="848"/>
                  </a:cubicBezTo>
                  <a:cubicBezTo>
                    <a:pt x="696" y="848"/>
                    <a:pt x="701" y="847"/>
                    <a:pt x="707" y="847"/>
                  </a:cubicBezTo>
                  <a:cubicBezTo>
                    <a:pt x="706" y="842"/>
                    <a:pt x="706" y="837"/>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21"/>
                    <a:pt x="707" y="811"/>
                    <a:pt x="709" y="802"/>
                  </a:cubicBezTo>
                  <a:cubicBezTo>
                    <a:pt x="693" y="808"/>
                    <a:pt x="675"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0" y="812"/>
                  </a:cubicBezTo>
                  <a:cubicBezTo>
                    <a:pt x="650" y="812"/>
                    <a:pt x="650" y="812"/>
                    <a:pt x="650" y="812"/>
                  </a:cubicBezTo>
                  <a:cubicBezTo>
                    <a:pt x="650" y="812"/>
                    <a:pt x="650" y="812"/>
                    <a:pt x="650" y="812"/>
                  </a:cubicBezTo>
                  <a:cubicBezTo>
                    <a:pt x="650" y="812"/>
                    <a:pt x="650" y="812"/>
                    <a:pt x="650" y="812"/>
                  </a:cubicBezTo>
                  <a:cubicBezTo>
                    <a:pt x="617" y="811"/>
                    <a:pt x="587" y="800"/>
                    <a:pt x="562" y="782"/>
                  </a:cubicBezTo>
                  <a:moveTo>
                    <a:pt x="937" y="762"/>
                  </a:moveTo>
                  <a:cubicBezTo>
                    <a:pt x="949" y="781"/>
                    <a:pt x="957" y="802"/>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2"/>
                    <a:pt x="958" y="832"/>
                    <a:pt x="958" y="832"/>
                  </a:cubicBezTo>
                  <a:cubicBezTo>
                    <a:pt x="958" y="832"/>
                    <a:pt x="958" y="832"/>
                    <a:pt x="958" y="832"/>
                  </a:cubicBezTo>
                  <a:cubicBezTo>
                    <a:pt x="958" y="832"/>
                    <a:pt x="958" y="832"/>
                    <a:pt x="958" y="832"/>
                  </a:cubicBezTo>
                  <a:cubicBezTo>
                    <a:pt x="958" y="832"/>
                    <a:pt x="958" y="832"/>
                    <a:pt x="958" y="832"/>
                  </a:cubicBezTo>
                  <a:cubicBezTo>
                    <a:pt x="958" y="901"/>
                    <a:pt x="902" y="958"/>
                    <a:pt x="832" y="958"/>
                  </a:cubicBezTo>
                  <a:cubicBezTo>
                    <a:pt x="832" y="958"/>
                    <a:pt x="832" y="958"/>
                    <a:pt x="832" y="958"/>
                  </a:cubicBezTo>
                  <a:cubicBezTo>
                    <a:pt x="832" y="958"/>
                    <a:pt x="832" y="958"/>
                    <a:pt x="832" y="958"/>
                  </a:cubicBezTo>
                  <a:cubicBezTo>
                    <a:pt x="832" y="958"/>
                    <a:pt x="832" y="958"/>
                    <a:pt x="832" y="958"/>
                  </a:cubicBezTo>
                  <a:cubicBezTo>
                    <a:pt x="832" y="958"/>
                    <a:pt x="832" y="958"/>
                    <a:pt x="832" y="958"/>
                  </a:cubicBezTo>
                  <a:cubicBezTo>
                    <a:pt x="832"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29" y="958"/>
                  </a:cubicBezTo>
                  <a:cubicBezTo>
                    <a:pt x="829" y="958"/>
                    <a:pt x="829" y="958"/>
                    <a:pt x="829" y="958"/>
                  </a:cubicBezTo>
                  <a:cubicBezTo>
                    <a:pt x="805" y="957"/>
                    <a:pt x="782" y="950"/>
                    <a:pt x="763" y="937"/>
                  </a:cubicBezTo>
                  <a:cubicBezTo>
                    <a:pt x="785" y="971"/>
                    <a:pt x="824" y="994"/>
                    <a:pt x="868" y="994"/>
                  </a:cubicBezTo>
                  <a:cubicBezTo>
                    <a:pt x="937" y="994"/>
                    <a:pt x="994" y="937"/>
                    <a:pt x="994" y="868"/>
                  </a:cubicBezTo>
                  <a:cubicBezTo>
                    <a:pt x="994" y="824"/>
                    <a:pt x="971" y="785"/>
                    <a:pt x="937" y="762"/>
                  </a:cubicBezTo>
                  <a:moveTo>
                    <a:pt x="311" y="587"/>
                  </a:moveTo>
                  <a:cubicBezTo>
                    <a:pt x="347" y="634"/>
                    <a:pt x="404" y="664"/>
                    <a:pt x="467" y="664"/>
                  </a:cubicBezTo>
                  <a:cubicBezTo>
                    <a:pt x="477" y="664"/>
                    <a:pt x="487" y="663"/>
                    <a:pt x="497" y="662"/>
                  </a:cubicBezTo>
                  <a:cubicBezTo>
                    <a:pt x="497" y="659"/>
                    <a:pt x="497" y="657"/>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39"/>
                    <a:pt x="499" y="627"/>
                    <a:pt x="502" y="615"/>
                  </a:cubicBezTo>
                  <a:cubicBezTo>
                    <a:pt x="481" y="623"/>
                    <a:pt x="458" y="628"/>
                    <a:pt x="434" y="628"/>
                  </a:cubicBezTo>
                  <a:cubicBezTo>
                    <a:pt x="434" y="628"/>
                    <a:pt x="434" y="628"/>
                    <a:pt x="434" y="628"/>
                  </a:cubicBezTo>
                  <a:cubicBezTo>
                    <a:pt x="434" y="628"/>
                    <a:pt x="434"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2" y="628"/>
                    <a:pt x="432" y="628"/>
                  </a:cubicBezTo>
                  <a:cubicBezTo>
                    <a:pt x="432" y="628"/>
                    <a:pt x="432" y="628"/>
                    <a:pt x="432" y="628"/>
                  </a:cubicBezTo>
                  <a:cubicBezTo>
                    <a:pt x="432" y="628"/>
                    <a:pt x="432" y="628"/>
                    <a:pt x="432" y="628"/>
                  </a:cubicBezTo>
                  <a:cubicBezTo>
                    <a:pt x="432" y="628"/>
                    <a:pt x="432" y="628"/>
                    <a:pt x="432" y="628"/>
                  </a:cubicBezTo>
                  <a:cubicBezTo>
                    <a:pt x="432" y="628"/>
                    <a:pt x="432" y="628"/>
                    <a:pt x="432" y="628"/>
                  </a:cubicBezTo>
                  <a:cubicBezTo>
                    <a:pt x="432" y="628"/>
                    <a:pt x="432" y="628"/>
                    <a:pt x="432" y="628"/>
                  </a:cubicBezTo>
                  <a:cubicBezTo>
                    <a:pt x="432" y="628"/>
                    <a:pt x="431" y="628"/>
                    <a:pt x="431" y="628"/>
                  </a:cubicBezTo>
                  <a:cubicBezTo>
                    <a:pt x="431" y="628"/>
                    <a:pt x="431" y="628"/>
                    <a:pt x="431" y="628"/>
                  </a:cubicBezTo>
                  <a:cubicBezTo>
                    <a:pt x="431" y="628"/>
                    <a:pt x="431" y="628"/>
                    <a:pt x="431" y="628"/>
                  </a:cubicBezTo>
                  <a:cubicBezTo>
                    <a:pt x="431" y="628"/>
                    <a:pt x="431" y="628"/>
                    <a:pt x="431" y="628"/>
                  </a:cubicBezTo>
                  <a:cubicBezTo>
                    <a:pt x="431" y="628"/>
                    <a:pt x="431" y="628"/>
                    <a:pt x="431" y="628"/>
                  </a:cubicBezTo>
                  <a:cubicBezTo>
                    <a:pt x="431" y="628"/>
                    <a:pt x="431" y="628"/>
                    <a:pt x="430" y="628"/>
                  </a:cubicBezTo>
                  <a:cubicBezTo>
                    <a:pt x="430" y="628"/>
                    <a:pt x="430" y="628"/>
                    <a:pt x="430" y="628"/>
                  </a:cubicBezTo>
                  <a:cubicBezTo>
                    <a:pt x="430" y="628"/>
                    <a:pt x="430" y="628"/>
                    <a:pt x="430" y="628"/>
                  </a:cubicBezTo>
                  <a:cubicBezTo>
                    <a:pt x="430" y="628"/>
                    <a:pt x="430" y="628"/>
                    <a:pt x="430" y="628"/>
                  </a:cubicBezTo>
                  <a:cubicBezTo>
                    <a:pt x="430" y="628"/>
                    <a:pt x="430" y="628"/>
                    <a:pt x="430" y="628"/>
                  </a:cubicBezTo>
                  <a:cubicBezTo>
                    <a:pt x="430" y="628"/>
                    <a:pt x="430" y="628"/>
                    <a:pt x="430" y="628"/>
                  </a:cubicBezTo>
                  <a:cubicBezTo>
                    <a:pt x="430" y="628"/>
                    <a:pt x="430"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8" y="628"/>
                  </a:cubicBezTo>
                  <a:cubicBezTo>
                    <a:pt x="428" y="628"/>
                    <a:pt x="428" y="628"/>
                    <a:pt x="428" y="628"/>
                  </a:cubicBezTo>
                  <a:cubicBezTo>
                    <a:pt x="428" y="628"/>
                    <a:pt x="428" y="628"/>
                    <a:pt x="428" y="628"/>
                  </a:cubicBezTo>
                  <a:cubicBezTo>
                    <a:pt x="428" y="628"/>
                    <a:pt x="428" y="628"/>
                    <a:pt x="428" y="628"/>
                  </a:cubicBezTo>
                  <a:cubicBezTo>
                    <a:pt x="428" y="628"/>
                    <a:pt x="428" y="628"/>
                    <a:pt x="428" y="628"/>
                  </a:cubicBezTo>
                  <a:cubicBezTo>
                    <a:pt x="428" y="628"/>
                    <a:pt x="428" y="628"/>
                    <a:pt x="428" y="628"/>
                  </a:cubicBezTo>
                  <a:cubicBezTo>
                    <a:pt x="428" y="628"/>
                    <a:pt x="428" y="628"/>
                    <a:pt x="427" y="628"/>
                  </a:cubicBezTo>
                  <a:cubicBezTo>
                    <a:pt x="427" y="628"/>
                    <a:pt x="427" y="628"/>
                    <a:pt x="427" y="628"/>
                  </a:cubicBezTo>
                  <a:cubicBezTo>
                    <a:pt x="427" y="628"/>
                    <a:pt x="427" y="628"/>
                    <a:pt x="427" y="628"/>
                  </a:cubicBezTo>
                  <a:cubicBezTo>
                    <a:pt x="427" y="628"/>
                    <a:pt x="427" y="628"/>
                    <a:pt x="427" y="628"/>
                  </a:cubicBezTo>
                  <a:cubicBezTo>
                    <a:pt x="427" y="628"/>
                    <a:pt x="426" y="628"/>
                    <a:pt x="426" y="628"/>
                  </a:cubicBezTo>
                  <a:cubicBezTo>
                    <a:pt x="426" y="628"/>
                    <a:pt x="426" y="628"/>
                    <a:pt x="426" y="628"/>
                  </a:cubicBezTo>
                  <a:cubicBezTo>
                    <a:pt x="426" y="628"/>
                    <a:pt x="426" y="628"/>
                    <a:pt x="426" y="628"/>
                  </a:cubicBezTo>
                  <a:cubicBezTo>
                    <a:pt x="426" y="628"/>
                    <a:pt x="426" y="628"/>
                    <a:pt x="426" y="628"/>
                  </a:cubicBezTo>
                  <a:cubicBezTo>
                    <a:pt x="383" y="627"/>
                    <a:pt x="343" y="612"/>
                    <a:pt x="311" y="587"/>
                  </a:cubicBezTo>
                  <a:moveTo>
                    <a:pt x="783" y="562"/>
                  </a:moveTo>
                  <a:cubicBezTo>
                    <a:pt x="800" y="587"/>
                    <a:pt x="811" y="617"/>
                    <a:pt x="812" y="649"/>
                  </a:cubicBezTo>
                  <a:cubicBezTo>
                    <a:pt x="812" y="649"/>
                    <a:pt x="812" y="649"/>
                    <a:pt x="812" y="649"/>
                  </a:cubicBezTo>
                  <a:cubicBezTo>
                    <a:pt x="812" y="649"/>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6"/>
                    <a:pt x="812" y="656"/>
                  </a:cubicBezTo>
                  <a:cubicBezTo>
                    <a:pt x="812" y="656"/>
                    <a:pt x="812" y="656"/>
                    <a:pt x="812" y="656"/>
                  </a:cubicBezTo>
                  <a:cubicBezTo>
                    <a:pt x="812" y="656"/>
                    <a:pt x="812" y="656"/>
                    <a:pt x="812" y="656"/>
                  </a:cubicBezTo>
                  <a:cubicBezTo>
                    <a:pt x="812" y="656"/>
                    <a:pt x="812" y="656"/>
                    <a:pt x="812" y="656"/>
                  </a:cubicBezTo>
                  <a:cubicBezTo>
                    <a:pt x="812" y="675"/>
                    <a:pt x="809" y="692"/>
                    <a:pt x="802" y="709"/>
                  </a:cubicBezTo>
                  <a:cubicBezTo>
                    <a:pt x="812" y="707"/>
                    <a:pt x="821" y="706"/>
                    <a:pt x="831" y="706"/>
                  </a:cubicBezTo>
                  <a:cubicBezTo>
                    <a:pt x="831" y="706"/>
                    <a:pt x="831" y="706"/>
                    <a:pt x="831" y="706"/>
                  </a:cubicBezTo>
                  <a:cubicBezTo>
                    <a:pt x="831" y="706"/>
                    <a:pt x="831" y="706"/>
                    <a:pt x="831" y="706"/>
                  </a:cubicBezTo>
                  <a:cubicBezTo>
                    <a:pt x="831" y="706"/>
                    <a:pt x="831" y="706"/>
                    <a:pt x="831" y="706"/>
                  </a:cubicBezTo>
                  <a:cubicBezTo>
                    <a:pt x="831" y="706"/>
                    <a:pt x="831" y="706"/>
                    <a:pt x="831"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7" y="706"/>
                    <a:pt x="842" y="706"/>
                    <a:pt x="847" y="706"/>
                  </a:cubicBezTo>
                  <a:cubicBezTo>
                    <a:pt x="848" y="701"/>
                    <a:pt x="848" y="696"/>
                    <a:pt x="848" y="690"/>
                  </a:cubicBezTo>
                  <a:cubicBezTo>
                    <a:pt x="848" y="637"/>
                    <a:pt x="822" y="591"/>
                    <a:pt x="783" y="562"/>
                  </a:cubicBezTo>
                  <a:moveTo>
                    <a:pt x="0" y="346"/>
                  </a:moveTo>
                  <a:cubicBezTo>
                    <a:pt x="46" y="402"/>
                    <a:pt x="114" y="437"/>
                    <a:pt x="191" y="437"/>
                  </a:cubicBezTo>
                  <a:cubicBezTo>
                    <a:pt x="206" y="437"/>
                    <a:pt x="220" y="436"/>
                    <a:pt x="234" y="434"/>
                  </a:cubicBezTo>
                  <a:cubicBezTo>
                    <a:pt x="234" y="433"/>
                    <a:pt x="234" y="432"/>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0"/>
                  </a:cubicBezTo>
                  <a:cubicBezTo>
                    <a:pt x="234" y="430"/>
                    <a:pt x="234" y="430"/>
                    <a:pt x="234" y="430"/>
                  </a:cubicBezTo>
                  <a:cubicBezTo>
                    <a:pt x="234" y="430"/>
                    <a:pt x="234" y="430"/>
                    <a:pt x="234" y="430"/>
                  </a:cubicBezTo>
                  <a:cubicBezTo>
                    <a:pt x="234" y="430"/>
                    <a:pt x="234" y="430"/>
                    <a:pt x="234" y="430"/>
                  </a:cubicBezTo>
                  <a:cubicBezTo>
                    <a:pt x="234" y="430"/>
                    <a:pt x="234" y="430"/>
                    <a:pt x="234" y="430"/>
                  </a:cubicBezTo>
                  <a:cubicBezTo>
                    <a:pt x="234" y="430"/>
                    <a:pt x="234" y="430"/>
                    <a:pt x="234" y="430"/>
                  </a:cubicBezTo>
                  <a:cubicBezTo>
                    <a:pt x="234" y="430"/>
                    <a:pt x="234" y="430"/>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8"/>
                    <a:pt x="234" y="428"/>
                  </a:cubicBezTo>
                  <a:cubicBezTo>
                    <a:pt x="234" y="428"/>
                    <a:pt x="234" y="428"/>
                    <a:pt x="234" y="428"/>
                  </a:cubicBezTo>
                  <a:cubicBezTo>
                    <a:pt x="234" y="428"/>
                    <a:pt x="234" y="428"/>
                    <a:pt x="234" y="428"/>
                  </a:cubicBezTo>
                  <a:cubicBezTo>
                    <a:pt x="234" y="428"/>
                    <a:pt x="234" y="428"/>
                    <a:pt x="234" y="428"/>
                  </a:cubicBezTo>
                  <a:cubicBezTo>
                    <a:pt x="234" y="428"/>
                    <a:pt x="234" y="428"/>
                    <a:pt x="234" y="428"/>
                  </a:cubicBezTo>
                  <a:cubicBezTo>
                    <a:pt x="234" y="428"/>
                    <a:pt x="234" y="428"/>
                    <a:pt x="234" y="428"/>
                  </a:cubicBezTo>
                  <a:cubicBezTo>
                    <a:pt x="235" y="414"/>
                    <a:pt x="236" y="400"/>
                    <a:pt x="239" y="387"/>
                  </a:cubicBezTo>
                  <a:cubicBezTo>
                    <a:pt x="214" y="396"/>
                    <a:pt x="186" y="401"/>
                    <a:pt x="157" y="402"/>
                  </a:cubicBezTo>
                  <a:cubicBezTo>
                    <a:pt x="157" y="402"/>
                    <a:pt x="157" y="402"/>
                    <a:pt x="157" y="402"/>
                  </a:cubicBezTo>
                  <a:cubicBezTo>
                    <a:pt x="157" y="402"/>
                    <a:pt x="157" y="402"/>
                    <a:pt x="157" y="402"/>
                  </a:cubicBezTo>
                  <a:cubicBezTo>
                    <a:pt x="157" y="402"/>
                    <a:pt x="157" y="402"/>
                    <a:pt x="157" y="402"/>
                  </a:cubicBezTo>
                  <a:cubicBezTo>
                    <a:pt x="157" y="402"/>
                    <a:pt x="157" y="402"/>
                    <a:pt x="157" y="402"/>
                  </a:cubicBezTo>
                  <a:cubicBezTo>
                    <a:pt x="157" y="402"/>
                    <a:pt x="157" y="402"/>
                    <a:pt x="157" y="402"/>
                  </a:cubicBezTo>
                  <a:cubicBezTo>
                    <a:pt x="157"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5" y="402"/>
                    <a:pt x="155" y="402"/>
                  </a:cubicBezTo>
                  <a:cubicBezTo>
                    <a:pt x="155" y="402"/>
                    <a:pt x="155" y="402"/>
                    <a:pt x="155" y="402"/>
                  </a:cubicBezTo>
                  <a:cubicBezTo>
                    <a:pt x="155" y="402"/>
                    <a:pt x="155" y="402"/>
                    <a:pt x="155" y="402"/>
                  </a:cubicBezTo>
                  <a:cubicBezTo>
                    <a:pt x="155" y="402"/>
                    <a:pt x="155" y="402"/>
                    <a:pt x="155" y="402"/>
                  </a:cubicBezTo>
                  <a:cubicBezTo>
                    <a:pt x="155" y="402"/>
                    <a:pt x="155" y="402"/>
                    <a:pt x="155" y="402"/>
                  </a:cubicBezTo>
                  <a:cubicBezTo>
                    <a:pt x="155" y="402"/>
                    <a:pt x="155" y="402"/>
                    <a:pt x="155"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3" y="402"/>
                    <a:pt x="153" y="402"/>
                    <a:pt x="153" y="402"/>
                  </a:cubicBezTo>
                  <a:cubicBezTo>
                    <a:pt x="153" y="402"/>
                    <a:pt x="153" y="402"/>
                    <a:pt x="153" y="402"/>
                  </a:cubicBezTo>
                  <a:cubicBezTo>
                    <a:pt x="153" y="402"/>
                    <a:pt x="153" y="402"/>
                    <a:pt x="153" y="402"/>
                  </a:cubicBezTo>
                  <a:cubicBezTo>
                    <a:pt x="153" y="402"/>
                    <a:pt x="153" y="402"/>
                    <a:pt x="153" y="402"/>
                  </a:cubicBezTo>
                  <a:cubicBezTo>
                    <a:pt x="152" y="402"/>
                    <a:pt x="152" y="402"/>
                    <a:pt x="152" y="402"/>
                  </a:cubicBezTo>
                  <a:cubicBezTo>
                    <a:pt x="152" y="402"/>
                    <a:pt x="152" y="402"/>
                    <a:pt x="152" y="402"/>
                  </a:cubicBezTo>
                  <a:cubicBezTo>
                    <a:pt x="95" y="401"/>
                    <a:pt x="42" y="380"/>
                    <a:pt x="0" y="346"/>
                  </a:cubicBezTo>
                  <a:moveTo>
                    <a:pt x="587" y="311"/>
                  </a:moveTo>
                  <a:cubicBezTo>
                    <a:pt x="612" y="343"/>
                    <a:pt x="627" y="382"/>
                    <a:pt x="628" y="425"/>
                  </a:cubicBezTo>
                  <a:cubicBezTo>
                    <a:pt x="628" y="425"/>
                    <a:pt x="628" y="425"/>
                    <a:pt x="628" y="425"/>
                  </a:cubicBezTo>
                  <a:cubicBezTo>
                    <a:pt x="628" y="425"/>
                    <a:pt x="628" y="425"/>
                    <a:pt x="628" y="425"/>
                  </a:cubicBezTo>
                  <a:cubicBezTo>
                    <a:pt x="628" y="425"/>
                    <a:pt x="628" y="425"/>
                    <a:pt x="628" y="426"/>
                  </a:cubicBezTo>
                  <a:cubicBezTo>
                    <a:pt x="628" y="426"/>
                    <a:pt x="628" y="426"/>
                    <a:pt x="628" y="426"/>
                  </a:cubicBezTo>
                  <a:cubicBezTo>
                    <a:pt x="628" y="426"/>
                    <a:pt x="628" y="426"/>
                    <a:pt x="628" y="426"/>
                  </a:cubicBezTo>
                  <a:cubicBezTo>
                    <a:pt x="628" y="426"/>
                    <a:pt x="628" y="426"/>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8"/>
                    <a:pt x="628" y="428"/>
                  </a:cubicBezTo>
                  <a:cubicBezTo>
                    <a:pt x="628" y="428"/>
                    <a:pt x="628" y="428"/>
                    <a:pt x="628" y="428"/>
                  </a:cubicBezTo>
                  <a:cubicBezTo>
                    <a:pt x="628" y="428"/>
                    <a:pt x="628" y="428"/>
                    <a:pt x="628" y="428"/>
                  </a:cubicBezTo>
                  <a:cubicBezTo>
                    <a:pt x="628" y="428"/>
                    <a:pt x="628" y="428"/>
                    <a:pt x="628" y="428"/>
                  </a:cubicBezTo>
                  <a:cubicBezTo>
                    <a:pt x="628" y="428"/>
                    <a:pt x="628" y="428"/>
                    <a:pt x="628" y="428"/>
                  </a:cubicBezTo>
                  <a:cubicBezTo>
                    <a:pt x="628" y="428"/>
                    <a:pt x="628" y="428"/>
                    <a:pt x="628" y="428"/>
                  </a:cubicBezTo>
                  <a:cubicBezTo>
                    <a:pt x="628" y="428"/>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57"/>
                    <a:pt x="624" y="480"/>
                    <a:pt x="615" y="502"/>
                  </a:cubicBezTo>
                  <a:cubicBezTo>
                    <a:pt x="617" y="501"/>
                    <a:pt x="619" y="501"/>
                    <a:pt x="621" y="500"/>
                  </a:cubicBezTo>
                  <a:cubicBezTo>
                    <a:pt x="621" y="500"/>
                    <a:pt x="621" y="500"/>
                    <a:pt x="621" y="500"/>
                  </a:cubicBezTo>
                  <a:cubicBezTo>
                    <a:pt x="621" y="500"/>
                    <a:pt x="621" y="500"/>
                    <a:pt x="621" y="500"/>
                  </a:cubicBezTo>
                  <a:cubicBezTo>
                    <a:pt x="621" y="500"/>
                    <a:pt x="621" y="500"/>
                    <a:pt x="621" y="500"/>
                  </a:cubicBezTo>
                  <a:cubicBezTo>
                    <a:pt x="621" y="500"/>
                    <a:pt x="621" y="500"/>
                    <a:pt x="621" y="500"/>
                  </a:cubicBezTo>
                  <a:cubicBezTo>
                    <a:pt x="621" y="500"/>
                    <a:pt x="622" y="500"/>
                    <a:pt x="622" y="500"/>
                  </a:cubicBezTo>
                  <a:cubicBezTo>
                    <a:pt x="622" y="500"/>
                    <a:pt x="622" y="500"/>
                    <a:pt x="622" y="500"/>
                  </a:cubicBezTo>
                  <a:cubicBezTo>
                    <a:pt x="630" y="498"/>
                    <a:pt x="638" y="497"/>
                    <a:pt x="646" y="497"/>
                  </a:cubicBezTo>
                  <a:cubicBezTo>
                    <a:pt x="646" y="497"/>
                    <a:pt x="646" y="497"/>
                    <a:pt x="646" y="497"/>
                  </a:cubicBezTo>
                  <a:cubicBezTo>
                    <a:pt x="646" y="497"/>
                    <a:pt x="646" y="497"/>
                    <a:pt x="646" y="497"/>
                  </a:cubicBezTo>
                  <a:cubicBezTo>
                    <a:pt x="646" y="497"/>
                    <a:pt x="646" y="497"/>
                    <a:pt x="646" y="497"/>
                  </a:cubicBezTo>
                  <a:cubicBezTo>
                    <a:pt x="647" y="497"/>
                    <a:pt x="648" y="497"/>
                    <a:pt x="649" y="497"/>
                  </a:cubicBezTo>
                  <a:cubicBezTo>
                    <a:pt x="649" y="497"/>
                    <a:pt x="649" y="497"/>
                    <a:pt x="649" y="497"/>
                  </a:cubicBezTo>
                  <a:cubicBezTo>
                    <a:pt x="649"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5" y="497"/>
                  </a:cubicBezTo>
                  <a:cubicBezTo>
                    <a:pt x="655" y="497"/>
                    <a:pt x="655" y="497"/>
                    <a:pt x="655" y="497"/>
                  </a:cubicBezTo>
                  <a:cubicBezTo>
                    <a:pt x="657" y="497"/>
                    <a:pt x="660" y="497"/>
                    <a:pt x="662" y="497"/>
                  </a:cubicBezTo>
                  <a:cubicBezTo>
                    <a:pt x="663" y="487"/>
                    <a:pt x="664" y="477"/>
                    <a:pt x="664" y="467"/>
                  </a:cubicBezTo>
                  <a:cubicBezTo>
                    <a:pt x="664" y="403"/>
                    <a:pt x="634" y="347"/>
                    <a:pt x="587" y="311"/>
                  </a:cubicBezTo>
                  <a:moveTo>
                    <a:pt x="347" y="0"/>
                  </a:moveTo>
                  <a:cubicBezTo>
                    <a:pt x="381" y="42"/>
                    <a:pt x="401" y="94"/>
                    <a:pt x="402" y="152"/>
                  </a:cubicBezTo>
                  <a:cubicBezTo>
                    <a:pt x="402" y="152"/>
                    <a:pt x="402" y="152"/>
                    <a:pt x="402" y="152"/>
                  </a:cubicBezTo>
                  <a:cubicBezTo>
                    <a:pt x="402" y="152"/>
                    <a:pt x="402" y="152"/>
                    <a:pt x="402" y="152"/>
                  </a:cubicBezTo>
                  <a:cubicBezTo>
                    <a:pt x="402" y="152"/>
                    <a:pt x="402" y="152"/>
                    <a:pt x="402" y="152"/>
                  </a:cubicBezTo>
                  <a:cubicBezTo>
                    <a:pt x="402" y="152"/>
                    <a:pt x="402" y="152"/>
                    <a:pt x="402" y="153"/>
                  </a:cubicBezTo>
                  <a:cubicBezTo>
                    <a:pt x="402" y="153"/>
                    <a:pt x="402" y="153"/>
                    <a:pt x="402" y="153"/>
                  </a:cubicBezTo>
                  <a:cubicBezTo>
                    <a:pt x="402" y="153"/>
                    <a:pt x="402" y="153"/>
                    <a:pt x="402" y="153"/>
                  </a:cubicBezTo>
                  <a:cubicBezTo>
                    <a:pt x="402" y="153"/>
                    <a:pt x="402" y="153"/>
                    <a:pt x="402" y="153"/>
                  </a:cubicBezTo>
                  <a:cubicBezTo>
                    <a:pt x="402" y="153"/>
                    <a:pt x="402" y="153"/>
                    <a:pt x="402" y="154"/>
                  </a:cubicBezTo>
                  <a:cubicBezTo>
                    <a:pt x="402" y="154"/>
                    <a:pt x="402" y="154"/>
                    <a:pt x="402" y="154"/>
                  </a:cubicBezTo>
                  <a:cubicBezTo>
                    <a:pt x="402" y="154"/>
                    <a:pt x="402" y="154"/>
                    <a:pt x="402" y="154"/>
                  </a:cubicBezTo>
                  <a:cubicBezTo>
                    <a:pt x="402" y="154"/>
                    <a:pt x="402" y="154"/>
                    <a:pt x="402" y="154"/>
                  </a:cubicBezTo>
                  <a:cubicBezTo>
                    <a:pt x="402" y="154"/>
                    <a:pt x="402" y="154"/>
                    <a:pt x="402" y="154"/>
                  </a:cubicBezTo>
                  <a:cubicBezTo>
                    <a:pt x="402" y="154"/>
                    <a:pt x="402" y="154"/>
                    <a:pt x="402" y="154"/>
                  </a:cubicBezTo>
                  <a:cubicBezTo>
                    <a:pt x="402" y="154"/>
                    <a:pt x="402" y="154"/>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6"/>
                    <a:pt x="402" y="156"/>
                  </a:cubicBezTo>
                  <a:cubicBezTo>
                    <a:pt x="402" y="156"/>
                    <a:pt x="402" y="156"/>
                    <a:pt x="402" y="156"/>
                  </a:cubicBezTo>
                  <a:cubicBezTo>
                    <a:pt x="402" y="156"/>
                    <a:pt x="402" y="156"/>
                    <a:pt x="402" y="156"/>
                  </a:cubicBezTo>
                  <a:cubicBezTo>
                    <a:pt x="402" y="156"/>
                    <a:pt x="402" y="156"/>
                    <a:pt x="402" y="156"/>
                  </a:cubicBezTo>
                  <a:cubicBezTo>
                    <a:pt x="402" y="156"/>
                    <a:pt x="402" y="156"/>
                    <a:pt x="402" y="156"/>
                  </a:cubicBezTo>
                  <a:cubicBezTo>
                    <a:pt x="402" y="156"/>
                    <a:pt x="402" y="156"/>
                    <a:pt x="402" y="156"/>
                  </a:cubicBezTo>
                  <a:cubicBezTo>
                    <a:pt x="402" y="156"/>
                    <a:pt x="402" y="157"/>
                    <a:pt x="402" y="157"/>
                  </a:cubicBezTo>
                  <a:cubicBezTo>
                    <a:pt x="402" y="157"/>
                    <a:pt x="402" y="157"/>
                    <a:pt x="402" y="157"/>
                  </a:cubicBezTo>
                  <a:cubicBezTo>
                    <a:pt x="402" y="157"/>
                    <a:pt x="402" y="157"/>
                    <a:pt x="402" y="157"/>
                  </a:cubicBezTo>
                  <a:cubicBezTo>
                    <a:pt x="402" y="157"/>
                    <a:pt x="402" y="157"/>
                    <a:pt x="402" y="157"/>
                  </a:cubicBezTo>
                  <a:cubicBezTo>
                    <a:pt x="402" y="157"/>
                    <a:pt x="402" y="157"/>
                    <a:pt x="402" y="157"/>
                  </a:cubicBezTo>
                  <a:cubicBezTo>
                    <a:pt x="402" y="157"/>
                    <a:pt x="402" y="157"/>
                    <a:pt x="402" y="157"/>
                  </a:cubicBezTo>
                  <a:cubicBezTo>
                    <a:pt x="402" y="186"/>
                    <a:pt x="397" y="213"/>
                    <a:pt x="387" y="239"/>
                  </a:cubicBezTo>
                  <a:cubicBezTo>
                    <a:pt x="401" y="236"/>
                    <a:pt x="415" y="234"/>
                    <a:pt x="429" y="234"/>
                  </a:cubicBezTo>
                  <a:cubicBezTo>
                    <a:pt x="429" y="234"/>
                    <a:pt x="429" y="234"/>
                    <a:pt x="429" y="234"/>
                  </a:cubicBezTo>
                  <a:cubicBezTo>
                    <a:pt x="429" y="234"/>
                    <a:pt x="429"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2" y="234"/>
                    <a:pt x="433" y="234"/>
                    <a:pt x="434" y="234"/>
                  </a:cubicBezTo>
                  <a:cubicBezTo>
                    <a:pt x="436" y="220"/>
                    <a:pt x="438" y="206"/>
                    <a:pt x="438" y="191"/>
                  </a:cubicBezTo>
                  <a:cubicBezTo>
                    <a:pt x="438" y="114"/>
                    <a:pt x="402" y="45"/>
                    <a:pt x="347"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45" name="Oval 34"/>
            <p:cNvSpPr>
              <a:spLocks noChangeArrowheads="1"/>
            </p:cNvSpPr>
            <p:nvPr/>
          </p:nvSpPr>
          <p:spPr bwMode="auto">
            <a:xfrm>
              <a:off x="6843710" y="5096073"/>
              <a:ext cx="1228725" cy="1230314"/>
            </a:xfrm>
            <a:prstGeom prst="ellipse">
              <a:avLst/>
            </a:prstGeom>
            <a:solidFill>
              <a:schemeClr val="bg1"/>
            </a:solidFill>
            <a:ln w="9525">
              <a:solidFill>
                <a:schemeClr val="bg1">
                  <a:lumMod val="85000"/>
                </a:schemeClr>
              </a:solidFill>
              <a:round/>
            </a:ln>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46" name="Oval 35"/>
            <p:cNvSpPr>
              <a:spLocks noChangeArrowheads="1"/>
            </p:cNvSpPr>
            <p:nvPr/>
          </p:nvSpPr>
          <p:spPr bwMode="auto">
            <a:xfrm>
              <a:off x="6921499" y="5173862"/>
              <a:ext cx="1073151" cy="1074739"/>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47" name="Oval 36"/>
            <p:cNvSpPr>
              <a:spLocks noChangeArrowheads="1"/>
            </p:cNvSpPr>
            <p:nvPr/>
          </p:nvSpPr>
          <p:spPr bwMode="auto">
            <a:xfrm>
              <a:off x="6994524" y="5248474"/>
              <a:ext cx="927100" cy="922339"/>
            </a:xfrm>
            <a:prstGeom prst="ellipse">
              <a:avLst/>
            </a:prstGeom>
            <a:solidFill>
              <a:schemeClr val="accent2"/>
            </a:solidFill>
            <a:ln>
              <a:noFill/>
            </a:ln>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48" name="Oval 37"/>
            <p:cNvSpPr>
              <a:spLocks noChangeArrowheads="1"/>
            </p:cNvSpPr>
            <p:nvPr/>
          </p:nvSpPr>
          <p:spPr bwMode="auto">
            <a:xfrm>
              <a:off x="5822949" y="4076898"/>
              <a:ext cx="1536700" cy="1536701"/>
            </a:xfrm>
            <a:prstGeom prst="ellipse">
              <a:avLst/>
            </a:prstGeom>
            <a:solidFill>
              <a:schemeClr val="bg1"/>
            </a:solidFill>
            <a:ln w="9525">
              <a:solidFill>
                <a:schemeClr val="bg1">
                  <a:lumMod val="85000"/>
                </a:schemeClr>
              </a:solidFill>
              <a:round/>
            </a:ln>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49" name="Oval 38"/>
            <p:cNvSpPr>
              <a:spLocks noChangeArrowheads="1"/>
            </p:cNvSpPr>
            <p:nvPr/>
          </p:nvSpPr>
          <p:spPr bwMode="auto">
            <a:xfrm>
              <a:off x="5921374" y="4173736"/>
              <a:ext cx="1341439" cy="1343026"/>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50" name="Oval 39"/>
            <p:cNvSpPr>
              <a:spLocks noChangeArrowheads="1"/>
            </p:cNvSpPr>
            <p:nvPr/>
          </p:nvSpPr>
          <p:spPr bwMode="auto">
            <a:xfrm>
              <a:off x="6013449" y="4267399"/>
              <a:ext cx="1157288" cy="115094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51" name="Oval 40"/>
            <p:cNvSpPr>
              <a:spLocks noChangeArrowheads="1"/>
            </p:cNvSpPr>
            <p:nvPr/>
          </p:nvSpPr>
          <p:spPr bwMode="auto">
            <a:xfrm>
              <a:off x="4540249" y="2792609"/>
              <a:ext cx="1922463" cy="1922464"/>
            </a:xfrm>
            <a:prstGeom prst="ellipse">
              <a:avLst/>
            </a:prstGeom>
            <a:solidFill>
              <a:schemeClr val="bg1"/>
            </a:solidFill>
            <a:ln w="9525">
              <a:solidFill>
                <a:schemeClr val="bg1">
                  <a:lumMod val="85000"/>
                </a:schemeClr>
              </a:solidFill>
              <a:round/>
            </a:ln>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52" name="Oval 41"/>
            <p:cNvSpPr>
              <a:spLocks noChangeArrowheads="1"/>
            </p:cNvSpPr>
            <p:nvPr/>
          </p:nvSpPr>
          <p:spPr bwMode="auto">
            <a:xfrm>
              <a:off x="4667249" y="2914848"/>
              <a:ext cx="1673225" cy="1679576"/>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53" name="Oval 42"/>
            <p:cNvSpPr>
              <a:spLocks noChangeArrowheads="1"/>
            </p:cNvSpPr>
            <p:nvPr/>
          </p:nvSpPr>
          <p:spPr bwMode="auto">
            <a:xfrm>
              <a:off x="4784724" y="3032323"/>
              <a:ext cx="1438275" cy="1444627"/>
            </a:xfrm>
            <a:prstGeom prst="ellipse">
              <a:avLst/>
            </a:prstGeom>
            <a:solidFill>
              <a:schemeClr val="accent2"/>
            </a:solidFill>
            <a:ln>
              <a:noFill/>
            </a:ln>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54" name="Oval 43"/>
            <p:cNvSpPr>
              <a:spLocks noChangeArrowheads="1"/>
            </p:cNvSpPr>
            <p:nvPr/>
          </p:nvSpPr>
          <p:spPr bwMode="auto">
            <a:xfrm>
              <a:off x="2954336" y="1206696"/>
              <a:ext cx="2405062" cy="2406653"/>
            </a:xfrm>
            <a:prstGeom prst="ellipse">
              <a:avLst/>
            </a:prstGeom>
            <a:solidFill>
              <a:schemeClr val="bg1"/>
            </a:solidFill>
            <a:ln w="9525">
              <a:solidFill>
                <a:schemeClr val="bg1">
                  <a:lumMod val="85000"/>
                </a:schemeClr>
              </a:solidFill>
              <a:round/>
            </a:ln>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55" name="Oval 44"/>
            <p:cNvSpPr>
              <a:spLocks noChangeArrowheads="1"/>
            </p:cNvSpPr>
            <p:nvPr/>
          </p:nvSpPr>
          <p:spPr bwMode="auto">
            <a:xfrm>
              <a:off x="3109911" y="1362271"/>
              <a:ext cx="2093913" cy="2093915"/>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56" name="Oval 45"/>
            <p:cNvSpPr>
              <a:spLocks noChangeArrowheads="1"/>
            </p:cNvSpPr>
            <p:nvPr/>
          </p:nvSpPr>
          <p:spPr bwMode="auto">
            <a:xfrm>
              <a:off x="3257550" y="1509908"/>
              <a:ext cx="1800225" cy="1800227"/>
            </a:xfrm>
            <a:prstGeom prst="ellipse">
              <a:avLst/>
            </a:prstGeom>
            <a:solidFill>
              <a:schemeClr val="accent1"/>
            </a:solidFill>
            <a:ln>
              <a:noFill/>
            </a:ln>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57" name="Freeform 46"/>
            <p:cNvSpPr>
              <a:spLocks noEditPoints="1"/>
            </p:cNvSpPr>
            <p:nvPr/>
          </p:nvSpPr>
          <p:spPr bwMode="auto">
            <a:xfrm>
              <a:off x="3257550" y="1509908"/>
              <a:ext cx="946150" cy="941389"/>
            </a:xfrm>
            <a:custGeom>
              <a:gdLst>
                <a:gd name="T0" fmla="*/ 0 w 194"/>
                <a:gd name="T1" fmla="*/ 193 h 193"/>
                <a:gd name="T2" fmla="*/ 0 w 194"/>
                <a:gd name="T3" fmla="*/ 193 h 193"/>
                <a:gd name="T4" fmla="*/ 0 w 194"/>
                <a:gd name="T5" fmla="*/ 192 h 193"/>
                <a:gd name="T6" fmla="*/ 0 w 194"/>
                <a:gd name="T7" fmla="*/ 192 h 193"/>
                <a:gd name="T8" fmla="*/ 0 w 194"/>
                <a:gd name="T9" fmla="*/ 192 h 193"/>
                <a:gd name="T10" fmla="*/ 0 w 194"/>
                <a:gd name="T11" fmla="*/ 192 h 193"/>
                <a:gd name="T12" fmla="*/ 0 w 194"/>
                <a:gd name="T13" fmla="*/ 191 h 193"/>
                <a:gd name="T14" fmla="*/ 0 w 194"/>
                <a:gd name="T15" fmla="*/ 191 h 193"/>
                <a:gd name="T16" fmla="*/ 0 w 194"/>
                <a:gd name="T17" fmla="*/ 191 h 193"/>
                <a:gd name="T18" fmla="*/ 0 w 194"/>
                <a:gd name="T19" fmla="*/ 190 h 193"/>
                <a:gd name="T20" fmla="*/ 0 w 194"/>
                <a:gd name="T21" fmla="*/ 190 h 193"/>
                <a:gd name="T22" fmla="*/ 0 w 194"/>
                <a:gd name="T23" fmla="*/ 190 h 193"/>
                <a:gd name="T24" fmla="*/ 0 w 194"/>
                <a:gd name="T25" fmla="*/ 189 h 193"/>
                <a:gd name="T26" fmla="*/ 0 w 194"/>
                <a:gd name="T27" fmla="*/ 189 h 193"/>
                <a:gd name="T28" fmla="*/ 0 w 194"/>
                <a:gd name="T29" fmla="*/ 189 h 193"/>
                <a:gd name="T30" fmla="*/ 0 w 194"/>
                <a:gd name="T31" fmla="*/ 189 h 193"/>
                <a:gd name="T32" fmla="*/ 0 w 194"/>
                <a:gd name="T33" fmla="*/ 188 h 193"/>
                <a:gd name="T34" fmla="*/ 0 w 194"/>
                <a:gd name="T35" fmla="*/ 188 h 193"/>
                <a:gd name="T36" fmla="*/ 0 w 194"/>
                <a:gd name="T37" fmla="*/ 188 h 193"/>
                <a:gd name="T38" fmla="*/ 0 w 194"/>
                <a:gd name="T39" fmla="*/ 187 h 193"/>
                <a:gd name="T40" fmla="*/ 0 w 194"/>
                <a:gd name="T41" fmla="*/ 187 h 193"/>
                <a:gd name="T42" fmla="*/ 0 w 194"/>
                <a:gd name="T43" fmla="*/ 187 h 193"/>
                <a:gd name="T44" fmla="*/ 0 w 194"/>
                <a:gd name="T45" fmla="*/ 186 h 193"/>
                <a:gd name="T46" fmla="*/ 0 w 194"/>
                <a:gd name="T47" fmla="*/ 186 h 193"/>
                <a:gd name="T48" fmla="*/ 0 w 194"/>
                <a:gd name="T49" fmla="*/ 186 h 193"/>
                <a:gd name="T50" fmla="*/ 0 w 194"/>
                <a:gd name="T51" fmla="*/ 186 h 193"/>
                <a:gd name="T52" fmla="*/ 0 w 194"/>
                <a:gd name="T53" fmla="*/ 185 h 193"/>
                <a:gd name="T54" fmla="*/ 0 w 194"/>
                <a:gd name="T55" fmla="*/ 185 h 193"/>
                <a:gd name="T56" fmla="*/ 0 w 194"/>
                <a:gd name="T57" fmla="*/ 184 h 193"/>
                <a:gd name="T58" fmla="*/ 194 w 194"/>
                <a:gd name="T59" fmla="*/ 0 h 193"/>
                <a:gd name="T60" fmla="*/ 193 w 194"/>
                <a:gd name="T61" fmla="*/ 0 h 193"/>
                <a:gd name="T62" fmla="*/ 193 w 194"/>
                <a:gd name="T63" fmla="*/ 0 h 193"/>
                <a:gd name="T64" fmla="*/ 192 w 194"/>
                <a:gd name="T65" fmla="*/ 0 h 193"/>
                <a:gd name="T66" fmla="*/ 192 w 194"/>
                <a:gd name="T67" fmla="*/ 0 h 193"/>
                <a:gd name="T68" fmla="*/ 192 w 194"/>
                <a:gd name="T69" fmla="*/ 0 h 193"/>
                <a:gd name="T70" fmla="*/ 191 w 194"/>
                <a:gd name="T71" fmla="*/ 0 h 193"/>
                <a:gd name="T72" fmla="*/ 191 w 194"/>
                <a:gd name="T73" fmla="*/ 0 h 193"/>
                <a:gd name="T74" fmla="*/ 191 w 194"/>
                <a:gd name="T75" fmla="*/ 0 h 193"/>
                <a:gd name="T76" fmla="*/ 190 w 194"/>
                <a:gd name="T77" fmla="*/ 0 h 193"/>
                <a:gd name="T78" fmla="*/ 190 w 194"/>
                <a:gd name="T79" fmla="*/ 0 h 193"/>
                <a:gd name="T80" fmla="*/ 190 w 194"/>
                <a:gd name="T81" fmla="*/ 0 h 193"/>
                <a:gd name="T82" fmla="*/ 189 w 194"/>
                <a:gd name="T83" fmla="*/ 0 h 193"/>
                <a:gd name="T84" fmla="*/ 189 w 194"/>
                <a:gd name="T85" fmla="*/ 0 h 193"/>
                <a:gd name="T86" fmla="*/ 189 w 194"/>
                <a:gd name="T87" fmla="*/ 0 h 193"/>
                <a:gd name="T88" fmla="*/ 189 w 194"/>
                <a:gd name="T89" fmla="*/ 0 h 193"/>
                <a:gd name="T90" fmla="*/ 188 w 194"/>
                <a:gd name="T91" fmla="*/ 0 h 193"/>
                <a:gd name="T92" fmla="*/ 188 w 194"/>
                <a:gd name="T93" fmla="*/ 0 h 193"/>
                <a:gd name="T94" fmla="*/ 188 w 194"/>
                <a:gd name="T95" fmla="*/ 0 h 193"/>
                <a:gd name="T96" fmla="*/ 187 w 194"/>
                <a:gd name="T97" fmla="*/ 0 h 193"/>
                <a:gd name="T98" fmla="*/ 187 w 194"/>
                <a:gd name="T99" fmla="*/ 0 h 193"/>
                <a:gd name="T100" fmla="*/ 187 w 194"/>
                <a:gd name="T101" fmla="*/ 0 h 193"/>
                <a:gd name="T102" fmla="*/ 186 w 194"/>
                <a:gd name="T103" fmla="*/ 0 h 193"/>
                <a:gd name="T104" fmla="*/ 186 w 194"/>
                <a:gd name="T105" fmla="*/ 0 h 193"/>
                <a:gd name="T106" fmla="*/ 186 w 194"/>
                <a:gd name="T107" fmla="*/ 0 h 193"/>
                <a:gd name="T108" fmla="*/ 185 w 194"/>
                <a:gd name="T109" fmla="*/ 0 h 193"/>
                <a:gd name="T110" fmla="*/ 185 w 194"/>
                <a:gd name="T111" fmla="*/ 0 h 193"/>
                <a:gd name="T112" fmla="*/ 0 w 194"/>
                <a:gd name="T113" fmla="*/ 184 h 193"/>
                <a:gd name="T114" fmla="*/ 185 w 194"/>
                <a:gd name="T115" fmla="*/ 0 h 1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4" h="193">
                  <a:moveTo>
                    <a:pt x="0" y="193"/>
                  </a:moveTo>
                  <a:cubicBezTo>
                    <a:pt x="0" y="193"/>
                    <a:pt x="0" y="193"/>
                    <a:pt x="0" y="193"/>
                  </a:cubicBezTo>
                  <a:cubicBezTo>
                    <a:pt x="0" y="193"/>
                    <a:pt x="0" y="193"/>
                    <a:pt x="0" y="193"/>
                  </a:cubicBezTo>
                  <a:moveTo>
                    <a:pt x="0" y="193"/>
                  </a:moveTo>
                  <a:cubicBezTo>
                    <a:pt x="0" y="193"/>
                    <a:pt x="0" y="193"/>
                    <a:pt x="0" y="193"/>
                  </a:cubicBezTo>
                  <a:cubicBezTo>
                    <a:pt x="0" y="193"/>
                    <a:pt x="0" y="193"/>
                    <a:pt x="0" y="193"/>
                  </a:cubicBezTo>
                  <a:moveTo>
                    <a:pt x="0" y="192"/>
                  </a:moveTo>
                  <a:cubicBezTo>
                    <a:pt x="0" y="192"/>
                    <a:pt x="0" y="193"/>
                    <a:pt x="0" y="193"/>
                  </a:cubicBezTo>
                  <a:cubicBezTo>
                    <a:pt x="0" y="193"/>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89"/>
                  </a:moveTo>
                  <a:cubicBezTo>
                    <a:pt x="0" y="189"/>
                    <a:pt x="0" y="190"/>
                    <a:pt x="0" y="190"/>
                  </a:cubicBezTo>
                  <a:cubicBezTo>
                    <a:pt x="0" y="190"/>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7"/>
                  </a:moveTo>
                  <a:cubicBezTo>
                    <a:pt x="0" y="187"/>
                    <a:pt x="0" y="187"/>
                    <a:pt x="0" y="188"/>
                  </a:cubicBezTo>
                  <a:cubicBezTo>
                    <a:pt x="0" y="187"/>
                    <a:pt x="0" y="187"/>
                    <a:pt x="0" y="187"/>
                  </a:cubicBezTo>
                  <a:moveTo>
                    <a:pt x="0" y="187"/>
                  </a:moveTo>
                  <a:cubicBezTo>
                    <a:pt x="0" y="187"/>
                    <a:pt x="0" y="187"/>
                    <a:pt x="0" y="187"/>
                  </a:cubicBezTo>
                  <a:cubicBezTo>
                    <a:pt x="0" y="187"/>
                    <a:pt x="0" y="187"/>
                    <a:pt x="0" y="187"/>
                  </a:cubicBezTo>
                  <a:moveTo>
                    <a:pt x="0" y="187"/>
                  </a:moveTo>
                  <a:cubicBezTo>
                    <a:pt x="0" y="187"/>
                    <a:pt x="0" y="187"/>
                    <a:pt x="0" y="187"/>
                  </a:cubicBezTo>
                  <a:cubicBezTo>
                    <a:pt x="0" y="187"/>
                    <a:pt x="0" y="187"/>
                    <a:pt x="0" y="187"/>
                  </a:cubicBezTo>
                  <a:moveTo>
                    <a:pt x="0" y="186"/>
                  </a:moveTo>
                  <a:cubicBezTo>
                    <a:pt x="0" y="186"/>
                    <a:pt x="0" y="187"/>
                    <a:pt x="0" y="187"/>
                  </a:cubicBezTo>
                  <a:cubicBezTo>
                    <a:pt x="0" y="187"/>
                    <a:pt x="0" y="187"/>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5"/>
                  </a:moveTo>
                  <a:cubicBezTo>
                    <a:pt x="0" y="185"/>
                    <a:pt x="0" y="185"/>
                    <a:pt x="0" y="185"/>
                  </a:cubicBezTo>
                  <a:cubicBezTo>
                    <a:pt x="0" y="185"/>
                    <a:pt x="0" y="185"/>
                    <a:pt x="0" y="185"/>
                  </a:cubicBezTo>
                  <a:moveTo>
                    <a:pt x="0" y="185"/>
                  </a:moveTo>
                  <a:cubicBezTo>
                    <a:pt x="0" y="185"/>
                    <a:pt x="0" y="185"/>
                    <a:pt x="0" y="185"/>
                  </a:cubicBezTo>
                  <a:cubicBezTo>
                    <a:pt x="0" y="185"/>
                    <a:pt x="0" y="185"/>
                    <a:pt x="0" y="185"/>
                  </a:cubicBezTo>
                  <a:moveTo>
                    <a:pt x="0" y="184"/>
                  </a:moveTo>
                  <a:cubicBezTo>
                    <a:pt x="0" y="184"/>
                    <a:pt x="0" y="184"/>
                    <a:pt x="0" y="185"/>
                  </a:cubicBezTo>
                  <a:cubicBezTo>
                    <a:pt x="0" y="184"/>
                    <a:pt x="0" y="184"/>
                    <a:pt x="0" y="184"/>
                  </a:cubicBezTo>
                  <a:moveTo>
                    <a:pt x="194" y="0"/>
                  </a:moveTo>
                  <a:cubicBezTo>
                    <a:pt x="194" y="0"/>
                    <a:pt x="194" y="0"/>
                    <a:pt x="194" y="0"/>
                  </a:cubicBezTo>
                  <a:cubicBezTo>
                    <a:pt x="194" y="0"/>
                    <a:pt x="194" y="0"/>
                    <a:pt x="194" y="0"/>
                  </a:cubicBezTo>
                  <a:moveTo>
                    <a:pt x="193" y="0"/>
                  </a:moveTo>
                  <a:cubicBezTo>
                    <a:pt x="193" y="0"/>
                    <a:pt x="193" y="0"/>
                    <a:pt x="193" y="0"/>
                  </a:cubicBezTo>
                  <a:cubicBezTo>
                    <a:pt x="193" y="0"/>
                    <a:pt x="193" y="0"/>
                    <a:pt x="193" y="0"/>
                  </a:cubicBezTo>
                  <a:moveTo>
                    <a:pt x="193" y="0"/>
                  </a:moveTo>
                  <a:cubicBezTo>
                    <a:pt x="193" y="0"/>
                    <a:pt x="193" y="0"/>
                    <a:pt x="193" y="0"/>
                  </a:cubicBezTo>
                  <a:cubicBezTo>
                    <a:pt x="193" y="0"/>
                    <a:pt x="193" y="0"/>
                    <a:pt x="193" y="0"/>
                  </a:cubicBezTo>
                  <a:moveTo>
                    <a:pt x="192" y="0"/>
                  </a:moveTo>
                  <a:cubicBezTo>
                    <a:pt x="192" y="0"/>
                    <a:pt x="192" y="0"/>
                    <a:pt x="193" y="0"/>
                  </a:cubicBezTo>
                  <a:cubicBezTo>
                    <a:pt x="193" y="0"/>
                    <a:pt x="192" y="0"/>
                    <a:pt x="192" y="0"/>
                  </a:cubicBezTo>
                  <a:moveTo>
                    <a:pt x="192" y="0"/>
                  </a:moveTo>
                  <a:cubicBezTo>
                    <a:pt x="192" y="0"/>
                    <a:pt x="192" y="0"/>
                    <a:pt x="192" y="0"/>
                  </a:cubicBezTo>
                  <a:cubicBezTo>
                    <a:pt x="192" y="0"/>
                    <a:pt x="192" y="0"/>
                    <a:pt x="192" y="0"/>
                  </a:cubicBezTo>
                  <a:moveTo>
                    <a:pt x="192" y="0"/>
                  </a:moveTo>
                  <a:cubicBezTo>
                    <a:pt x="192" y="0"/>
                    <a:pt x="192" y="0"/>
                    <a:pt x="192" y="0"/>
                  </a:cubicBezTo>
                  <a:cubicBezTo>
                    <a:pt x="192" y="0"/>
                    <a:pt x="192" y="0"/>
                    <a:pt x="192"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0" y="0"/>
                  </a:moveTo>
                  <a:cubicBezTo>
                    <a:pt x="190" y="0"/>
                    <a:pt x="190" y="0"/>
                    <a:pt x="191" y="0"/>
                  </a:cubicBezTo>
                  <a:cubicBezTo>
                    <a:pt x="190" y="0"/>
                    <a:pt x="190" y="0"/>
                    <a:pt x="190" y="0"/>
                  </a:cubicBezTo>
                  <a:moveTo>
                    <a:pt x="190" y="0"/>
                  </a:moveTo>
                  <a:cubicBezTo>
                    <a:pt x="190" y="0"/>
                    <a:pt x="190" y="0"/>
                    <a:pt x="190" y="0"/>
                  </a:cubicBezTo>
                  <a:cubicBezTo>
                    <a:pt x="190" y="0"/>
                    <a:pt x="190" y="0"/>
                    <a:pt x="190" y="0"/>
                  </a:cubicBezTo>
                  <a:moveTo>
                    <a:pt x="190" y="0"/>
                  </a:moveTo>
                  <a:cubicBezTo>
                    <a:pt x="190" y="0"/>
                    <a:pt x="190" y="0"/>
                    <a:pt x="190" y="0"/>
                  </a:cubicBezTo>
                  <a:cubicBezTo>
                    <a:pt x="190" y="0"/>
                    <a:pt x="190" y="0"/>
                    <a:pt x="190" y="0"/>
                  </a:cubicBezTo>
                  <a:moveTo>
                    <a:pt x="189" y="0"/>
                  </a:moveTo>
                  <a:cubicBezTo>
                    <a:pt x="190" y="0"/>
                    <a:pt x="190" y="0"/>
                    <a:pt x="190" y="0"/>
                  </a:cubicBezTo>
                  <a:cubicBezTo>
                    <a:pt x="190" y="0"/>
                    <a:pt x="190"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7" y="0"/>
                  </a:moveTo>
                  <a:cubicBezTo>
                    <a:pt x="187" y="0"/>
                    <a:pt x="187" y="0"/>
                    <a:pt x="188" y="0"/>
                  </a:cubicBezTo>
                  <a:cubicBezTo>
                    <a:pt x="187" y="0"/>
                    <a:pt x="187" y="0"/>
                    <a:pt x="187" y="0"/>
                  </a:cubicBezTo>
                  <a:moveTo>
                    <a:pt x="187" y="0"/>
                  </a:moveTo>
                  <a:cubicBezTo>
                    <a:pt x="187" y="0"/>
                    <a:pt x="187" y="0"/>
                    <a:pt x="187" y="0"/>
                  </a:cubicBezTo>
                  <a:cubicBezTo>
                    <a:pt x="187" y="0"/>
                    <a:pt x="187" y="0"/>
                    <a:pt x="187" y="0"/>
                  </a:cubicBezTo>
                  <a:moveTo>
                    <a:pt x="187" y="0"/>
                  </a:moveTo>
                  <a:cubicBezTo>
                    <a:pt x="187" y="0"/>
                    <a:pt x="187" y="0"/>
                    <a:pt x="187" y="0"/>
                  </a:cubicBezTo>
                  <a:cubicBezTo>
                    <a:pt x="187" y="0"/>
                    <a:pt x="187" y="0"/>
                    <a:pt x="187" y="0"/>
                  </a:cubicBezTo>
                  <a:moveTo>
                    <a:pt x="186" y="0"/>
                  </a:moveTo>
                  <a:cubicBezTo>
                    <a:pt x="187" y="0"/>
                    <a:pt x="187" y="0"/>
                    <a:pt x="187" y="0"/>
                  </a:cubicBezTo>
                  <a:cubicBezTo>
                    <a:pt x="187" y="0"/>
                    <a:pt x="187" y="0"/>
                    <a:pt x="186" y="0"/>
                  </a:cubicBezTo>
                  <a:moveTo>
                    <a:pt x="186" y="0"/>
                  </a:moveTo>
                  <a:cubicBezTo>
                    <a:pt x="186" y="0"/>
                    <a:pt x="186" y="0"/>
                    <a:pt x="186" y="0"/>
                  </a:cubicBezTo>
                  <a:cubicBezTo>
                    <a:pt x="186" y="0"/>
                    <a:pt x="186" y="0"/>
                    <a:pt x="186" y="0"/>
                  </a:cubicBezTo>
                  <a:moveTo>
                    <a:pt x="186" y="0"/>
                  </a:moveTo>
                  <a:cubicBezTo>
                    <a:pt x="186" y="0"/>
                    <a:pt x="186" y="0"/>
                    <a:pt x="186" y="0"/>
                  </a:cubicBezTo>
                  <a:cubicBezTo>
                    <a:pt x="186" y="0"/>
                    <a:pt x="186" y="0"/>
                    <a:pt x="186" y="0"/>
                  </a:cubicBezTo>
                  <a:moveTo>
                    <a:pt x="185" y="0"/>
                  </a:moveTo>
                  <a:cubicBezTo>
                    <a:pt x="185" y="0"/>
                    <a:pt x="186" y="0"/>
                    <a:pt x="186" y="0"/>
                  </a:cubicBezTo>
                  <a:cubicBezTo>
                    <a:pt x="186" y="0"/>
                    <a:pt x="185" y="0"/>
                    <a:pt x="185" y="0"/>
                  </a:cubicBezTo>
                  <a:moveTo>
                    <a:pt x="185" y="0"/>
                  </a:moveTo>
                  <a:cubicBezTo>
                    <a:pt x="185" y="0"/>
                    <a:pt x="185" y="0"/>
                    <a:pt x="185" y="0"/>
                  </a:cubicBezTo>
                  <a:cubicBezTo>
                    <a:pt x="185" y="0"/>
                    <a:pt x="185" y="0"/>
                    <a:pt x="185" y="0"/>
                  </a:cubicBezTo>
                  <a:moveTo>
                    <a:pt x="185" y="0"/>
                  </a:moveTo>
                  <a:cubicBezTo>
                    <a:pt x="83" y="0"/>
                    <a:pt x="0" y="82"/>
                    <a:pt x="0" y="184"/>
                  </a:cubicBezTo>
                  <a:cubicBezTo>
                    <a:pt x="0" y="184"/>
                    <a:pt x="0" y="184"/>
                    <a:pt x="0" y="184"/>
                  </a:cubicBezTo>
                  <a:cubicBezTo>
                    <a:pt x="0" y="82"/>
                    <a:pt x="83" y="0"/>
                    <a:pt x="185" y="0"/>
                  </a:cubicBezTo>
                  <a:cubicBezTo>
                    <a:pt x="185" y="0"/>
                    <a:pt x="185" y="0"/>
                    <a:pt x="185" y="0"/>
                  </a:cubicBezTo>
                  <a:cubicBezTo>
                    <a:pt x="185" y="0"/>
                    <a:pt x="185" y="0"/>
                    <a:pt x="18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58" name="Freeform 47"/>
            <p:cNvSpPr/>
            <p:nvPr/>
          </p:nvSpPr>
          <p:spPr bwMode="auto">
            <a:xfrm>
              <a:off x="3257550" y="1509908"/>
              <a:ext cx="1628774" cy="1624015"/>
            </a:xfrm>
            <a:custGeom>
              <a:gdLst>
                <a:gd name="T0" fmla="*/ 0 w 334"/>
                <a:gd name="T1" fmla="*/ 184 h 333"/>
                <a:gd name="T2" fmla="*/ 0 w 334"/>
                <a:gd name="T3" fmla="*/ 185 h 333"/>
                <a:gd name="T4" fmla="*/ 0 w 334"/>
                <a:gd name="T5" fmla="*/ 185 h 333"/>
                <a:gd name="T6" fmla="*/ 0 w 334"/>
                <a:gd name="T7" fmla="*/ 185 h 333"/>
                <a:gd name="T8" fmla="*/ 0 w 334"/>
                <a:gd name="T9" fmla="*/ 186 h 333"/>
                <a:gd name="T10" fmla="*/ 0 w 334"/>
                <a:gd name="T11" fmla="*/ 186 h 333"/>
                <a:gd name="T12" fmla="*/ 0 w 334"/>
                <a:gd name="T13" fmla="*/ 186 h 333"/>
                <a:gd name="T14" fmla="*/ 0 w 334"/>
                <a:gd name="T15" fmla="*/ 187 h 333"/>
                <a:gd name="T16" fmla="*/ 0 w 334"/>
                <a:gd name="T17" fmla="*/ 187 h 333"/>
                <a:gd name="T18" fmla="*/ 0 w 334"/>
                <a:gd name="T19" fmla="*/ 187 h 333"/>
                <a:gd name="T20" fmla="*/ 0 w 334"/>
                <a:gd name="T21" fmla="*/ 188 h 333"/>
                <a:gd name="T22" fmla="*/ 0 w 334"/>
                <a:gd name="T23" fmla="*/ 188 h 333"/>
                <a:gd name="T24" fmla="*/ 0 w 334"/>
                <a:gd name="T25" fmla="*/ 188 h 333"/>
                <a:gd name="T26" fmla="*/ 0 w 334"/>
                <a:gd name="T27" fmla="*/ 188 h 333"/>
                <a:gd name="T28" fmla="*/ 0 w 334"/>
                <a:gd name="T29" fmla="*/ 189 h 333"/>
                <a:gd name="T30" fmla="*/ 0 w 334"/>
                <a:gd name="T31" fmla="*/ 189 h 333"/>
                <a:gd name="T32" fmla="*/ 0 w 334"/>
                <a:gd name="T33" fmla="*/ 189 h 333"/>
                <a:gd name="T34" fmla="*/ 0 w 334"/>
                <a:gd name="T35" fmla="*/ 190 h 333"/>
                <a:gd name="T36" fmla="*/ 0 w 334"/>
                <a:gd name="T37" fmla="*/ 190 h 333"/>
                <a:gd name="T38" fmla="*/ 0 w 334"/>
                <a:gd name="T39" fmla="*/ 190 h 333"/>
                <a:gd name="T40" fmla="*/ 0 w 334"/>
                <a:gd name="T41" fmla="*/ 190 h 333"/>
                <a:gd name="T42" fmla="*/ 0 w 334"/>
                <a:gd name="T43" fmla="*/ 191 h 333"/>
                <a:gd name="T44" fmla="*/ 0 w 334"/>
                <a:gd name="T45" fmla="*/ 191 h 333"/>
                <a:gd name="T46" fmla="*/ 0 w 334"/>
                <a:gd name="T47" fmla="*/ 191 h 333"/>
                <a:gd name="T48" fmla="*/ 0 w 334"/>
                <a:gd name="T49" fmla="*/ 192 h 333"/>
                <a:gd name="T50" fmla="*/ 0 w 334"/>
                <a:gd name="T51" fmla="*/ 192 h 333"/>
                <a:gd name="T52" fmla="*/ 0 w 334"/>
                <a:gd name="T53" fmla="*/ 192 h 333"/>
                <a:gd name="T54" fmla="*/ 0 w 334"/>
                <a:gd name="T55" fmla="*/ 193 h 333"/>
                <a:gd name="T56" fmla="*/ 0 w 334"/>
                <a:gd name="T57" fmla="*/ 193 h 333"/>
                <a:gd name="T58" fmla="*/ 0 w 334"/>
                <a:gd name="T59" fmla="*/ 193 h 333"/>
                <a:gd name="T60" fmla="*/ 40 w 334"/>
                <a:gd name="T61" fmla="*/ 224 h 333"/>
                <a:gd name="T62" fmla="*/ 334 w 334"/>
                <a:gd name="T63" fmla="*/ 75 h 333"/>
                <a:gd name="T64" fmla="*/ 194 w 334"/>
                <a:gd name="T65" fmla="*/ 0 h 333"/>
                <a:gd name="T66" fmla="*/ 193 w 334"/>
                <a:gd name="T67" fmla="*/ 0 h 333"/>
                <a:gd name="T68" fmla="*/ 193 w 334"/>
                <a:gd name="T69" fmla="*/ 0 h 333"/>
                <a:gd name="T70" fmla="*/ 192 w 334"/>
                <a:gd name="T71" fmla="*/ 0 h 333"/>
                <a:gd name="T72" fmla="*/ 192 w 334"/>
                <a:gd name="T73" fmla="*/ 0 h 333"/>
                <a:gd name="T74" fmla="*/ 192 w 334"/>
                <a:gd name="T75" fmla="*/ 0 h 333"/>
                <a:gd name="T76" fmla="*/ 191 w 334"/>
                <a:gd name="T77" fmla="*/ 0 h 333"/>
                <a:gd name="T78" fmla="*/ 191 w 334"/>
                <a:gd name="T79" fmla="*/ 0 h 333"/>
                <a:gd name="T80" fmla="*/ 191 w 334"/>
                <a:gd name="T81" fmla="*/ 0 h 333"/>
                <a:gd name="T82" fmla="*/ 190 w 334"/>
                <a:gd name="T83" fmla="*/ 0 h 333"/>
                <a:gd name="T84" fmla="*/ 190 w 334"/>
                <a:gd name="T85" fmla="*/ 0 h 333"/>
                <a:gd name="T86" fmla="*/ 190 w 334"/>
                <a:gd name="T87" fmla="*/ 0 h 333"/>
                <a:gd name="T88" fmla="*/ 189 w 334"/>
                <a:gd name="T89" fmla="*/ 0 h 333"/>
                <a:gd name="T90" fmla="*/ 189 w 334"/>
                <a:gd name="T91" fmla="*/ 0 h 333"/>
                <a:gd name="T92" fmla="*/ 189 w 334"/>
                <a:gd name="T93" fmla="*/ 0 h 333"/>
                <a:gd name="T94" fmla="*/ 189 w 334"/>
                <a:gd name="T95" fmla="*/ 0 h 333"/>
                <a:gd name="T96" fmla="*/ 188 w 334"/>
                <a:gd name="T97" fmla="*/ 0 h 333"/>
                <a:gd name="T98" fmla="*/ 188 w 334"/>
                <a:gd name="T99" fmla="*/ 0 h 333"/>
                <a:gd name="T100" fmla="*/ 188 w 334"/>
                <a:gd name="T101" fmla="*/ 0 h 333"/>
                <a:gd name="T102" fmla="*/ 187 w 334"/>
                <a:gd name="T103" fmla="*/ 0 h 333"/>
                <a:gd name="T104" fmla="*/ 187 w 334"/>
                <a:gd name="T105" fmla="*/ 0 h 333"/>
                <a:gd name="T106" fmla="*/ 187 w 334"/>
                <a:gd name="T107" fmla="*/ 0 h 333"/>
                <a:gd name="T108" fmla="*/ 186 w 334"/>
                <a:gd name="T109" fmla="*/ 0 h 333"/>
                <a:gd name="T110" fmla="*/ 186 w 334"/>
                <a:gd name="T111" fmla="*/ 0 h 333"/>
                <a:gd name="T112" fmla="*/ 186 w 334"/>
                <a:gd name="T113" fmla="*/ 0 h 333"/>
                <a:gd name="T114" fmla="*/ 185 w 334"/>
                <a:gd name="T115" fmla="*/ 0 h 333"/>
                <a:gd name="T116" fmla="*/ 185 w 334"/>
                <a:gd name="T117" fmla="*/ 0 h 333"/>
                <a:gd name="T118" fmla="*/ 185 w 334"/>
                <a:gd name="T119" fmla="*/ 0 h 3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4" h="333">
                  <a:moveTo>
                    <a:pt x="185" y="0"/>
                  </a:moveTo>
                  <a:cubicBezTo>
                    <a:pt x="83" y="0"/>
                    <a:pt x="0" y="82"/>
                    <a:pt x="0" y="184"/>
                  </a:cubicBezTo>
                  <a:cubicBezTo>
                    <a:pt x="0" y="184"/>
                    <a:pt x="0" y="184"/>
                    <a:pt x="0" y="184"/>
                  </a:cubicBezTo>
                  <a:cubicBezTo>
                    <a:pt x="0" y="184"/>
                    <a:pt x="0" y="184"/>
                    <a:pt x="0" y="185"/>
                  </a:cubicBezTo>
                  <a:cubicBezTo>
                    <a:pt x="0" y="185"/>
                    <a:pt x="0" y="185"/>
                    <a:pt x="0" y="185"/>
                  </a:cubicBezTo>
                  <a:cubicBezTo>
                    <a:pt x="0" y="185"/>
                    <a:pt x="0" y="185"/>
                    <a:pt x="0" y="185"/>
                  </a:cubicBezTo>
                  <a:cubicBezTo>
                    <a:pt x="0" y="185"/>
                    <a:pt x="0" y="185"/>
                    <a:pt x="0" y="185"/>
                  </a:cubicBezTo>
                  <a:cubicBezTo>
                    <a:pt x="0" y="185"/>
                    <a:pt x="0" y="185"/>
                    <a:pt x="0" y="185"/>
                  </a:cubicBezTo>
                  <a:cubicBezTo>
                    <a:pt x="0" y="185"/>
                    <a:pt x="0" y="185"/>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3"/>
                    <a:pt x="0" y="193"/>
                  </a:cubicBezTo>
                  <a:cubicBezTo>
                    <a:pt x="0" y="193"/>
                    <a:pt x="0" y="193"/>
                    <a:pt x="0" y="193"/>
                  </a:cubicBezTo>
                  <a:cubicBezTo>
                    <a:pt x="0" y="193"/>
                    <a:pt x="0" y="193"/>
                    <a:pt x="0" y="193"/>
                  </a:cubicBezTo>
                  <a:cubicBezTo>
                    <a:pt x="0" y="193"/>
                    <a:pt x="0" y="193"/>
                    <a:pt x="0" y="193"/>
                  </a:cubicBezTo>
                  <a:cubicBezTo>
                    <a:pt x="0" y="193"/>
                    <a:pt x="0" y="193"/>
                    <a:pt x="0" y="193"/>
                  </a:cubicBezTo>
                  <a:cubicBezTo>
                    <a:pt x="3" y="251"/>
                    <a:pt x="32" y="301"/>
                    <a:pt x="76" y="333"/>
                  </a:cubicBezTo>
                  <a:cubicBezTo>
                    <a:pt x="53" y="303"/>
                    <a:pt x="40" y="265"/>
                    <a:pt x="40" y="224"/>
                  </a:cubicBezTo>
                  <a:cubicBezTo>
                    <a:pt x="40" y="122"/>
                    <a:pt x="123" y="40"/>
                    <a:pt x="225" y="40"/>
                  </a:cubicBezTo>
                  <a:cubicBezTo>
                    <a:pt x="265" y="40"/>
                    <a:pt x="303" y="53"/>
                    <a:pt x="334" y="75"/>
                  </a:cubicBezTo>
                  <a:cubicBezTo>
                    <a:pt x="302" y="32"/>
                    <a:pt x="251" y="3"/>
                    <a:pt x="194" y="0"/>
                  </a:cubicBezTo>
                  <a:cubicBezTo>
                    <a:pt x="194" y="0"/>
                    <a:pt x="194" y="0"/>
                    <a:pt x="194" y="0"/>
                  </a:cubicBezTo>
                  <a:cubicBezTo>
                    <a:pt x="194" y="0"/>
                    <a:pt x="193" y="0"/>
                    <a:pt x="193" y="0"/>
                  </a:cubicBezTo>
                  <a:cubicBezTo>
                    <a:pt x="193" y="0"/>
                    <a:pt x="193" y="0"/>
                    <a:pt x="193" y="0"/>
                  </a:cubicBezTo>
                  <a:cubicBezTo>
                    <a:pt x="193" y="0"/>
                    <a:pt x="193" y="0"/>
                    <a:pt x="193" y="0"/>
                  </a:cubicBezTo>
                  <a:cubicBezTo>
                    <a:pt x="193" y="0"/>
                    <a:pt x="193" y="0"/>
                    <a:pt x="193" y="0"/>
                  </a:cubicBezTo>
                  <a:cubicBezTo>
                    <a:pt x="193" y="0"/>
                    <a:pt x="193" y="0"/>
                    <a:pt x="193"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6" y="0"/>
                  </a:cubicBezTo>
                  <a:cubicBezTo>
                    <a:pt x="186" y="0"/>
                    <a:pt x="186" y="0"/>
                    <a:pt x="186" y="0"/>
                  </a:cubicBezTo>
                  <a:cubicBezTo>
                    <a:pt x="186" y="0"/>
                    <a:pt x="186" y="0"/>
                    <a:pt x="186" y="0"/>
                  </a:cubicBezTo>
                  <a:cubicBezTo>
                    <a:pt x="186" y="0"/>
                    <a:pt x="186" y="0"/>
                    <a:pt x="186" y="0"/>
                  </a:cubicBezTo>
                  <a:cubicBezTo>
                    <a:pt x="186" y="0"/>
                    <a:pt x="186" y="0"/>
                    <a:pt x="186" y="0"/>
                  </a:cubicBezTo>
                  <a:cubicBezTo>
                    <a:pt x="186" y="0"/>
                    <a:pt x="186" y="0"/>
                    <a:pt x="186" y="0"/>
                  </a:cubicBezTo>
                  <a:cubicBezTo>
                    <a:pt x="186" y="0"/>
                    <a:pt x="185" y="0"/>
                    <a:pt x="185" y="0"/>
                  </a:cubicBezTo>
                  <a:cubicBezTo>
                    <a:pt x="185" y="0"/>
                    <a:pt x="185" y="0"/>
                    <a:pt x="185" y="0"/>
                  </a:cubicBezTo>
                  <a:cubicBezTo>
                    <a:pt x="185" y="0"/>
                    <a:pt x="185" y="0"/>
                    <a:pt x="185" y="0"/>
                  </a:cubicBezTo>
                  <a:cubicBezTo>
                    <a:pt x="185" y="0"/>
                    <a:pt x="185" y="0"/>
                    <a:pt x="185" y="0"/>
                  </a:cubicBezTo>
                  <a:cubicBezTo>
                    <a:pt x="185" y="0"/>
                    <a:pt x="185" y="0"/>
                    <a:pt x="185" y="0"/>
                  </a:cubicBezTo>
                </a:path>
              </a:pathLst>
            </a:custGeom>
            <a:solidFill>
              <a:schemeClr val="accent1">
                <a:lumMod val="75000"/>
              </a:schemeClr>
            </a:solidFill>
            <a:ln>
              <a:noFill/>
            </a:ln>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59" name="Freeform 48"/>
            <p:cNvSpPr>
              <a:spLocks noEditPoints="1"/>
            </p:cNvSpPr>
            <p:nvPr/>
          </p:nvSpPr>
          <p:spPr bwMode="auto">
            <a:xfrm>
              <a:off x="6013449" y="4267399"/>
              <a:ext cx="609600" cy="614363"/>
            </a:xfrm>
            <a:custGeom>
              <a:gdLst>
                <a:gd name="T0" fmla="*/ 1 w 125"/>
                <a:gd name="T1" fmla="*/ 126 h 126"/>
                <a:gd name="T2" fmla="*/ 1 w 125"/>
                <a:gd name="T3" fmla="*/ 125 h 126"/>
                <a:gd name="T4" fmla="*/ 0 w 125"/>
                <a:gd name="T5" fmla="*/ 125 h 126"/>
                <a:gd name="T6" fmla="*/ 0 w 125"/>
                <a:gd name="T7" fmla="*/ 124 h 126"/>
                <a:gd name="T8" fmla="*/ 0 w 125"/>
                <a:gd name="T9" fmla="*/ 124 h 126"/>
                <a:gd name="T10" fmla="*/ 0 w 125"/>
                <a:gd name="T11" fmla="*/ 124 h 126"/>
                <a:gd name="T12" fmla="*/ 0 w 125"/>
                <a:gd name="T13" fmla="*/ 123 h 126"/>
                <a:gd name="T14" fmla="*/ 0 w 125"/>
                <a:gd name="T15" fmla="*/ 123 h 126"/>
                <a:gd name="T16" fmla="*/ 0 w 125"/>
                <a:gd name="T17" fmla="*/ 123 h 126"/>
                <a:gd name="T18" fmla="*/ 0 w 125"/>
                <a:gd name="T19" fmla="*/ 122 h 126"/>
                <a:gd name="T20" fmla="*/ 0 w 125"/>
                <a:gd name="T21" fmla="*/ 122 h 126"/>
                <a:gd name="T22" fmla="*/ 0 w 125"/>
                <a:gd name="T23" fmla="*/ 122 h 126"/>
                <a:gd name="T24" fmla="*/ 0 w 125"/>
                <a:gd name="T25" fmla="*/ 122 h 126"/>
                <a:gd name="T26" fmla="*/ 0 w 125"/>
                <a:gd name="T27" fmla="*/ 121 h 126"/>
                <a:gd name="T28" fmla="*/ 0 w 125"/>
                <a:gd name="T29" fmla="*/ 121 h 126"/>
                <a:gd name="T30" fmla="*/ 0 w 125"/>
                <a:gd name="T31" fmla="*/ 121 h 126"/>
                <a:gd name="T32" fmla="*/ 0 w 125"/>
                <a:gd name="T33" fmla="*/ 121 h 126"/>
                <a:gd name="T34" fmla="*/ 0 w 125"/>
                <a:gd name="T35" fmla="*/ 120 h 126"/>
                <a:gd name="T36" fmla="*/ 0 w 125"/>
                <a:gd name="T37" fmla="*/ 120 h 126"/>
                <a:gd name="T38" fmla="*/ 0 w 125"/>
                <a:gd name="T39" fmla="*/ 120 h 126"/>
                <a:gd name="T40" fmla="*/ 0 w 125"/>
                <a:gd name="T41" fmla="*/ 120 h 126"/>
                <a:gd name="T42" fmla="*/ 0 w 125"/>
                <a:gd name="T43" fmla="*/ 119 h 126"/>
                <a:gd name="T44" fmla="*/ 0 w 125"/>
                <a:gd name="T45" fmla="*/ 119 h 126"/>
                <a:gd name="T46" fmla="*/ 0 w 125"/>
                <a:gd name="T47" fmla="*/ 119 h 126"/>
                <a:gd name="T48" fmla="*/ 0 w 125"/>
                <a:gd name="T49" fmla="*/ 119 h 126"/>
                <a:gd name="T50" fmla="*/ 0 w 125"/>
                <a:gd name="T51" fmla="*/ 118 h 126"/>
                <a:gd name="T52" fmla="*/ 125 w 125"/>
                <a:gd name="T53" fmla="*/ 0 h 126"/>
                <a:gd name="T54" fmla="*/ 125 w 125"/>
                <a:gd name="T55" fmla="*/ 0 h 126"/>
                <a:gd name="T56" fmla="*/ 124 w 125"/>
                <a:gd name="T57" fmla="*/ 0 h 126"/>
                <a:gd name="T58" fmla="*/ 124 w 125"/>
                <a:gd name="T59" fmla="*/ 0 h 126"/>
                <a:gd name="T60" fmla="*/ 123 w 125"/>
                <a:gd name="T61" fmla="*/ 0 h 126"/>
                <a:gd name="T62" fmla="*/ 123 w 125"/>
                <a:gd name="T63" fmla="*/ 0 h 126"/>
                <a:gd name="T64" fmla="*/ 123 w 125"/>
                <a:gd name="T65" fmla="*/ 0 h 126"/>
                <a:gd name="T66" fmla="*/ 122 w 125"/>
                <a:gd name="T67" fmla="*/ 0 h 126"/>
                <a:gd name="T68" fmla="*/ 122 w 125"/>
                <a:gd name="T69" fmla="*/ 0 h 126"/>
                <a:gd name="T70" fmla="*/ 122 w 125"/>
                <a:gd name="T71" fmla="*/ 0 h 126"/>
                <a:gd name="T72" fmla="*/ 122 w 125"/>
                <a:gd name="T73" fmla="*/ 0 h 126"/>
                <a:gd name="T74" fmla="*/ 121 w 125"/>
                <a:gd name="T75" fmla="*/ 0 h 126"/>
                <a:gd name="T76" fmla="*/ 121 w 125"/>
                <a:gd name="T77" fmla="*/ 0 h 126"/>
                <a:gd name="T78" fmla="*/ 121 w 125"/>
                <a:gd name="T79" fmla="*/ 0 h 126"/>
                <a:gd name="T80" fmla="*/ 121 w 125"/>
                <a:gd name="T81" fmla="*/ 0 h 126"/>
                <a:gd name="T82" fmla="*/ 120 w 125"/>
                <a:gd name="T83" fmla="*/ 0 h 126"/>
                <a:gd name="T84" fmla="*/ 120 w 125"/>
                <a:gd name="T85" fmla="*/ 0 h 126"/>
                <a:gd name="T86" fmla="*/ 120 w 125"/>
                <a:gd name="T87" fmla="*/ 0 h 126"/>
                <a:gd name="T88" fmla="*/ 120 w 125"/>
                <a:gd name="T89" fmla="*/ 0 h 126"/>
                <a:gd name="T90" fmla="*/ 120 w 125"/>
                <a:gd name="T91" fmla="*/ 0 h 126"/>
                <a:gd name="T92" fmla="*/ 119 w 125"/>
                <a:gd name="T93" fmla="*/ 0 h 126"/>
                <a:gd name="T94" fmla="*/ 119 w 125"/>
                <a:gd name="T95" fmla="*/ 0 h 126"/>
                <a:gd name="T96" fmla="*/ 119 w 125"/>
                <a:gd name="T97" fmla="*/ 0 h 1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25">
                  <a:moveTo>
                    <a:pt x="1" y="126"/>
                  </a:moveTo>
                  <a:cubicBezTo>
                    <a:pt x="1" y="126"/>
                    <a:pt x="1" y="126"/>
                    <a:pt x="1" y="126"/>
                  </a:cubicBezTo>
                  <a:cubicBezTo>
                    <a:pt x="1" y="126"/>
                    <a:pt x="1" y="126"/>
                    <a:pt x="1" y="126"/>
                  </a:cubicBezTo>
                  <a:moveTo>
                    <a:pt x="1" y="125"/>
                  </a:moveTo>
                  <a:cubicBezTo>
                    <a:pt x="1" y="125"/>
                    <a:pt x="1" y="125"/>
                    <a:pt x="1" y="125"/>
                  </a:cubicBezTo>
                  <a:cubicBezTo>
                    <a:pt x="1" y="125"/>
                    <a:pt x="1" y="125"/>
                    <a:pt x="1" y="125"/>
                  </a:cubicBezTo>
                  <a:moveTo>
                    <a:pt x="0" y="125"/>
                  </a:moveTo>
                  <a:cubicBezTo>
                    <a:pt x="0" y="125"/>
                    <a:pt x="0" y="125"/>
                    <a:pt x="0" y="125"/>
                  </a:cubicBezTo>
                  <a:cubicBezTo>
                    <a:pt x="0" y="125"/>
                    <a:pt x="0" y="125"/>
                    <a:pt x="0" y="125"/>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2"/>
                  </a:moveTo>
                  <a:cubicBezTo>
                    <a:pt x="0" y="122"/>
                    <a:pt x="0" y="122"/>
                    <a:pt x="0" y="123"/>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8"/>
                  </a:moveTo>
                  <a:cubicBezTo>
                    <a:pt x="0" y="118"/>
                    <a:pt x="0" y="118"/>
                    <a:pt x="0" y="119"/>
                  </a:cubicBezTo>
                  <a:cubicBezTo>
                    <a:pt x="0" y="118"/>
                    <a:pt x="0" y="118"/>
                    <a:pt x="0" y="118"/>
                  </a:cubicBezTo>
                  <a:moveTo>
                    <a:pt x="125" y="0"/>
                  </a:moveTo>
                  <a:cubicBezTo>
                    <a:pt x="125" y="0"/>
                    <a:pt x="125" y="0"/>
                    <a:pt x="125" y="0"/>
                  </a:cubicBezTo>
                  <a:cubicBezTo>
                    <a:pt x="125" y="0"/>
                    <a:pt x="125" y="0"/>
                    <a:pt x="125" y="0"/>
                  </a:cubicBezTo>
                  <a:moveTo>
                    <a:pt x="125" y="0"/>
                  </a:moveTo>
                  <a:cubicBezTo>
                    <a:pt x="125" y="0"/>
                    <a:pt x="125" y="0"/>
                    <a:pt x="125" y="0"/>
                  </a:cubicBezTo>
                  <a:cubicBezTo>
                    <a:pt x="125" y="0"/>
                    <a:pt x="125" y="0"/>
                    <a:pt x="125" y="0"/>
                  </a:cubicBezTo>
                  <a:moveTo>
                    <a:pt x="124" y="0"/>
                  </a:moveTo>
                  <a:cubicBezTo>
                    <a:pt x="124" y="0"/>
                    <a:pt x="124" y="0"/>
                    <a:pt x="124" y="0"/>
                  </a:cubicBezTo>
                  <a:cubicBezTo>
                    <a:pt x="124" y="0"/>
                    <a:pt x="124" y="0"/>
                    <a:pt x="124" y="0"/>
                  </a:cubicBezTo>
                  <a:moveTo>
                    <a:pt x="124" y="0"/>
                  </a:moveTo>
                  <a:cubicBezTo>
                    <a:pt x="124" y="0"/>
                    <a:pt x="124" y="0"/>
                    <a:pt x="124" y="0"/>
                  </a:cubicBezTo>
                  <a:cubicBezTo>
                    <a:pt x="124" y="0"/>
                    <a:pt x="124" y="0"/>
                    <a:pt x="124"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60" name="Freeform 49"/>
            <p:cNvSpPr/>
            <p:nvPr/>
          </p:nvSpPr>
          <p:spPr bwMode="auto">
            <a:xfrm>
              <a:off x="6013449" y="4267399"/>
              <a:ext cx="1054100" cy="1054101"/>
            </a:xfrm>
            <a:custGeom>
              <a:gdLst>
                <a:gd name="T0" fmla="*/ 96 w 216"/>
                <a:gd name="T1" fmla="*/ 2 h 216"/>
                <a:gd name="T2" fmla="*/ 2 w 216"/>
                <a:gd name="T3" fmla="*/ 96 h 216"/>
                <a:gd name="T4" fmla="*/ 0 w 216"/>
                <a:gd name="T5" fmla="*/ 118 h 216"/>
                <a:gd name="T6" fmla="*/ 0 w 216"/>
                <a:gd name="T7" fmla="*/ 119 h 216"/>
                <a:gd name="T8" fmla="*/ 0 w 216"/>
                <a:gd name="T9" fmla="*/ 119 h 216"/>
                <a:gd name="T10" fmla="*/ 0 w 216"/>
                <a:gd name="T11" fmla="*/ 119 h 216"/>
                <a:gd name="T12" fmla="*/ 0 w 216"/>
                <a:gd name="T13" fmla="*/ 119 h 216"/>
                <a:gd name="T14" fmla="*/ 0 w 216"/>
                <a:gd name="T15" fmla="*/ 119 h 216"/>
                <a:gd name="T16" fmla="*/ 0 w 216"/>
                <a:gd name="T17" fmla="*/ 120 h 216"/>
                <a:gd name="T18" fmla="*/ 0 w 216"/>
                <a:gd name="T19" fmla="*/ 120 h 216"/>
                <a:gd name="T20" fmla="*/ 0 w 216"/>
                <a:gd name="T21" fmla="*/ 120 h 216"/>
                <a:gd name="T22" fmla="*/ 0 w 216"/>
                <a:gd name="T23" fmla="*/ 120 h 216"/>
                <a:gd name="T24" fmla="*/ 0 w 216"/>
                <a:gd name="T25" fmla="*/ 121 h 216"/>
                <a:gd name="T26" fmla="*/ 0 w 216"/>
                <a:gd name="T27" fmla="*/ 121 h 216"/>
                <a:gd name="T28" fmla="*/ 0 w 216"/>
                <a:gd name="T29" fmla="*/ 121 h 216"/>
                <a:gd name="T30" fmla="*/ 0 w 216"/>
                <a:gd name="T31" fmla="*/ 121 h 216"/>
                <a:gd name="T32" fmla="*/ 0 w 216"/>
                <a:gd name="T33" fmla="*/ 122 h 216"/>
                <a:gd name="T34" fmla="*/ 0 w 216"/>
                <a:gd name="T35" fmla="*/ 122 h 216"/>
                <a:gd name="T36" fmla="*/ 0 w 216"/>
                <a:gd name="T37" fmla="*/ 122 h 216"/>
                <a:gd name="T38" fmla="*/ 0 w 216"/>
                <a:gd name="T39" fmla="*/ 123 h 216"/>
                <a:gd name="T40" fmla="*/ 0 w 216"/>
                <a:gd name="T41" fmla="*/ 123 h 216"/>
                <a:gd name="T42" fmla="*/ 0 w 216"/>
                <a:gd name="T43" fmla="*/ 123 h 216"/>
                <a:gd name="T44" fmla="*/ 0 w 216"/>
                <a:gd name="T45" fmla="*/ 123 h 216"/>
                <a:gd name="T46" fmla="*/ 0 w 216"/>
                <a:gd name="T47" fmla="*/ 124 h 216"/>
                <a:gd name="T48" fmla="*/ 0 w 216"/>
                <a:gd name="T49" fmla="*/ 124 h 216"/>
                <a:gd name="T50" fmla="*/ 0 w 216"/>
                <a:gd name="T51" fmla="*/ 124 h 216"/>
                <a:gd name="T52" fmla="*/ 0 w 216"/>
                <a:gd name="T53" fmla="*/ 125 h 216"/>
                <a:gd name="T54" fmla="*/ 1 w 216"/>
                <a:gd name="T55" fmla="*/ 125 h 216"/>
                <a:gd name="T56" fmla="*/ 1 w 216"/>
                <a:gd name="T57" fmla="*/ 126 h 216"/>
                <a:gd name="T58" fmla="*/ 31 w 216"/>
                <a:gd name="T59" fmla="*/ 149 h 216"/>
                <a:gd name="T60" fmla="*/ 216 w 216"/>
                <a:gd name="T61" fmla="*/ 51 h 216"/>
                <a:gd name="T62" fmla="*/ 125 w 216"/>
                <a:gd name="T63" fmla="*/ 0 h 216"/>
                <a:gd name="T64" fmla="*/ 125 w 216"/>
                <a:gd name="T65" fmla="*/ 0 h 216"/>
                <a:gd name="T66" fmla="*/ 124 w 216"/>
                <a:gd name="T67" fmla="*/ 0 h 216"/>
                <a:gd name="T68" fmla="*/ 124 w 216"/>
                <a:gd name="T69" fmla="*/ 0 h 216"/>
                <a:gd name="T70" fmla="*/ 123 w 216"/>
                <a:gd name="T71" fmla="*/ 0 h 216"/>
                <a:gd name="T72" fmla="*/ 123 w 216"/>
                <a:gd name="T73" fmla="*/ 0 h 216"/>
                <a:gd name="T74" fmla="*/ 123 w 216"/>
                <a:gd name="T75" fmla="*/ 0 h 216"/>
                <a:gd name="T76" fmla="*/ 122 w 216"/>
                <a:gd name="T77" fmla="*/ 0 h 216"/>
                <a:gd name="T78" fmla="*/ 122 w 216"/>
                <a:gd name="T79" fmla="*/ 0 h 216"/>
                <a:gd name="T80" fmla="*/ 122 w 216"/>
                <a:gd name="T81" fmla="*/ 0 h 216"/>
                <a:gd name="T82" fmla="*/ 122 w 216"/>
                <a:gd name="T83" fmla="*/ 0 h 216"/>
                <a:gd name="T84" fmla="*/ 121 w 216"/>
                <a:gd name="T85" fmla="*/ 0 h 216"/>
                <a:gd name="T86" fmla="*/ 121 w 216"/>
                <a:gd name="T87" fmla="*/ 0 h 216"/>
                <a:gd name="T88" fmla="*/ 121 w 216"/>
                <a:gd name="T89" fmla="*/ 0 h 216"/>
                <a:gd name="T90" fmla="*/ 121 w 216"/>
                <a:gd name="T91" fmla="*/ 0 h 216"/>
                <a:gd name="T92" fmla="*/ 120 w 216"/>
                <a:gd name="T93" fmla="*/ 0 h 216"/>
                <a:gd name="T94" fmla="*/ 120 w 216"/>
                <a:gd name="T95" fmla="*/ 0 h 216"/>
                <a:gd name="T96" fmla="*/ 120 w 216"/>
                <a:gd name="T97" fmla="*/ 0 h 216"/>
                <a:gd name="T98" fmla="*/ 120 w 216"/>
                <a:gd name="T99" fmla="*/ 0 h 216"/>
                <a:gd name="T100" fmla="*/ 120 w 216"/>
                <a:gd name="T101" fmla="*/ 0 h 216"/>
                <a:gd name="T102" fmla="*/ 119 w 216"/>
                <a:gd name="T103" fmla="*/ 0 h 216"/>
                <a:gd name="T104" fmla="*/ 119 w 216"/>
                <a:gd name="T105" fmla="*/ 0 h 216"/>
                <a:gd name="T106" fmla="*/ 119 w 216"/>
                <a:gd name="T107" fmla="*/ 0 h 216"/>
                <a:gd name="T108" fmla="*/ 119 w 216"/>
                <a:gd name="T109" fmla="*/ 0 h 2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6" h="216">
                  <a:moveTo>
                    <a:pt x="119" y="0"/>
                  </a:moveTo>
                  <a:cubicBezTo>
                    <a:pt x="111" y="0"/>
                    <a:pt x="103" y="1"/>
                    <a:pt x="96" y="2"/>
                  </a:cubicBezTo>
                  <a:cubicBezTo>
                    <a:pt x="96" y="2"/>
                    <a:pt x="96" y="2"/>
                    <a:pt x="96" y="2"/>
                  </a:cubicBezTo>
                  <a:cubicBezTo>
                    <a:pt x="49" y="11"/>
                    <a:pt x="12" y="48"/>
                    <a:pt x="2" y="96"/>
                  </a:cubicBezTo>
                  <a:cubicBezTo>
                    <a:pt x="2" y="96"/>
                    <a:pt x="2" y="96"/>
                    <a:pt x="2" y="96"/>
                  </a:cubicBezTo>
                  <a:cubicBezTo>
                    <a:pt x="1" y="103"/>
                    <a:pt x="0" y="111"/>
                    <a:pt x="0" y="118"/>
                  </a:cubicBezTo>
                  <a:cubicBezTo>
                    <a:pt x="0" y="118"/>
                    <a:pt x="0" y="118"/>
                    <a:pt x="0" y="118"/>
                  </a:cubicBezTo>
                  <a:cubicBezTo>
                    <a:pt x="0" y="118"/>
                    <a:pt x="0" y="118"/>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5"/>
                    <a:pt x="0" y="125"/>
                  </a:cubicBezTo>
                  <a:cubicBezTo>
                    <a:pt x="0" y="125"/>
                    <a:pt x="0" y="125"/>
                    <a:pt x="0" y="125"/>
                  </a:cubicBezTo>
                  <a:cubicBezTo>
                    <a:pt x="1" y="125"/>
                    <a:pt x="1" y="125"/>
                    <a:pt x="1" y="125"/>
                  </a:cubicBezTo>
                  <a:cubicBezTo>
                    <a:pt x="1" y="125"/>
                    <a:pt x="1" y="125"/>
                    <a:pt x="1" y="125"/>
                  </a:cubicBezTo>
                  <a:cubicBezTo>
                    <a:pt x="1" y="125"/>
                    <a:pt x="1" y="125"/>
                    <a:pt x="1" y="126"/>
                  </a:cubicBezTo>
                  <a:cubicBezTo>
                    <a:pt x="1" y="126"/>
                    <a:pt x="1" y="126"/>
                    <a:pt x="1" y="126"/>
                  </a:cubicBezTo>
                  <a:cubicBezTo>
                    <a:pt x="3" y="163"/>
                    <a:pt x="23" y="196"/>
                    <a:pt x="52" y="216"/>
                  </a:cubicBezTo>
                  <a:cubicBezTo>
                    <a:pt x="39" y="197"/>
                    <a:pt x="31" y="174"/>
                    <a:pt x="31" y="149"/>
                  </a:cubicBezTo>
                  <a:cubicBezTo>
                    <a:pt x="31" y="84"/>
                    <a:pt x="84" y="31"/>
                    <a:pt x="149" y="31"/>
                  </a:cubicBezTo>
                  <a:cubicBezTo>
                    <a:pt x="174" y="31"/>
                    <a:pt x="197" y="38"/>
                    <a:pt x="216" y="51"/>
                  </a:cubicBezTo>
                  <a:cubicBezTo>
                    <a:pt x="196" y="22"/>
                    <a:pt x="163" y="2"/>
                    <a:pt x="125" y="0"/>
                  </a:cubicBezTo>
                  <a:cubicBezTo>
                    <a:pt x="125" y="0"/>
                    <a:pt x="125" y="0"/>
                    <a:pt x="125" y="0"/>
                  </a:cubicBezTo>
                  <a:cubicBezTo>
                    <a:pt x="125" y="0"/>
                    <a:pt x="125" y="0"/>
                    <a:pt x="125" y="0"/>
                  </a:cubicBezTo>
                  <a:cubicBezTo>
                    <a:pt x="125" y="0"/>
                    <a:pt x="125" y="0"/>
                    <a:pt x="125" y="0"/>
                  </a:cubicBezTo>
                  <a:cubicBezTo>
                    <a:pt x="124" y="0"/>
                    <a:pt x="124" y="0"/>
                    <a:pt x="124" y="0"/>
                  </a:cubicBezTo>
                  <a:cubicBezTo>
                    <a:pt x="124" y="0"/>
                    <a:pt x="124" y="0"/>
                    <a:pt x="124" y="0"/>
                  </a:cubicBezTo>
                  <a:cubicBezTo>
                    <a:pt x="124" y="0"/>
                    <a:pt x="124" y="0"/>
                    <a:pt x="124" y="0"/>
                  </a:cubicBezTo>
                  <a:cubicBezTo>
                    <a:pt x="124" y="0"/>
                    <a:pt x="124" y="0"/>
                    <a:pt x="124" y="0"/>
                  </a:cubicBezTo>
                  <a:cubicBezTo>
                    <a:pt x="124" y="0"/>
                    <a:pt x="123" y="0"/>
                    <a:pt x="123" y="0"/>
                  </a:cubicBezTo>
                  <a:cubicBezTo>
                    <a:pt x="123" y="0"/>
                    <a:pt x="123" y="0"/>
                    <a:pt x="123" y="0"/>
                  </a:cubicBezTo>
                  <a:cubicBezTo>
                    <a:pt x="123" y="0"/>
                    <a:pt x="123" y="0"/>
                    <a:pt x="123" y="0"/>
                  </a:cubicBezTo>
                  <a:cubicBezTo>
                    <a:pt x="123" y="0"/>
                    <a:pt x="123" y="0"/>
                    <a:pt x="123" y="0"/>
                  </a:cubicBezTo>
                  <a:cubicBezTo>
                    <a:pt x="123" y="0"/>
                    <a:pt x="123" y="0"/>
                    <a:pt x="123" y="0"/>
                  </a:cubicBezTo>
                  <a:cubicBezTo>
                    <a:pt x="123" y="0"/>
                    <a:pt x="123" y="0"/>
                    <a:pt x="123" y="0"/>
                  </a:cubicBezTo>
                  <a:cubicBezTo>
                    <a:pt x="123"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61" name="Freeform 50"/>
            <p:cNvSpPr>
              <a:spLocks noEditPoints="1"/>
            </p:cNvSpPr>
            <p:nvPr/>
          </p:nvSpPr>
          <p:spPr bwMode="auto">
            <a:xfrm>
              <a:off x="6994524" y="5248474"/>
              <a:ext cx="482600" cy="482600"/>
            </a:xfrm>
            <a:custGeom>
              <a:gdLst>
                <a:gd name="T0" fmla="*/ 1 w 99"/>
                <a:gd name="T1" fmla="*/ 99 h 99"/>
                <a:gd name="T2" fmla="*/ 0 w 99"/>
                <a:gd name="T3" fmla="*/ 98 h 99"/>
                <a:gd name="T4" fmla="*/ 0 w 99"/>
                <a:gd name="T5" fmla="*/ 98 h 99"/>
                <a:gd name="T6" fmla="*/ 0 w 99"/>
                <a:gd name="T7" fmla="*/ 97 h 99"/>
                <a:gd name="T8" fmla="*/ 0 w 99"/>
                <a:gd name="T9" fmla="*/ 97 h 99"/>
                <a:gd name="T10" fmla="*/ 0 w 99"/>
                <a:gd name="T11" fmla="*/ 97 h 99"/>
                <a:gd name="T12" fmla="*/ 0 w 99"/>
                <a:gd name="T13" fmla="*/ 97 h 99"/>
                <a:gd name="T14" fmla="*/ 0 w 99"/>
                <a:gd name="T15" fmla="*/ 97 h 99"/>
                <a:gd name="T16" fmla="*/ 0 w 99"/>
                <a:gd name="T17" fmla="*/ 96 h 99"/>
                <a:gd name="T18" fmla="*/ 0 w 99"/>
                <a:gd name="T19" fmla="*/ 96 h 99"/>
                <a:gd name="T20" fmla="*/ 0 w 99"/>
                <a:gd name="T21" fmla="*/ 96 h 99"/>
                <a:gd name="T22" fmla="*/ 0 w 99"/>
                <a:gd name="T23" fmla="*/ 96 h 99"/>
                <a:gd name="T24" fmla="*/ 0 w 99"/>
                <a:gd name="T25" fmla="*/ 96 h 99"/>
                <a:gd name="T26" fmla="*/ 0 w 99"/>
                <a:gd name="T27" fmla="*/ 95 h 99"/>
                <a:gd name="T28" fmla="*/ 0 w 99"/>
                <a:gd name="T29" fmla="*/ 95 h 99"/>
                <a:gd name="T30" fmla="*/ 0 w 99"/>
                <a:gd name="T31" fmla="*/ 95 h 99"/>
                <a:gd name="T32" fmla="*/ 0 w 99"/>
                <a:gd name="T33" fmla="*/ 95 h 99"/>
                <a:gd name="T34" fmla="*/ 0 w 99"/>
                <a:gd name="T35" fmla="*/ 95 h 99"/>
                <a:gd name="T36" fmla="*/ 0 w 99"/>
                <a:gd name="T37" fmla="*/ 94 h 99"/>
                <a:gd name="T38" fmla="*/ 0 w 99"/>
                <a:gd name="T39" fmla="*/ 94 h 99"/>
                <a:gd name="T40" fmla="*/ 0 w 99"/>
                <a:gd name="T41" fmla="*/ 94 h 99"/>
                <a:gd name="T42" fmla="*/ 0 w 99"/>
                <a:gd name="T43" fmla="*/ 94 h 99"/>
                <a:gd name="T44" fmla="*/ 0 w 99"/>
                <a:gd name="T45" fmla="*/ 94 h 99"/>
                <a:gd name="T46" fmla="*/ 0 w 99"/>
                <a:gd name="T47" fmla="*/ 94 h 99"/>
                <a:gd name="T48" fmla="*/ 0 w 99"/>
                <a:gd name="T49" fmla="*/ 94 h 99"/>
                <a:gd name="T50" fmla="*/ 0 w 99"/>
                <a:gd name="T51" fmla="*/ 93 h 99"/>
                <a:gd name="T52" fmla="*/ 99 w 99"/>
                <a:gd name="T53" fmla="*/ 0 h 99"/>
                <a:gd name="T54" fmla="*/ 98 w 99"/>
                <a:gd name="T55" fmla="*/ 0 h 99"/>
                <a:gd name="T56" fmla="*/ 98 w 99"/>
                <a:gd name="T57" fmla="*/ 0 h 99"/>
                <a:gd name="T58" fmla="*/ 98 w 99"/>
                <a:gd name="T59" fmla="*/ 0 h 99"/>
                <a:gd name="T60" fmla="*/ 98 w 99"/>
                <a:gd name="T61" fmla="*/ 0 h 99"/>
                <a:gd name="T62" fmla="*/ 97 w 99"/>
                <a:gd name="T63" fmla="*/ 0 h 99"/>
                <a:gd name="T64" fmla="*/ 97 w 99"/>
                <a:gd name="T65" fmla="*/ 0 h 99"/>
                <a:gd name="T66" fmla="*/ 97 w 99"/>
                <a:gd name="T67" fmla="*/ 0 h 99"/>
                <a:gd name="T68" fmla="*/ 97 w 99"/>
                <a:gd name="T69" fmla="*/ 0 h 99"/>
                <a:gd name="T70" fmla="*/ 97 w 99"/>
                <a:gd name="T71" fmla="*/ 0 h 99"/>
                <a:gd name="T72" fmla="*/ 96 w 99"/>
                <a:gd name="T73" fmla="*/ 0 h 99"/>
                <a:gd name="T74" fmla="*/ 94 w 99"/>
                <a:gd name="T75" fmla="*/ 0 h 99"/>
                <a:gd name="T76" fmla="*/ 96 w 99"/>
                <a:gd name="T77" fmla="*/ 0 h 99"/>
                <a:gd name="T78" fmla="*/ 94 w 99"/>
                <a:gd name="T79" fmla="*/ 0 h 99"/>
                <a:gd name="T80" fmla="*/ 94 w 99"/>
                <a:gd name="T81" fmla="*/ 0 h 99"/>
                <a:gd name="T82" fmla="*/ 96 w 99"/>
                <a:gd name="T83" fmla="*/ 0 h 99"/>
                <a:gd name="T84" fmla="*/ 94 w 99"/>
                <a:gd name="T85" fmla="*/ 0 h 99"/>
                <a:gd name="T86" fmla="*/ 96 w 99"/>
                <a:gd name="T87" fmla="*/ 0 h 99"/>
                <a:gd name="T88" fmla="*/ 94 w 99"/>
                <a:gd name="T89" fmla="*/ 0 h 99"/>
                <a:gd name="T90" fmla="*/ 96 w 99"/>
                <a:gd name="T91" fmla="*/ 0 h 99"/>
                <a:gd name="T92" fmla="*/ 94 w 99"/>
                <a:gd name="T93" fmla="*/ 0 h 99"/>
                <a:gd name="T94" fmla="*/ 95 w 99"/>
                <a:gd name="T95" fmla="*/ 0 h 99"/>
                <a:gd name="T96" fmla="*/ 95 w 99"/>
                <a:gd name="T97" fmla="*/ 0 h 99"/>
                <a:gd name="T98" fmla="*/ 95 w 99"/>
                <a:gd name="T99" fmla="*/ 0 h 99"/>
                <a:gd name="T100" fmla="*/ 95 w 99"/>
                <a:gd name="T101" fmla="*/ 0 h 99"/>
                <a:gd name="T102" fmla="*/ 95 w 99"/>
                <a:gd name="T103" fmla="*/ 0 h 99"/>
                <a:gd name="T104" fmla="*/ 95 w 99"/>
                <a:gd name="T105" fmla="*/ 0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99">
                  <a:moveTo>
                    <a:pt x="1" y="99"/>
                  </a:moveTo>
                  <a:cubicBezTo>
                    <a:pt x="1" y="99"/>
                    <a:pt x="1" y="99"/>
                    <a:pt x="1" y="99"/>
                  </a:cubicBezTo>
                  <a:cubicBezTo>
                    <a:pt x="1" y="99"/>
                    <a:pt x="1" y="99"/>
                    <a:pt x="1" y="99"/>
                  </a:cubicBezTo>
                  <a:moveTo>
                    <a:pt x="0" y="98"/>
                  </a:moveTo>
                  <a:cubicBezTo>
                    <a:pt x="0" y="98"/>
                    <a:pt x="0" y="98"/>
                    <a:pt x="0" y="98"/>
                  </a:cubicBezTo>
                  <a:cubicBezTo>
                    <a:pt x="0" y="98"/>
                    <a:pt x="0" y="98"/>
                    <a:pt x="0" y="98"/>
                  </a:cubicBezTo>
                  <a:moveTo>
                    <a:pt x="0" y="98"/>
                  </a:moveTo>
                  <a:cubicBezTo>
                    <a:pt x="0" y="98"/>
                    <a:pt x="0" y="98"/>
                    <a:pt x="0" y="98"/>
                  </a:cubicBezTo>
                  <a:cubicBezTo>
                    <a:pt x="0" y="98"/>
                    <a:pt x="0" y="98"/>
                    <a:pt x="0" y="98"/>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cubicBezTo>
                    <a:pt x="0" y="95"/>
                    <a:pt x="0" y="95"/>
                    <a:pt x="0" y="95"/>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3"/>
                  </a:moveTo>
                  <a:cubicBezTo>
                    <a:pt x="0" y="93"/>
                    <a:pt x="0" y="93"/>
                    <a:pt x="0" y="93"/>
                  </a:cubicBezTo>
                  <a:cubicBezTo>
                    <a:pt x="0" y="93"/>
                    <a:pt x="0" y="93"/>
                    <a:pt x="0" y="93"/>
                  </a:cubicBezTo>
                  <a:moveTo>
                    <a:pt x="99" y="0"/>
                  </a:moveTo>
                  <a:cubicBezTo>
                    <a:pt x="99" y="0"/>
                    <a:pt x="99" y="0"/>
                    <a:pt x="99" y="0"/>
                  </a:cubicBezTo>
                  <a:cubicBezTo>
                    <a:pt x="99" y="0"/>
                    <a:pt x="99" y="0"/>
                    <a:pt x="99"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7" y="0"/>
                  </a:moveTo>
                  <a:cubicBezTo>
                    <a:pt x="97" y="0"/>
                    <a:pt x="98" y="0"/>
                    <a:pt x="98" y="0"/>
                  </a:cubicBezTo>
                  <a:cubicBezTo>
                    <a:pt x="98"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5" y="0"/>
                  </a:moveTo>
                  <a:cubicBezTo>
                    <a:pt x="94" y="0"/>
                    <a:pt x="94" y="0"/>
                    <a:pt x="94" y="0"/>
                  </a:cubicBezTo>
                  <a:cubicBezTo>
                    <a:pt x="94" y="0"/>
                    <a:pt x="94"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cubicBezTo>
                    <a:pt x="95" y="0"/>
                    <a:pt x="95" y="0"/>
                    <a:pt x="95" y="0"/>
                  </a:cubicBezTo>
                  <a:cubicBezTo>
                    <a:pt x="95" y="0"/>
                    <a:pt x="95" y="0"/>
                    <a:pt x="9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62" name="Freeform 51"/>
            <p:cNvSpPr/>
            <p:nvPr/>
          </p:nvSpPr>
          <p:spPr bwMode="auto">
            <a:xfrm>
              <a:off x="6994524" y="5248474"/>
              <a:ext cx="849313" cy="847726"/>
            </a:xfrm>
            <a:custGeom>
              <a:gdLst>
                <a:gd name="T0" fmla="*/ 95 w 174"/>
                <a:gd name="T1" fmla="*/ 0 h 174"/>
                <a:gd name="T2" fmla="*/ 95 w 174"/>
                <a:gd name="T3" fmla="*/ 0 h 174"/>
                <a:gd name="T4" fmla="*/ 95 w 174"/>
                <a:gd name="T5" fmla="*/ 0 h 174"/>
                <a:gd name="T6" fmla="*/ 94 w 174"/>
                <a:gd name="T7" fmla="*/ 0 h 174"/>
                <a:gd name="T8" fmla="*/ 94 w 174"/>
                <a:gd name="T9" fmla="*/ 0 h 174"/>
                <a:gd name="T10" fmla="*/ 94 w 174"/>
                <a:gd name="T11" fmla="*/ 0 h 174"/>
                <a:gd name="T12" fmla="*/ 94 w 174"/>
                <a:gd name="T13" fmla="*/ 0 h 174"/>
                <a:gd name="T14" fmla="*/ 94 w 174"/>
                <a:gd name="T15" fmla="*/ 0 h 174"/>
                <a:gd name="T16" fmla="*/ 94 w 174"/>
                <a:gd name="T17" fmla="*/ 0 h 174"/>
                <a:gd name="T18" fmla="*/ 79 w 174"/>
                <a:gd name="T19" fmla="*/ 2 h 174"/>
                <a:gd name="T20" fmla="*/ 20 w 174"/>
                <a:gd name="T21" fmla="*/ 37 h 174"/>
                <a:gd name="T22" fmla="*/ 2 w 174"/>
                <a:gd name="T23" fmla="*/ 78 h 174"/>
                <a:gd name="T24" fmla="*/ 0 w 174"/>
                <a:gd name="T25" fmla="*/ 93 h 174"/>
                <a:gd name="T26" fmla="*/ 0 w 174"/>
                <a:gd name="T27" fmla="*/ 94 h 174"/>
                <a:gd name="T28" fmla="*/ 0 w 174"/>
                <a:gd name="T29" fmla="*/ 94 h 174"/>
                <a:gd name="T30" fmla="*/ 0 w 174"/>
                <a:gd name="T31" fmla="*/ 94 h 174"/>
                <a:gd name="T32" fmla="*/ 0 w 174"/>
                <a:gd name="T33" fmla="*/ 94 h 174"/>
                <a:gd name="T34" fmla="*/ 0 w 174"/>
                <a:gd name="T35" fmla="*/ 94 h 174"/>
                <a:gd name="T36" fmla="*/ 0 w 174"/>
                <a:gd name="T37" fmla="*/ 94 h 174"/>
                <a:gd name="T38" fmla="*/ 0 w 174"/>
                <a:gd name="T39" fmla="*/ 94 h 174"/>
                <a:gd name="T40" fmla="*/ 0 w 174"/>
                <a:gd name="T41" fmla="*/ 95 h 174"/>
                <a:gd name="T42" fmla="*/ 0 w 174"/>
                <a:gd name="T43" fmla="*/ 95 h 174"/>
                <a:gd name="T44" fmla="*/ 0 w 174"/>
                <a:gd name="T45" fmla="*/ 95 h 174"/>
                <a:gd name="T46" fmla="*/ 0 w 174"/>
                <a:gd name="T47" fmla="*/ 95 h 174"/>
                <a:gd name="T48" fmla="*/ 0 w 174"/>
                <a:gd name="T49" fmla="*/ 95 h 174"/>
                <a:gd name="T50" fmla="*/ 0 w 174"/>
                <a:gd name="T51" fmla="*/ 96 h 174"/>
                <a:gd name="T52" fmla="*/ 0 w 174"/>
                <a:gd name="T53" fmla="*/ 96 h 174"/>
                <a:gd name="T54" fmla="*/ 0 w 174"/>
                <a:gd name="T55" fmla="*/ 96 h 174"/>
                <a:gd name="T56" fmla="*/ 0 w 174"/>
                <a:gd name="T57" fmla="*/ 96 h 174"/>
                <a:gd name="T58" fmla="*/ 0 w 174"/>
                <a:gd name="T59" fmla="*/ 96 h 174"/>
                <a:gd name="T60" fmla="*/ 0 w 174"/>
                <a:gd name="T61" fmla="*/ 97 h 174"/>
                <a:gd name="T62" fmla="*/ 0 w 174"/>
                <a:gd name="T63" fmla="*/ 97 h 174"/>
                <a:gd name="T64" fmla="*/ 0 w 174"/>
                <a:gd name="T65" fmla="*/ 97 h 174"/>
                <a:gd name="T66" fmla="*/ 0 w 174"/>
                <a:gd name="T67" fmla="*/ 97 h 174"/>
                <a:gd name="T68" fmla="*/ 0 w 174"/>
                <a:gd name="T69" fmla="*/ 97 h 174"/>
                <a:gd name="T70" fmla="*/ 0 w 174"/>
                <a:gd name="T71" fmla="*/ 98 h 174"/>
                <a:gd name="T72" fmla="*/ 0 w 174"/>
                <a:gd name="T73" fmla="*/ 98 h 174"/>
                <a:gd name="T74" fmla="*/ 1 w 174"/>
                <a:gd name="T75" fmla="*/ 99 h 174"/>
                <a:gd name="T76" fmla="*/ 27 w 174"/>
                <a:gd name="T77" fmla="*/ 121 h 174"/>
                <a:gd name="T78" fmla="*/ 174 w 174"/>
                <a:gd name="T79" fmla="*/ 42 h 174"/>
                <a:gd name="T80" fmla="*/ 99 w 174"/>
                <a:gd name="T81" fmla="*/ 0 h 174"/>
                <a:gd name="T82" fmla="*/ 98 w 174"/>
                <a:gd name="T83" fmla="*/ 0 h 174"/>
                <a:gd name="T84" fmla="*/ 98 w 174"/>
                <a:gd name="T85" fmla="*/ 0 h 174"/>
                <a:gd name="T86" fmla="*/ 98 w 174"/>
                <a:gd name="T87" fmla="*/ 0 h 174"/>
                <a:gd name="T88" fmla="*/ 97 w 174"/>
                <a:gd name="T89" fmla="*/ 0 h 174"/>
                <a:gd name="T90" fmla="*/ 97 w 174"/>
                <a:gd name="T91" fmla="*/ 0 h 174"/>
                <a:gd name="T92" fmla="*/ 97 w 174"/>
                <a:gd name="T93" fmla="*/ 0 h 174"/>
                <a:gd name="T94" fmla="*/ 97 w 174"/>
                <a:gd name="T95" fmla="*/ 0 h 174"/>
                <a:gd name="T96" fmla="*/ 97 w 174"/>
                <a:gd name="T97" fmla="*/ 0 h 174"/>
                <a:gd name="T98" fmla="*/ 97 w 174"/>
                <a:gd name="T99" fmla="*/ 0 h 174"/>
                <a:gd name="T100" fmla="*/ 96 w 174"/>
                <a:gd name="T101" fmla="*/ 0 h 174"/>
                <a:gd name="T102" fmla="*/ 96 w 174"/>
                <a:gd name="T103" fmla="*/ 0 h 174"/>
                <a:gd name="T104" fmla="*/ 96 w 174"/>
                <a:gd name="T105" fmla="*/ 0 h 174"/>
                <a:gd name="T106" fmla="*/ 96 w 174"/>
                <a:gd name="T107" fmla="*/ 0 h 174"/>
                <a:gd name="T108" fmla="*/ 96 w 174"/>
                <a:gd name="T109" fmla="*/ 0 h 174"/>
                <a:gd name="T110" fmla="*/ 95 w 174"/>
                <a:gd name="T111" fmla="*/ 0 h 174"/>
                <a:gd name="T112" fmla="*/ 95 w 174"/>
                <a:gd name="T113" fmla="*/ 0 h 174"/>
                <a:gd name="T114" fmla="*/ 95 w 174"/>
                <a:gd name="T115"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 h="174">
                  <a:moveTo>
                    <a:pt x="95" y="0"/>
                  </a:move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89" y="0"/>
                    <a:pt x="84" y="1"/>
                    <a:pt x="79" y="2"/>
                  </a:cubicBezTo>
                  <a:cubicBezTo>
                    <a:pt x="79" y="2"/>
                    <a:pt x="79" y="2"/>
                    <a:pt x="79" y="2"/>
                  </a:cubicBezTo>
                  <a:cubicBezTo>
                    <a:pt x="63" y="4"/>
                    <a:pt x="49" y="11"/>
                    <a:pt x="37" y="20"/>
                  </a:cubicBezTo>
                  <a:cubicBezTo>
                    <a:pt x="32" y="26"/>
                    <a:pt x="26" y="32"/>
                    <a:pt x="20" y="37"/>
                  </a:cubicBezTo>
                  <a:cubicBezTo>
                    <a:pt x="11" y="49"/>
                    <a:pt x="5" y="63"/>
                    <a:pt x="2" y="78"/>
                  </a:cubicBezTo>
                  <a:cubicBezTo>
                    <a:pt x="2" y="78"/>
                    <a:pt x="2" y="78"/>
                    <a:pt x="2" y="78"/>
                  </a:cubicBezTo>
                  <a:cubicBezTo>
                    <a:pt x="1" y="83"/>
                    <a:pt x="0" y="88"/>
                    <a:pt x="0" y="93"/>
                  </a:cubicBezTo>
                  <a:cubicBezTo>
                    <a:pt x="0" y="93"/>
                    <a:pt x="0" y="93"/>
                    <a:pt x="0" y="93"/>
                  </a:cubicBezTo>
                  <a:cubicBezTo>
                    <a:pt x="0" y="93"/>
                    <a:pt x="0" y="93"/>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9"/>
                    <a:pt x="1" y="99"/>
                  </a:cubicBezTo>
                  <a:cubicBezTo>
                    <a:pt x="1" y="99"/>
                    <a:pt x="1" y="99"/>
                    <a:pt x="1" y="99"/>
                  </a:cubicBezTo>
                  <a:cubicBezTo>
                    <a:pt x="2" y="130"/>
                    <a:pt x="18" y="157"/>
                    <a:pt x="43" y="174"/>
                  </a:cubicBezTo>
                  <a:cubicBezTo>
                    <a:pt x="33" y="159"/>
                    <a:pt x="27" y="141"/>
                    <a:pt x="27" y="121"/>
                  </a:cubicBezTo>
                  <a:cubicBezTo>
                    <a:pt x="27" y="69"/>
                    <a:pt x="69" y="27"/>
                    <a:pt x="122" y="27"/>
                  </a:cubicBezTo>
                  <a:cubicBezTo>
                    <a:pt x="141" y="27"/>
                    <a:pt x="159" y="33"/>
                    <a:pt x="174" y="42"/>
                  </a:cubicBezTo>
                  <a:cubicBezTo>
                    <a:pt x="158" y="18"/>
                    <a:pt x="130" y="1"/>
                    <a:pt x="99" y="0"/>
                  </a:cubicBezTo>
                  <a:cubicBezTo>
                    <a:pt x="99" y="0"/>
                    <a:pt x="99" y="0"/>
                    <a:pt x="99" y="0"/>
                  </a:cubicBezTo>
                  <a:cubicBezTo>
                    <a:pt x="99" y="0"/>
                    <a:pt x="99"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path>
              </a:pathLst>
            </a:custGeom>
            <a:solidFill>
              <a:schemeClr val="accent2">
                <a:lumMod val="75000"/>
              </a:schemeClr>
            </a:solidFill>
            <a:ln>
              <a:noFill/>
            </a:ln>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63" name="Freeform 52"/>
            <p:cNvSpPr/>
            <p:nvPr/>
          </p:nvSpPr>
          <p:spPr bwMode="auto">
            <a:xfrm>
              <a:off x="7091361" y="5345311"/>
              <a:ext cx="84139" cy="82551"/>
            </a:xfrm>
            <a:custGeom>
              <a:gdLst>
                <a:gd name="T0" fmla="*/ 17 w 17"/>
                <a:gd name="T1" fmla="*/ 0 h 17"/>
                <a:gd name="T2" fmla="*/ 17 w 17"/>
                <a:gd name="T3" fmla="*/ 0 h 17"/>
                <a:gd name="T4" fmla="*/ 0 w 17"/>
                <a:gd name="T5" fmla="*/ 17 h 17"/>
                <a:gd name="T6" fmla="*/ 0 w 17"/>
                <a:gd name="T7" fmla="*/ 17 h 17"/>
                <a:gd name="T8" fmla="*/ 17 w 17"/>
                <a:gd name="T9" fmla="*/ 0 h 17"/>
              </a:gdLst>
              <a:cxnLst>
                <a:cxn ang="0">
                  <a:pos x="T0" y="T1"/>
                </a:cxn>
                <a:cxn ang="0">
                  <a:pos x="T2" y="T3"/>
                </a:cxn>
                <a:cxn ang="0">
                  <a:pos x="T4" y="T5"/>
                </a:cxn>
                <a:cxn ang="0">
                  <a:pos x="T6" y="T7"/>
                </a:cxn>
                <a:cxn ang="0">
                  <a:pos x="T8" y="T9"/>
                </a:cxn>
              </a:cxnLst>
              <a:rect l="0" t="0" r="r" b="b"/>
              <a:pathLst>
                <a:path w="17" h="17">
                  <a:moveTo>
                    <a:pt x="17" y="0"/>
                  </a:moveTo>
                  <a:cubicBezTo>
                    <a:pt x="17" y="0"/>
                    <a:pt x="17" y="0"/>
                    <a:pt x="17" y="0"/>
                  </a:cubicBezTo>
                  <a:cubicBezTo>
                    <a:pt x="12" y="6"/>
                    <a:pt x="6" y="12"/>
                    <a:pt x="0" y="17"/>
                  </a:cubicBezTo>
                  <a:cubicBezTo>
                    <a:pt x="0" y="17"/>
                    <a:pt x="0" y="17"/>
                    <a:pt x="0" y="17"/>
                  </a:cubicBezTo>
                  <a:cubicBezTo>
                    <a:pt x="6" y="12"/>
                    <a:pt x="12" y="6"/>
                    <a:pt x="17"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64" name="Freeform 53"/>
            <p:cNvSpPr>
              <a:spLocks noEditPoints="1"/>
            </p:cNvSpPr>
            <p:nvPr/>
          </p:nvSpPr>
          <p:spPr bwMode="auto">
            <a:xfrm>
              <a:off x="4784724" y="3032323"/>
              <a:ext cx="760413" cy="765175"/>
            </a:xfrm>
            <a:custGeom>
              <a:gdLst>
                <a:gd name="T0" fmla="*/ 0 w 156"/>
                <a:gd name="T1" fmla="*/ 156 h 157"/>
                <a:gd name="T2" fmla="*/ 0 w 156"/>
                <a:gd name="T3" fmla="*/ 156 h 157"/>
                <a:gd name="T4" fmla="*/ 0 w 156"/>
                <a:gd name="T5" fmla="*/ 155 h 157"/>
                <a:gd name="T6" fmla="*/ 0 w 156"/>
                <a:gd name="T7" fmla="*/ 155 h 157"/>
                <a:gd name="T8" fmla="*/ 0 w 156"/>
                <a:gd name="T9" fmla="*/ 154 h 157"/>
                <a:gd name="T10" fmla="*/ 0 w 156"/>
                <a:gd name="T11" fmla="*/ 154 h 157"/>
                <a:gd name="T12" fmla="*/ 0 w 156"/>
                <a:gd name="T13" fmla="*/ 153 h 157"/>
                <a:gd name="T14" fmla="*/ 0 w 156"/>
                <a:gd name="T15" fmla="*/ 153 h 157"/>
                <a:gd name="T16" fmla="*/ 0 w 156"/>
                <a:gd name="T17" fmla="*/ 152 h 157"/>
                <a:gd name="T18" fmla="*/ 0 w 156"/>
                <a:gd name="T19" fmla="*/ 152 h 157"/>
                <a:gd name="T20" fmla="*/ 0 w 156"/>
                <a:gd name="T21" fmla="*/ 151 h 157"/>
                <a:gd name="T22" fmla="*/ 0 w 156"/>
                <a:gd name="T23" fmla="*/ 151 h 157"/>
                <a:gd name="T24" fmla="*/ 0 w 156"/>
                <a:gd name="T25" fmla="*/ 150 h 157"/>
                <a:gd name="T26" fmla="*/ 0 w 156"/>
                <a:gd name="T27" fmla="*/ 150 h 157"/>
                <a:gd name="T28" fmla="*/ 0 w 156"/>
                <a:gd name="T29" fmla="*/ 149 h 157"/>
                <a:gd name="T30" fmla="*/ 0 w 156"/>
                <a:gd name="T31" fmla="*/ 149 h 157"/>
                <a:gd name="T32" fmla="*/ 0 w 156"/>
                <a:gd name="T33" fmla="*/ 149 h 157"/>
                <a:gd name="T34" fmla="*/ 0 w 156"/>
                <a:gd name="T35" fmla="*/ 148 h 157"/>
                <a:gd name="T36" fmla="*/ 0 w 156"/>
                <a:gd name="T37" fmla="*/ 148 h 157"/>
                <a:gd name="T38" fmla="*/ 0 w 156"/>
                <a:gd name="T39" fmla="*/ 147 h 157"/>
                <a:gd name="T40" fmla="*/ 0 w 156"/>
                <a:gd name="T41" fmla="*/ 147 h 157"/>
                <a:gd name="T42" fmla="*/ 0 w 156"/>
                <a:gd name="T43" fmla="*/ 146 h 157"/>
                <a:gd name="T44" fmla="*/ 0 w 156"/>
                <a:gd name="T45" fmla="*/ 146 h 157"/>
                <a:gd name="T46" fmla="*/ 0 w 156"/>
                <a:gd name="T47" fmla="*/ 145 h 157"/>
                <a:gd name="T48" fmla="*/ 0 w 156"/>
                <a:gd name="T49" fmla="*/ 145 h 157"/>
                <a:gd name="T50" fmla="*/ 0 w 156"/>
                <a:gd name="T51" fmla="*/ 144 h 157"/>
                <a:gd name="T52" fmla="*/ 0 w 156"/>
                <a:gd name="T53" fmla="*/ 143 h 157"/>
                <a:gd name="T54" fmla="*/ 156 w 156"/>
                <a:gd name="T55" fmla="*/ 0 h 157"/>
                <a:gd name="T56" fmla="*/ 155 w 156"/>
                <a:gd name="T57" fmla="*/ 0 h 157"/>
                <a:gd name="T58" fmla="*/ 155 w 156"/>
                <a:gd name="T59" fmla="*/ 0 h 157"/>
                <a:gd name="T60" fmla="*/ 154 w 156"/>
                <a:gd name="T61" fmla="*/ 0 h 157"/>
                <a:gd name="T62" fmla="*/ 154 w 156"/>
                <a:gd name="T63" fmla="*/ 0 h 157"/>
                <a:gd name="T64" fmla="*/ 153 w 156"/>
                <a:gd name="T65" fmla="*/ 0 h 157"/>
                <a:gd name="T66" fmla="*/ 153 w 156"/>
                <a:gd name="T67" fmla="*/ 0 h 157"/>
                <a:gd name="T68" fmla="*/ 142 w 156"/>
                <a:gd name="T69" fmla="*/ 0 h 157"/>
                <a:gd name="T70" fmla="*/ 143 w 156"/>
                <a:gd name="T71" fmla="*/ 0 h 157"/>
                <a:gd name="T72" fmla="*/ 152 w 156"/>
                <a:gd name="T73" fmla="*/ 0 h 157"/>
                <a:gd name="T74" fmla="*/ 152 w 156"/>
                <a:gd name="T75" fmla="*/ 0 h 157"/>
                <a:gd name="T76" fmla="*/ 151 w 156"/>
                <a:gd name="T77" fmla="*/ 0 h 157"/>
                <a:gd name="T78" fmla="*/ 144 w 156"/>
                <a:gd name="T79" fmla="*/ 0 h 157"/>
                <a:gd name="T80" fmla="*/ 144 w 156"/>
                <a:gd name="T81" fmla="*/ 0 h 157"/>
                <a:gd name="T82" fmla="*/ 150 w 156"/>
                <a:gd name="T83" fmla="*/ 0 h 157"/>
                <a:gd name="T84" fmla="*/ 145 w 156"/>
                <a:gd name="T85" fmla="*/ 0 h 157"/>
                <a:gd name="T86" fmla="*/ 145 w 156"/>
                <a:gd name="T87" fmla="*/ 0 h 157"/>
                <a:gd name="T88" fmla="*/ 150 w 156"/>
                <a:gd name="T89" fmla="*/ 0 h 157"/>
                <a:gd name="T90" fmla="*/ 145 w 156"/>
                <a:gd name="T91" fmla="*/ 0 h 157"/>
                <a:gd name="T92" fmla="*/ 145 w 156"/>
                <a:gd name="T93" fmla="*/ 0 h 157"/>
                <a:gd name="T94" fmla="*/ 149 w 156"/>
                <a:gd name="T95" fmla="*/ 0 h 157"/>
                <a:gd name="T96" fmla="*/ 146 w 156"/>
                <a:gd name="T97" fmla="*/ 0 h 157"/>
                <a:gd name="T98" fmla="*/ 146 w 156"/>
                <a:gd name="T99" fmla="*/ 0 h 157"/>
                <a:gd name="T100" fmla="*/ 148 w 156"/>
                <a:gd name="T101" fmla="*/ 0 h 157"/>
                <a:gd name="T102" fmla="*/ 147 w 156"/>
                <a:gd name="T103" fmla="*/ 0 h 157"/>
                <a:gd name="T104" fmla="*/ 147 w 156"/>
                <a:gd name="T105" fmla="*/ 0 h 157"/>
                <a:gd name="T106" fmla="*/ 147 w 156"/>
                <a:gd name="T107" fmla="*/ 0 h 1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 h="157">
                  <a:moveTo>
                    <a:pt x="0" y="157"/>
                  </a:moveTo>
                  <a:cubicBezTo>
                    <a:pt x="0" y="157"/>
                    <a:pt x="0" y="157"/>
                    <a:pt x="0" y="157"/>
                  </a:cubicBezTo>
                  <a:cubicBezTo>
                    <a:pt x="0" y="157"/>
                    <a:pt x="0" y="157"/>
                    <a:pt x="0" y="157"/>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2"/>
                  </a:moveTo>
                  <a:cubicBezTo>
                    <a:pt x="0" y="152"/>
                    <a:pt x="0" y="152"/>
                    <a:pt x="0" y="153"/>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1"/>
                  </a:moveTo>
                  <a:cubicBezTo>
                    <a:pt x="0" y="151"/>
                    <a:pt x="0" y="152"/>
                    <a:pt x="0" y="152"/>
                  </a:cubicBezTo>
                  <a:cubicBezTo>
                    <a:pt x="0" y="152"/>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0"/>
                  </a:moveTo>
                  <a:cubicBezTo>
                    <a:pt x="0" y="151"/>
                    <a:pt x="0" y="151"/>
                    <a:pt x="0" y="151"/>
                  </a:cubicBezTo>
                  <a:cubicBezTo>
                    <a:pt x="0" y="151"/>
                    <a:pt x="0" y="151"/>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49"/>
                  </a:moveTo>
                  <a:cubicBezTo>
                    <a:pt x="0" y="150"/>
                    <a:pt x="0" y="150"/>
                    <a:pt x="0" y="150"/>
                  </a:cubicBezTo>
                  <a:cubicBezTo>
                    <a:pt x="0" y="150"/>
                    <a:pt x="0" y="150"/>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8"/>
                  </a:moveTo>
                  <a:cubicBezTo>
                    <a:pt x="0" y="148"/>
                    <a:pt x="0" y="148"/>
                    <a:pt x="0" y="149"/>
                  </a:cubicBezTo>
                  <a:cubicBezTo>
                    <a:pt x="0" y="148"/>
                    <a:pt x="0" y="148"/>
                    <a:pt x="0" y="148"/>
                  </a:cubicBezTo>
                  <a:moveTo>
                    <a:pt x="0" y="148"/>
                  </a:moveTo>
                  <a:cubicBezTo>
                    <a:pt x="0" y="148"/>
                    <a:pt x="0" y="148"/>
                    <a:pt x="0" y="148"/>
                  </a:cubicBezTo>
                  <a:cubicBezTo>
                    <a:pt x="0" y="148"/>
                    <a:pt x="0" y="148"/>
                    <a:pt x="0" y="148"/>
                  </a:cubicBezTo>
                  <a:moveTo>
                    <a:pt x="0" y="148"/>
                  </a:moveTo>
                  <a:cubicBezTo>
                    <a:pt x="0" y="148"/>
                    <a:pt x="0" y="148"/>
                    <a:pt x="0" y="148"/>
                  </a:cubicBezTo>
                  <a:cubicBezTo>
                    <a:pt x="0" y="148"/>
                    <a:pt x="0" y="148"/>
                    <a:pt x="0" y="148"/>
                  </a:cubicBezTo>
                  <a:cubicBezTo>
                    <a:pt x="0" y="148"/>
                    <a:pt x="0" y="148"/>
                    <a:pt x="0" y="148"/>
                  </a:cubicBezTo>
                  <a:moveTo>
                    <a:pt x="0" y="148"/>
                  </a:moveTo>
                  <a:cubicBezTo>
                    <a:pt x="0" y="148"/>
                    <a:pt x="0" y="148"/>
                    <a:pt x="0" y="148"/>
                  </a:cubicBezTo>
                  <a:cubicBezTo>
                    <a:pt x="0" y="148"/>
                    <a:pt x="0" y="148"/>
                    <a:pt x="0" y="148"/>
                  </a:cubicBezTo>
                  <a:moveTo>
                    <a:pt x="0" y="147"/>
                  </a:moveTo>
                  <a:cubicBezTo>
                    <a:pt x="0" y="147"/>
                    <a:pt x="0" y="147"/>
                    <a:pt x="0" y="148"/>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6"/>
                  </a:moveTo>
                  <a:cubicBezTo>
                    <a:pt x="0" y="146"/>
                    <a:pt x="0" y="147"/>
                    <a:pt x="0" y="147"/>
                  </a:cubicBezTo>
                  <a:cubicBezTo>
                    <a:pt x="0" y="147"/>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5"/>
                  </a:moveTo>
                  <a:cubicBezTo>
                    <a:pt x="0" y="146"/>
                    <a:pt x="0" y="146"/>
                    <a:pt x="0" y="146"/>
                  </a:cubicBezTo>
                  <a:cubicBezTo>
                    <a:pt x="0" y="146"/>
                    <a:pt x="0" y="146"/>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4"/>
                  </a:moveTo>
                  <a:cubicBezTo>
                    <a:pt x="0" y="144"/>
                    <a:pt x="0" y="144"/>
                    <a:pt x="0" y="144"/>
                  </a:cubicBezTo>
                  <a:cubicBezTo>
                    <a:pt x="0" y="144"/>
                    <a:pt x="0" y="144"/>
                    <a:pt x="0" y="144"/>
                  </a:cubicBezTo>
                  <a:moveTo>
                    <a:pt x="0" y="144"/>
                  </a:moveTo>
                  <a:cubicBezTo>
                    <a:pt x="0" y="144"/>
                    <a:pt x="0" y="144"/>
                    <a:pt x="0" y="144"/>
                  </a:cubicBezTo>
                  <a:cubicBezTo>
                    <a:pt x="0" y="144"/>
                    <a:pt x="0" y="144"/>
                    <a:pt x="0" y="144"/>
                  </a:cubicBezTo>
                  <a:moveTo>
                    <a:pt x="0" y="143"/>
                  </a:moveTo>
                  <a:cubicBezTo>
                    <a:pt x="0" y="143"/>
                    <a:pt x="0" y="143"/>
                    <a:pt x="0" y="143"/>
                  </a:cubicBezTo>
                  <a:cubicBezTo>
                    <a:pt x="0" y="143"/>
                    <a:pt x="0" y="143"/>
                    <a:pt x="0" y="143"/>
                  </a:cubicBezTo>
                  <a:moveTo>
                    <a:pt x="0" y="143"/>
                  </a:moveTo>
                  <a:cubicBezTo>
                    <a:pt x="0" y="143"/>
                    <a:pt x="0" y="143"/>
                    <a:pt x="0" y="143"/>
                  </a:cubicBezTo>
                  <a:cubicBezTo>
                    <a:pt x="0" y="143"/>
                    <a:pt x="0" y="143"/>
                    <a:pt x="0" y="143"/>
                  </a:cubicBezTo>
                  <a:moveTo>
                    <a:pt x="156" y="0"/>
                  </a:moveTo>
                  <a:cubicBezTo>
                    <a:pt x="156" y="0"/>
                    <a:pt x="156" y="0"/>
                    <a:pt x="156" y="0"/>
                  </a:cubicBezTo>
                  <a:cubicBezTo>
                    <a:pt x="156" y="0"/>
                    <a:pt x="156" y="0"/>
                    <a:pt x="156"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2" y="0"/>
                  </a:moveTo>
                  <a:cubicBezTo>
                    <a:pt x="152" y="0"/>
                    <a:pt x="153" y="0"/>
                    <a:pt x="153" y="0"/>
                  </a:cubicBezTo>
                  <a:cubicBezTo>
                    <a:pt x="153" y="0"/>
                    <a:pt x="152" y="0"/>
                    <a:pt x="152" y="0"/>
                  </a:cubicBezTo>
                  <a:moveTo>
                    <a:pt x="143" y="0"/>
                  </a:moveTo>
                  <a:cubicBezTo>
                    <a:pt x="143" y="0"/>
                    <a:pt x="142" y="0"/>
                    <a:pt x="142" y="0"/>
                  </a:cubicBezTo>
                  <a:cubicBezTo>
                    <a:pt x="143" y="0"/>
                    <a:pt x="143" y="0"/>
                    <a:pt x="143"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2" y="0"/>
                  </a:moveTo>
                  <a:cubicBezTo>
                    <a:pt x="152" y="0"/>
                    <a:pt x="152" y="0"/>
                    <a:pt x="152" y="0"/>
                  </a:cubicBezTo>
                  <a:cubicBezTo>
                    <a:pt x="152" y="0"/>
                    <a:pt x="152" y="0"/>
                    <a:pt x="152"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1" y="0"/>
                  </a:moveTo>
                  <a:cubicBezTo>
                    <a:pt x="152" y="0"/>
                    <a:pt x="152" y="0"/>
                    <a:pt x="152" y="0"/>
                  </a:cubicBezTo>
                  <a:cubicBezTo>
                    <a:pt x="152" y="0"/>
                    <a:pt x="152" y="0"/>
                    <a:pt x="151" y="0"/>
                  </a:cubicBezTo>
                  <a:moveTo>
                    <a:pt x="143" y="0"/>
                  </a:moveTo>
                  <a:cubicBezTo>
                    <a:pt x="143" y="0"/>
                    <a:pt x="143" y="0"/>
                    <a:pt x="143" y="0"/>
                  </a:cubicBezTo>
                  <a:cubicBezTo>
                    <a:pt x="143" y="0"/>
                    <a:pt x="143" y="0"/>
                    <a:pt x="143" y="0"/>
                  </a:cubicBezTo>
                  <a:moveTo>
                    <a:pt x="151" y="0"/>
                  </a:moveTo>
                  <a:cubicBezTo>
                    <a:pt x="151" y="0"/>
                    <a:pt x="151" y="0"/>
                    <a:pt x="151" y="0"/>
                  </a:cubicBezTo>
                  <a:cubicBezTo>
                    <a:pt x="151" y="0"/>
                    <a:pt x="151" y="0"/>
                    <a:pt x="151"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0" y="0"/>
                  </a:moveTo>
                  <a:cubicBezTo>
                    <a:pt x="151" y="0"/>
                    <a:pt x="151" y="0"/>
                    <a:pt x="151" y="0"/>
                  </a:cubicBezTo>
                  <a:cubicBezTo>
                    <a:pt x="151" y="0"/>
                    <a:pt x="151" y="0"/>
                    <a:pt x="150" y="0"/>
                  </a:cubicBezTo>
                  <a:moveTo>
                    <a:pt x="150" y="0"/>
                  </a:moveTo>
                  <a:cubicBezTo>
                    <a:pt x="150" y="0"/>
                    <a:pt x="150" y="0"/>
                    <a:pt x="150" y="0"/>
                  </a:cubicBezTo>
                  <a:cubicBezTo>
                    <a:pt x="150" y="0"/>
                    <a:pt x="150" y="0"/>
                    <a:pt x="150" y="0"/>
                  </a:cubicBezTo>
                  <a:moveTo>
                    <a:pt x="144" y="0"/>
                  </a:moveTo>
                  <a:cubicBezTo>
                    <a:pt x="144" y="0"/>
                    <a:pt x="144" y="0"/>
                    <a:pt x="144" y="0"/>
                  </a:cubicBezTo>
                  <a:cubicBezTo>
                    <a:pt x="144" y="0"/>
                    <a:pt x="144" y="0"/>
                    <a:pt x="144"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45" y="0"/>
                  </a:moveTo>
                  <a:cubicBezTo>
                    <a:pt x="145" y="0"/>
                    <a:pt x="145" y="0"/>
                    <a:pt x="145" y="0"/>
                  </a:cubicBezTo>
                  <a:cubicBezTo>
                    <a:pt x="145" y="0"/>
                    <a:pt x="145" y="0"/>
                    <a:pt x="145" y="0"/>
                  </a:cubicBezTo>
                  <a:moveTo>
                    <a:pt x="149" y="0"/>
                  </a:moveTo>
                  <a:cubicBezTo>
                    <a:pt x="149" y="0"/>
                    <a:pt x="149" y="0"/>
                    <a:pt x="149" y="0"/>
                  </a:cubicBezTo>
                  <a:cubicBezTo>
                    <a:pt x="149" y="0"/>
                    <a:pt x="149" y="0"/>
                    <a:pt x="149" y="0"/>
                  </a:cubicBezTo>
                  <a:moveTo>
                    <a:pt x="146" y="0"/>
                  </a:moveTo>
                  <a:cubicBezTo>
                    <a:pt x="146" y="0"/>
                    <a:pt x="146" y="0"/>
                    <a:pt x="145" y="0"/>
                  </a:cubicBezTo>
                  <a:cubicBezTo>
                    <a:pt x="146" y="0"/>
                    <a:pt x="146" y="0"/>
                    <a:pt x="146" y="0"/>
                  </a:cubicBezTo>
                  <a:moveTo>
                    <a:pt x="149" y="0"/>
                  </a:moveTo>
                  <a:cubicBezTo>
                    <a:pt x="149" y="0"/>
                    <a:pt x="149" y="0"/>
                    <a:pt x="149" y="0"/>
                  </a:cubicBezTo>
                  <a:cubicBezTo>
                    <a:pt x="149" y="0"/>
                    <a:pt x="149" y="0"/>
                    <a:pt x="149"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6" y="0"/>
                  </a:moveTo>
                  <a:cubicBezTo>
                    <a:pt x="146" y="0"/>
                    <a:pt x="146" y="0"/>
                    <a:pt x="146" y="0"/>
                  </a:cubicBezTo>
                  <a:cubicBezTo>
                    <a:pt x="146" y="0"/>
                    <a:pt x="146" y="0"/>
                    <a:pt x="146"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8" y="0"/>
                  </a:moveTo>
                  <a:cubicBezTo>
                    <a:pt x="148" y="0"/>
                    <a:pt x="148" y="0"/>
                    <a:pt x="149" y="0"/>
                  </a:cubicBezTo>
                  <a:cubicBezTo>
                    <a:pt x="148" y="0"/>
                    <a:pt x="148" y="0"/>
                    <a:pt x="148" y="0"/>
                  </a:cubicBezTo>
                  <a:moveTo>
                    <a:pt x="148" y="0"/>
                  </a:moveTo>
                  <a:cubicBezTo>
                    <a:pt x="148" y="0"/>
                    <a:pt x="148" y="0"/>
                    <a:pt x="148" y="0"/>
                  </a:cubicBezTo>
                  <a:cubicBezTo>
                    <a:pt x="148" y="0"/>
                    <a:pt x="148" y="0"/>
                    <a:pt x="148" y="0"/>
                  </a:cubicBezTo>
                  <a:moveTo>
                    <a:pt x="147" y="0"/>
                  </a:moveTo>
                  <a:cubicBezTo>
                    <a:pt x="147" y="0"/>
                    <a:pt x="147" y="0"/>
                    <a:pt x="146" y="0"/>
                  </a:cubicBezTo>
                  <a:cubicBezTo>
                    <a:pt x="147" y="0"/>
                    <a:pt x="147" y="0"/>
                    <a:pt x="147"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cubicBezTo>
                    <a:pt x="147" y="0"/>
                    <a:pt x="148" y="0"/>
                    <a:pt x="148" y="0"/>
                  </a:cubicBezTo>
                  <a:cubicBezTo>
                    <a:pt x="148" y="0"/>
                    <a:pt x="147" y="0"/>
                    <a:pt x="147"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65" name="Freeform 54"/>
            <p:cNvSpPr/>
            <p:nvPr/>
          </p:nvSpPr>
          <p:spPr bwMode="auto">
            <a:xfrm>
              <a:off x="4784724" y="3032323"/>
              <a:ext cx="1311274" cy="1317626"/>
            </a:xfrm>
            <a:custGeom>
              <a:gdLst>
                <a:gd name="T0" fmla="*/ 147 w 269"/>
                <a:gd name="T1" fmla="*/ 0 h 270"/>
                <a:gd name="T2" fmla="*/ 146 w 269"/>
                <a:gd name="T3" fmla="*/ 0 h 270"/>
                <a:gd name="T4" fmla="*/ 146 w 269"/>
                <a:gd name="T5" fmla="*/ 0 h 270"/>
                <a:gd name="T6" fmla="*/ 145 w 269"/>
                <a:gd name="T7" fmla="*/ 0 h 270"/>
                <a:gd name="T8" fmla="*/ 145 w 269"/>
                <a:gd name="T9" fmla="*/ 0 h 270"/>
                <a:gd name="T10" fmla="*/ 145 w 269"/>
                <a:gd name="T11" fmla="*/ 0 h 270"/>
                <a:gd name="T12" fmla="*/ 144 w 269"/>
                <a:gd name="T13" fmla="*/ 0 h 270"/>
                <a:gd name="T14" fmla="*/ 143 w 269"/>
                <a:gd name="T15" fmla="*/ 0 h 270"/>
                <a:gd name="T16" fmla="*/ 143 w 269"/>
                <a:gd name="T17" fmla="*/ 0 h 270"/>
                <a:gd name="T18" fmla="*/ 112 w 269"/>
                <a:gd name="T19" fmla="*/ 5 h 270"/>
                <a:gd name="T20" fmla="*/ 4 w 269"/>
                <a:gd name="T21" fmla="*/ 113 h 270"/>
                <a:gd name="T22" fmla="*/ 0 w 269"/>
                <a:gd name="T23" fmla="*/ 143 h 270"/>
                <a:gd name="T24" fmla="*/ 0 w 269"/>
                <a:gd name="T25" fmla="*/ 144 h 270"/>
                <a:gd name="T26" fmla="*/ 0 w 269"/>
                <a:gd name="T27" fmla="*/ 145 h 270"/>
                <a:gd name="T28" fmla="*/ 0 w 269"/>
                <a:gd name="T29" fmla="*/ 145 h 270"/>
                <a:gd name="T30" fmla="*/ 0 w 269"/>
                <a:gd name="T31" fmla="*/ 146 h 270"/>
                <a:gd name="T32" fmla="*/ 0 w 269"/>
                <a:gd name="T33" fmla="*/ 146 h 270"/>
                <a:gd name="T34" fmla="*/ 0 w 269"/>
                <a:gd name="T35" fmla="*/ 147 h 270"/>
                <a:gd name="T36" fmla="*/ 0 w 269"/>
                <a:gd name="T37" fmla="*/ 147 h 270"/>
                <a:gd name="T38" fmla="*/ 0 w 269"/>
                <a:gd name="T39" fmla="*/ 148 h 270"/>
                <a:gd name="T40" fmla="*/ 0 w 269"/>
                <a:gd name="T41" fmla="*/ 148 h 270"/>
                <a:gd name="T42" fmla="*/ 0 w 269"/>
                <a:gd name="T43" fmla="*/ 149 h 270"/>
                <a:gd name="T44" fmla="*/ 0 w 269"/>
                <a:gd name="T45" fmla="*/ 149 h 270"/>
                <a:gd name="T46" fmla="*/ 0 w 269"/>
                <a:gd name="T47" fmla="*/ 150 h 270"/>
                <a:gd name="T48" fmla="*/ 0 w 269"/>
                <a:gd name="T49" fmla="*/ 150 h 270"/>
                <a:gd name="T50" fmla="*/ 0 w 269"/>
                <a:gd name="T51" fmla="*/ 151 h 270"/>
                <a:gd name="T52" fmla="*/ 0 w 269"/>
                <a:gd name="T53" fmla="*/ 151 h 270"/>
                <a:gd name="T54" fmla="*/ 0 w 269"/>
                <a:gd name="T55" fmla="*/ 152 h 270"/>
                <a:gd name="T56" fmla="*/ 0 w 269"/>
                <a:gd name="T57" fmla="*/ 152 h 270"/>
                <a:gd name="T58" fmla="*/ 0 w 269"/>
                <a:gd name="T59" fmla="*/ 153 h 270"/>
                <a:gd name="T60" fmla="*/ 0 w 269"/>
                <a:gd name="T61" fmla="*/ 153 h 270"/>
                <a:gd name="T62" fmla="*/ 0 w 269"/>
                <a:gd name="T63" fmla="*/ 153 h 270"/>
                <a:gd name="T64" fmla="*/ 0 w 269"/>
                <a:gd name="T65" fmla="*/ 154 h 270"/>
                <a:gd name="T66" fmla="*/ 0 w 269"/>
                <a:gd name="T67" fmla="*/ 154 h 270"/>
                <a:gd name="T68" fmla="*/ 0 w 269"/>
                <a:gd name="T69" fmla="*/ 155 h 270"/>
                <a:gd name="T70" fmla="*/ 0 w 269"/>
                <a:gd name="T71" fmla="*/ 155 h 270"/>
                <a:gd name="T72" fmla="*/ 0 w 269"/>
                <a:gd name="T73" fmla="*/ 156 h 270"/>
                <a:gd name="T74" fmla="*/ 0 w 269"/>
                <a:gd name="T75" fmla="*/ 156 h 270"/>
                <a:gd name="T76" fmla="*/ 38 w 269"/>
                <a:gd name="T77" fmla="*/ 187 h 270"/>
                <a:gd name="T78" fmla="*/ 156 w 269"/>
                <a:gd name="T79" fmla="*/ 0 h 270"/>
                <a:gd name="T80" fmla="*/ 155 w 269"/>
                <a:gd name="T81" fmla="*/ 0 h 270"/>
                <a:gd name="T82" fmla="*/ 155 w 269"/>
                <a:gd name="T83" fmla="*/ 0 h 270"/>
                <a:gd name="T84" fmla="*/ 154 w 269"/>
                <a:gd name="T85" fmla="*/ 0 h 270"/>
                <a:gd name="T86" fmla="*/ 154 w 269"/>
                <a:gd name="T87" fmla="*/ 0 h 270"/>
                <a:gd name="T88" fmla="*/ 153 w 269"/>
                <a:gd name="T89" fmla="*/ 0 h 270"/>
                <a:gd name="T90" fmla="*/ 153 w 269"/>
                <a:gd name="T91" fmla="*/ 0 h 270"/>
                <a:gd name="T92" fmla="*/ 152 w 269"/>
                <a:gd name="T93" fmla="*/ 0 h 270"/>
                <a:gd name="T94" fmla="*/ 152 w 269"/>
                <a:gd name="T95" fmla="*/ 0 h 270"/>
                <a:gd name="T96" fmla="*/ 151 w 269"/>
                <a:gd name="T97" fmla="*/ 0 h 270"/>
                <a:gd name="T98" fmla="*/ 151 w 269"/>
                <a:gd name="T99" fmla="*/ 0 h 270"/>
                <a:gd name="T100" fmla="*/ 150 w 269"/>
                <a:gd name="T101" fmla="*/ 0 h 270"/>
                <a:gd name="T102" fmla="*/ 150 w 269"/>
                <a:gd name="T103" fmla="*/ 0 h 270"/>
                <a:gd name="T104" fmla="*/ 149 w 269"/>
                <a:gd name="T105" fmla="*/ 0 h 270"/>
                <a:gd name="T106" fmla="*/ 149 w 269"/>
                <a:gd name="T107" fmla="*/ 0 h 270"/>
                <a:gd name="T108" fmla="*/ 148 w 269"/>
                <a:gd name="T109" fmla="*/ 0 h 270"/>
                <a:gd name="T110" fmla="*/ 148 w 269"/>
                <a:gd name="T111" fmla="*/ 0 h 270"/>
                <a:gd name="T112" fmla="*/ 147 w 269"/>
                <a:gd name="T113" fmla="*/ 0 h 2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9" h="270">
                  <a:moveTo>
                    <a:pt x="147" y="0"/>
                  </a:move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4" y="0"/>
                  </a:cubicBezTo>
                  <a:cubicBezTo>
                    <a:pt x="144" y="0"/>
                    <a:pt x="144" y="0"/>
                    <a:pt x="144" y="0"/>
                  </a:cubicBezTo>
                  <a:cubicBezTo>
                    <a:pt x="144" y="0"/>
                    <a:pt x="144" y="0"/>
                    <a:pt x="144" y="0"/>
                  </a:cubicBezTo>
                  <a:cubicBezTo>
                    <a:pt x="144" y="0"/>
                    <a:pt x="144" y="0"/>
                    <a:pt x="144" y="0"/>
                  </a:cubicBezTo>
                  <a:cubicBezTo>
                    <a:pt x="144" y="0"/>
                    <a:pt x="144" y="0"/>
                    <a:pt x="144" y="0"/>
                  </a:cubicBezTo>
                  <a:cubicBezTo>
                    <a:pt x="144" y="0"/>
                    <a:pt x="144" y="0"/>
                    <a:pt x="144" y="0"/>
                  </a:cubicBezTo>
                  <a:cubicBezTo>
                    <a:pt x="144" y="0"/>
                    <a:pt x="144"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2" y="0"/>
                  </a:cubicBezTo>
                  <a:cubicBezTo>
                    <a:pt x="132" y="1"/>
                    <a:pt x="122" y="2"/>
                    <a:pt x="112" y="5"/>
                  </a:cubicBezTo>
                  <a:cubicBezTo>
                    <a:pt x="112" y="5"/>
                    <a:pt x="112" y="5"/>
                    <a:pt x="112" y="5"/>
                  </a:cubicBezTo>
                  <a:cubicBezTo>
                    <a:pt x="95" y="9"/>
                    <a:pt x="78" y="16"/>
                    <a:pt x="64" y="26"/>
                  </a:cubicBezTo>
                  <a:cubicBezTo>
                    <a:pt x="53" y="40"/>
                    <a:pt x="40" y="53"/>
                    <a:pt x="25" y="65"/>
                  </a:cubicBezTo>
                  <a:cubicBezTo>
                    <a:pt x="16" y="79"/>
                    <a:pt x="8" y="95"/>
                    <a:pt x="4" y="113"/>
                  </a:cubicBezTo>
                  <a:cubicBezTo>
                    <a:pt x="4" y="113"/>
                    <a:pt x="4" y="113"/>
                    <a:pt x="4" y="113"/>
                  </a:cubicBezTo>
                  <a:cubicBezTo>
                    <a:pt x="1" y="122"/>
                    <a:pt x="0" y="133"/>
                    <a:pt x="0" y="143"/>
                  </a:cubicBezTo>
                  <a:cubicBezTo>
                    <a:pt x="0" y="143"/>
                    <a:pt x="0" y="143"/>
                    <a:pt x="0" y="143"/>
                  </a:cubicBezTo>
                  <a:cubicBezTo>
                    <a:pt x="0" y="143"/>
                    <a:pt x="0" y="143"/>
                    <a:pt x="0" y="143"/>
                  </a:cubicBezTo>
                  <a:cubicBezTo>
                    <a:pt x="0" y="143"/>
                    <a:pt x="0" y="143"/>
                    <a:pt x="0" y="143"/>
                  </a:cubicBezTo>
                  <a:cubicBezTo>
                    <a:pt x="0" y="144"/>
                    <a:pt x="0" y="144"/>
                    <a:pt x="0" y="144"/>
                  </a:cubicBezTo>
                  <a:cubicBezTo>
                    <a:pt x="0" y="144"/>
                    <a:pt x="0" y="144"/>
                    <a:pt x="0" y="144"/>
                  </a:cubicBezTo>
                  <a:cubicBezTo>
                    <a:pt x="0" y="144"/>
                    <a:pt x="0" y="144"/>
                    <a:pt x="0" y="144"/>
                  </a:cubicBezTo>
                  <a:cubicBezTo>
                    <a:pt x="0" y="144"/>
                    <a:pt x="0" y="144"/>
                    <a:pt x="0" y="144"/>
                  </a:cubicBezTo>
                  <a:cubicBezTo>
                    <a:pt x="0" y="144"/>
                    <a:pt x="0" y="144"/>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7"/>
                    <a:pt x="0" y="157"/>
                    <a:pt x="0" y="157"/>
                  </a:cubicBezTo>
                  <a:cubicBezTo>
                    <a:pt x="0" y="157"/>
                    <a:pt x="0" y="157"/>
                    <a:pt x="0" y="157"/>
                  </a:cubicBezTo>
                  <a:cubicBezTo>
                    <a:pt x="3" y="204"/>
                    <a:pt x="27" y="245"/>
                    <a:pt x="64" y="270"/>
                  </a:cubicBezTo>
                  <a:cubicBezTo>
                    <a:pt x="48" y="246"/>
                    <a:pt x="38" y="218"/>
                    <a:pt x="38" y="187"/>
                  </a:cubicBezTo>
                  <a:cubicBezTo>
                    <a:pt x="38" y="105"/>
                    <a:pt x="104" y="39"/>
                    <a:pt x="186" y="39"/>
                  </a:cubicBezTo>
                  <a:cubicBezTo>
                    <a:pt x="217" y="39"/>
                    <a:pt x="246" y="48"/>
                    <a:pt x="269" y="65"/>
                  </a:cubicBezTo>
                  <a:cubicBezTo>
                    <a:pt x="244" y="28"/>
                    <a:pt x="203" y="3"/>
                    <a:pt x="156" y="0"/>
                  </a:cubicBezTo>
                  <a:cubicBezTo>
                    <a:pt x="156" y="0"/>
                    <a:pt x="156" y="0"/>
                    <a:pt x="156" y="0"/>
                  </a:cubicBezTo>
                  <a:cubicBezTo>
                    <a:pt x="156"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7" y="0"/>
                    <a:pt x="147" y="0"/>
                  </a:cubicBezTo>
                </a:path>
              </a:pathLst>
            </a:custGeom>
            <a:solidFill>
              <a:schemeClr val="accent2">
                <a:lumMod val="75000"/>
              </a:schemeClr>
            </a:solidFill>
            <a:ln>
              <a:noFill/>
            </a:ln>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66" name="Freeform 55"/>
            <p:cNvSpPr/>
            <p:nvPr/>
          </p:nvSpPr>
          <p:spPr bwMode="auto">
            <a:xfrm>
              <a:off x="4905375" y="3159323"/>
              <a:ext cx="190500" cy="190500"/>
            </a:xfrm>
            <a:custGeom>
              <a:gdLst>
                <a:gd name="T0" fmla="*/ 39 w 39"/>
                <a:gd name="T1" fmla="*/ 0 h 39"/>
                <a:gd name="T2" fmla="*/ 39 w 39"/>
                <a:gd name="T3" fmla="*/ 0 h 39"/>
                <a:gd name="T4" fmla="*/ 0 w 39"/>
                <a:gd name="T5" fmla="*/ 39 h 39"/>
                <a:gd name="T6" fmla="*/ 0 w 39"/>
                <a:gd name="T7" fmla="*/ 39 h 39"/>
                <a:gd name="T8" fmla="*/ 0 w 39"/>
                <a:gd name="T9" fmla="*/ 39 h 39"/>
                <a:gd name="T10" fmla="*/ 0 w 39"/>
                <a:gd name="T11" fmla="*/ 39 h 39"/>
                <a:gd name="T12" fmla="*/ 0 w 39"/>
                <a:gd name="T13" fmla="*/ 39 h 39"/>
                <a:gd name="T14" fmla="*/ 0 w 39"/>
                <a:gd name="T15" fmla="*/ 39 h 39"/>
                <a:gd name="T16" fmla="*/ 39 w 39"/>
                <a:gd name="T17" fmla="*/ 0 h 39"/>
                <a:gd name="T18" fmla="*/ 39 w 39"/>
                <a:gd name="T19" fmla="*/ 0 h 39"/>
                <a:gd name="T20" fmla="*/ 39 w 39"/>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9" y="0"/>
                  </a:moveTo>
                  <a:cubicBezTo>
                    <a:pt x="39" y="0"/>
                    <a:pt x="39" y="0"/>
                    <a:pt x="39" y="0"/>
                  </a:cubicBezTo>
                  <a:cubicBezTo>
                    <a:pt x="28" y="14"/>
                    <a:pt x="15" y="27"/>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15" y="27"/>
                    <a:pt x="28" y="14"/>
                    <a:pt x="39" y="0"/>
                  </a:cubicBezTo>
                  <a:cubicBezTo>
                    <a:pt x="39" y="0"/>
                    <a:pt x="39" y="0"/>
                    <a:pt x="39" y="0"/>
                  </a:cubicBezTo>
                  <a:cubicBezTo>
                    <a:pt x="39" y="0"/>
                    <a:pt x="39" y="0"/>
                    <a:pt x="3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67" name="Freeform 56"/>
            <p:cNvSpPr/>
            <p:nvPr/>
          </p:nvSpPr>
          <p:spPr bwMode="auto">
            <a:xfrm>
              <a:off x="5222875" y="2797372"/>
              <a:ext cx="204788" cy="166688"/>
            </a:xfrm>
            <a:custGeom>
              <a:gdLst>
                <a:gd name="T0" fmla="*/ 42 w 42"/>
                <a:gd name="T1" fmla="*/ 0 h 34"/>
                <a:gd name="T2" fmla="*/ 13 w 42"/>
                <a:gd name="T3" fmla="*/ 4 h 34"/>
                <a:gd name="T4" fmla="*/ 0 w 42"/>
                <a:gd name="T5" fmla="*/ 34 h 34"/>
                <a:gd name="T6" fmla="*/ 34 w 42"/>
                <a:gd name="T7" fmla="*/ 26 h 34"/>
                <a:gd name="T8" fmla="*/ 42 w 42"/>
                <a:gd name="T9" fmla="*/ 0 h 34"/>
              </a:gdLst>
              <a:cxnLst>
                <a:cxn ang="0">
                  <a:pos x="T0" y="T1"/>
                </a:cxn>
                <a:cxn ang="0">
                  <a:pos x="T2" y="T3"/>
                </a:cxn>
                <a:cxn ang="0">
                  <a:pos x="T4" y="T5"/>
                </a:cxn>
                <a:cxn ang="0">
                  <a:pos x="T6" y="T7"/>
                </a:cxn>
                <a:cxn ang="0">
                  <a:pos x="T8" y="T9"/>
                </a:cxn>
              </a:cxnLst>
              <a:rect l="0" t="0" r="r" b="b"/>
              <a:pathLst>
                <a:path w="42" h="34">
                  <a:moveTo>
                    <a:pt x="42" y="0"/>
                  </a:moveTo>
                  <a:cubicBezTo>
                    <a:pt x="32" y="0"/>
                    <a:pt x="23" y="2"/>
                    <a:pt x="13" y="4"/>
                  </a:cubicBezTo>
                  <a:cubicBezTo>
                    <a:pt x="10" y="14"/>
                    <a:pt x="5" y="24"/>
                    <a:pt x="0" y="34"/>
                  </a:cubicBezTo>
                  <a:cubicBezTo>
                    <a:pt x="11" y="30"/>
                    <a:pt x="22" y="27"/>
                    <a:pt x="34" y="26"/>
                  </a:cubicBezTo>
                  <a:cubicBezTo>
                    <a:pt x="37" y="17"/>
                    <a:pt x="39" y="9"/>
                    <a:pt x="42"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68" name="Freeform 57"/>
            <p:cNvSpPr/>
            <p:nvPr/>
          </p:nvSpPr>
          <p:spPr bwMode="auto">
            <a:xfrm>
              <a:off x="5095875" y="2924372"/>
              <a:ext cx="293688" cy="234951"/>
            </a:xfrm>
            <a:custGeom>
              <a:gdLst>
                <a:gd name="T0" fmla="*/ 60 w 60"/>
                <a:gd name="T1" fmla="*/ 0 h 48"/>
                <a:gd name="T2" fmla="*/ 26 w 60"/>
                <a:gd name="T3" fmla="*/ 8 h 48"/>
                <a:gd name="T4" fmla="*/ 0 w 60"/>
                <a:gd name="T5" fmla="*/ 48 h 48"/>
                <a:gd name="T6" fmla="*/ 48 w 60"/>
                <a:gd name="T7" fmla="*/ 27 h 48"/>
                <a:gd name="T8" fmla="*/ 60 w 60"/>
                <a:gd name="T9" fmla="*/ 0 h 48"/>
              </a:gdLst>
              <a:cxnLst>
                <a:cxn ang="0">
                  <a:pos x="T0" y="T1"/>
                </a:cxn>
                <a:cxn ang="0">
                  <a:pos x="T2" y="T3"/>
                </a:cxn>
                <a:cxn ang="0">
                  <a:pos x="T4" y="T5"/>
                </a:cxn>
                <a:cxn ang="0">
                  <a:pos x="T6" y="T7"/>
                </a:cxn>
                <a:cxn ang="0">
                  <a:pos x="T8" y="T9"/>
                </a:cxn>
              </a:cxnLst>
              <a:rect l="0" t="0" r="r" b="b"/>
              <a:pathLst>
                <a:path w="60" h="48">
                  <a:moveTo>
                    <a:pt x="60" y="0"/>
                  </a:moveTo>
                  <a:cubicBezTo>
                    <a:pt x="48" y="1"/>
                    <a:pt x="37" y="4"/>
                    <a:pt x="26" y="8"/>
                  </a:cubicBezTo>
                  <a:cubicBezTo>
                    <a:pt x="19" y="22"/>
                    <a:pt x="10" y="35"/>
                    <a:pt x="0" y="48"/>
                  </a:cubicBezTo>
                  <a:cubicBezTo>
                    <a:pt x="14" y="38"/>
                    <a:pt x="31" y="31"/>
                    <a:pt x="48" y="27"/>
                  </a:cubicBezTo>
                  <a:cubicBezTo>
                    <a:pt x="52" y="18"/>
                    <a:pt x="56" y="9"/>
                    <a:pt x="60"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69" name="Freeform 58"/>
            <p:cNvSpPr/>
            <p:nvPr/>
          </p:nvSpPr>
          <p:spPr bwMode="auto">
            <a:xfrm>
              <a:off x="5095875" y="3056135"/>
              <a:ext cx="234951" cy="103188"/>
            </a:xfrm>
            <a:custGeom>
              <a:gdLst>
                <a:gd name="T0" fmla="*/ 48 w 48"/>
                <a:gd name="T1" fmla="*/ 0 h 21"/>
                <a:gd name="T2" fmla="*/ 0 w 48"/>
                <a:gd name="T3" fmla="*/ 21 h 21"/>
                <a:gd name="T4" fmla="*/ 0 w 48"/>
                <a:gd name="T5" fmla="*/ 21 h 21"/>
                <a:gd name="T6" fmla="*/ 48 w 48"/>
                <a:gd name="T7" fmla="*/ 0 h 21"/>
                <a:gd name="T8" fmla="*/ 48 w 48"/>
                <a:gd name="T9" fmla="*/ 0 h 21"/>
              </a:gd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70" name="Freeform 59"/>
            <p:cNvSpPr/>
            <p:nvPr/>
          </p:nvSpPr>
          <p:spPr bwMode="auto">
            <a:xfrm>
              <a:off x="5095875" y="2818009"/>
              <a:ext cx="190500" cy="341314"/>
            </a:xfrm>
            <a:custGeom>
              <a:gdLst>
                <a:gd name="T0" fmla="*/ 39 w 39"/>
                <a:gd name="T1" fmla="*/ 0 h 70"/>
                <a:gd name="T2" fmla="*/ 39 w 39"/>
                <a:gd name="T3" fmla="*/ 0 h 70"/>
                <a:gd name="T4" fmla="*/ 0 w 39"/>
                <a:gd name="T5" fmla="*/ 70 h 70"/>
                <a:gd name="T6" fmla="*/ 0 w 39"/>
                <a:gd name="T7" fmla="*/ 70 h 70"/>
                <a:gd name="T8" fmla="*/ 0 w 39"/>
                <a:gd name="T9" fmla="*/ 70 h 70"/>
                <a:gd name="T10" fmla="*/ 26 w 39"/>
                <a:gd name="T11" fmla="*/ 30 h 70"/>
                <a:gd name="T12" fmla="*/ 39 w 39"/>
                <a:gd name="T13" fmla="*/ 0 h 70"/>
              </a:gdLst>
              <a:cxnLst>
                <a:cxn ang="0">
                  <a:pos x="T0" y="T1"/>
                </a:cxn>
                <a:cxn ang="0">
                  <a:pos x="T2" y="T3"/>
                </a:cxn>
                <a:cxn ang="0">
                  <a:pos x="T4" y="T5"/>
                </a:cxn>
                <a:cxn ang="0">
                  <a:pos x="T6" y="T7"/>
                </a:cxn>
                <a:cxn ang="0">
                  <a:pos x="T8" y="T9"/>
                </a:cxn>
                <a:cxn ang="0">
                  <a:pos x="T10" y="T11"/>
                </a:cxn>
                <a:cxn ang="0">
                  <a:pos x="T12" y="T13"/>
                </a:cxn>
              </a:cxnLst>
              <a:rect l="0" t="0" r="r" b="b"/>
              <a:pathLst>
                <a:path w="39" h="70">
                  <a:moveTo>
                    <a:pt x="39" y="0"/>
                  </a:moveTo>
                  <a:cubicBezTo>
                    <a:pt x="39" y="0"/>
                    <a:pt x="39" y="0"/>
                    <a:pt x="39" y="0"/>
                  </a:cubicBezTo>
                  <a:cubicBezTo>
                    <a:pt x="30" y="26"/>
                    <a:pt x="17" y="49"/>
                    <a:pt x="0" y="70"/>
                  </a:cubicBezTo>
                  <a:cubicBezTo>
                    <a:pt x="0" y="70"/>
                    <a:pt x="0" y="70"/>
                    <a:pt x="0" y="70"/>
                  </a:cubicBezTo>
                  <a:cubicBezTo>
                    <a:pt x="0" y="70"/>
                    <a:pt x="0" y="70"/>
                    <a:pt x="0" y="70"/>
                  </a:cubicBezTo>
                  <a:cubicBezTo>
                    <a:pt x="10" y="57"/>
                    <a:pt x="19" y="44"/>
                    <a:pt x="26" y="30"/>
                  </a:cubicBezTo>
                  <a:cubicBezTo>
                    <a:pt x="31" y="20"/>
                    <a:pt x="36" y="10"/>
                    <a:pt x="3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71" name="Freeform 60"/>
            <p:cNvSpPr/>
            <p:nvPr/>
          </p:nvSpPr>
          <p:spPr bwMode="auto">
            <a:xfrm>
              <a:off x="5095875" y="3056135"/>
              <a:ext cx="234951" cy="103188"/>
            </a:xfrm>
            <a:custGeom>
              <a:gdLst>
                <a:gd name="T0" fmla="*/ 48 w 48"/>
                <a:gd name="T1" fmla="*/ 0 h 21"/>
                <a:gd name="T2" fmla="*/ 0 w 48"/>
                <a:gd name="T3" fmla="*/ 21 h 21"/>
                <a:gd name="T4" fmla="*/ 0 w 48"/>
                <a:gd name="T5" fmla="*/ 21 h 21"/>
                <a:gd name="T6" fmla="*/ 48 w 48"/>
                <a:gd name="T7" fmla="*/ 0 h 21"/>
                <a:gd name="T8" fmla="*/ 48 w 48"/>
                <a:gd name="T9" fmla="*/ 0 h 21"/>
              </a:gd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72" name="Oval 61"/>
            <p:cNvSpPr>
              <a:spLocks noChangeArrowheads="1"/>
            </p:cNvSpPr>
            <p:nvPr/>
          </p:nvSpPr>
          <p:spPr bwMode="auto">
            <a:xfrm>
              <a:off x="5095875" y="3159323"/>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73" name="Freeform 62"/>
            <p:cNvSpPr/>
            <p:nvPr/>
          </p:nvSpPr>
          <p:spPr bwMode="auto">
            <a:xfrm>
              <a:off x="4545011" y="3476823"/>
              <a:ext cx="166688" cy="200025"/>
            </a:xfrm>
            <a:custGeom>
              <a:gdLst>
                <a:gd name="T0" fmla="*/ 34 w 34"/>
                <a:gd name="T1" fmla="*/ 0 h 41"/>
                <a:gd name="T2" fmla="*/ 4 w 34"/>
                <a:gd name="T3" fmla="*/ 13 h 41"/>
                <a:gd name="T4" fmla="*/ 0 w 34"/>
                <a:gd name="T5" fmla="*/ 41 h 41"/>
                <a:gd name="T6" fmla="*/ 26 w 34"/>
                <a:gd name="T7" fmla="*/ 33 h 41"/>
                <a:gd name="T8" fmla="*/ 34 w 34"/>
                <a:gd name="T9" fmla="*/ 0 h 41"/>
              </a:gdLst>
              <a:cxnLst>
                <a:cxn ang="0">
                  <a:pos x="T0" y="T1"/>
                </a:cxn>
                <a:cxn ang="0">
                  <a:pos x="T2" y="T3"/>
                </a:cxn>
                <a:cxn ang="0">
                  <a:pos x="T4" y="T5"/>
                </a:cxn>
                <a:cxn ang="0">
                  <a:pos x="T6" y="T7"/>
                </a:cxn>
                <a:cxn ang="0">
                  <a:pos x="T8" y="T9"/>
                </a:cxn>
              </a:cxnLst>
              <a:rect l="0" t="0" r="r" b="b"/>
              <a:pathLst>
                <a:path w="34" h="41">
                  <a:moveTo>
                    <a:pt x="34" y="0"/>
                  </a:moveTo>
                  <a:cubicBezTo>
                    <a:pt x="25" y="5"/>
                    <a:pt x="15" y="9"/>
                    <a:pt x="4" y="13"/>
                  </a:cubicBezTo>
                  <a:cubicBezTo>
                    <a:pt x="2" y="22"/>
                    <a:pt x="1" y="32"/>
                    <a:pt x="0" y="41"/>
                  </a:cubicBezTo>
                  <a:cubicBezTo>
                    <a:pt x="9" y="39"/>
                    <a:pt x="18" y="36"/>
                    <a:pt x="26" y="33"/>
                  </a:cubicBezTo>
                  <a:cubicBezTo>
                    <a:pt x="28" y="22"/>
                    <a:pt x="31" y="11"/>
                    <a:pt x="34"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74" name="Freeform 63"/>
            <p:cNvSpPr/>
            <p:nvPr/>
          </p:nvSpPr>
          <p:spPr bwMode="auto">
            <a:xfrm>
              <a:off x="4672011" y="3349823"/>
              <a:ext cx="233363" cy="287339"/>
            </a:xfrm>
            <a:custGeom>
              <a:gdLst>
                <a:gd name="T0" fmla="*/ 48 w 48"/>
                <a:gd name="T1" fmla="*/ 0 h 59"/>
                <a:gd name="T2" fmla="*/ 8 w 48"/>
                <a:gd name="T3" fmla="*/ 26 h 59"/>
                <a:gd name="T4" fmla="*/ 0 w 48"/>
                <a:gd name="T5" fmla="*/ 59 h 59"/>
                <a:gd name="T6" fmla="*/ 27 w 48"/>
                <a:gd name="T7" fmla="*/ 48 h 59"/>
                <a:gd name="T8" fmla="*/ 48 w 48"/>
                <a:gd name="T9" fmla="*/ 0 h 59"/>
              </a:gdLst>
              <a:cxnLst>
                <a:cxn ang="0">
                  <a:pos x="T0" y="T1"/>
                </a:cxn>
                <a:cxn ang="0">
                  <a:pos x="T2" y="T3"/>
                </a:cxn>
                <a:cxn ang="0">
                  <a:pos x="T4" y="T5"/>
                </a:cxn>
                <a:cxn ang="0">
                  <a:pos x="T6" y="T7"/>
                </a:cxn>
                <a:cxn ang="0">
                  <a:pos x="T8" y="T9"/>
                </a:cxn>
              </a:cxnLst>
              <a:rect l="0" t="0" r="r" b="b"/>
              <a:pathLst>
                <a:path w="48" h="59">
                  <a:moveTo>
                    <a:pt x="48" y="0"/>
                  </a:moveTo>
                  <a:cubicBezTo>
                    <a:pt x="36" y="10"/>
                    <a:pt x="22" y="18"/>
                    <a:pt x="8" y="26"/>
                  </a:cubicBezTo>
                  <a:cubicBezTo>
                    <a:pt x="5" y="37"/>
                    <a:pt x="2" y="48"/>
                    <a:pt x="0" y="59"/>
                  </a:cubicBezTo>
                  <a:cubicBezTo>
                    <a:pt x="9" y="56"/>
                    <a:pt x="18" y="52"/>
                    <a:pt x="27" y="48"/>
                  </a:cubicBezTo>
                  <a:cubicBezTo>
                    <a:pt x="31" y="30"/>
                    <a:pt x="38" y="14"/>
                    <a:pt x="48"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75" name="Freeform 64"/>
            <p:cNvSpPr/>
            <p:nvPr/>
          </p:nvSpPr>
          <p:spPr bwMode="auto">
            <a:xfrm>
              <a:off x="4803775" y="3349823"/>
              <a:ext cx="101600" cy="233363"/>
            </a:xfrm>
            <a:custGeom>
              <a:gdLst>
                <a:gd name="T0" fmla="*/ 21 w 21"/>
                <a:gd name="T1" fmla="*/ 0 h 48"/>
                <a:gd name="T2" fmla="*/ 21 w 21"/>
                <a:gd name="T3" fmla="*/ 0 h 48"/>
                <a:gd name="T4" fmla="*/ 0 w 21"/>
                <a:gd name="T5" fmla="*/ 48 h 48"/>
                <a:gd name="T6" fmla="*/ 0 w 21"/>
                <a:gd name="T7" fmla="*/ 48 h 48"/>
                <a:gd name="T8" fmla="*/ 21 w 21"/>
                <a:gd name="T9" fmla="*/ 0 h 48"/>
              </a:gd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1" y="14"/>
                    <a:pt x="21"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76" name="Freeform 65"/>
            <p:cNvSpPr/>
            <p:nvPr/>
          </p:nvSpPr>
          <p:spPr bwMode="auto">
            <a:xfrm>
              <a:off x="4564061" y="3349823"/>
              <a:ext cx="341313" cy="190500"/>
            </a:xfrm>
            <a:custGeom>
              <a:gdLst>
                <a:gd name="T0" fmla="*/ 70 w 70"/>
                <a:gd name="T1" fmla="*/ 0 h 39"/>
                <a:gd name="T2" fmla="*/ 0 w 70"/>
                <a:gd name="T3" fmla="*/ 39 h 39"/>
                <a:gd name="T4" fmla="*/ 0 w 70"/>
                <a:gd name="T5" fmla="*/ 39 h 39"/>
                <a:gd name="T6" fmla="*/ 30 w 70"/>
                <a:gd name="T7" fmla="*/ 26 h 39"/>
                <a:gd name="T8" fmla="*/ 70 w 70"/>
                <a:gd name="T9" fmla="*/ 0 h 39"/>
                <a:gd name="T10" fmla="*/ 70 w 70"/>
                <a:gd name="T11" fmla="*/ 0 h 39"/>
                <a:gd name="T12" fmla="*/ 70 w 70"/>
                <a:gd name="T13" fmla="*/ 0 h 39"/>
              </a:gdLst>
              <a:cxnLst>
                <a:cxn ang="0">
                  <a:pos x="T0" y="T1"/>
                </a:cxn>
                <a:cxn ang="0">
                  <a:pos x="T2" y="T3"/>
                </a:cxn>
                <a:cxn ang="0">
                  <a:pos x="T4" y="T5"/>
                </a:cxn>
                <a:cxn ang="0">
                  <a:pos x="T6" y="T7"/>
                </a:cxn>
                <a:cxn ang="0">
                  <a:pos x="T8" y="T9"/>
                </a:cxn>
                <a:cxn ang="0">
                  <a:pos x="T10" y="T11"/>
                </a:cxn>
                <a:cxn ang="0">
                  <a:pos x="T12" y="T13"/>
                </a:cxn>
              </a:cxnLst>
              <a:rect l="0" t="0" r="r" b="b"/>
              <a:pathLst>
                <a:path w="70" h="39">
                  <a:moveTo>
                    <a:pt x="70" y="0"/>
                  </a:moveTo>
                  <a:cubicBezTo>
                    <a:pt x="49" y="16"/>
                    <a:pt x="26" y="30"/>
                    <a:pt x="0" y="39"/>
                  </a:cubicBezTo>
                  <a:cubicBezTo>
                    <a:pt x="0" y="39"/>
                    <a:pt x="0" y="39"/>
                    <a:pt x="0" y="39"/>
                  </a:cubicBezTo>
                  <a:cubicBezTo>
                    <a:pt x="11" y="35"/>
                    <a:pt x="21" y="31"/>
                    <a:pt x="30" y="26"/>
                  </a:cubicBezTo>
                  <a:cubicBezTo>
                    <a:pt x="44" y="18"/>
                    <a:pt x="58" y="10"/>
                    <a:pt x="70" y="0"/>
                  </a:cubicBezTo>
                  <a:cubicBezTo>
                    <a:pt x="70" y="0"/>
                    <a:pt x="70" y="0"/>
                    <a:pt x="70" y="0"/>
                  </a:cubicBezTo>
                  <a:cubicBezTo>
                    <a:pt x="70" y="0"/>
                    <a:pt x="70" y="0"/>
                    <a:pt x="70"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77" name="Freeform 66"/>
            <p:cNvSpPr/>
            <p:nvPr/>
          </p:nvSpPr>
          <p:spPr bwMode="auto">
            <a:xfrm>
              <a:off x="4803775" y="3349823"/>
              <a:ext cx="101600" cy="233363"/>
            </a:xfrm>
            <a:custGeom>
              <a:gdLst>
                <a:gd name="T0" fmla="*/ 21 w 21"/>
                <a:gd name="T1" fmla="*/ 0 h 48"/>
                <a:gd name="T2" fmla="*/ 21 w 21"/>
                <a:gd name="T3" fmla="*/ 0 h 48"/>
                <a:gd name="T4" fmla="*/ 0 w 21"/>
                <a:gd name="T5" fmla="*/ 48 h 48"/>
                <a:gd name="T6" fmla="*/ 0 w 21"/>
                <a:gd name="T7" fmla="*/ 48 h 48"/>
                <a:gd name="T8" fmla="*/ 21 w 21"/>
                <a:gd name="T9" fmla="*/ 0 h 48"/>
              </a:gd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2" y="14"/>
                    <a:pt x="21"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78" name="Oval 67"/>
            <p:cNvSpPr>
              <a:spLocks noChangeArrowheads="1"/>
            </p:cNvSpPr>
            <p:nvPr/>
          </p:nvSpPr>
          <p:spPr bwMode="auto">
            <a:xfrm>
              <a:off x="4905375" y="3349823"/>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79" name="Freeform 68"/>
            <p:cNvSpPr>
              <a:spLocks noEditPoints="1"/>
            </p:cNvSpPr>
            <p:nvPr/>
          </p:nvSpPr>
          <p:spPr bwMode="auto">
            <a:xfrm>
              <a:off x="6427786" y="4076898"/>
              <a:ext cx="122239" cy="14288"/>
            </a:xfrm>
            <a:custGeom>
              <a:gdLst>
                <a:gd name="T0" fmla="*/ 0 w 25"/>
                <a:gd name="T1" fmla="*/ 3 h 3"/>
                <a:gd name="T2" fmla="*/ 0 w 25"/>
                <a:gd name="T3" fmla="*/ 3 h 3"/>
                <a:gd name="T4" fmla="*/ 0 w 25"/>
                <a:gd name="T5" fmla="*/ 3 h 3"/>
                <a:gd name="T6" fmla="*/ 0 w 25"/>
                <a:gd name="T7" fmla="*/ 3 h 3"/>
                <a:gd name="T8" fmla="*/ 0 w 25"/>
                <a:gd name="T9" fmla="*/ 3 h 3"/>
                <a:gd name="T10" fmla="*/ 0 w 25"/>
                <a:gd name="T11" fmla="*/ 3 h 3"/>
                <a:gd name="T12" fmla="*/ 1 w 25"/>
                <a:gd name="T13" fmla="*/ 3 h 3"/>
                <a:gd name="T14" fmla="*/ 0 w 25"/>
                <a:gd name="T15" fmla="*/ 3 h 3"/>
                <a:gd name="T16" fmla="*/ 1 w 25"/>
                <a:gd name="T17" fmla="*/ 3 h 3"/>
                <a:gd name="T18" fmla="*/ 25 w 25"/>
                <a:gd name="T19" fmla="*/ 0 h 3"/>
                <a:gd name="T20" fmla="*/ 1 w 25"/>
                <a:gd name="T21" fmla="*/ 3 h 3"/>
                <a:gd name="T22" fmla="*/ 25 w 25"/>
                <a:gd name="T23" fmla="*/ 0 h 3"/>
                <a:gd name="T24" fmla="*/ 25 w 25"/>
                <a:gd name="T25" fmla="*/ 0 h 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1" y="3"/>
                  </a:moveTo>
                  <a:cubicBezTo>
                    <a:pt x="1" y="3"/>
                    <a:pt x="0" y="3"/>
                    <a:pt x="0" y="3"/>
                  </a:cubicBezTo>
                  <a:cubicBezTo>
                    <a:pt x="0" y="3"/>
                    <a:pt x="1" y="3"/>
                    <a:pt x="1" y="3"/>
                  </a:cubicBezTo>
                  <a:moveTo>
                    <a:pt x="25" y="0"/>
                  </a:moveTo>
                  <a:cubicBezTo>
                    <a:pt x="17" y="0"/>
                    <a:pt x="9" y="1"/>
                    <a:pt x="1" y="3"/>
                  </a:cubicBezTo>
                  <a:cubicBezTo>
                    <a:pt x="9" y="1"/>
                    <a:pt x="17" y="0"/>
                    <a:pt x="25" y="0"/>
                  </a:cubicBezTo>
                  <a:cubicBezTo>
                    <a:pt x="25" y="0"/>
                    <a:pt x="25" y="0"/>
                    <a:pt x="25" y="0"/>
                  </a:cubicBezTo>
                </a:path>
              </a:pathLst>
            </a:cu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80" name="Freeform 69"/>
            <p:cNvSpPr>
              <a:spLocks noEditPoints="1"/>
            </p:cNvSpPr>
            <p:nvPr/>
          </p:nvSpPr>
          <p:spPr bwMode="auto">
            <a:xfrm>
              <a:off x="5822949" y="4076898"/>
              <a:ext cx="727074" cy="727075"/>
            </a:xfrm>
            <a:custGeom>
              <a:gdLst>
                <a:gd name="T0" fmla="*/ 30 w 149"/>
                <a:gd name="T1" fmla="*/ 106 h 149"/>
                <a:gd name="T2" fmla="*/ 5 w 149"/>
                <a:gd name="T3" fmla="*/ 118 h 149"/>
                <a:gd name="T4" fmla="*/ 0 w 149"/>
                <a:gd name="T5" fmla="*/ 149 h 149"/>
                <a:gd name="T6" fmla="*/ 21 w 149"/>
                <a:gd name="T7" fmla="*/ 143 h 149"/>
                <a:gd name="T8" fmla="*/ 30 w 149"/>
                <a:gd name="T9" fmla="*/ 106 h 149"/>
                <a:gd name="T10" fmla="*/ 149 w 149"/>
                <a:gd name="T11" fmla="*/ 0 h 149"/>
                <a:gd name="T12" fmla="*/ 125 w 149"/>
                <a:gd name="T13" fmla="*/ 3 h 149"/>
                <a:gd name="T14" fmla="*/ 125 w 149"/>
                <a:gd name="T15" fmla="*/ 3 h 149"/>
                <a:gd name="T16" fmla="*/ 124 w 149"/>
                <a:gd name="T17" fmla="*/ 3 h 149"/>
                <a:gd name="T18" fmla="*/ 124 w 149"/>
                <a:gd name="T19" fmla="*/ 3 h 149"/>
                <a:gd name="T20" fmla="*/ 124 w 149"/>
                <a:gd name="T21" fmla="*/ 3 h 149"/>
                <a:gd name="T22" fmla="*/ 124 w 149"/>
                <a:gd name="T23" fmla="*/ 3 h 149"/>
                <a:gd name="T24" fmla="*/ 124 w 149"/>
                <a:gd name="T25" fmla="*/ 3 h 149"/>
                <a:gd name="T26" fmla="*/ 118 w 149"/>
                <a:gd name="T27" fmla="*/ 5 h 149"/>
                <a:gd name="T28" fmla="*/ 107 w 149"/>
                <a:gd name="T29" fmla="*/ 29 h 149"/>
                <a:gd name="T30" fmla="*/ 143 w 149"/>
                <a:gd name="T31" fmla="*/ 20 h 149"/>
                <a:gd name="T32" fmla="*/ 149 w 149"/>
                <a:gd name="T33" fmla="*/ 0 h 1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 h="149">
                  <a:moveTo>
                    <a:pt x="30" y="106"/>
                  </a:moveTo>
                  <a:cubicBezTo>
                    <a:pt x="22" y="111"/>
                    <a:pt x="13" y="115"/>
                    <a:pt x="5" y="118"/>
                  </a:cubicBezTo>
                  <a:cubicBezTo>
                    <a:pt x="2" y="128"/>
                    <a:pt x="1" y="138"/>
                    <a:pt x="0" y="149"/>
                  </a:cubicBezTo>
                  <a:cubicBezTo>
                    <a:pt x="7" y="147"/>
                    <a:pt x="14" y="145"/>
                    <a:pt x="21" y="143"/>
                  </a:cubicBezTo>
                  <a:cubicBezTo>
                    <a:pt x="22" y="130"/>
                    <a:pt x="25" y="118"/>
                    <a:pt x="30" y="106"/>
                  </a:cubicBezTo>
                  <a:moveTo>
                    <a:pt x="149" y="0"/>
                  </a:moveTo>
                  <a:cubicBezTo>
                    <a:pt x="141" y="0"/>
                    <a:pt x="133" y="1"/>
                    <a:pt x="125" y="3"/>
                  </a:cubicBezTo>
                  <a:cubicBezTo>
                    <a:pt x="125" y="3"/>
                    <a:pt x="125" y="3"/>
                    <a:pt x="125" y="3"/>
                  </a:cubicBezTo>
                  <a:cubicBezTo>
                    <a:pt x="125" y="3"/>
                    <a:pt x="124" y="3"/>
                    <a:pt x="124" y="3"/>
                  </a:cubicBezTo>
                  <a:cubicBezTo>
                    <a:pt x="124" y="3"/>
                    <a:pt x="124" y="3"/>
                    <a:pt x="124" y="3"/>
                  </a:cubicBezTo>
                  <a:cubicBezTo>
                    <a:pt x="124" y="3"/>
                    <a:pt x="124" y="3"/>
                    <a:pt x="124" y="3"/>
                  </a:cubicBezTo>
                  <a:cubicBezTo>
                    <a:pt x="124" y="3"/>
                    <a:pt x="124" y="3"/>
                    <a:pt x="124" y="3"/>
                  </a:cubicBezTo>
                  <a:cubicBezTo>
                    <a:pt x="124" y="3"/>
                    <a:pt x="124" y="3"/>
                    <a:pt x="124" y="3"/>
                  </a:cubicBezTo>
                  <a:cubicBezTo>
                    <a:pt x="122" y="4"/>
                    <a:pt x="120" y="4"/>
                    <a:pt x="118" y="5"/>
                  </a:cubicBezTo>
                  <a:cubicBezTo>
                    <a:pt x="115" y="13"/>
                    <a:pt x="111" y="21"/>
                    <a:pt x="107" y="29"/>
                  </a:cubicBezTo>
                  <a:cubicBezTo>
                    <a:pt x="118" y="25"/>
                    <a:pt x="131" y="22"/>
                    <a:pt x="143" y="20"/>
                  </a:cubicBezTo>
                  <a:cubicBezTo>
                    <a:pt x="146" y="14"/>
                    <a:pt x="148" y="7"/>
                    <a:pt x="14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81" name="Freeform 70"/>
            <p:cNvSpPr/>
            <p:nvPr/>
          </p:nvSpPr>
          <p:spPr bwMode="auto">
            <a:xfrm>
              <a:off x="5926136" y="4173735"/>
              <a:ext cx="595313" cy="600075"/>
            </a:xfrm>
            <a:custGeom>
              <a:gdLst>
                <a:gd name="T0" fmla="*/ 122 w 122"/>
                <a:gd name="T1" fmla="*/ 0 h 123"/>
                <a:gd name="T2" fmla="*/ 86 w 122"/>
                <a:gd name="T3" fmla="*/ 9 h 123"/>
                <a:gd name="T4" fmla="*/ 9 w 122"/>
                <a:gd name="T5" fmla="*/ 86 h 123"/>
                <a:gd name="T6" fmla="*/ 0 w 122"/>
                <a:gd name="T7" fmla="*/ 123 h 123"/>
                <a:gd name="T8" fmla="*/ 20 w 122"/>
                <a:gd name="T9" fmla="*/ 115 h 123"/>
                <a:gd name="T10" fmla="*/ 114 w 122"/>
                <a:gd name="T11" fmla="*/ 21 h 123"/>
                <a:gd name="T12" fmla="*/ 122 w 122"/>
                <a:gd name="T13" fmla="*/ 0 h 123"/>
              </a:gdLst>
              <a:cxnLst>
                <a:cxn ang="0">
                  <a:pos x="T0" y="T1"/>
                </a:cxn>
                <a:cxn ang="0">
                  <a:pos x="T2" y="T3"/>
                </a:cxn>
                <a:cxn ang="0">
                  <a:pos x="T4" y="T5"/>
                </a:cxn>
                <a:cxn ang="0">
                  <a:pos x="T6" y="T7"/>
                </a:cxn>
                <a:cxn ang="0">
                  <a:pos x="T8" y="T9"/>
                </a:cxn>
                <a:cxn ang="0">
                  <a:pos x="T10" y="T11"/>
                </a:cxn>
                <a:cxn ang="0">
                  <a:pos x="T12" y="T13"/>
                </a:cxn>
              </a:cxnLst>
              <a:rect l="0" t="0" r="r" b="b"/>
              <a:pathLst>
                <a:path w="122" h="123">
                  <a:moveTo>
                    <a:pt x="122" y="0"/>
                  </a:moveTo>
                  <a:cubicBezTo>
                    <a:pt x="110" y="2"/>
                    <a:pt x="97" y="5"/>
                    <a:pt x="86" y="9"/>
                  </a:cubicBezTo>
                  <a:cubicBezTo>
                    <a:pt x="68" y="42"/>
                    <a:pt x="41" y="69"/>
                    <a:pt x="9" y="86"/>
                  </a:cubicBezTo>
                  <a:cubicBezTo>
                    <a:pt x="4" y="98"/>
                    <a:pt x="1" y="110"/>
                    <a:pt x="0" y="123"/>
                  </a:cubicBezTo>
                  <a:cubicBezTo>
                    <a:pt x="7" y="121"/>
                    <a:pt x="14" y="118"/>
                    <a:pt x="20" y="115"/>
                  </a:cubicBezTo>
                  <a:cubicBezTo>
                    <a:pt x="30" y="67"/>
                    <a:pt x="67" y="30"/>
                    <a:pt x="114" y="21"/>
                  </a:cubicBezTo>
                  <a:cubicBezTo>
                    <a:pt x="117" y="14"/>
                    <a:pt x="120" y="8"/>
                    <a:pt x="122"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82" name="Freeform 71"/>
            <p:cNvSpPr/>
            <p:nvPr/>
          </p:nvSpPr>
          <p:spPr bwMode="auto">
            <a:xfrm>
              <a:off x="5848349" y="4100710"/>
              <a:ext cx="550863" cy="550863"/>
            </a:xfrm>
            <a:custGeom>
              <a:gdLst>
                <a:gd name="T0" fmla="*/ 113 w 113"/>
                <a:gd name="T1" fmla="*/ 0 h 113"/>
                <a:gd name="T2" fmla="*/ 113 w 113"/>
                <a:gd name="T3" fmla="*/ 0 h 113"/>
                <a:gd name="T4" fmla="*/ 0 w 113"/>
                <a:gd name="T5" fmla="*/ 113 h 113"/>
                <a:gd name="T6" fmla="*/ 0 w 113"/>
                <a:gd name="T7" fmla="*/ 113 h 113"/>
                <a:gd name="T8" fmla="*/ 25 w 113"/>
                <a:gd name="T9" fmla="*/ 101 h 113"/>
                <a:gd name="T10" fmla="*/ 102 w 113"/>
                <a:gd name="T11" fmla="*/ 24 h 113"/>
                <a:gd name="T12" fmla="*/ 113 w 113"/>
                <a:gd name="T13" fmla="*/ 0 h 113"/>
              </a:gdLst>
              <a:cxnLst>
                <a:cxn ang="0">
                  <a:pos x="T0" y="T1"/>
                </a:cxn>
                <a:cxn ang="0">
                  <a:pos x="T2" y="T3"/>
                </a:cxn>
                <a:cxn ang="0">
                  <a:pos x="T4" y="T5"/>
                </a:cxn>
                <a:cxn ang="0">
                  <a:pos x="T6" y="T7"/>
                </a:cxn>
                <a:cxn ang="0">
                  <a:pos x="T8" y="T9"/>
                </a:cxn>
                <a:cxn ang="0">
                  <a:pos x="T10" y="T11"/>
                </a:cxn>
                <a:cxn ang="0">
                  <a:pos x="T12" y="T13"/>
                </a:cxn>
              </a:cxnLst>
              <a:rect l="0" t="0" r="r" b="b"/>
              <a:pathLst>
                <a:path w="113" h="113">
                  <a:moveTo>
                    <a:pt x="113" y="0"/>
                  </a:moveTo>
                  <a:cubicBezTo>
                    <a:pt x="113" y="0"/>
                    <a:pt x="113" y="0"/>
                    <a:pt x="113" y="0"/>
                  </a:cubicBezTo>
                  <a:cubicBezTo>
                    <a:pt x="93" y="52"/>
                    <a:pt x="52" y="93"/>
                    <a:pt x="0" y="113"/>
                  </a:cubicBezTo>
                  <a:cubicBezTo>
                    <a:pt x="0" y="113"/>
                    <a:pt x="0" y="113"/>
                    <a:pt x="0" y="113"/>
                  </a:cubicBezTo>
                  <a:cubicBezTo>
                    <a:pt x="8" y="110"/>
                    <a:pt x="17" y="106"/>
                    <a:pt x="25" y="101"/>
                  </a:cubicBezTo>
                  <a:cubicBezTo>
                    <a:pt x="57" y="84"/>
                    <a:pt x="84" y="57"/>
                    <a:pt x="102" y="24"/>
                  </a:cubicBezTo>
                  <a:cubicBezTo>
                    <a:pt x="106" y="16"/>
                    <a:pt x="110" y="8"/>
                    <a:pt x="11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83" name="Freeform 72"/>
            <p:cNvSpPr/>
            <p:nvPr/>
          </p:nvSpPr>
          <p:spPr bwMode="auto">
            <a:xfrm>
              <a:off x="6022974" y="4276924"/>
              <a:ext cx="458788" cy="458788"/>
            </a:xfrm>
            <a:custGeom>
              <a:gdLst>
                <a:gd name="T0" fmla="*/ 94 w 94"/>
                <a:gd name="T1" fmla="*/ 0 h 94"/>
                <a:gd name="T2" fmla="*/ 0 w 94"/>
                <a:gd name="T3" fmla="*/ 94 h 94"/>
                <a:gd name="T4" fmla="*/ 0 w 94"/>
                <a:gd name="T5" fmla="*/ 94 h 94"/>
                <a:gd name="T6" fmla="*/ 94 w 94"/>
                <a:gd name="T7" fmla="*/ 0 h 94"/>
                <a:gd name="T8" fmla="*/ 94 w 94"/>
                <a:gd name="T9" fmla="*/ 0 h 94"/>
              </a:gdLst>
              <a:cxnLst>
                <a:cxn ang="0">
                  <a:pos x="T0" y="T1"/>
                </a:cxn>
                <a:cxn ang="0">
                  <a:pos x="T2" y="T3"/>
                </a:cxn>
                <a:cxn ang="0">
                  <a:pos x="T4" y="T5"/>
                </a:cxn>
                <a:cxn ang="0">
                  <a:pos x="T6" y="T7"/>
                </a:cxn>
                <a:cxn ang="0">
                  <a:pos x="T8" y="T9"/>
                </a:cxn>
              </a:cxnLst>
              <a:rect l="0" t="0" r="r" b="b"/>
              <a:pathLst>
                <a:path w="94" h="94">
                  <a:moveTo>
                    <a:pt x="94" y="0"/>
                  </a:moveTo>
                  <a:cubicBezTo>
                    <a:pt x="47" y="9"/>
                    <a:pt x="10" y="46"/>
                    <a:pt x="0" y="94"/>
                  </a:cubicBezTo>
                  <a:cubicBezTo>
                    <a:pt x="0" y="94"/>
                    <a:pt x="0" y="94"/>
                    <a:pt x="0" y="94"/>
                  </a:cubicBezTo>
                  <a:cubicBezTo>
                    <a:pt x="10" y="46"/>
                    <a:pt x="47" y="9"/>
                    <a:pt x="94" y="0"/>
                  </a:cubicBezTo>
                  <a:cubicBezTo>
                    <a:pt x="94" y="0"/>
                    <a:pt x="94" y="0"/>
                    <a:pt x="94" y="0"/>
                  </a:cubicBezTo>
                </a:path>
              </a:pathLst>
            </a:custGeom>
            <a:solidFill>
              <a:srgbClr val="2D3838"/>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84" name="Freeform 73"/>
            <p:cNvSpPr/>
            <p:nvPr/>
          </p:nvSpPr>
          <p:spPr bwMode="auto">
            <a:xfrm>
              <a:off x="7272335" y="5096073"/>
              <a:ext cx="161925" cy="112713"/>
            </a:xfrm>
            <a:custGeom>
              <a:gdLst>
                <a:gd name="T0" fmla="*/ 33 w 33"/>
                <a:gd name="T1" fmla="*/ 0 h 23"/>
                <a:gd name="T2" fmla="*/ 8 w 33"/>
                <a:gd name="T3" fmla="*/ 3 h 23"/>
                <a:gd name="T4" fmla="*/ 0 w 33"/>
                <a:gd name="T5" fmla="*/ 23 h 23"/>
                <a:gd name="T6" fmla="*/ 28 w 33"/>
                <a:gd name="T7" fmla="*/ 16 h 23"/>
                <a:gd name="T8" fmla="*/ 33 w 33"/>
                <a:gd name="T9" fmla="*/ 0 h 23"/>
              </a:gdLst>
              <a:cxnLst>
                <a:cxn ang="0">
                  <a:pos x="T0" y="T1"/>
                </a:cxn>
                <a:cxn ang="0">
                  <a:pos x="T2" y="T3"/>
                </a:cxn>
                <a:cxn ang="0">
                  <a:pos x="T4" y="T5"/>
                </a:cxn>
                <a:cxn ang="0">
                  <a:pos x="T6" y="T7"/>
                </a:cxn>
                <a:cxn ang="0">
                  <a:pos x="T8" y="T9"/>
                </a:cxn>
              </a:cxnLst>
              <a:rect l="0" t="0" r="r" b="b"/>
              <a:pathLst>
                <a:path w="33" h="23">
                  <a:moveTo>
                    <a:pt x="33" y="0"/>
                  </a:moveTo>
                  <a:cubicBezTo>
                    <a:pt x="24" y="0"/>
                    <a:pt x="16" y="1"/>
                    <a:pt x="8" y="3"/>
                  </a:cubicBezTo>
                  <a:cubicBezTo>
                    <a:pt x="6" y="10"/>
                    <a:pt x="3" y="16"/>
                    <a:pt x="0" y="23"/>
                  </a:cubicBezTo>
                  <a:cubicBezTo>
                    <a:pt x="9" y="19"/>
                    <a:pt x="18" y="17"/>
                    <a:pt x="28" y="16"/>
                  </a:cubicBezTo>
                  <a:cubicBezTo>
                    <a:pt x="30" y="11"/>
                    <a:pt x="31" y="5"/>
                    <a:pt x="3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85" name="Freeform 74"/>
            <p:cNvSpPr/>
            <p:nvPr/>
          </p:nvSpPr>
          <p:spPr bwMode="auto">
            <a:xfrm>
              <a:off x="7175498" y="5173861"/>
              <a:ext cx="233363" cy="171451"/>
            </a:xfrm>
            <a:custGeom>
              <a:gdLst>
                <a:gd name="T0" fmla="*/ 48 w 48"/>
                <a:gd name="T1" fmla="*/ 0 h 35"/>
                <a:gd name="T2" fmla="*/ 20 w 48"/>
                <a:gd name="T3" fmla="*/ 7 h 35"/>
                <a:gd name="T4" fmla="*/ 0 w 48"/>
                <a:gd name="T5" fmla="*/ 35 h 35"/>
                <a:gd name="T6" fmla="*/ 42 w 48"/>
                <a:gd name="T7" fmla="*/ 17 h 35"/>
                <a:gd name="T8" fmla="*/ 48 w 48"/>
                <a:gd name="T9" fmla="*/ 0 h 35"/>
              </a:gdLst>
              <a:cxnLst>
                <a:cxn ang="0">
                  <a:pos x="T0" y="T1"/>
                </a:cxn>
                <a:cxn ang="0">
                  <a:pos x="T2" y="T3"/>
                </a:cxn>
                <a:cxn ang="0">
                  <a:pos x="T4" y="T5"/>
                </a:cxn>
                <a:cxn ang="0">
                  <a:pos x="T6" y="T7"/>
                </a:cxn>
                <a:cxn ang="0">
                  <a:pos x="T8" y="T9"/>
                </a:cxn>
              </a:cxnLst>
              <a:rect l="0" t="0" r="r" b="b"/>
              <a:pathLst>
                <a:path w="48" h="35">
                  <a:moveTo>
                    <a:pt x="48" y="0"/>
                  </a:moveTo>
                  <a:cubicBezTo>
                    <a:pt x="38" y="1"/>
                    <a:pt x="29" y="3"/>
                    <a:pt x="20" y="7"/>
                  </a:cubicBezTo>
                  <a:cubicBezTo>
                    <a:pt x="14" y="17"/>
                    <a:pt x="8" y="26"/>
                    <a:pt x="0" y="35"/>
                  </a:cubicBezTo>
                  <a:cubicBezTo>
                    <a:pt x="12" y="26"/>
                    <a:pt x="26" y="19"/>
                    <a:pt x="42" y="17"/>
                  </a:cubicBezTo>
                  <a:cubicBezTo>
                    <a:pt x="44" y="11"/>
                    <a:pt x="46" y="6"/>
                    <a:pt x="48"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86" name="Freeform 75"/>
            <p:cNvSpPr/>
            <p:nvPr/>
          </p:nvSpPr>
          <p:spPr bwMode="auto">
            <a:xfrm>
              <a:off x="7175498" y="5257999"/>
              <a:ext cx="204788" cy="87313"/>
            </a:xfrm>
            <a:custGeom>
              <a:gdLst>
                <a:gd name="T0" fmla="*/ 42 w 42"/>
                <a:gd name="T1" fmla="*/ 0 h 18"/>
                <a:gd name="T2" fmla="*/ 0 w 42"/>
                <a:gd name="T3" fmla="*/ 18 h 18"/>
                <a:gd name="T4" fmla="*/ 0 w 42"/>
                <a:gd name="T5" fmla="*/ 18 h 18"/>
                <a:gd name="T6" fmla="*/ 42 w 42"/>
                <a:gd name="T7" fmla="*/ 0 h 18"/>
                <a:gd name="T8" fmla="*/ 42 w 42"/>
                <a:gd name="T9" fmla="*/ 0 h 18"/>
              </a:gd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87" name="Freeform 76"/>
            <p:cNvSpPr/>
            <p:nvPr/>
          </p:nvSpPr>
          <p:spPr bwMode="auto">
            <a:xfrm>
              <a:off x="7175498" y="5110361"/>
              <a:ext cx="136525" cy="234951"/>
            </a:xfrm>
            <a:custGeom>
              <a:gdLst>
                <a:gd name="T0" fmla="*/ 28 w 28"/>
                <a:gd name="T1" fmla="*/ 0 h 48"/>
                <a:gd name="T2" fmla="*/ 28 w 28"/>
                <a:gd name="T3" fmla="*/ 0 h 48"/>
                <a:gd name="T4" fmla="*/ 0 w 28"/>
                <a:gd name="T5" fmla="*/ 48 h 48"/>
                <a:gd name="T6" fmla="*/ 0 w 28"/>
                <a:gd name="T7" fmla="*/ 48 h 48"/>
                <a:gd name="T8" fmla="*/ 0 w 28"/>
                <a:gd name="T9" fmla="*/ 48 h 48"/>
                <a:gd name="T10" fmla="*/ 0 w 28"/>
                <a:gd name="T11" fmla="*/ 48 h 48"/>
                <a:gd name="T12" fmla="*/ 0 w 28"/>
                <a:gd name="T13" fmla="*/ 48 h 48"/>
                <a:gd name="T14" fmla="*/ 20 w 28"/>
                <a:gd name="T15" fmla="*/ 20 h 48"/>
                <a:gd name="T16" fmla="*/ 28 w 28"/>
                <a:gd name="T17" fmla="*/ 0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8">
                  <a:moveTo>
                    <a:pt x="28" y="0"/>
                  </a:moveTo>
                  <a:cubicBezTo>
                    <a:pt x="28" y="0"/>
                    <a:pt x="28" y="0"/>
                    <a:pt x="28" y="0"/>
                  </a:cubicBezTo>
                  <a:cubicBezTo>
                    <a:pt x="22" y="18"/>
                    <a:pt x="12" y="34"/>
                    <a:pt x="0" y="48"/>
                  </a:cubicBezTo>
                  <a:cubicBezTo>
                    <a:pt x="0" y="48"/>
                    <a:pt x="0" y="48"/>
                    <a:pt x="0" y="48"/>
                  </a:cubicBezTo>
                  <a:cubicBezTo>
                    <a:pt x="0" y="48"/>
                    <a:pt x="0" y="48"/>
                    <a:pt x="0" y="48"/>
                  </a:cubicBezTo>
                  <a:cubicBezTo>
                    <a:pt x="0" y="48"/>
                    <a:pt x="0" y="48"/>
                    <a:pt x="0" y="48"/>
                  </a:cubicBezTo>
                  <a:cubicBezTo>
                    <a:pt x="0" y="48"/>
                    <a:pt x="0" y="48"/>
                    <a:pt x="0" y="48"/>
                  </a:cubicBezTo>
                  <a:cubicBezTo>
                    <a:pt x="8" y="39"/>
                    <a:pt x="14" y="30"/>
                    <a:pt x="20" y="20"/>
                  </a:cubicBezTo>
                  <a:cubicBezTo>
                    <a:pt x="23" y="13"/>
                    <a:pt x="26" y="7"/>
                    <a:pt x="2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88" name="Freeform 77"/>
            <p:cNvSpPr/>
            <p:nvPr/>
          </p:nvSpPr>
          <p:spPr bwMode="auto">
            <a:xfrm>
              <a:off x="7175498" y="5257999"/>
              <a:ext cx="204788" cy="87313"/>
            </a:xfrm>
            <a:custGeom>
              <a:gdLst>
                <a:gd name="T0" fmla="*/ 42 w 42"/>
                <a:gd name="T1" fmla="*/ 0 h 18"/>
                <a:gd name="T2" fmla="*/ 0 w 42"/>
                <a:gd name="T3" fmla="*/ 18 h 18"/>
                <a:gd name="T4" fmla="*/ 0 w 42"/>
                <a:gd name="T5" fmla="*/ 18 h 18"/>
                <a:gd name="T6" fmla="*/ 42 w 42"/>
                <a:gd name="T7" fmla="*/ 0 h 18"/>
                <a:gd name="T8" fmla="*/ 42 w 42"/>
                <a:gd name="T9" fmla="*/ 0 h 18"/>
              </a:gd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25757A"/>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89" name="Oval 78"/>
            <p:cNvSpPr>
              <a:spLocks noChangeArrowheads="1"/>
            </p:cNvSpPr>
            <p:nvPr/>
          </p:nvSpPr>
          <p:spPr bwMode="auto">
            <a:xfrm>
              <a:off x="7175498" y="5345311"/>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90" name="Freeform 79"/>
            <p:cNvSpPr/>
            <p:nvPr/>
          </p:nvSpPr>
          <p:spPr bwMode="auto">
            <a:xfrm>
              <a:off x="6843710" y="5521524"/>
              <a:ext cx="111125" cy="160339"/>
            </a:xfrm>
            <a:custGeom>
              <a:gdLst>
                <a:gd name="T0" fmla="*/ 23 w 23"/>
                <a:gd name="T1" fmla="*/ 0 h 33"/>
                <a:gd name="T2" fmla="*/ 3 w 23"/>
                <a:gd name="T3" fmla="*/ 9 h 33"/>
                <a:gd name="T4" fmla="*/ 0 w 23"/>
                <a:gd name="T5" fmla="*/ 33 h 33"/>
                <a:gd name="T6" fmla="*/ 16 w 23"/>
                <a:gd name="T7" fmla="*/ 29 h 33"/>
                <a:gd name="T8" fmla="*/ 23 w 23"/>
                <a:gd name="T9" fmla="*/ 0 h 33"/>
              </a:gdLst>
              <a:cxnLst>
                <a:cxn ang="0">
                  <a:pos x="T0" y="T1"/>
                </a:cxn>
                <a:cxn ang="0">
                  <a:pos x="T2" y="T3"/>
                </a:cxn>
                <a:cxn ang="0">
                  <a:pos x="T4" y="T5"/>
                </a:cxn>
                <a:cxn ang="0">
                  <a:pos x="T6" y="T7"/>
                </a:cxn>
                <a:cxn ang="0">
                  <a:pos x="T8" y="T9"/>
                </a:cxn>
              </a:cxnLst>
              <a:rect l="0" t="0" r="r" b="b"/>
              <a:pathLst>
                <a:path w="23" h="33">
                  <a:moveTo>
                    <a:pt x="23" y="0"/>
                  </a:moveTo>
                  <a:cubicBezTo>
                    <a:pt x="17" y="4"/>
                    <a:pt x="10" y="7"/>
                    <a:pt x="3" y="9"/>
                  </a:cubicBezTo>
                  <a:cubicBezTo>
                    <a:pt x="2" y="17"/>
                    <a:pt x="0" y="25"/>
                    <a:pt x="0" y="33"/>
                  </a:cubicBezTo>
                  <a:cubicBezTo>
                    <a:pt x="6" y="32"/>
                    <a:pt x="11" y="31"/>
                    <a:pt x="16" y="29"/>
                  </a:cubicBezTo>
                  <a:cubicBezTo>
                    <a:pt x="17" y="19"/>
                    <a:pt x="20" y="9"/>
                    <a:pt x="2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91" name="Freeform 80"/>
            <p:cNvSpPr/>
            <p:nvPr/>
          </p:nvSpPr>
          <p:spPr bwMode="auto">
            <a:xfrm>
              <a:off x="6921498" y="5427862"/>
              <a:ext cx="169863" cy="234951"/>
            </a:xfrm>
            <a:custGeom>
              <a:gdLst>
                <a:gd name="T0" fmla="*/ 35 w 35"/>
                <a:gd name="T1" fmla="*/ 0 h 48"/>
                <a:gd name="T2" fmla="*/ 7 w 35"/>
                <a:gd name="T3" fmla="*/ 19 h 48"/>
                <a:gd name="T4" fmla="*/ 0 w 35"/>
                <a:gd name="T5" fmla="*/ 48 h 48"/>
                <a:gd name="T6" fmla="*/ 17 w 35"/>
                <a:gd name="T7" fmla="*/ 41 h 48"/>
                <a:gd name="T8" fmla="*/ 35 w 35"/>
                <a:gd name="T9" fmla="*/ 0 h 48"/>
              </a:gdLst>
              <a:cxnLst>
                <a:cxn ang="0">
                  <a:pos x="T0" y="T1"/>
                </a:cxn>
                <a:cxn ang="0">
                  <a:pos x="T2" y="T3"/>
                </a:cxn>
                <a:cxn ang="0">
                  <a:pos x="T4" y="T5"/>
                </a:cxn>
                <a:cxn ang="0">
                  <a:pos x="T6" y="T7"/>
                </a:cxn>
                <a:cxn ang="0">
                  <a:pos x="T8" y="T9"/>
                </a:cxn>
              </a:cxnLst>
              <a:rect l="0" t="0" r="r" b="b"/>
              <a:pathLst>
                <a:path w="35" h="48">
                  <a:moveTo>
                    <a:pt x="35" y="0"/>
                  </a:moveTo>
                  <a:cubicBezTo>
                    <a:pt x="26" y="7"/>
                    <a:pt x="17" y="14"/>
                    <a:pt x="7" y="19"/>
                  </a:cubicBezTo>
                  <a:cubicBezTo>
                    <a:pt x="4" y="28"/>
                    <a:pt x="1" y="38"/>
                    <a:pt x="0" y="48"/>
                  </a:cubicBezTo>
                  <a:cubicBezTo>
                    <a:pt x="6" y="46"/>
                    <a:pt x="12" y="44"/>
                    <a:pt x="17" y="41"/>
                  </a:cubicBezTo>
                  <a:cubicBezTo>
                    <a:pt x="20" y="26"/>
                    <a:pt x="26" y="12"/>
                    <a:pt x="3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92" name="Freeform 81"/>
            <p:cNvSpPr/>
            <p:nvPr/>
          </p:nvSpPr>
          <p:spPr bwMode="auto">
            <a:xfrm>
              <a:off x="7004049" y="5427862"/>
              <a:ext cx="87313" cy="200025"/>
            </a:xfrm>
            <a:custGeom>
              <a:gdLst>
                <a:gd name="T0" fmla="*/ 18 w 18"/>
                <a:gd name="T1" fmla="*/ 0 h 41"/>
                <a:gd name="T2" fmla="*/ 18 w 18"/>
                <a:gd name="T3" fmla="*/ 0 h 41"/>
                <a:gd name="T4" fmla="*/ 0 w 18"/>
                <a:gd name="T5" fmla="*/ 41 h 41"/>
                <a:gd name="T6" fmla="*/ 0 w 18"/>
                <a:gd name="T7" fmla="*/ 41 h 41"/>
                <a:gd name="T8" fmla="*/ 18 w 18"/>
                <a:gd name="T9" fmla="*/ 0 h 41"/>
              </a:gdLst>
              <a:cxnLst>
                <a:cxn ang="0">
                  <a:pos x="T0" y="T1"/>
                </a:cxn>
                <a:cxn ang="0">
                  <a:pos x="T2" y="T3"/>
                </a:cxn>
                <a:cxn ang="0">
                  <a:pos x="T4" y="T5"/>
                </a:cxn>
                <a:cxn ang="0">
                  <a:pos x="T6" y="T7"/>
                </a:cxn>
                <a:cxn ang="0">
                  <a:pos x="T8" y="T9"/>
                </a:cxn>
              </a:cxnLst>
              <a:rect l="0" t="0" r="r" b="b"/>
              <a:pathLst>
                <a:path w="18" h="41">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93" name="Freeform 82"/>
            <p:cNvSpPr/>
            <p:nvPr/>
          </p:nvSpPr>
          <p:spPr bwMode="auto">
            <a:xfrm>
              <a:off x="6857998" y="5427862"/>
              <a:ext cx="233363" cy="136525"/>
            </a:xfrm>
            <a:custGeom>
              <a:gdLst>
                <a:gd name="T0" fmla="*/ 48 w 48"/>
                <a:gd name="T1" fmla="*/ 0 h 28"/>
                <a:gd name="T2" fmla="*/ 0 w 48"/>
                <a:gd name="T3" fmla="*/ 28 h 28"/>
                <a:gd name="T4" fmla="*/ 0 w 48"/>
                <a:gd name="T5" fmla="*/ 28 h 28"/>
                <a:gd name="T6" fmla="*/ 20 w 48"/>
                <a:gd name="T7" fmla="*/ 19 h 28"/>
                <a:gd name="T8" fmla="*/ 48 w 48"/>
                <a:gd name="T9" fmla="*/ 0 h 28"/>
                <a:gd name="T10" fmla="*/ 48 w 48"/>
                <a:gd name="T11" fmla="*/ 0 h 28"/>
                <a:gd name="T12" fmla="*/ 48 w 48"/>
                <a:gd name="T13" fmla="*/ 0 h 28"/>
                <a:gd name="T14" fmla="*/ 48 w 48"/>
                <a:gd name="T15" fmla="*/ 0 h 28"/>
                <a:gd name="T16" fmla="*/ 48 w 48"/>
                <a:gd name="T17" fmla="*/ 0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8">
                  <a:moveTo>
                    <a:pt x="48" y="0"/>
                  </a:moveTo>
                  <a:cubicBezTo>
                    <a:pt x="34" y="12"/>
                    <a:pt x="18" y="22"/>
                    <a:pt x="0" y="28"/>
                  </a:cubicBezTo>
                  <a:cubicBezTo>
                    <a:pt x="0" y="28"/>
                    <a:pt x="0" y="28"/>
                    <a:pt x="0" y="28"/>
                  </a:cubicBezTo>
                  <a:cubicBezTo>
                    <a:pt x="7" y="26"/>
                    <a:pt x="14" y="23"/>
                    <a:pt x="20" y="19"/>
                  </a:cubicBezTo>
                  <a:cubicBezTo>
                    <a:pt x="30" y="14"/>
                    <a:pt x="39" y="7"/>
                    <a:pt x="48" y="0"/>
                  </a:cubicBezTo>
                  <a:cubicBezTo>
                    <a:pt x="48" y="0"/>
                    <a:pt x="48" y="0"/>
                    <a:pt x="48" y="0"/>
                  </a:cubicBezTo>
                  <a:cubicBezTo>
                    <a:pt x="48" y="0"/>
                    <a:pt x="48" y="0"/>
                    <a:pt x="48" y="0"/>
                  </a:cubicBezTo>
                  <a:cubicBezTo>
                    <a:pt x="48" y="0"/>
                    <a:pt x="48" y="0"/>
                    <a:pt x="48" y="0"/>
                  </a:cubicBezTo>
                  <a:cubicBezTo>
                    <a:pt x="48" y="0"/>
                    <a:pt x="48" y="0"/>
                    <a:pt x="4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94" name="Freeform 83"/>
            <p:cNvSpPr/>
            <p:nvPr/>
          </p:nvSpPr>
          <p:spPr bwMode="auto">
            <a:xfrm>
              <a:off x="7004049" y="5427862"/>
              <a:ext cx="87313" cy="200025"/>
            </a:xfrm>
            <a:custGeom>
              <a:gdLst>
                <a:gd name="T0" fmla="*/ 18 w 18"/>
                <a:gd name="T1" fmla="*/ 0 h 41"/>
                <a:gd name="T2" fmla="*/ 18 w 18"/>
                <a:gd name="T3" fmla="*/ 0 h 41"/>
                <a:gd name="T4" fmla="*/ 0 w 18"/>
                <a:gd name="T5" fmla="*/ 41 h 41"/>
                <a:gd name="T6" fmla="*/ 0 w 18"/>
                <a:gd name="T7" fmla="*/ 41 h 41"/>
                <a:gd name="T8" fmla="*/ 18 w 18"/>
                <a:gd name="T9" fmla="*/ 0 h 41"/>
              </a:gdLst>
              <a:cxnLst>
                <a:cxn ang="0">
                  <a:pos x="T0" y="T1"/>
                </a:cxn>
                <a:cxn ang="0">
                  <a:pos x="T2" y="T3"/>
                </a:cxn>
                <a:cxn ang="0">
                  <a:pos x="T4" y="T5"/>
                </a:cxn>
                <a:cxn ang="0">
                  <a:pos x="T6" y="T7"/>
                </a:cxn>
                <a:cxn ang="0">
                  <a:pos x="T8" y="T9"/>
                </a:cxn>
              </a:cxnLst>
              <a:rect l="0" t="0" r="r" b="b"/>
              <a:pathLst>
                <a:path w="18" h="41">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25757A"/>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95" name="Oval 84"/>
            <p:cNvSpPr>
              <a:spLocks noChangeArrowheads="1"/>
            </p:cNvSpPr>
            <p:nvPr/>
          </p:nvSpPr>
          <p:spPr bwMode="auto">
            <a:xfrm>
              <a:off x="7091361" y="5427862"/>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96" name="Freeform 85"/>
            <p:cNvSpPr>
              <a:spLocks noEditPoints="1"/>
            </p:cNvSpPr>
            <p:nvPr/>
          </p:nvSpPr>
          <p:spPr bwMode="auto">
            <a:xfrm>
              <a:off x="7248523" y="5481836"/>
              <a:ext cx="409575" cy="454026"/>
            </a:xfrm>
            <a:custGeom>
              <a:gdLst>
                <a:gd name="T0" fmla="*/ 67 w 84"/>
                <a:gd name="T1" fmla="*/ 13 h 93"/>
                <a:gd name="T2" fmla="*/ 59 w 84"/>
                <a:gd name="T3" fmla="*/ 23 h 93"/>
                <a:gd name="T4" fmla="*/ 71 w 84"/>
                <a:gd name="T5" fmla="*/ 47 h 93"/>
                <a:gd name="T6" fmla="*/ 43 w 84"/>
                <a:gd name="T7" fmla="*/ 76 h 93"/>
                <a:gd name="T8" fmla="*/ 43 w 84"/>
                <a:gd name="T9" fmla="*/ 71 h 93"/>
                <a:gd name="T10" fmla="*/ 24 w 84"/>
                <a:gd name="T11" fmla="*/ 82 h 93"/>
                <a:gd name="T12" fmla="*/ 43 w 84"/>
                <a:gd name="T13" fmla="*/ 93 h 93"/>
                <a:gd name="T14" fmla="*/ 43 w 84"/>
                <a:gd name="T15" fmla="*/ 89 h 93"/>
                <a:gd name="T16" fmla="*/ 84 w 84"/>
                <a:gd name="T17" fmla="*/ 47 h 93"/>
                <a:gd name="T18" fmla="*/ 67 w 84"/>
                <a:gd name="T19" fmla="*/ 13 h 93"/>
                <a:gd name="T20" fmla="*/ 38 w 84"/>
                <a:gd name="T21" fmla="*/ 0 h 93"/>
                <a:gd name="T22" fmla="*/ 38 w 84"/>
                <a:gd name="T23" fmla="*/ 5 h 93"/>
                <a:gd name="T24" fmla="*/ 0 w 84"/>
                <a:gd name="T25" fmla="*/ 47 h 93"/>
                <a:gd name="T26" fmla="*/ 14 w 84"/>
                <a:gd name="T27" fmla="*/ 78 h 93"/>
                <a:gd name="T28" fmla="*/ 23 w 84"/>
                <a:gd name="T29" fmla="*/ 69 h 93"/>
                <a:gd name="T30" fmla="*/ 13 w 84"/>
                <a:gd name="T31" fmla="*/ 47 h 93"/>
                <a:gd name="T32" fmla="*/ 38 w 84"/>
                <a:gd name="T33" fmla="*/ 18 h 93"/>
                <a:gd name="T34" fmla="*/ 38 w 84"/>
                <a:gd name="T35" fmla="*/ 22 h 93"/>
                <a:gd name="T36" fmla="*/ 57 w 84"/>
                <a:gd name="T37" fmla="*/ 11 h 93"/>
                <a:gd name="T38" fmla="*/ 38 w 84"/>
                <a:gd name="T39" fmla="*/ 0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93">
                  <a:moveTo>
                    <a:pt x="67" y="13"/>
                  </a:moveTo>
                  <a:cubicBezTo>
                    <a:pt x="59" y="23"/>
                    <a:pt x="59" y="23"/>
                    <a:pt x="59" y="23"/>
                  </a:cubicBezTo>
                  <a:cubicBezTo>
                    <a:pt x="66" y="29"/>
                    <a:pt x="71" y="37"/>
                    <a:pt x="71" y="47"/>
                  </a:cubicBezTo>
                  <a:cubicBezTo>
                    <a:pt x="71" y="62"/>
                    <a:pt x="59" y="75"/>
                    <a:pt x="43" y="76"/>
                  </a:cubicBezTo>
                  <a:cubicBezTo>
                    <a:pt x="43" y="71"/>
                    <a:pt x="43" y="71"/>
                    <a:pt x="43" y="71"/>
                  </a:cubicBezTo>
                  <a:cubicBezTo>
                    <a:pt x="24" y="82"/>
                    <a:pt x="24" y="82"/>
                    <a:pt x="24" y="82"/>
                  </a:cubicBezTo>
                  <a:cubicBezTo>
                    <a:pt x="43" y="93"/>
                    <a:pt x="43" y="93"/>
                    <a:pt x="43" y="93"/>
                  </a:cubicBezTo>
                  <a:cubicBezTo>
                    <a:pt x="43" y="89"/>
                    <a:pt x="43" y="89"/>
                    <a:pt x="43" y="89"/>
                  </a:cubicBezTo>
                  <a:cubicBezTo>
                    <a:pt x="66" y="88"/>
                    <a:pt x="84" y="69"/>
                    <a:pt x="84" y="47"/>
                  </a:cubicBezTo>
                  <a:cubicBezTo>
                    <a:pt x="84" y="33"/>
                    <a:pt x="77" y="21"/>
                    <a:pt x="67" y="13"/>
                  </a:cubicBezTo>
                  <a:moveTo>
                    <a:pt x="38" y="0"/>
                  </a:moveTo>
                  <a:cubicBezTo>
                    <a:pt x="38" y="5"/>
                    <a:pt x="38" y="5"/>
                    <a:pt x="38" y="5"/>
                  </a:cubicBezTo>
                  <a:cubicBezTo>
                    <a:pt x="17" y="7"/>
                    <a:pt x="0" y="25"/>
                    <a:pt x="0" y="47"/>
                  </a:cubicBezTo>
                  <a:cubicBezTo>
                    <a:pt x="0" y="59"/>
                    <a:pt x="5" y="70"/>
                    <a:pt x="14" y="78"/>
                  </a:cubicBezTo>
                  <a:cubicBezTo>
                    <a:pt x="23" y="69"/>
                    <a:pt x="23" y="69"/>
                    <a:pt x="23" y="69"/>
                  </a:cubicBezTo>
                  <a:cubicBezTo>
                    <a:pt x="17" y="63"/>
                    <a:pt x="13" y="55"/>
                    <a:pt x="13" y="47"/>
                  </a:cubicBezTo>
                  <a:cubicBezTo>
                    <a:pt x="13" y="32"/>
                    <a:pt x="24" y="20"/>
                    <a:pt x="38" y="18"/>
                  </a:cubicBezTo>
                  <a:cubicBezTo>
                    <a:pt x="38" y="22"/>
                    <a:pt x="38" y="22"/>
                    <a:pt x="38" y="22"/>
                  </a:cubicBezTo>
                  <a:cubicBezTo>
                    <a:pt x="57" y="11"/>
                    <a:pt x="57" y="11"/>
                    <a:pt x="57" y="11"/>
                  </a:cubicBezTo>
                  <a:cubicBezTo>
                    <a:pt x="38" y="0"/>
                    <a:pt x="38" y="0"/>
                    <a:pt x="38" y="0"/>
                  </a:cubicBezTo>
                </a:path>
              </a:pathLst>
            </a:custGeom>
            <a:solidFill>
              <a:schemeClr val="bg1"/>
            </a:solidFill>
            <a:ln>
              <a:noFill/>
            </a:ln>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97" name="Freeform 86"/>
            <p:cNvSpPr>
              <a:spLocks noEditPoints="1"/>
            </p:cNvSpPr>
            <p:nvPr/>
          </p:nvSpPr>
          <p:spPr bwMode="auto">
            <a:xfrm>
              <a:off x="3709987" y="2027434"/>
              <a:ext cx="933450" cy="774700"/>
            </a:xfrm>
            <a:custGeom>
              <a:gdLst>
                <a:gd name="T0" fmla="*/ 25 w 191"/>
                <a:gd name="T1" fmla="*/ 89 h 159"/>
                <a:gd name="T2" fmla="*/ 113 w 191"/>
                <a:gd name="T3" fmla="*/ 89 h 159"/>
                <a:gd name="T4" fmla="*/ 80 w 191"/>
                <a:gd name="T5" fmla="*/ 20 h 159"/>
                <a:gd name="T6" fmla="*/ 58 w 191"/>
                <a:gd name="T7" fmla="*/ 33 h 159"/>
                <a:gd name="T8" fmla="*/ 28 w 191"/>
                <a:gd name="T9" fmla="*/ 33 h 159"/>
                <a:gd name="T10" fmla="*/ 21 w 191"/>
                <a:gd name="T11" fmla="*/ 57 h 159"/>
                <a:gd name="T12" fmla="*/ 0 w 191"/>
                <a:gd name="T13" fmla="*/ 79 h 159"/>
                <a:gd name="T14" fmla="*/ 12 w 191"/>
                <a:gd name="T15" fmla="*/ 100 h 159"/>
                <a:gd name="T16" fmla="*/ 12 w 191"/>
                <a:gd name="T17" fmla="*/ 131 h 159"/>
                <a:gd name="T18" fmla="*/ 37 w 191"/>
                <a:gd name="T19" fmla="*/ 137 h 159"/>
                <a:gd name="T20" fmla="*/ 58 w 191"/>
                <a:gd name="T21" fmla="*/ 159 h 159"/>
                <a:gd name="T22" fmla="*/ 80 w 191"/>
                <a:gd name="T23" fmla="*/ 146 h 159"/>
                <a:gd name="T24" fmla="*/ 110 w 191"/>
                <a:gd name="T25" fmla="*/ 146 h 159"/>
                <a:gd name="T26" fmla="*/ 116 w 191"/>
                <a:gd name="T27" fmla="*/ 122 h 159"/>
                <a:gd name="T28" fmla="*/ 138 w 191"/>
                <a:gd name="T29" fmla="*/ 100 h 159"/>
                <a:gd name="T30" fmla="*/ 125 w 191"/>
                <a:gd name="T31" fmla="*/ 79 h 159"/>
                <a:gd name="T32" fmla="*/ 126 w 191"/>
                <a:gd name="T33" fmla="*/ 48 h 159"/>
                <a:gd name="T34" fmla="*/ 101 w 191"/>
                <a:gd name="T35" fmla="*/ 42 h 159"/>
                <a:gd name="T36" fmla="*/ 80 w 191"/>
                <a:gd name="T37" fmla="*/ 20 h 159"/>
                <a:gd name="T38" fmla="*/ 141 w 191"/>
                <a:gd name="T39" fmla="*/ 34 h 159"/>
                <a:gd name="T40" fmla="*/ 175 w 191"/>
                <a:gd name="T41" fmla="*/ 34 h 159"/>
                <a:gd name="T42" fmla="*/ 163 w 191"/>
                <a:gd name="T43" fmla="*/ 0 h 159"/>
                <a:gd name="T44" fmla="*/ 153 w 191"/>
                <a:gd name="T45" fmla="*/ 7 h 159"/>
                <a:gd name="T46" fmla="*/ 138 w 191"/>
                <a:gd name="T47" fmla="*/ 7 h 159"/>
                <a:gd name="T48" fmla="*/ 135 w 191"/>
                <a:gd name="T49" fmla="*/ 18 h 159"/>
                <a:gd name="T50" fmla="*/ 125 w 191"/>
                <a:gd name="T51" fmla="*/ 29 h 159"/>
                <a:gd name="T52" fmla="*/ 131 w 191"/>
                <a:gd name="T53" fmla="*/ 39 h 159"/>
                <a:gd name="T54" fmla="*/ 131 w 191"/>
                <a:gd name="T55" fmla="*/ 54 h 159"/>
                <a:gd name="T56" fmla="*/ 143 w 191"/>
                <a:gd name="T57" fmla="*/ 57 h 159"/>
                <a:gd name="T58" fmla="*/ 153 w 191"/>
                <a:gd name="T59" fmla="*/ 67 h 159"/>
                <a:gd name="T60" fmla="*/ 163 w 191"/>
                <a:gd name="T61" fmla="*/ 61 h 159"/>
                <a:gd name="T62" fmla="*/ 178 w 191"/>
                <a:gd name="T63" fmla="*/ 61 h 159"/>
                <a:gd name="T64" fmla="*/ 181 w 191"/>
                <a:gd name="T65" fmla="*/ 49 h 159"/>
                <a:gd name="T66" fmla="*/ 191 w 191"/>
                <a:gd name="T67" fmla="*/ 39 h 159"/>
                <a:gd name="T68" fmla="*/ 185 w 191"/>
                <a:gd name="T69" fmla="*/ 29 h 159"/>
                <a:gd name="T70" fmla="*/ 185 w 191"/>
                <a:gd name="T71" fmla="*/ 14 h 159"/>
                <a:gd name="T72" fmla="*/ 174 w 191"/>
                <a:gd name="T73" fmla="*/ 11 h 159"/>
                <a:gd name="T74" fmla="*/ 163 w 191"/>
                <a:gd name="T75" fmla="*/ 0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9">
                  <a:moveTo>
                    <a:pt x="69" y="133"/>
                  </a:moveTo>
                  <a:cubicBezTo>
                    <a:pt x="45" y="133"/>
                    <a:pt x="25" y="114"/>
                    <a:pt x="25" y="89"/>
                  </a:cubicBezTo>
                  <a:cubicBezTo>
                    <a:pt x="25" y="65"/>
                    <a:pt x="45" y="46"/>
                    <a:pt x="69" y="46"/>
                  </a:cubicBezTo>
                  <a:cubicBezTo>
                    <a:pt x="93" y="46"/>
                    <a:pt x="113" y="65"/>
                    <a:pt x="113" y="89"/>
                  </a:cubicBezTo>
                  <a:cubicBezTo>
                    <a:pt x="113" y="114"/>
                    <a:pt x="93" y="133"/>
                    <a:pt x="69" y="133"/>
                  </a:cubicBezTo>
                  <a:moveTo>
                    <a:pt x="80" y="20"/>
                  </a:moveTo>
                  <a:cubicBezTo>
                    <a:pt x="58" y="20"/>
                    <a:pt x="58" y="20"/>
                    <a:pt x="58" y="20"/>
                  </a:cubicBezTo>
                  <a:cubicBezTo>
                    <a:pt x="58" y="33"/>
                    <a:pt x="58" y="33"/>
                    <a:pt x="58" y="33"/>
                  </a:cubicBezTo>
                  <a:cubicBezTo>
                    <a:pt x="50" y="35"/>
                    <a:pt x="43" y="38"/>
                    <a:pt x="37" y="42"/>
                  </a:cubicBezTo>
                  <a:cubicBezTo>
                    <a:pt x="28" y="33"/>
                    <a:pt x="28" y="33"/>
                    <a:pt x="28" y="33"/>
                  </a:cubicBezTo>
                  <a:cubicBezTo>
                    <a:pt x="12" y="48"/>
                    <a:pt x="12" y="48"/>
                    <a:pt x="12" y="48"/>
                  </a:cubicBezTo>
                  <a:cubicBezTo>
                    <a:pt x="21" y="57"/>
                    <a:pt x="21" y="57"/>
                    <a:pt x="21" y="57"/>
                  </a:cubicBezTo>
                  <a:cubicBezTo>
                    <a:pt x="17" y="64"/>
                    <a:pt x="14" y="71"/>
                    <a:pt x="12" y="79"/>
                  </a:cubicBezTo>
                  <a:cubicBezTo>
                    <a:pt x="0" y="79"/>
                    <a:pt x="0" y="79"/>
                    <a:pt x="0" y="79"/>
                  </a:cubicBezTo>
                  <a:cubicBezTo>
                    <a:pt x="0" y="100"/>
                    <a:pt x="0" y="100"/>
                    <a:pt x="0" y="100"/>
                  </a:cubicBezTo>
                  <a:cubicBezTo>
                    <a:pt x="12" y="100"/>
                    <a:pt x="12" y="100"/>
                    <a:pt x="12" y="100"/>
                  </a:cubicBezTo>
                  <a:cubicBezTo>
                    <a:pt x="14" y="108"/>
                    <a:pt x="17" y="115"/>
                    <a:pt x="21" y="122"/>
                  </a:cubicBezTo>
                  <a:cubicBezTo>
                    <a:pt x="12" y="131"/>
                    <a:pt x="12" y="131"/>
                    <a:pt x="12" y="131"/>
                  </a:cubicBezTo>
                  <a:cubicBezTo>
                    <a:pt x="28" y="146"/>
                    <a:pt x="28" y="146"/>
                    <a:pt x="28" y="146"/>
                  </a:cubicBezTo>
                  <a:cubicBezTo>
                    <a:pt x="37" y="137"/>
                    <a:pt x="37" y="137"/>
                    <a:pt x="37" y="137"/>
                  </a:cubicBezTo>
                  <a:cubicBezTo>
                    <a:pt x="43" y="141"/>
                    <a:pt x="50" y="144"/>
                    <a:pt x="58" y="146"/>
                  </a:cubicBezTo>
                  <a:cubicBezTo>
                    <a:pt x="58" y="159"/>
                    <a:pt x="58" y="159"/>
                    <a:pt x="58" y="159"/>
                  </a:cubicBezTo>
                  <a:cubicBezTo>
                    <a:pt x="80" y="159"/>
                    <a:pt x="80" y="159"/>
                    <a:pt x="80" y="159"/>
                  </a:cubicBezTo>
                  <a:cubicBezTo>
                    <a:pt x="80" y="146"/>
                    <a:pt x="80" y="146"/>
                    <a:pt x="80" y="146"/>
                  </a:cubicBezTo>
                  <a:cubicBezTo>
                    <a:pt x="87" y="144"/>
                    <a:pt x="95" y="141"/>
                    <a:pt x="101" y="137"/>
                  </a:cubicBezTo>
                  <a:cubicBezTo>
                    <a:pt x="110" y="146"/>
                    <a:pt x="110" y="146"/>
                    <a:pt x="110" y="146"/>
                  </a:cubicBezTo>
                  <a:cubicBezTo>
                    <a:pt x="126" y="131"/>
                    <a:pt x="126" y="131"/>
                    <a:pt x="126" y="131"/>
                  </a:cubicBezTo>
                  <a:cubicBezTo>
                    <a:pt x="116" y="122"/>
                    <a:pt x="116" y="122"/>
                    <a:pt x="116" y="122"/>
                  </a:cubicBezTo>
                  <a:cubicBezTo>
                    <a:pt x="121" y="115"/>
                    <a:pt x="124" y="108"/>
                    <a:pt x="125" y="100"/>
                  </a:cubicBezTo>
                  <a:cubicBezTo>
                    <a:pt x="138" y="100"/>
                    <a:pt x="138" y="100"/>
                    <a:pt x="138" y="100"/>
                  </a:cubicBezTo>
                  <a:cubicBezTo>
                    <a:pt x="138" y="79"/>
                    <a:pt x="138" y="79"/>
                    <a:pt x="138" y="79"/>
                  </a:cubicBezTo>
                  <a:cubicBezTo>
                    <a:pt x="125" y="79"/>
                    <a:pt x="125" y="79"/>
                    <a:pt x="125" y="79"/>
                  </a:cubicBezTo>
                  <a:cubicBezTo>
                    <a:pt x="124" y="71"/>
                    <a:pt x="121" y="64"/>
                    <a:pt x="116" y="57"/>
                  </a:cubicBezTo>
                  <a:cubicBezTo>
                    <a:pt x="126" y="48"/>
                    <a:pt x="126" y="48"/>
                    <a:pt x="126" y="48"/>
                  </a:cubicBezTo>
                  <a:cubicBezTo>
                    <a:pt x="110" y="33"/>
                    <a:pt x="110" y="33"/>
                    <a:pt x="110" y="33"/>
                  </a:cubicBezTo>
                  <a:cubicBezTo>
                    <a:pt x="101" y="42"/>
                    <a:pt x="101" y="42"/>
                    <a:pt x="101" y="42"/>
                  </a:cubicBezTo>
                  <a:cubicBezTo>
                    <a:pt x="95" y="38"/>
                    <a:pt x="87" y="35"/>
                    <a:pt x="80" y="33"/>
                  </a:cubicBezTo>
                  <a:cubicBezTo>
                    <a:pt x="80" y="20"/>
                    <a:pt x="80" y="20"/>
                    <a:pt x="80" y="20"/>
                  </a:cubicBezTo>
                  <a:moveTo>
                    <a:pt x="158" y="51"/>
                  </a:moveTo>
                  <a:cubicBezTo>
                    <a:pt x="149" y="51"/>
                    <a:pt x="141" y="43"/>
                    <a:pt x="141" y="34"/>
                  </a:cubicBezTo>
                  <a:cubicBezTo>
                    <a:pt x="141" y="24"/>
                    <a:pt x="149" y="17"/>
                    <a:pt x="158" y="17"/>
                  </a:cubicBezTo>
                  <a:cubicBezTo>
                    <a:pt x="168" y="17"/>
                    <a:pt x="175" y="24"/>
                    <a:pt x="175" y="34"/>
                  </a:cubicBezTo>
                  <a:cubicBezTo>
                    <a:pt x="175" y="43"/>
                    <a:pt x="168" y="51"/>
                    <a:pt x="158" y="51"/>
                  </a:cubicBezTo>
                  <a:moveTo>
                    <a:pt x="163" y="0"/>
                  </a:moveTo>
                  <a:cubicBezTo>
                    <a:pt x="153" y="0"/>
                    <a:pt x="153" y="0"/>
                    <a:pt x="153" y="0"/>
                  </a:cubicBezTo>
                  <a:cubicBezTo>
                    <a:pt x="153" y="7"/>
                    <a:pt x="153" y="7"/>
                    <a:pt x="153" y="7"/>
                  </a:cubicBezTo>
                  <a:cubicBezTo>
                    <a:pt x="149" y="7"/>
                    <a:pt x="146" y="9"/>
                    <a:pt x="143" y="11"/>
                  </a:cubicBezTo>
                  <a:cubicBezTo>
                    <a:pt x="138" y="7"/>
                    <a:pt x="138" y="7"/>
                    <a:pt x="138" y="7"/>
                  </a:cubicBezTo>
                  <a:cubicBezTo>
                    <a:pt x="131" y="14"/>
                    <a:pt x="131" y="14"/>
                    <a:pt x="131" y="14"/>
                  </a:cubicBezTo>
                  <a:cubicBezTo>
                    <a:pt x="135" y="18"/>
                    <a:pt x="135" y="18"/>
                    <a:pt x="135" y="18"/>
                  </a:cubicBezTo>
                  <a:cubicBezTo>
                    <a:pt x="133" y="21"/>
                    <a:pt x="132" y="25"/>
                    <a:pt x="131" y="29"/>
                  </a:cubicBezTo>
                  <a:cubicBezTo>
                    <a:pt x="125" y="29"/>
                    <a:pt x="125" y="29"/>
                    <a:pt x="125" y="29"/>
                  </a:cubicBezTo>
                  <a:cubicBezTo>
                    <a:pt x="125" y="39"/>
                    <a:pt x="125" y="39"/>
                    <a:pt x="125" y="39"/>
                  </a:cubicBezTo>
                  <a:cubicBezTo>
                    <a:pt x="131" y="39"/>
                    <a:pt x="131" y="39"/>
                    <a:pt x="131" y="39"/>
                  </a:cubicBezTo>
                  <a:cubicBezTo>
                    <a:pt x="132" y="43"/>
                    <a:pt x="133" y="46"/>
                    <a:pt x="135" y="49"/>
                  </a:cubicBezTo>
                  <a:cubicBezTo>
                    <a:pt x="131" y="54"/>
                    <a:pt x="131" y="54"/>
                    <a:pt x="131" y="54"/>
                  </a:cubicBezTo>
                  <a:cubicBezTo>
                    <a:pt x="138" y="61"/>
                    <a:pt x="138" y="61"/>
                    <a:pt x="138" y="61"/>
                  </a:cubicBezTo>
                  <a:cubicBezTo>
                    <a:pt x="143" y="57"/>
                    <a:pt x="143" y="57"/>
                    <a:pt x="143" y="57"/>
                  </a:cubicBezTo>
                  <a:cubicBezTo>
                    <a:pt x="146" y="59"/>
                    <a:pt x="149" y="60"/>
                    <a:pt x="153" y="61"/>
                  </a:cubicBezTo>
                  <a:cubicBezTo>
                    <a:pt x="153" y="67"/>
                    <a:pt x="153" y="67"/>
                    <a:pt x="153" y="67"/>
                  </a:cubicBezTo>
                  <a:cubicBezTo>
                    <a:pt x="163" y="67"/>
                    <a:pt x="163" y="67"/>
                    <a:pt x="163" y="67"/>
                  </a:cubicBezTo>
                  <a:cubicBezTo>
                    <a:pt x="163" y="61"/>
                    <a:pt x="163" y="61"/>
                    <a:pt x="163" y="61"/>
                  </a:cubicBezTo>
                  <a:cubicBezTo>
                    <a:pt x="167" y="60"/>
                    <a:pt x="171" y="59"/>
                    <a:pt x="174" y="57"/>
                  </a:cubicBezTo>
                  <a:cubicBezTo>
                    <a:pt x="178" y="61"/>
                    <a:pt x="178" y="61"/>
                    <a:pt x="178" y="61"/>
                  </a:cubicBezTo>
                  <a:cubicBezTo>
                    <a:pt x="185" y="54"/>
                    <a:pt x="185" y="54"/>
                    <a:pt x="185" y="54"/>
                  </a:cubicBezTo>
                  <a:cubicBezTo>
                    <a:pt x="181" y="49"/>
                    <a:pt x="181" y="49"/>
                    <a:pt x="181" y="49"/>
                  </a:cubicBezTo>
                  <a:cubicBezTo>
                    <a:pt x="183" y="46"/>
                    <a:pt x="185" y="43"/>
                    <a:pt x="185" y="39"/>
                  </a:cubicBezTo>
                  <a:cubicBezTo>
                    <a:pt x="191" y="39"/>
                    <a:pt x="191" y="39"/>
                    <a:pt x="191" y="39"/>
                  </a:cubicBezTo>
                  <a:cubicBezTo>
                    <a:pt x="191" y="29"/>
                    <a:pt x="191" y="29"/>
                    <a:pt x="191" y="29"/>
                  </a:cubicBezTo>
                  <a:cubicBezTo>
                    <a:pt x="185" y="29"/>
                    <a:pt x="185" y="29"/>
                    <a:pt x="185" y="29"/>
                  </a:cubicBezTo>
                  <a:cubicBezTo>
                    <a:pt x="185" y="25"/>
                    <a:pt x="183" y="21"/>
                    <a:pt x="181" y="18"/>
                  </a:cubicBezTo>
                  <a:cubicBezTo>
                    <a:pt x="185" y="14"/>
                    <a:pt x="185" y="14"/>
                    <a:pt x="185" y="14"/>
                  </a:cubicBezTo>
                  <a:cubicBezTo>
                    <a:pt x="178" y="7"/>
                    <a:pt x="178" y="7"/>
                    <a:pt x="178" y="7"/>
                  </a:cubicBezTo>
                  <a:cubicBezTo>
                    <a:pt x="174" y="11"/>
                    <a:pt x="174" y="11"/>
                    <a:pt x="174" y="11"/>
                  </a:cubicBezTo>
                  <a:cubicBezTo>
                    <a:pt x="171" y="9"/>
                    <a:pt x="167" y="7"/>
                    <a:pt x="163" y="7"/>
                  </a:cubicBezTo>
                  <a:cubicBezTo>
                    <a:pt x="163" y="0"/>
                    <a:pt x="163" y="0"/>
                    <a:pt x="163" y="0"/>
                  </a:cubicBezTo>
                </a:path>
              </a:pathLst>
            </a:custGeom>
            <a:solidFill>
              <a:schemeClr val="bg1"/>
            </a:solidFill>
            <a:ln>
              <a:noFill/>
            </a:ln>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98" name="Freeform 87"/>
            <p:cNvSpPr>
              <a:spLocks noEditPoints="1"/>
            </p:cNvSpPr>
            <p:nvPr/>
          </p:nvSpPr>
          <p:spPr bwMode="auto">
            <a:xfrm>
              <a:off x="6316663" y="4627762"/>
              <a:ext cx="536575" cy="477839"/>
            </a:xfrm>
            <a:custGeom>
              <a:gdLst>
                <a:gd name="T0" fmla="*/ 23 w 110"/>
                <a:gd name="T1" fmla="*/ 40 h 98"/>
                <a:gd name="T2" fmla="*/ 34 w 110"/>
                <a:gd name="T3" fmla="*/ 55 h 98"/>
                <a:gd name="T4" fmla="*/ 50 w 110"/>
                <a:gd name="T5" fmla="*/ 44 h 98"/>
                <a:gd name="T6" fmla="*/ 39 w 110"/>
                <a:gd name="T7" fmla="*/ 30 h 98"/>
                <a:gd name="T8" fmla="*/ 50 w 110"/>
                <a:gd name="T9" fmla="*/ 22 h 98"/>
                <a:gd name="T10" fmla="*/ 8 w 110"/>
                <a:gd name="T11" fmla="*/ 0 h 98"/>
                <a:gd name="T12" fmla="*/ 11 w 110"/>
                <a:gd name="T13" fmla="*/ 48 h 98"/>
                <a:gd name="T14" fmla="*/ 23 w 110"/>
                <a:gd name="T15" fmla="*/ 40 h 98"/>
                <a:gd name="T16" fmla="*/ 88 w 110"/>
                <a:gd name="T17" fmla="*/ 41 h 98"/>
                <a:gd name="T18" fmla="*/ 100 w 110"/>
                <a:gd name="T19" fmla="*/ 49 h 98"/>
                <a:gd name="T20" fmla="*/ 105 w 110"/>
                <a:gd name="T21" fmla="*/ 1 h 98"/>
                <a:gd name="T22" fmla="*/ 62 w 110"/>
                <a:gd name="T23" fmla="*/ 22 h 98"/>
                <a:gd name="T24" fmla="*/ 73 w 110"/>
                <a:gd name="T25" fmla="*/ 30 h 98"/>
                <a:gd name="T26" fmla="*/ 0 w 110"/>
                <a:gd name="T27" fmla="*/ 78 h 98"/>
                <a:gd name="T28" fmla="*/ 4 w 110"/>
                <a:gd name="T29" fmla="*/ 96 h 98"/>
                <a:gd name="T30" fmla="*/ 88 w 110"/>
                <a:gd name="T31" fmla="*/ 41 h 98"/>
                <a:gd name="T32" fmla="*/ 77 w 110"/>
                <a:gd name="T33" fmla="*/ 66 h 98"/>
                <a:gd name="T34" fmla="*/ 62 w 110"/>
                <a:gd name="T35" fmla="*/ 78 h 98"/>
                <a:gd name="T36" fmla="*/ 105 w 110"/>
                <a:gd name="T37" fmla="*/ 98 h 98"/>
                <a:gd name="T38" fmla="*/ 110 w 110"/>
                <a:gd name="T39" fmla="*/ 80 h 98"/>
                <a:gd name="T40" fmla="*/ 77 w 110"/>
                <a:gd name="T41" fmla="*/ 66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98">
                  <a:moveTo>
                    <a:pt x="23" y="40"/>
                  </a:moveTo>
                  <a:cubicBezTo>
                    <a:pt x="27" y="45"/>
                    <a:pt x="30" y="50"/>
                    <a:pt x="34" y="55"/>
                  </a:cubicBezTo>
                  <a:cubicBezTo>
                    <a:pt x="40" y="52"/>
                    <a:pt x="45" y="48"/>
                    <a:pt x="50" y="44"/>
                  </a:cubicBezTo>
                  <a:cubicBezTo>
                    <a:pt x="46" y="40"/>
                    <a:pt x="42" y="35"/>
                    <a:pt x="39" y="30"/>
                  </a:cubicBezTo>
                  <a:cubicBezTo>
                    <a:pt x="50" y="22"/>
                    <a:pt x="50" y="22"/>
                    <a:pt x="50" y="22"/>
                  </a:cubicBezTo>
                  <a:cubicBezTo>
                    <a:pt x="8" y="0"/>
                    <a:pt x="8" y="0"/>
                    <a:pt x="8" y="0"/>
                  </a:cubicBezTo>
                  <a:cubicBezTo>
                    <a:pt x="11" y="48"/>
                    <a:pt x="11" y="48"/>
                    <a:pt x="11" y="48"/>
                  </a:cubicBezTo>
                  <a:lnTo>
                    <a:pt x="23" y="40"/>
                  </a:lnTo>
                  <a:close/>
                  <a:moveTo>
                    <a:pt x="88" y="41"/>
                  </a:moveTo>
                  <a:cubicBezTo>
                    <a:pt x="100" y="49"/>
                    <a:pt x="100" y="49"/>
                    <a:pt x="100" y="49"/>
                  </a:cubicBezTo>
                  <a:cubicBezTo>
                    <a:pt x="105" y="1"/>
                    <a:pt x="105" y="1"/>
                    <a:pt x="105" y="1"/>
                  </a:cubicBezTo>
                  <a:cubicBezTo>
                    <a:pt x="62" y="22"/>
                    <a:pt x="62" y="22"/>
                    <a:pt x="62" y="22"/>
                  </a:cubicBezTo>
                  <a:cubicBezTo>
                    <a:pt x="73" y="30"/>
                    <a:pt x="73" y="30"/>
                    <a:pt x="73" y="30"/>
                  </a:cubicBezTo>
                  <a:cubicBezTo>
                    <a:pt x="46" y="68"/>
                    <a:pt x="1" y="78"/>
                    <a:pt x="0" y="78"/>
                  </a:cubicBezTo>
                  <a:cubicBezTo>
                    <a:pt x="4" y="96"/>
                    <a:pt x="4" y="96"/>
                    <a:pt x="4" y="96"/>
                  </a:cubicBezTo>
                  <a:cubicBezTo>
                    <a:pt x="6" y="96"/>
                    <a:pt x="57" y="85"/>
                    <a:pt x="88" y="41"/>
                  </a:cubicBezTo>
                  <a:close/>
                  <a:moveTo>
                    <a:pt x="77" y="66"/>
                  </a:moveTo>
                  <a:cubicBezTo>
                    <a:pt x="72" y="70"/>
                    <a:pt x="67" y="75"/>
                    <a:pt x="62" y="78"/>
                  </a:cubicBezTo>
                  <a:cubicBezTo>
                    <a:pt x="84" y="93"/>
                    <a:pt x="104" y="98"/>
                    <a:pt x="105" y="98"/>
                  </a:cubicBezTo>
                  <a:cubicBezTo>
                    <a:pt x="110" y="80"/>
                    <a:pt x="110" y="80"/>
                    <a:pt x="110" y="80"/>
                  </a:cubicBezTo>
                  <a:cubicBezTo>
                    <a:pt x="109" y="80"/>
                    <a:pt x="95" y="76"/>
                    <a:pt x="77" y="66"/>
                  </a:cubicBezTo>
                  <a:close/>
                </a:path>
              </a:pathLst>
            </a:custGeom>
            <a:solidFill>
              <a:schemeClr val="bg1"/>
            </a:solidFill>
            <a:ln>
              <a:noFill/>
            </a:ln>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sp>
          <p:nvSpPr>
            <p:cNvPr id="199" name="Freeform 88"/>
            <p:cNvSpPr>
              <a:spLocks noEditPoints="1"/>
            </p:cNvSpPr>
            <p:nvPr/>
          </p:nvSpPr>
          <p:spPr bwMode="auto">
            <a:xfrm>
              <a:off x="5043488" y="3510159"/>
              <a:ext cx="915988" cy="463551"/>
            </a:xfrm>
            <a:custGeom>
              <a:gdLst>
                <a:gd name="T0" fmla="*/ 26 w 188"/>
                <a:gd name="T1" fmla="*/ 37 h 95"/>
                <a:gd name="T2" fmla="*/ 17 w 188"/>
                <a:gd name="T3" fmla="*/ 46 h 95"/>
                <a:gd name="T4" fmla="*/ 20 w 188"/>
                <a:gd name="T5" fmla="*/ 53 h 95"/>
                <a:gd name="T6" fmla="*/ 4 w 188"/>
                <a:gd name="T7" fmla="*/ 78 h 95"/>
                <a:gd name="T8" fmla="*/ 6 w 188"/>
                <a:gd name="T9" fmla="*/ 78 h 95"/>
                <a:gd name="T10" fmla="*/ 16 w 188"/>
                <a:gd name="T11" fmla="*/ 69 h 95"/>
                <a:gd name="T12" fmla="*/ 11 w 188"/>
                <a:gd name="T13" fmla="*/ 95 h 95"/>
                <a:gd name="T14" fmla="*/ 19 w 188"/>
                <a:gd name="T15" fmla="*/ 95 h 95"/>
                <a:gd name="T16" fmla="*/ 26 w 188"/>
                <a:gd name="T17" fmla="*/ 84 h 95"/>
                <a:gd name="T18" fmla="*/ 32 w 188"/>
                <a:gd name="T19" fmla="*/ 95 h 95"/>
                <a:gd name="T20" fmla="*/ 40 w 188"/>
                <a:gd name="T21" fmla="*/ 95 h 95"/>
                <a:gd name="T22" fmla="*/ 35 w 188"/>
                <a:gd name="T23" fmla="*/ 69 h 95"/>
                <a:gd name="T24" fmla="*/ 46 w 188"/>
                <a:gd name="T25" fmla="*/ 78 h 95"/>
                <a:gd name="T26" fmla="*/ 47 w 188"/>
                <a:gd name="T27" fmla="*/ 78 h 95"/>
                <a:gd name="T28" fmla="*/ 31 w 188"/>
                <a:gd name="T29" fmla="*/ 53 h 95"/>
                <a:gd name="T30" fmla="*/ 35 w 188"/>
                <a:gd name="T31" fmla="*/ 46 h 95"/>
                <a:gd name="T32" fmla="*/ 26 w 188"/>
                <a:gd name="T33" fmla="*/ 37 h 95"/>
                <a:gd name="T34" fmla="*/ 163 w 188"/>
                <a:gd name="T35" fmla="*/ 37 h 95"/>
                <a:gd name="T36" fmla="*/ 154 w 188"/>
                <a:gd name="T37" fmla="*/ 46 h 95"/>
                <a:gd name="T38" fmla="*/ 157 w 188"/>
                <a:gd name="T39" fmla="*/ 53 h 95"/>
                <a:gd name="T40" fmla="*/ 141 w 188"/>
                <a:gd name="T41" fmla="*/ 78 h 95"/>
                <a:gd name="T42" fmla="*/ 143 w 188"/>
                <a:gd name="T43" fmla="*/ 78 h 95"/>
                <a:gd name="T44" fmla="*/ 153 w 188"/>
                <a:gd name="T45" fmla="*/ 69 h 95"/>
                <a:gd name="T46" fmla="*/ 148 w 188"/>
                <a:gd name="T47" fmla="*/ 95 h 95"/>
                <a:gd name="T48" fmla="*/ 157 w 188"/>
                <a:gd name="T49" fmla="*/ 95 h 95"/>
                <a:gd name="T50" fmla="*/ 163 w 188"/>
                <a:gd name="T51" fmla="*/ 84 h 95"/>
                <a:gd name="T52" fmla="*/ 169 w 188"/>
                <a:gd name="T53" fmla="*/ 95 h 95"/>
                <a:gd name="T54" fmla="*/ 177 w 188"/>
                <a:gd name="T55" fmla="*/ 95 h 95"/>
                <a:gd name="T56" fmla="*/ 173 w 188"/>
                <a:gd name="T57" fmla="*/ 69 h 95"/>
                <a:gd name="T58" fmla="*/ 183 w 188"/>
                <a:gd name="T59" fmla="*/ 78 h 95"/>
                <a:gd name="T60" fmla="*/ 185 w 188"/>
                <a:gd name="T61" fmla="*/ 78 h 95"/>
                <a:gd name="T62" fmla="*/ 169 w 188"/>
                <a:gd name="T63" fmla="*/ 53 h 95"/>
                <a:gd name="T64" fmla="*/ 172 w 188"/>
                <a:gd name="T65" fmla="*/ 46 h 95"/>
                <a:gd name="T66" fmla="*/ 163 w 188"/>
                <a:gd name="T67" fmla="*/ 37 h 95"/>
                <a:gd name="T68" fmla="*/ 96 w 188"/>
                <a:gd name="T69" fmla="*/ 0 h 95"/>
                <a:gd name="T70" fmla="*/ 81 w 188"/>
                <a:gd name="T71" fmla="*/ 14 h 95"/>
                <a:gd name="T72" fmla="*/ 87 w 188"/>
                <a:gd name="T73" fmla="*/ 26 h 95"/>
                <a:gd name="T74" fmla="*/ 60 w 188"/>
                <a:gd name="T75" fmla="*/ 67 h 95"/>
                <a:gd name="T76" fmla="*/ 63 w 188"/>
                <a:gd name="T77" fmla="*/ 68 h 95"/>
                <a:gd name="T78" fmla="*/ 80 w 188"/>
                <a:gd name="T79" fmla="*/ 53 h 95"/>
                <a:gd name="T80" fmla="*/ 72 w 188"/>
                <a:gd name="T81" fmla="*/ 95 h 95"/>
                <a:gd name="T82" fmla="*/ 86 w 188"/>
                <a:gd name="T83" fmla="*/ 95 h 95"/>
                <a:gd name="T84" fmla="*/ 96 w 188"/>
                <a:gd name="T85" fmla="*/ 78 h 95"/>
                <a:gd name="T86" fmla="*/ 106 w 188"/>
                <a:gd name="T87" fmla="*/ 95 h 95"/>
                <a:gd name="T88" fmla="*/ 119 w 188"/>
                <a:gd name="T89" fmla="*/ 95 h 95"/>
                <a:gd name="T90" fmla="*/ 112 w 188"/>
                <a:gd name="T91" fmla="*/ 53 h 95"/>
                <a:gd name="T92" fmla="*/ 128 w 188"/>
                <a:gd name="T93" fmla="*/ 68 h 95"/>
                <a:gd name="T94" fmla="*/ 131 w 188"/>
                <a:gd name="T95" fmla="*/ 67 h 95"/>
                <a:gd name="T96" fmla="*/ 105 w 188"/>
                <a:gd name="T97" fmla="*/ 26 h 95"/>
                <a:gd name="T98" fmla="*/ 111 w 188"/>
                <a:gd name="T99" fmla="*/ 14 h 95"/>
                <a:gd name="T100" fmla="*/ 96 w 188"/>
                <a:gd name="T101" fmla="*/ 0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95">
                  <a:moveTo>
                    <a:pt x="26" y="37"/>
                  </a:moveTo>
                  <a:cubicBezTo>
                    <a:pt x="21" y="37"/>
                    <a:pt x="17" y="41"/>
                    <a:pt x="17" y="46"/>
                  </a:cubicBezTo>
                  <a:cubicBezTo>
                    <a:pt x="17" y="49"/>
                    <a:pt x="18" y="51"/>
                    <a:pt x="20" y="53"/>
                  </a:cubicBezTo>
                  <a:cubicBezTo>
                    <a:pt x="11" y="56"/>
                    <a:pt x="0" y="74"/>
                    <a:pt x="4" y="78"/>
                  </a:cubicBezTo>
                  <a:cubicBezTo>
                    <a:pt x="4" y="78"/>
                    <a:pt x="5" y="78"/>
                    <a:pt x="6" y="78"/>
                  </a:cubicBezTo>
                  <a:cubicBezTo>
                    <a:pt x="9" y="78"/>
                    <a:pt x="13" y="74"/>
                    <a:pt x="16" y="69"/>
                  </a:cubicBezTo>
                  <a:cubicBezTo>
                    <a:pt x="14" y="78"/>
                    <a:pt x="12" y="87"/>
                    <a:pt x="11" y="95"/>
                  </a:cubicBezTo>
                  <a:cubicBezTo>
                    <a:pt x="19" y="95"/>
                    <a:pt x="19" y="95"/>
                    <a:pt x="19" y="95"/>
                  </a:cubicBezTo>
                  <a:cubicBezTo>
                    <a:pt x="20" y="91"/>
                    <a:pt x="22" y="84"/>
                    <a:pt x="26" y="84"/>
                  </a:cubicBezTo>
                  <a:cubicBezTo>
                    <a:pt x="29" y="84"/>
                    <a:pt x="32" y="91"/>
                    <a:pt x="32" y="95"/>
                  </a:cubicBezTo>
                  <a:cubicBezTo>
                    <a:pt x="40" y="95"/>
                    <a:pt x="40" y="95"/>
                    <a:pt x="40" y="95"/>
                  </a:cubicBezTo>
                  <a:cubicBezTo>
                    <a:pt x="39" y="87"/>
                    <a:pt x="38" y="78"/>
                    <a:pt x="35" y="69"/>
                  </a:cubicBezTo>
                  <a:cubicBezTo>
                    <a:pt x="39" y="74"/>
                    <a:pt x="43" y="78"/>
                    <a:pt x="46" y="78"/>
                  </a:cubicBezTo>
                  <a:cubicBezTo>
                    <a:pt x="46" y="78"/>
                    <a:pt x="47" y="78"/>
                    <a:pt x="47" y="78"/>
                  </a:cubicBezTo>
                  <a:cubicBezTo>
                    <a:pt x="51" y="74"/>
                    <a:pt x="41" y="56"/>
                    <a:pt x="31" y="53"/>
                  </a:cubicBezTo>
                  <a:cubicBezTo>
                    <a:pt x="33" y="51"/>
                    <a:pt x="35" y="49"/>
                    <a:pt x="35" y="46"/>
                  </a:cubicBezTo>
                  <a:cubicBezTo>
                    <a:pt x="35" y="41"/>
                    <a:pt x="31" y="37"/>
                    <a:pt x="26" y="37"/>
                  </a:cubicBezTo>
                  <a:moveTo>
                    <a:pt x="163" y="37"/>
                  </a:moveTo>
                  <a:cubicBezTo>
                    <a:pt x="158" y="37"/>
                    <a:pt x="154" y="41"/>
                    <a:pt x="154" y="46"/>
                  </a:cubicBezTo>
                  <a:cubicBezTo>
                    <a:pt x="154" y="49"/>
                    <a:pt x="155" y="51"/>
                    <a:pt x="157" y="53"/>
                  </a:cubicBezTo>
                  <a:cubicBezTo>
                    <a:pt x="148" y="56"/>
                    <a:pt x="138" y="74"/>
                    <a:pt x="141" y="78"/>
                  </a:cubicBezTo>
                  <a:cubicBezTo>
                    <a:pt x="142" y="78"/>
                    <a:pt x="142" y="78"/>
                    <a:pt x="143" y="78"/>
                  </a:cubicBezTo>
                  <a:cubicBezTo>
                    <a:pt x="146" y="78"/>
                    <a:pt x="150" y="74"/>
                    <a:pt x="153" y="69"/>
                  </a:cubicBezTo>
                  <a:cubicBezTo>
                    <a:pt x="151" y="78"/>
                    <a:pt x="149" y="87"/>
                    <a:pt x="148" y="95"/>
                  </a:cubicBezTo>
                  <a:cubicBezTo>
                    <a:pt x="157" y="95"/>
                    <a:pt x="157" y="95"/>
                    <a:pt x="157" y="95"/>
                  </a:cubicBezTo>
                  <a:cubicBezTo>
                    <a:pt x="157" y="91"/>
                    <a:pt x="160" y="84"/>
                    <a:pt x="163" y="84"/>
                  </a:cubicBezTo>
                  <a:cubicBezTo>
                    <a:pt x="166" y="84"/>
                    <a:pt x="169" y="91"/>
                    <a:pt x="169" y="95"/>
                  </a:cubicBezTo>
                  <a:cubicBezTo>
                    <a:pt x="177" y="95"/>
                    <a:pt x="177" y="95"/>
                    <a:pt x="177" y="95"/>
                  </a:cubicBezTo>
                  <a:cubicBezTo>
                    <a:pt x="177" y="87"/>
                    <a:pt x="175" y="78"/>
                    <a:pt x="173" y="69"/>
                  </a:cubicBezTo>
                  <a:cubicBezTo>
                    <a:pt x="176" y="74"/>
                    <a:pt x="180" y="78"/>
                    <a:pt x="183" y="78"/>
                  </a:cubicBezTo>
                  <a:cubicBezTo>
                    <a:pt x="184" y="78"/>
                    <a:pt x="184" y="78"/>
                    <a:pt x="185" y="78"/>
                  </a:cubicBezTo>
                  <a:cubicBezTo>
                    <a:pt x="188" y="74"/>
                    <a:pt x="178" y="56"/>
                    <a:pt x="169" y="53"/>
                  </a:cubicBezTo>
                  <a:cubicBezTo>
                    <a:pt x="171" y="51"/>
                    <a:pt x="172" y="49"/>
                    <a:pt x="172" y="46"/>
                  </a:cubicBezTo>
                  <a:cubicBezTo>
                    <a:pt x="172" y="41"/>
                    <a:pt x="168" y="37"/>
                    <a:pt x="163" y="37"/>
                  </a:cubicBezTo>
                  <a:moveTo>
                    <a:pt x="96" y="0"/>
                  </a:moveTo>
                  <a:cubicBezTo>
                    <a:pt x="88" y="0"/>
                    <a:pt x="81" y="6"/>
                    <a:pt x="81" y="14"/>
                  </a:cubicBezTo>
                  <a:cubicBezTo>
                    <a:pt x="81" y="19"/>
                    <a:pt x="83" y="23"/>
                    <a:pt x="87" y="26"/>
                  </a:cubicBezTo>
                  <a:cubicBezTo>
                    <a:pt x="72" y="31"/>
                    <a:pt x="55" y="61"/>
                    <a:pt x="60" y="67"/>
                  </a:cubicBezTo>
                  <a:cubicBezTo>
                    <a:pt x="61" y="68"/>
                    <a:pt x="62" y="68"/>
                    <a:pt x="63" y="68"/>
                  </a:cubicBezTo>
                  <a:cubicBezTo>
                    <a:pt x="68" y="68"/>
                    <a:pt x="75" y="60"/>
                    <a:pt x="80" y="53"/>
                  </a:cubicBezTo>
                  <a:cubicBezTo>
                    <a:pt x="76" y="67"/>
                    <a:pt x="74" y="82"/>
                    <a:pt x="72" y="95"/>
                  </a:cubicBezTo>
                  <a:cubicBezTo>
                    <a:pt x="86" y="95"/>
                    <a:pt x="86" y="95"/>
                    <a:pt x="86" y="95"/>
                  </a:cubicBezTo>
                  <a:cubicBezTo>
                    <a:pt x="86" y="88"/>
                    <a:pt x="91" y="78"/>
                    <a:pt x="96" y="78"/>
                  </a:cubicBezTo>
                  <a:cubicBezTo>
                    <a:pt x="101" y="78"/>
                    <a:pt x="106" y="88"/>
                    <a:pt x="106" y="95"/>
                  </a:cubicBezTo>
                  <a:cubicBezTo>
                    <a:pt x="119" y="95"/>
                    <a:pt x="119" y="95"/>
                    <a:pt x="119" y="95"/>
                  </a:cubicBezTo>
                  <a:cubicBezTo>
                    <a:pt x="118" y="82"/>
                    <a:pt x="115" y="67"/>
                    <a:pt x="112" y="53"/>
                  </a:cubicBezTo>
                  <a:cubicBezTo>
                    <a:pt x="117" y="60"/>
                    <a:pt x="124" y="68"/>
                    <a:pt x="128" y="68"/>
                  </a:cubicBezTo>
                  <a:cubicBezTo>
                    <a:pt x="130" y="68"/>
                    <a:pt x="131" y="68"/>
                    <a:pt x="131" y="67"/>
                  </a:cubicBezTo>
                  <a:cubicBezTo>
                    <a:pt x="137" y="61"/>
                    <a:pt x="120" y="31"/>
                    <a:pt x="105" y="26"/>
                  </a:cubicBezTo>
                  <a:cubicBezTo>
                    <a:pt x="108" y="23"/>
                    <a:pt x="111" y="19"/>
                    <a:pt x="111" y="14"/>
                  </a:cubicBezTo>
                  <a:cubicBezTo>
                    <a:pt x="111" y="6"/>
                    <a:pt x="104" y="0"/>
                    <a:pt x="96" y="0"/>
                  </a:cubicBezTo>
                </a:path>
              </a:pathLst>
            </a:custGeom>
            <a:solidFill>
              <a:schemeClr val="bg1"/>
            </a:solidFill>
            <a:ln>
              <a:noFill/>
            </a:ln>
          </p:spPr>
          <p:txBody>
            <a:bodyPr vert="horz" wrap="square" lIns="121904" tIns="60952" rIns="121904" bIns="60952" numCol="1" anchor="t" anchorCtr="0" compatLnSpc="1"/>
            <a:lstStyle/>
            <a:p>
              <a:endParaRPr lang="zh-CN" altLang="en-US" sz="2400">
                <a:solidFill>
                  <a:schemeClr val="tx1">
                    <a:lumMod val="65000"/>
                    <a:lumOff val="35000"/>
                  </a:schemeClr>
                </a:solidFill>
              </a:endParaRPr>
            </a:p>
          </p:txBody>
        </p:sp>
      </p:grpSp>
      <p:sp>
        <p:nvSpPr>
          <p:cNvPr id="213" name="TextBox 212"/>
          <p:cNvSpPr txBox="1"/>
          <p:nvPr/>
        </p:nvSpPr>
        <p:spPr>
          <a:xfrm>
            <a:off x="815389" y="4268367"/>
            <a:ext cx="1829323" cy="420552"/>
          </a:xfrm>
          <a:prstGeom prst="rect">
            <a:avLst/>
          </a:prstGeom>
          <a:noFill/>
        </p:spPr>
        <p:txBody>
          <a:bodyPr wrap="none" lIns="91428" tIns="45714" rIns="91428" bIns="45714" rtlCol="0">
            <a:spAutoFit/>
          </a:bodyPr>
          <a:lstStyle/>
          <a:p>
            <a:r>
              <a:rPr lang="zh-CN" altLang="en-US" sz="2135">
                <a:solidFill>
                  <a:srgbClr val="1C1C1C"/>
                </a:solidFill>
                <a:latin typeface="微软雅黑" panose="020b0503020204020204" pitchFamily="34" charset="-122"/>
                <a:ea typeface="微软雅黑" panose="020b0503020204020204" pitchFamily="34" charset="-122"/>
              </a:rPr>
              <a:t>点击添加文本</a:t>
            </a:r>
            <a:endParaRPr lang="zh-CN" altLang="en-US" sz="2135">
              <a:solidFill>
                <a:srgbClr val="1C1C1C"/>
              </a:solidFill>
              <a:latin typeface="微软雅黑" panose="020b0503020204020204" pitchFamily="34" charset="-122"/>
              <a:ea typeface="微软雅黑" panose="020b0503020204020204" pitchFamily="34" charset="-122"/>
            </a:endParaRPr>
          </a:p>
        </p:txBody>
      </p:sp>
      <p:sp>
        <p:nvSpPr>
          <p:cNvPr id="214" name="Rectangle 111"/>
          <p:cNvSpPr/>
          <p:nvPr/>
        </p:nvSpPr>
        <p:spPr>
          <a:xfrm>
            <a:off x="798436" y="4688938"/>
            <a:ext cx="4158523" cy="1445768"/>
          </a:xfrm>
          <a:prstGeom prst="rect">
            <a:avLst/>
          </a:prstGeom>
        </p:spPr>
        <p:txBody>
          <a:bodyPr wrap="square" lIns="91428" tIns="45714" rIns="91428" bIns="45714">
            <a:spAutoFit/>
          </a:bodyPr>
          <a:lstStyle/>
          <a:p>
            <a:pPr algn="l">
              <a:lnSpc>
                <a:spcPct val="150000"/>
              </a:lnSpc>
            </a:pPr>
            <a:r>
              <a:rPr lang="zh-CN" altLang="en-US" sz="1465">
                <a:solidFill>
                  <a:srgbClr val="1C1C1C"/>
                </a:solidFill>
                <a:latin typeface="微软雅黑" panose="020b0503020204020204" pitchFamily="34" charset="-122"/>
                <a:ea typeface="微软雅黑" panose="020b0503020204020204" pitchFamily="34" charset="-122"/>
              </a:rPr>
              <a:t>点击此处添加内容点击此处添加内容点击此处添加内容点击此处添加内容点击此处添加内容点击此处添加内容点击此处添加内容点击此处添加内容点击此处添加内容点击此处添加内容</a:t>
            </a:r>
            <a:endParaRPr lang="en-US" altLang="zh-CN" sz="1465">
              <a:solidFill>
                <a:srgbClr val="1C1C1C"/>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6026788" y="1435136"/>
            <a:ext cx="1415772" cy="338426"/>
          </a:xfrm>
          <a:prstGeom prst="rect">
            <a:avLst/>
          </a:prstGeom>
          <a:noFill/>
        </p:spPr>
        <p:txBody>
          <a:bodyPr wrap="none" rtlCol="0">
            <a:spAutoFit/>
          </a:bodyPr>
          <a:lstStyle/>
          <a:p>
            <a:r>
              <a:rPr lang="zh-CN" altLang="en-US" sz="1600">
                <a:solidFill>
                  <a:srgbClr val="1C1C1C"/>
                </a:solidFill>
                <a:latin typeface="微软雅黑" panose="020b0503020204020204" pitchFamily="34" charset="-122"/>
                <a:ea typeface="微软雅黑" panose="020b0503020204020204" pitchFamily="34" charset="-122"/>
              </a:rPr>
              <a:t>点击添加文本</a:t>
            </a:r>
            <a:endParaRPr lang="zh-CN" altLang="en-US" sz="1600">
              <a:solidFill>
                <a:srgbClr val="1C1C1C"/>
              </a:solidFill>
              <a:latin typeface="微软雅黑" panose="020b0503020204020204" pitchFamily="34" charset="-122"/>
              <a:ea typeface="微软雅黑" panose="020b0503020204020204" pitchFamily="34" charset="-122"/>
            </a:endParaRPr>
          </a:p>
        </p:txBody>
      </p:sp>
      <p:sp>
        <p:nvSpPr>
          <p:cNvPr id="76" name="TextBox 75"/>
          <p:cNvSpPr txBox="1"/>
          <p:nvPr/>
        </p:nvSpPr>
        <p:spPr>
          <a:xfrm>
            <a:off x="6026788" y="1749108"/>
            <a:ext cx="3100691" cy="502573"/>
          </a:xfrm>
          <a:prstGeom prst="rect">
            <a:avLst/>
          </a:prstGeom>
          <a:noFill/>
        </p:spPr>
        <p:txBody>
          <a:bodyPr wrap="square" rtlCol="0">
            <a:spAutoFit/>
          </a:bodyPr>
          <a:lstStyle/>
          <a:p>
            <a:pPr algn="l"/>
            <a:r>
              <a:rPr lang="zh-CN" altLang="en-US" sz="1335">
                <a:solidFill>
                  <a:srgbClr val="1C1C1C"/>
                </a:solidFill>
                <a:latin typeface="微软雅黑" panose="020b0503020204020204" pitchFamily="34" charset="-122"/>
                <a:ea typeface="微软雅黑" panose="020b0503020204020204" pitchFamily="34" charset="-122"/>
              </a:rPr>
              <a:t>点击此处添加内容点击此处添加内容点击此处添加内容点击此处添加内容</a:t>
            </a:r>
            <a:endParaRPr lang="en-US" altLang="zh-CN" sz="1335">
              <a:solidFill>
                <a:srgbClr val="1C1C1C"/>
              </a:solidFill>
              <a:latin typeface="微软雅黑" panose="020b0503020204020204" pitchFamily="34" charset="-122"/>
              <a:ea typeface="微软雅黑" panose="020b0503020204020204" pitchFamily="34" charset="-122"/>
            </a:endParaRPr>
          </a:p>
        </p:txBody>
      </p:sp>
      <p:sp>
        <p:nvSpPr>
          <p:cNvPr id="77" name="TextBox 76"/>
          <p:cNvSpPr txBox="1"/>
          <p:nvPr/>
        </p:nvSpPr>
        <p:spPr>
          <a:xfrm>
            <a:off x="7135991" y="2701025"/>
            <a:ext cx="1415772" cy="338426"/>
          </a:xfrm>
          <a:prstGeom prst="rect">
            <a:avLst/>
          </a:prstGeom>
          <a:noFill/>
        </p:spPr>
        <p:txBody>
          <a:bodyPr wrap="none" rtlCol="0">
            <a:spAutoFit/>
          </a:bodyPr>
          <a:lstStyle/>
          <a:p>
            <a:r>
              <a:rPr lang="zh-CN" altLang="en-US" sz="1600">
                <a:solidFill>
                  <a:srgbClr val="1C1C1C"/>
                </a:solidFill>
                <a:latin typeface="微软雅黑" panose="020b0503020204020204" pitchFamily="34" charset="-122"/>
                <a:ea typeface="微软雅黑" panose="020b0503020204020204" pitchFamily="34" charset="-122"/>
              </a:rPr>
              <a:t>点击添加文本</a:t>
            </a:r>
            <a:endParaRPr lang="zh-CN" altLang="en-US" sz="1600">
              <a:solidFill>
                <a:srgbClr val="1C1C1C"/>
              </a:solidFill>
              <a:latin typeface="微软雅黑" panose="020b0503020204020204" pitchFamily="34" charset="-122"/>
              <a:ea typeface="微软雅黑" panose="020b0503020204020204" pitchFamily="34" charset="-122"/>
            </a:endParaRPr>
          </a:p>
        </p:txBody>
      </p:sp>
      <p:sp>
        <p:nvSpPr>
          <p:cNvPr id="78" name="TextBox 77"/>
          <p:cNvSpPr txBox="1"/>
          <p:nvPr/>
        </p:nvSpPr>
        <p:spPr>
          <a:xfrm>
            <a:off x="7135990" y="3014997"/>
            <a:ext cx="3100691" cy="502573"/>
          </a:xfrm>
          <a:prstGeom prst="rect">
            <a:avLst/>
          </a:prstGeom>
          <a:noFill/>
        </p:spPr>
        <p:txBody>
          <a:bodyPr wrap="square" rtlCol="0">
            <a:spAutoFit/>
          </a:bodyPr>
          <a:lstStyle/>
          <a:p>
            <a:pPr algn="l"/>
            <a:r>
              <a:rPr lang="zh-CN" altLang="en-US" sz="1335">
                <a:solidFill>
                  <a:srgbClr val="1C1C1C"/>
                </a:solidFill>
                <a:latin typeface="微软雅黑" panose="020b0503020204020204" pitchFamily="34" charset="-122"/>
                <a:ea typeface="微软雅黑" panose="020b0503020204020204" pitchFamily="34" charset="-122"/>
              </a:rPr>
              <a:t>点击此处添加内容点击此处添加内容点击此处添加内容点击此处添加内容</a:t>
            </a:r>
            <a:endParaRPr lang="en-US" altLang="zh-CN" sz="1335">
              <a:solidFill>
                <a:srgbClr val="1C1C1C"/>
              </a:solidFill>
              <a:latin typeface="微软雅黑" panose="020b0503020204020204" pitchFamily="34" charset="-122"/>
              <a:ea typeface="微软雅黑" panose="020b0503020204020204" pitchFamily="34" charset="-122"/>
            </a:endParaRPr>
          </a:p>
        </p:txBody>
      </p:sp>
      <p:sp>
        <p:nvSpPr>
          <p:cNvPr id="79" name="TextBox 78"/>
          <p:cNvSpPr txBox="1"/>
          <p:nvPr/>
        </p:nvSpPr>
        <p:spPr>
          <a:xfrm>
            <a:off x="7972174" y="3808707"/>
            <a:ext cx="1415772" cy="338426"/>
          </a:xfrm>
          <a:prstGeom prst="rect">
            <a:avLst/>
          </a:prstGeom>
          <a:noFill/>
        </p:spPr>
        <p:txBody>
          <a:bodyPr wrap="none" rtlCol="0">
            <a:spAutoFit/>
          </a:bodyPr>
          <a:lstStyle/>
          <a:p>
            <a:r>
              <a:rPr lang="zh-CN" altLang="en-US" sz="1600">
                <a:solidFill>
                  <a:srgbClr val="1C1C1C"/>
                </a:solidFill>
                <a:latin typeface="微软雅黑" panose="020b0503020204020204" pitchFamily="34" charset="-122"/>
                <a:ea typeface="微软雅黑" panose="020b0503020204020204" pitchFamily="34" charset="-122"/>
              </a:rPr>
              <a:t>点击添加文本</a:t>
            </a:r>
            <a:endParaRPr lang="zh-CN" altLang="en-US" sz="1600">
              <a:solidFill>
                <a:srgbClr val="1C1C1C"/>
              </a:solidFill>
              <a:latin typeface="微软雅黑" panose="020b0503020204020204" pitchFamily="34" charset="-122"/>
              <a:ea typeface="微软雅黑" panose="020b0503020204020204" pitchFamily="34" charset="-122"/>
            </a:endParaRPr>
          </a:p>
        </p:txBody>
      </p:sp>
      <p:sp>
        <p:nvSpPr>
          <p:cNvPr id="80" name="TextBox 79"/>
          <p:cNvSpPr txBox="1"/>
          <p:nvPr/>
        </p:nvSpPr>
        <p:spPr>
          <a:xfrm>
            <a:off x="7972173" y="4122679"/>
            <a:ext cx="3100691" cy="502573"/>
          </a:xfrm>
          <a:prstGeom prst="rect">
            <a:avLst/>
          </a:prstGeom>
          <a:noFill/>
        </p:spPr>
        <p:txBody>
          <a:bodyPr wrap="square" rtlCol="0">
            <a:spAutoFit/>
          </a:bodyPr>
          <a:lstStyle/>
          <a:p>
            <a:pPr algn="l"/>
            <a:r>
              <a:rPr lang="zh-CN" altLang="en-US" sz="1335">
                <a:solidFill>
                  <a:srgbClr val="1C1C1C"/>
                </a:solidFill>
                <a:latin typeface="微软雅黑" panose="020b0503020204020204" pitchFamily="34" charset="-122"/>
                <a:ea typeface="微软雅黑" panose="020b0503020204020204" pitchFamily="34" charset="-122"/>
              </a:rPr>
              <a:t>点击此处添加内容点击此处添加内容点击此处添加内容点击此处添加内容</a:t>
            </a:r>
            <a:endParaRPr lang="en-US" altLang="zh-CN" sz="1335">
              <a:solidFill>
                <a:srgbClr val="1C1C1C"/>
              </a:solidFill>
              <a:latin typeface="微软雅黑" panose="020b0503020204020204" pitchFamily="34" charset="-122"/>
              <a:ea typeface="微软雅黑" panose="020b0503020204020204" pitchFamily="34" charset="-122"/>
            </a:endParaRPr>
          </a:p>
        </p:txBody>
      </p:sp>
      <p:sp>
        <p:nvSpPr>
          <p:cNvPr id="81" name="TextBox 80"/>
          <p:cNvSpPr txBox="1"/>
          <p:nvPr/>
        </p:nvSpPr>
        <p:spPr>
          <a:xfrm>
            <a:off x="8806071" y="5180090"/>
            <a:ext cx="1415772" cy="338426"/>
          </a:xfrm>
          <a:prstGeom prst="rect">
            <a:avLst/>
          </a:prstGeom>
          <a:noFill/>
        </p:spPr>
        <p:txBody>
          <a:bodyPr wrap="none" rtlCol="0">
            <a:spAutoFit/>
          </a:bodyPr>
          <a:lstStyle/>
          <a:p>
            <a:r>
              <a:rPr lang="zh-CN" altLang="en-US" sz="1600">
                <a:solidFill>
                  <a:srgbClr val="1C1C1C"/>
                </a:solidFill>
                <a:latin typeface="微软雅黑" panose="020b0503020204020204" pitchFamily="34" charset="-122"/>
                <a:ea typeface="微软雅黑" panose="020b0503020204020204" pitchFamily="34" charset="-122"/>
              </a:rPr>
              <a:t>点击添加文本</a:t>
            </a:r>
            <a:endParaRPr lang="zh-CN" altLang="en-US" sz="1600">
              <a:solidFill>
                <a:srgbClr val="1C1C1C"/>
              </a:solidFill>
              <a:latin typeface="微软雅黑" panose="020b0503020204020204" pitchFamily="34" charset="-122"/>
              <a:ea typeface="微软雅黑" panose="020b0503020204020204" pitchFamily="34" charset="-122"/>
            </a:endParaRPr>
          </a:p>
        </p:txBody>
      </p:sp>
      <p:sp>
        <p:nvSpPr>
          <p:cNvPr id="82" name="TextBox 81"/>
          <p:cNvSpPr txBox="1"/>
          <p:nvPr/>
        </p:nvSpPr>
        <p:spPr>
          <a:xfrm>
            <a:off x="8806072" y="5494063"/>
            <a:ext cx="3100691" cy="502573"/>
          </a:xfrm>
          <a:prstGeom prst="rect">
            <a:avLst/>
          </a:prstGeom>
          <a:noFill/>
        </p:spPr>
        <p:txBody>
          <a:bodyPr wrap="square" rtlCol="0">
            <a:spAutoFit/>
          </a:bodyPr>
          <a:lstStyle/>
          <a:p>
            <a:pPr algn="l"/>
            <a:r>
              <a:rPr lang="zh-CN" altLang="en-US" sz="1335">
                <a:solidFill>
                  <a:srgbClr val="1C1C1C"/>
                </a:solidFill>
                <a:latin typeface="微软雅黑" panose="020b0503020204020204" pitchFamily="34" charset="-122"/>
                <a:ea typeface="微软雅黑" panose="020b0503020204020204" pitchFamily="34" charset="-122"/>
              </a:rPr>
              <a:t>点击此处添加内容点击此处添加内容点击此处添加内容点击此处添加内容</a:t>
            </a:r>
            <a:endParaRPr lang="en-US" altLang="zh-CN" sz="1335">
              <a:solidFill>
                <a:srgbClr val="1C1C1C"/>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5866" p14:dur="1200">
        <p14:prism/>
      </p:transition>
    </mc:Choice>
    <mc:Fallback>
      <p:transition spd="slow" advTm="5866">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1000"/>
                                        <p:tgtEl>
                                          <p:spTgt spid="143"/>
                                        </p:tgtEl>
                                      </p:cBhvr>
                                    </p:animEffect>
                                    <p:anim calcmode="lin" valueType="num">
                                      <p:cBhvr>
                                        <p:cTn id="8" dur="1000" fill="hold"/>
                                        <p:tgtEl>
                                          <p:spTgt spid="143"/>
                                        </p:tgtEl>
                                        <p:attrNameLst>
                                          <p:attrName>ppt_x</p:attrName>
                                        </p:attrNameLst>
                                      </p:cBhvr>
                                      <p:tavLst>
                                        <p:tav tm="0">
                                          <p:val>
                                            <p:strVal val="#ppt_x"/>
                                          </p:val>
                                        </p:tav>
                                        <p:tav tm="100000">
                                          <p:val>
                                            <p:strVal val="#ppt_x"/>
                                          </p:val>
                                        </p:tav>
                                      </p:tavLst>
                                    </p:anim>
                                    <p:anim calcmode="lin" valueType="num">
                                      <p:cBhvr>
                                        <p:cTn id="9" dur="1000" fill="hold"/>
                                        <p:tgtEl>
                                          <p:spTgt spid="14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13"/>
                                        </p:tgtEl>
                                        <p:attrNameLst>
                                          <p:attrName>style.visibility</p:attrName>
                                        </p:attrNameLst>
                                      </p:cBhvr>
                                      <p:to>
                                        <p:strVal val="visible"/>
                                      </p:to>
                                    </p:set>
                                    <p:animEffect transition="in" filter="wipe(left)">
                                      <p:cBhvr>
                                        <p:cTn id="13" dur="500"/>
                                        <p:tgtEl>
                                          <p:spTgt spid="213"/>
                                        </p:tgtEl>
                                      </p:cBhvr>
                                    </p:animEffect>
                                  </p:childTnLst>
                                </p:cTn>
                              </p:par>
                            </p:childTnLst>
                          </p:cTn>
                        </p:par>
                        <p:par>
                          <p:cTn id="14" fill="hold" nodeType="afterGroup">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14"/>
                                        </p:tgtEl>
                                        <p:attrNameLst>
                                          <p:attrName>style.visibility</p:attrName>
                                        </p:attrNameLst>
                                      </p:cBhvr>
                                      <p:to>
                                        <p:strVal val="visible"/>
                                      </p:to>
                                    </p:set>
                                    <p:animEffect transition="in" filter="wipe(left)">
                                      <p:cBhvr>
                                        <p:cTn id="17" dur="500"/>
                                        <p:tgtEl>
                                          <p:spTgt spid="214"/>
                                        </p:tgtEl>
                                      </p:cBhvr>
                                    </p:animEffect>
                                  </p:childTnLst>
                                </p:cTn>
                              </p:par>
                            </p:childTnLst>
                          </p:cTn>
                        </p:par>
                        <p:par>
                          <p:cTn id="18" fill="hold" nodeType="afterGroup">
                            <p:stCondLst>
                              <p:cond delay="2000"/>
                            </p:stCondLst>
                            <p:childTnLst>
                              <p:par>
                                <p:cTn id="19" presetID="2" presetClass="entr" presetSubtype="2" fill="hold" grpId="0"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additive="base">
                                        <p:cTn id="21" dur="250" fill="hold"/>
                                        <p:tgtEl>
                                          <p:spTgt spid="75"/>
                                        </p:tgtEl>
                                        <p:attrNameLst>
                                          <p:attrName>ppt_x</p:attrName>
                                        </p:attrNameLst>
                                      </p:cBhvr>
                                      <p:tavLst>
                                        <p:tav tm="0">
                                          <p:val>
                                            <p:strVal val="1+#ppt_w/2"/>
                                          </p:val>
                                        </p:tav>
                                        <p:tav tm="100000">
                                          <p:val>
                                            <p:strVal val="#ppt_x"/>
                                          </p:val>
                                        </p:tav>
                                      </p:tavLst>
                                    </p:anim>
                                    <p:anim calcmode="lin" valueType="num">
                                      <p:cBhvr additive="base">
                                        <p:cTn id="22" dur="250" fill="hold"/>
                                        <p:tgtEl>
                                          <p:spTgt spid="75"/>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wipe(up)">
                                      <p:cBhvr>
                                        <p:cTn id="26" dur="500"/>
                                        <p:tgtEl>
                                          <p:spTgt spid="76"/>
                                        </p:tgtEl>
                                      </p:cBhvr>
                                    </p:animEffect>
                                  </p:childTnLst>
                                </p:cTn>
                              </p:par>
                            </p:childTnLst>
                          </p:cTn>
                        </p:par>
                        <p:par>
                          <p:cTn id="27" fill="hold" nodeType="afterGroup">
                            <p:stCondLst>
                              <p:cond delay="2750"/>
                            </p:stCondLst>
                            <p:childTnLst>
                              <p:par>
                                <p:cTn id="28" presetID="2" presetClass="entr" presetSubtype="2" fill="hold" grpId="0" nodeType="afterEffect">
                                  <p:stCondLst>
                                    <p:cond delay="0"/>
                                  </p:stCondLst>
                                  <p:childTnLst>
                                    <p:set>
                                      <p:cBhvr>
                                        <p:cTn id="29" dur="1" fill="hold">
                                          <p:stCondLst>
                                            <p:cond delay="0"/>
                                          </p:stCondLst>
                                        </p:cTn>
                                        <p:tgtEl>
                                          <p:spTgt spid="77"/>
                                        </p:tgtEl>
                                        <p:attrNameLst>
                                          <p:attrName>style.visibility</p:attrName>
                                        </p:attrNameLst>
                                      </p:cBhvr>
                                      <p:to>
                                        <p:strVal val="visible"/>
                                      </p:to>
                                    </p:set>
                                    <p:anim calcmode="lin" valueType="num">
                                      <p:cBhvr additive="base">
                                        <p:cTn id="30" dur="250" fill="hold"/>
                                        <p:tgtEl>
                                          <p:spTgt spid="77"/>
                                        </p:tgtEl>
                                        <p:attrNameLst>
                                          <p:attrName>ppt_x</p:attrName>
                                        </p:attrNameLst>
                                      </p:cBhvr>
                                      <p:tavLst>
                                        <p:tav tm="0">
                                          <p:val>
                                            <p:strVal val="1+#ppt_w/2"/>
                                          </p:val>
                                        </p:tav>
                                        <p:tav tm="100000">
                                          <p:val>
                                            <p:strVal val="#ppt_x"/>
                                          </p:val>
                                        </p:tav>
                                      </p:tavLst>
                                    </p:anim>
                                    <p:anim calcmode="lin" valueType="num">
                                      <p:cBhvr additive="base">
                                        <p:cTn id="31" dur="250" fill="hold"/>
                                        <p:tgtEl>
                                          <p:spTgt spid="77"/>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up)">
                                      <p:cBhvr>
                                        <p:cTn id="35" dur="500"/>
                                        <p:tgtEl>
                                          <p:spTgt spid="78"/>
                                        </p:tgtEl>
                                      </p:cBhvr>
                                    </p:animEffect>
                                  </p:childTnLst>
                                </p:cTn>
                              </p:par>
                            </p:childTnLst>
                          </p:cTn>
                        </p:par>
                        <p:par>
                          <p:cTn id="36" fill="hold" nodeType="afterGroup">
                            <p:stCondLst>
                              <p:cond delay="3500"/>
                            </p:stCondLst>
                            <p:childTnLst>
                              <p:par>
                                <p:cTn id="37" presetID="2" presetClass="entr" presetSubtype="2"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additive="base">
                                        <p:cTn id="39" dur="250" fill="hold"/>
                                        <p:tgtEl>
                                          <p:spTgt spid="79"/>
                                        </p:tgtEl>
                                        <p:attrNameLst>
                                          <p:attrName>ppt_x</p:attrName>
                                        </p:attrNameLst>
                                      </p:cBhvr>
                                      <p:tavLst>
                                        <p:tav tm="0">
                                          <p:val>
                                            <p:strVal val="1+#ppt_w/2"/>
                                          </p:val>
                                        </p:tav>
                                        <p:tav tm="100000">
                                          <p:val>
                                            <p:strVal val="#ppt_x"/>
                                          </p:val>
                                        </p:tav>
                                      </p:tavLst>
                                    </p:anim>
                                    <p:anim calcmode="lin" valueType="num">
                                      <p:cBhvr additive="base">
                                        <p:cTn id="40" dur="250" fill="hold"/>
                                        <p:tgtEl>
                                          <p:spTgt spid="79"/>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3750"/>
                            </p:stCondLst>
                            <p:childTnLst>
                              <p:par>
                                <p:cTn id="42" presetID="22" presetClass="entr" presetSubtype="1" fill="hold" grpId="0" nodeType="afterEffect">
                                  <p:stCondLst>
                                    <p:cond delay="0"/>
                                  </p:stCondLst>
                                  <p:childTnLst>
                                    <p:set>
                                      <p:cBhvr>
                                        <p:cTn id="43" dur="1" fill="hold">
                                          <p:stCondLst>
                                            <p:cond delay="0"/>
                                          </p:stCondLst>
                                        </p:cTn>
                                        <p:tgtEl>
                                          <p:spTgt spid="80"/>
                                        </p:tgtEl>
                                        <p:attrNameLst>
                                          <p:attrName>style.visibility</p:attrName>
                                        </p:attrNameLst>
                                      </p:cBhvr>
                                      <p:to>
                                        <p:strVal val="visible"/>
                                      </p:to>
                                    </p:set>
                                    <p:animEffect transition="in" filter="wipe(up)">
                                      <p:cBhvr>
                                        <p:cTn id="44" dur="500"/>
                                        <p:tgtEl>
                                          <p:spTgt spid="80"/>
                                        </p:tgtEl>
                                      </p:cBhvr>
                                    </p:animEffect>
                                  </p:childTnLst>
                                </p:cTn>
                              </p:par>
                            </p:childTnLst>
                          </p:cTn>
                        </p:par>
                        <p:par>
                          <p:cTn id="45" fill="hold" nodeType="afterGroup">
                            <p:stCondLst>
                              <p:cond delay="4250"/>
                            </p:stCondLst>
                            <p:childTnLst>
                              <p:par>
                                <p:cTn id="46" presetID="2" presetClass="entr" presetSubtype="2" fill="hold" grpId="0" nodeType="afterEffect">
                                  <p:stCondLst>
                                    <p:cond delay="0"/>
                                  </p:stCondLst>
                                  <p:childTnLst>
                                    <p:set>
                                      <p:cBhvr>
                                        <p:cTn id="47" dur="1" fill="hold">
                                          <p:stCondLst>
                                            <p:cond delay="0"/>
                                          </p:stCondLst>
                                        </p:cTn>
                                        <p:tgtEl>
                                          <p:spTgt spid="81"/>
                                        </p:tgtEl>
                                        <p:attrNameLst>
                                          <p:attrName>style.visibility</p:attrName>
                                        </p:attrNameLst>
                                      </p:cBhvr>
                                      <p:to>
                                        <p:strVal val="visible"/>
                                      </p:to>
                                    </p:set>
                                    <p:anim calcmode="lin" valueType="num">
                                      <p:cBhvr additive="base">
                                        <p:cTn id="48" dur="250" fill="hold"/>
                                        <p:tgtEl>
                                          <p:spTgt spid="81"/>
                                        </p:tgtEl>
                                        <p:attrNameLst>
                                          <p:attrName>ppt_x</p:attrName>
                                        </p:attrNameLst>
                                      </p:cBhvr>
                                      <p:tavLst>
                                        <p:tav tm="0">
                                          <p:val>
                                            <p:strVal val="1+#ppt_w/2"/>
                                          </p:val>
                                        </p:tav>
                                        <p:tav tm="100000">
                                          <p:val>
                                            <p:strVal val="#ppt_x"/>
                                          </p:val>
                                        </p:tav>
                                      </p:tavLst>
                                    </p:anim>
                                    <p:anim calcmode="lin" valueType="num">
                                      <p:cBhvr additive="base">
                                        <p:cTn id="49" dur="250" fill="hold"/>
                                        <p:tgtEl>
                                          <p:spTgt spid="81"/>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4500"/>
                            </p:stCondLst>
                            <p:childTnLst>
                              <p:par>
                                <p:cTn id="51" presetID="22" presetClass="entr" presetSubtype="1" fill="hold" grpId="0" nodeType="after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wipe(up)">
                                      <p:cBhvr>
                                        <p:cTn id="5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p:bldP spid="214" grpId="0"/>
      <p:bldP spid="75" grpId="0"/>
      <p:bldP spid="76" grpId="0"/>
      <p:bldP spid="77" grpId="0"/>
      <p:bldP spid="78" grpId="0"/>
      <p:bldP spid="79" grpId="0"/>
      <p:bldP spid="80" grpId="0"/>
      <p:bldP spid="81" grpId="0"/>
      <p:bldP spid="82"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4" name="流程图: 联系 23"/>
          <p:cNvSpPr/>
          <p:nvPr/>
        </p:nvSpPr>
        <p:spPr>
          <a:xfrm>
            <a:off x="5149086" y="5302018"/>
            <a:ext cx="320274" cy="320274"/>
          </a:xfrm>
          <a:prstGeom prst="flowChartConnector">
            <a:avLst/>
          </a:prstGeom>
          <a:solidFill>
            <a:schemeClr val="accent3"/>
          </a:solidFill>
          <a:ln w="10795" cap="flat" cmpd="sng" algn="ctr">
            <a:noFill/>
            <a:prstDash val="solid"/>
          </a:ln>
          <a:effectLst/>
        </p:spPr>
        <p:txBody>
          <a:bodyPr rtlCol="0" anchor="ctr"/>
          <a:lstStyle/>
          <a:p>
            <a:pPr defTabSz="1218565">
              <a:defRPr/>
            </a:pPr>
            <a:endParaRPr lang="zh-CN" altLang="en-US" sz="2400" kern="0">
              <a:solidFill>
                <a:sysClr val="window" lastClr="FFFFFF"/>
              </a:solidFill>
              <a:latin typeface="Calibri"/>
              <a:ea typeface="宋体" panose="02010600030101010101" pitchFamily="2" charset="-122"/>
            </a:endParaRPr>
          </a:p>
        </p:txBody>
      </p:sp>
      <p:sp>
        <p:nvSpPr>
          <p:cNvPr id="25" name="流程图: 联系 24"/>
          <p:cNvSpPr/>
          <p:nvPr/>
        </p:nvSpPr>
        <p:spPr>
          <a:xfrm>
            <a:off x="5876802" y="4553147"/>
            <a:ext cx="282197" cy="282197"/>
          </a:xfrm>
          <a:prstGeom prst="flowChartConnector">
            <a:avLst/>
          </a:prstGeom>
          <a:solidFill>
            <a:schemeClr val="accent1"/>
          </a:solidFill>
          <a:ln w="10795" cap="flat" cmpd="sng" algn="ctr">
            <a:noFill/>
            <a:prstDash val="solid"/>
          </a:ln>
          <a:effectLst/>
        </p:spPr>
        <p:txBody>
          <a:bodyPr rtlCol="0" anchor="ctr"/>
          <a:lstStyle/>
          <a:p>
            <a:pPr defTabSz="1218565">
              <a:defRPr/>
            </a:pPr>
            <a:endParaRPr lang="zh-CN" altLang="en-US" sz="2400" kern="0">
              <a:solidFill>
                <a:sysClr val="window" lastClr="FFFFFF"/>
              </a:solidFill>
              <a:latin typeface="Calibri"/>
              <a:ea typeface="宋体" panose="02010600030101010101" pitchFamily="2" charset="-122"/>
            </a:endParaRPr>
          </a:p>
        </p:txBody>
      </p:sp>
      <p:sp>
        <p:nvSpPr>
          <p:cNvPr id="26" name="流程图: 联系 25"/>
          <p:cNvSpPr/>
          <p:nvPr/>
        </p:nvSpPr>
        <p:spPr>
          <a:xfrm>
            <a:off x="1554302" y="5279696"/>
            <a:ext cx="349891" cy="349891"/>
          </a:xfrm>
          <a:prstGeom prst="flowChartConnector">
            <a:avLst/>
          </a:prstGeom>
          <a:solidFill>
            <a:schemeClr val="accent3"/>
          </a:solidFill>
          <a:ln w="10795" cap="flat" cmpd="sng" algn="ctr">
            <a:noFill/>
            <a:prstDash val="solid"/>
          </a:ln>
          <a:effectLst/>
        </p:spPr>
        <p:txBody>
          <a:bodyPr rtlCol="0" anchor="ctr"/>
          <a:lstStyle/>
          <a:p>
            <a:pPr defTabSz="1218565">
              <a:defRPr/>
            </a:pPr>
            <a:endParaRPr lang="zh-CN" altLang="en-US" sz="2400" kern="0">
              <a:solidFill>
                <a:sysClr val="window" lastClr="FFFFFF"/>
              </a:solidFill>
              <a:latin typeface="Calibri"/>
              <a:ea typeface="宋体" panose="02010600030101010101" pitchFamily="2" charset="-122"/>
            </a:endParaRPr>
          </a:p>
        </p:txBody>
      </p:sp>
      <p:sp>
        <p:nvSpPr>
          <p:cNvPr id="27" name="流程图: 联系 26"/>
          <p:cNvSpPr/>
          <p:nvPr/>
        </p:nvSpPr>
        <p:spPr>
          <a:xfrm>
            <a:off x="932359" y="4551977"/>
            <a:ext cx="709520" cy="709520"/>
          </a:xfrm>
          <a:prstGeom prst="flowChartConnector">
            <a:avLst/>
          </a:prstGeom>
          <a:solidFill>
            <a:schemeClr val="accent2"/>
          </a:solidFill>
          <a:ln w="10795" cap="flat" cmpd="sng" algn="ctr">
            <a:noFill/>
            <a:prstDash val="solid"/>
          </a:ln>
          <a:effectLst/>
        </p:spPr>
        <p:txBody>
          <a:bodyPr rtlCol="0" anchor="ctr"/>
          <a:lstStyle/>
          <a:p>
            <a:pPr defTabSz="1218565">
              <a:defRPr/>
            </a:pPr>
            <a:endParaRPr lang="zh-CN" altLang="en-US" sz="2400" kern="0">
              <a:solidFill>
                <a:sysClr val="window" lastClr="FFFFFF"/>
              </a:solidFill>
              <a:latin typeface="Calibri"/>
              <a:ea typeface="宋体" panose="02010600030101010101" pitchFamily="2" charset="-122"/>
            </a:endParaRPr>
          </a:p>
        </p:txBody>
      </p:sp>
      <p:sp>
        <p:nvSpPr>
          <p:cNvPr id="28" name="流程图: 联系 27"/>
          <p:cNvSpPr/>
          <p:nvPr/>
        </p:nvSpPr>
        <p:spPr>
          <a:xfrm>
            <a:off x="1782772" y="4729678"/>
            <a:ext cx="531821" cy="531821"/>
          </a:xfrm>
          <a:prstGeom prst="flowChartConnector">
            <a:avLst/>
          </a:prstGeom>
          <a:solidFill>
            <a:schemeClr val="accent1"/>
          </a:solidFill>
          <a:ln w="10795" cap="flat" cmpd="sng" algn="ctr">
            <a:noFill/>
            <a:prstDash val="solid"/>
          </a:ln>
          <a:effectLst/>
        </p:spPr>
        <p:txBody>
          <a:bodyPr rtlCol="0" anchor="ctr"/>
          <a:lstStyle/>
          <a:p>
            <a:pPr defTabSz="1218565">
              <a:defRPr/>
            </a:pPr>
            <a:endParaRPr lang="zh-CN" altLang="en-US" sz="2400" kern="0">
              <a:solidFill>
                <a:sysClr val="window" lastClr="FFFFFF"/>
              </a:solidFill>
              <a:latin typeface="Calibri"/>
              <a:ea typeface="宋体" panose="02010600030101010101" pitchFamily="2" charset="-122"/>
            </a:endParaRPr>
          </a:p>
        </p:txBody>
      </p:sp>
      <p:sp>
        <p:nvSpPr>
          <p:cNvPr id="29" name="流程图: 联系 28"/>
          <p:cNvSpPr/>
          <p:nvPr/>
        </p:nvSpPr>
        <p:spPr>
          <a:xfrm>
            <a:off x="5324667" y="4705458"/>
            <a:ext cx="558265" cy="558265"/>
          </a:xfrm>
          <a:prstGeom prst="flowChartConnector">
            <a:avLst/>
          </a:prstGeom>
          <a:solidFill>
            <a:schemeClr val="accent2"/>
          </a:solidFill>
          <a:ln w="10795" cap="flat" cmpd="sng" algn="ctr">
            <a:noFill/>
            <a:prstDash val="solid"/>
          </a:ln>
          <a:effectLst/>
        </p:spPr>
        <p:txBody>
          <a:bodyPr rtlCol="0" anchor="ctr"/>
          <a:lstStyle/>
          <a:p>
            <a:pPr defTabSz="1218565">
              <a:defRPr/>
            </a:pPr>
            <a:endParaRPr lang="zh-CN" altLang="en-US" sz="2400" kern="0">
              <a:solidFill>
                <a:sysClr val="window" lastClr="FFFFFF"/>
              </a:solidFill>
              <a:latin typeface="Calibri"/>
              <a:ea typeface="宋体" panose="02010600030101010101" pitchFamily="2" charset="-122"/>
            </a:endParaRPr>
          </a:p>
        </p:txBody>
      </p:sp>
      <p:grpSp>
        <p:nvGrpSpPr>
          <p:cNvPr id="30" name="组合 29"/>
          <p:cNvGrpSpPr/>
          <p:nvPr/>
        </p:nvGrpSpPr>
        <p:grpSpPr>
          <a:xfrm>
            <a:off x="928327" y="1509360"/>
            <a:ext cx="3075827" cy="3075827"/>
            <a:chOff x="1580226" y="1144603"/>
            <a:chExt cx="2308194" cy="2308194"/>
          </a:xfrm>
        </p:grpSpPr>
        <p:sp>
          <p:nvSpPr>
            <p:cNvPr id="31" name="流程图: 联系 30"/>
            <p:cNvSpPr/>
            <p:nvPr/>
          </p:nvSpPr>
          <p:spPr>
            <a:xfrm>
              <a:off x="1580226" y="1144603"/>
              <a:ext cx="2308194" cy="2308194"/>
            </a:xfrm>
            <a:prstGeom prst="flowChartConnector">
              <a:avLst/>
            </a:prstGeom>
            <a:solidFill>
              <a:schemeClr val="accent1"/>
            </a:solidFill>
            <a:ln w="10795" cap="flat" cmpd="sng" algn="ctr">
              <a:noFill/>
              <a:prstDash val="solid"/>
            </a:ln>
            <a:effectLst/>
          </p:spPr>
          <p:txBody>
            <a:bodyPr rtlCol="0" anchor="ctr"/>
            <a:lstStyle/>
            <a:p>
              <a:pPr defTabSz="1218565">
                <a:defRPr/>
              </a:pPr>
              <a:endParaRPr lang="zh-CN" altLang="en-US" sz="2400" kern="0">
                <a:solidFill>
                  <a:sysClr val="window" lastClr="FFFFFF"/>
                </a:solidFill>
                <a:latin typeface="Calibri"/>
                <a:ea typeface="宋体" panose="02010600030101010101" pitchFamily="2" charset="-122"/>
              </a:endParaRPr>
            </a:p>
          </p:txBody>
        </p:sp>
        <p:sp>
          <p:nvSpPr>
            <p:cNvPr id="32" name="矩形 45"/>
            <p:cNvSpPr>
              <a:spLocks noChangeAspect="1"/>
            </p:cNvSpPr>
            <p:nvPr/>
          </p:nvSpPr>
          <p:spPr>
            <a:xfrm>
              <a:off x="2465456" y="1758700"/>
              <a:ext cx="537733" cy="540000"/>
            </a:xfrm>
            <a:custGeom>
              <a:rect l="l" t="t" r="r" b="b"/>
              <a:pathLst>
                <a:path w="752475" h="755648">
                  <a:moveTo>
                    <a:pt x="60325" y="0"/>
                  </a:moveTo>
                  <a:cubicBezTo>
                    <a:pt x="86342" y="0"/>
                    <a:pt x="108512" y="16470"/>
                    <a:pt x="116492" y="39730"/>
                  </a:cubicBezTo>
                  <a:lnTo>
                    <a:pt x="251669" y="169806"/>
                  </a:lnTo>
                  <a:lnTo>
                    <a:pt x="654050" y="15875"/>
                  </a:lnTo>
                  <a:lnTo>
                    <a:pt x="749300" y="88900"/>
                  </a:lnTo>
                  <a:lnTo>
                    <a:pt x="420437" y="332205"/>
                  </a:lnTo>
                  <a:lnTo>
                    <a:pt x="574416" y="480374"/>
                  </a:lnTo>
                  <a:lnTo>
                    <a:pt x="752475" y="469900"/>
                  </a:lnTo>
                  <a:lnTo>
                    <a:pt x="742950" y="565150"/>
                  </a:lnTo>
                  <a:lnTo>
                    <a:pt x="609861" y="596204"/>
                  </a:lnTo>
                  <a:lnTo>
                    <a:pt x="552451" y="749298"/>
                  </a:lnTo>
                  <a:lnTo>
                    <a:pt x="473076" y="755648"/>
                  </a:lnTo>
                  <a:lnTo>
                    <a:pt x="486660" y="572267"/>
                  </a:lnTo>
                  <a:lnTo>
                    <a:pt x="331516" y="416116"/>
                  </a:lnTo>
                  <a:lnTo>
                    <a:pt x="98425" y="752475"/>
                  </a:lnTo>
                  <a:lnTo>
                    <a:pt x="6350" y="660400"/>
                  </a:lnTo>
                  <a:lnTo>
                    <a:pt x="172156" y="255721"/>
                  </a:lnTo>
                  <a:lnTo>
                    <a:pt x="25948" y="108564"/>
                  </a:lnTo>
                  <a:cubicBezTo>
                    <a:pt x="9989" y="98516"/>
                    <a:pt x="0" y="80587"/>
                    <a:pt x="0" y="60325"/>
                  </a:cubicBezTo>
                  <a:cubicBezTo>
                    <a:pt x="0" y="27008"/>
                    <a:pt x="27008" y="0"/>
                    <a:pt x="60325" y="0"/>
                  </a:cubicBezTo>
                  <a:close/>
                </a:path>
              </a:pathLst>
            </a:custGeom>
            <a:solidFill>
              <a:sysClr val="window" lastClr="FFFFFF"/>
            </a:solidFill>
            <a:ln>
              <a:noFill/>
            </a:ln>
            <a:effectLst>
              <a:outerShdw blurRad="25400" dist="25400" dir="2700000" algn="tl" rotWithShape="0">
                <a:prstClr val="black">
                  <a:alpha val="40000"/>
                </a:prstClr>
              </a:outerShdw>
            </a:effectLst>
          </p:spPr>
          <p:txBody>
            <a:bodyPr vert="horz" wrap="square" lIns="121849" tIns="60925" rIns="121849" bIns="60925" numCol="1" anchor="t" anchorCtr="0" compatLnSpc="1"/>
            <a:lstStyle/>
            <a:p>
              <a:pPr defTabSz="1218565">
                <a:defRPr/>
              </a:pPr>
              <a:endParaRPr lang="zh-CN" altLang="en-US" sz="2400" kern="0">
                <a:solidFill>
                  <a:sysClr val="windowText" lastClr="000000"/>
                </a:solidFill>
              </a:endParaRPr>
            </a:p>
          </p:txBody>
        </p:sp>
        <p:sp>
          <p:nvSpPr>
            <p:cNvPr id="33" name="TextBox 109"/>
            <p:cNvSpPr txBox="1"/>
            <p:nvPr/>
          </p:nvSpPr>
          <p:spPr>
            <a:xfrm>
              <a:off x="1964252" y="2262796"/>
              <a:ext cx="1454882" cy="377146"/>
            </a:xfrm>
            <a:prstGeom prst="rect">
              <a:avLst/>
            </a:prstGeom>
            <a:noFill/>
          </p:spPr>
          <p:txBody>
            <a:bodyPr wrap="square" rtlCol="0">
              <a:spAutoFit/>
            </a:bodyPr>
            <a:lstStyle/>
            <a:p>
              <a:pPr defTabSz="1218565">
                <a:defRPr/>
              </a:pPr>
              <a:r>
                <a:rPr lang="zh-CN" altLang="en-US" sz="2665" kern="0">
                  <a:solidFill>
                    <a:srgbClr val="FFFFFF"/>
                  </a:solidFill>
                  <a:latin typeface="微软雅黑" panose="020b0503020204020204" pitchFamily="34" charset="-122"/>
                  <a:ea typeface="微软雅黑" panose="020b0503020204020204" pitchFamily="34" charset="-122"/>
                </a:rPr>
                <a:t>标题文字</a:t>
              </a:r>
              <a:endParaRPr lang="zh-CN" altLang="en-US" sz="2665" kern="0">
                <a:solidFill>
                  <a:srgbClr val="FFFFFF"/>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3657259" y="1509360"/>
            <a:ext cx="3075827" cy="3075827"/>
            <a:chOff x="3628101" y="1144603"/>
            <a:chExt cx="2308194" cy="2308194"/>
          </a:xfrm>
        </p:grpSpPr>
        <p:sp>
          <p:nvSpPr>
            <p:cNvPr id="35" name="流程图: 联系 34"/>
            <p:cNvSpPr/>
            <p:nvPr/>
          </p:nvSpPr>
          <p:spPr>
            <a:xfrm>
              <a:off x="3628101" y="1144603"/>
              <a:ext cx="2308194" cy="2308194"/>
            </a:xfrm>
            <a:prstGeom prst="flowChartConnector">
              <a:avLst/>
            </a:prstGeom>
            <a:solidFill>
              <a:schemeClr val="accent2"/>
            </a:solidFill>
            <a:ln w="10795" cap="flat" cmpd="sng" algn="ctr">
              <a:noFill/>
              <a:prstDash val="solid"/>
            </a:ln>
            <a:effectLst/>
          </p:spPr>
          <p:txBody>
            <a:bodyPr rtlCol="0" anchor="ctr"/>
            <a:lstStyle/>
            <a:p>
              <a:pPr defTabSz="1218565">
                <a:defRPr/>
              </a:pPr>
              <a:endParaRPr lang="zh-CN" altLang="en-US" sz="2400" kern="0">
                <a:solidFill>
                  <a:sysClr val="window" lastClr="FFFFFF"/>
                </a:solidFill>
                <a:latin typeface="Calibri"/>
                <a:ea typeface="宋体" panose="02010600030101010101" pitchFamily="2" charset="-122"/>
              </a:endParaRPr>
            </a:p>
          </p:txBody>
        </p:sp>
        <p:sp>
          <p:nvSpPr>
            <p:cNvPr id="36" name="TextBox 112"/>
            <p:cNvSpPr txBox="1"/>
            <p:nvPr/>
          </p:nvSpPr>
          <p:spPr>
            <a:xfrm>
              <a:off x="4195300" y="2260217"/>
              <a:ext cx="1242060" cy="377146"/>
            </a:xfrm>
            <a:prstGeom prst="rect">
              <a:avLst/>
            </a:prstGeom>
            <a:noFill/>
          </p:spPr>
          <p:txBody>
            <a:bodyPr wrap="square" rtlCol="0">
              <a:spAutoFit/>
            </a:bodyPr>
            <a:lstStyle/>
            <a:p>
              <a:pPr defTabSz="1218565">
                <a:defRPr/>
              </a:pPr>
              <a:r>
                <a:rPr lang="zh-CN" altLang="en-US" sz="2665" kern="0">
                  <a:solidFill>
                    <a:srgbClr val="FFFFFF"/>
                  </a:solidFill>
                  <a:latin typeface="微软雅黑" panose="020b0503020204020204" pitchFamily="34" charset="-122"/>
                  <a:ea typeface="微软雅黑" panose="020b0503020204020204" pitchFamily="34" charset="-122"/>
                </a:rPr>
                <a:t>标题文字</a:t>
              </a:r>
              <a:endParaRPr lang="zh-CN" altLang="en-US" sz="2665" kern="0">
                <a:solidFill>
                  <a:srgbClr val="FFFFFF"/>
                </a:solidFill>
                <a:latin typeface="微软雅黑" panose="020b0503020204020204" pitchFamily="34" charset="-122"/>
                <a:ea typeface="微软雅黑" panose="020b0503020204020204" pitchFamily="34" charset="-122"/>
              </a:endParaRPr>
            </a:p>
          </p:txBody>
        </p:sp>
        <p:sp>
          <p:nvSpPr>
            <p:cNvPr id="37" name="流程图: 联系 2"/>
            <p:cNvSpPr>
              <a:spLocks noChangeAspect="1"/>
            </p:cNvSpPr>
            <p:nvPr/>
          </p:nvSpPr>
          <p:spPr>
            <a:xfrm>
              <a:off x="4585269" y="1720217"/>
              <a:ext cx="546485" cy="540000"/>
            </a:xfrm>
            <a:custGeom>
              <a:rect l="l" t="t" r="r" b="b"/>
              <a:pathLst>
                <a:path w="802483" h="792958">
                  <a:moveTo>
                    <a:pt x="623890" y="697087"/>
                  </a:moveTo>
                  <a:lnTo>
                    <a:pt x="623890" y="764174"/>
                  </a:lnTo>
                  <a:cubicBezTo>
                    <a:pt x="581823" y="782953"/>
                    <a:pt x="533974" y="792958"/>
                    <a:pt x="483397" y="792958"/>
                  </a:cubicBezTo>
                  <a:cubicBezTo>
                    <a:pt x="429917" y="792958"/>
                    <a:pt x="379487" y="781771"/>
                    <a:pt x="335758" y="760851"/>
                  </a:cubicBezTo>
                  <a:lnTo>
                    <a:pt x="335758" y="700537"/>
                  </a:lnTo>
                  <a:cubicBezTo>
                    <a:pt x="376490" y="723218"/>
                    <a:pt x="424723" y="735769"/>
                    <a:pt x="476251" y="735769"/>
                  </a:cubicBezTo>
                  <a:cubicBezTo>
                    <a:pt x="530693" y="735769"/>
                    <a:pt x="581457" y="721758"/>
                    <a:pt x="623890" y="697087"/>
                  </a:cubicBezTo>
                  <a:close/>
                  <a:moveTo>
                    <a:pt x="302421" y="685181"/>
                  </a:moveTo>
                  <a:lnTo>
                    <a:pt x="302421" y="752268"/>
                  </a:lnTo>
                  <a:cubicBezTo>
                    <a:pt x="260354" y="771047"/>
                    <a:pt x="212505" y="781052"/>
                    <a:pt x="161928" y="781052"/>
                  </a:cubicBezTo>
                  <a:cubicBezTo>
                    <a:pt x="108448" y="781052"/>
                    <a:pt x="58018" y="769865"/>
                    <a:pt x="14289" y="748945"/>
                  </a:cubicBezTo>
                  <a:lnTo>
                    <a:pt x="14289" y="688631"/>
                  </a:lnTo>
                  <a:cubicBezTo>
                    <a:pt x="55021" y="711312"/>
                    <a:pt x="103254" y="723863"/>
                    <a:pt x="154782" y="723863"/>
                  </a:cubicBezTo>
                  <a:cubicBezTo>
                    <a:pt x="209224" y="723863"/>
                    <a:pt x="259988" y="709852"/>
                    <a:pt x="302421" y="685181"/>
                  </a:cubicBezTo>
                  <a:close/>
                  <a:moveTo>
                    <a:pt x="307183" y="628652"/>
                  </a:moveTo>
                  <a:lnTo>
                    <a:pt x="307183" y="678641"/>
                  </a:lnTo>
                  <a:cubicBezTo>
                    <a:pt x="265116" y="692634"/>
                    <a:pt x="217267" y="700089"/>
                    <a:pt x="166690" y="700089"/>
                  </a:cubicBezTo>
                  <a:cubicBezTo>
                    <a:pt x="113210" y="700089"/>
                    <a:pt x="62780" y="691753"/>
                    <a:pt x="19051" y="676165"/>
                  </a:cubicBezTo>
                  <a:lnTo>
                    <a:pt x="19051" y="631223"/>
                  </a:lnTo>
                  <a:cubicBezTo>
                    <a:pt x="59783" y="648123"/>
                    <a:pt x="108016" y="657475"/>
                    <a:pt x="159544" y="657475"/>
                  </a:cubicBezTo>
                  <a:cubicBezTo>
                    <a:pt x="213986" y="657475"/>
                    <a:pt x="264750" y="647035"/>
                    <a:pt x="307183" y="628652"/>
                  </a:cubicBezTo>
                  <a:close/>
                  <a:moveTo>
                    <a:pt x="623889" y="620887"/>
                  </a:moveTo>
                  <a:lnTo>
                    <a:pt x="623889" y="687974"/>
                  </a:lnTo>
                  <a:cubicBezTo>
                    <a:pt x="581822" y="706753"/>
                    <a:pt x="533973" y="716758"/>
                    <a:pt x="483396" y="716758"/>
                  </a:cubicBezTo>
                  <a:cubicBezTo>
                    <a:pt x="429916" y="716758"/>
                    <a:pt x="379486" y="705571"/>
                    <a:pt x="335757" y="684651"/>
                  </a:cubicBezTo>
                  <a:lnTo>
                    <a:pt x="335757" y="624337"/>
                  </a:lnTo>
                  <a:cubicBezTo>
                    <a:pt x="376489" y="647018"/>
                    <a:pt x="424722" y="659569"/>
                    <a:pt x="476250" y="659569"/>
                  </a:cubicBezTo>
                  <a:cubicBezTo>
                    <a:pt x="530692" y="659569"/>
                    <a:pt x="581456" y="645558"/>
                    <a:pt x="623889" y="620887"/>
                  </a:cubicBezTo>
                  <a:close/>
                  <a:moveTo>
                    <a:pt x="628652" y="552453"/>
                  </a:moveTo>
                  <a:lnTo>
                    <a:pt x="628652" y="602442"/>
                  </a:lnTo>
                  <a:cubicBezTo>
                    <a:pt x="586585" y="616435"/>
                    <a:pt x="538736" y="623890"/>
                    <a:pt x="488159" y="623890"/>
                  </a:cubicBezTo>
                  <a:cubicBezTo>
                    <a:pt x="434679" y="623890"/>
                    <a:pt x="384249" y="615554"/>
                    <a:pt x="340520" y="599966"/>
                  </a:cubicBezTo>
                  <a:lnTo>
                    <a:pt x="340520" y="555024"/>
                  </a:lnTo>
                  <a:cubicBezTo>
                    <a:pt x="381252" y="571924"/>
                    <a:pt x="429485" y="581276"/>
                    <a:pt x="481013" y="581276"/>
                  </a:cubicBezTo>
                  <a:cubicBezTo>
                    <a:pt x="535455" y="581276"/>
                    <a:pt x="586219" y="570836"/>
                    <a:pt x="628652" y="552453"/>
                  </a:cubicBezTo>
                  <a:close/>
                  <a:moveTo>
                    <a:pt x="304802" y="537544"/>
                  </a:moveTo>
                  <a:lnTo>
                    <a:pt x="304802" y="604631"/>
                  </a:lnTo>
                  <a:cubicBezTo>
                    <a:pt x="262735" y="623410"/>
                    <a:pt x="214886" y="633415"/>
                    <a:pt x="164309" y="633415"/>
                  </a:cubicBezTo>
                  <a:cubicBezTo>
                    <a:pt x="110829" y="633415"/>
                    <a:pt x="60399" y="622228"/>
                    <a:pt x="16670" y="601308"/>
                  </a:cubicBezTo>
                  <a:lnTo>
                    <a:pt x="16670" y="540994"/>
                  </a:lnTo>
                  <a:cubicBezTo>
                    <a:pt x="57402" y="563675"/>
                    <a:pt x="105635" y="576226"/>
                    <a:pt x="157163" y="576226"/>
                  </a:cubicBezTo>
                  <a:cubicBezTo>
                    <a:pt x="211605" y="576226"/>
                    <a:pt x="262369" y="562215"/>
                    <a:pt x="304802" y="537544"/>
                  </a:cubicBezTo>
                  <a:close/>
                  <a:moveTo>
                    <a:pt x="304802" y="463725"/>
                  </a:moveTo>
                  <a:lnTo>
                    <a:pt x="304802" y="530812"/>
                  </a:lnTo>
                  <a:cubicBezTo>
                    <a:pt x="262735" y="549591"/>
                    <a:pt x="214886" y="559596"/>
                    <a:pt x="164309" y="559596"/>
                  </a:cubicBezTo>
                  <a:cubicBezTo>
                    <a:pt x="110829" y="559596"/>
                    <a:pt x="60399" y="548409"/>
                    <a:pt x="16670" y="527489"/>
                  </a:cubicBezTo>
                  <a:lnTo>
                    <a:pt x="16670" y="467175"/>
                  </a:lnTo>
                  <a:cubicBezTo>
                    <a:pt x="57402" y="489856"/>
                    <a:pt x="105635" y="502407"/>
                    <a:pt x="157163" y="502407"/>
                  </a:cubicBezTo>
                  <a:cubicBezTo>
                    <a:pt x="211605" y="502407"/>
                    <a:pt x="262369" y="488396"/>
                    <a:pt x="304802" y="463725"/>
                  </a:cubicBezTo>
                  <a:close/>
                  <a:moveTo>
                    <a:pt x="488048" y="409575"/>
                  </a:moveTo>
                  <a:cubicBezTo>
                    <a:pt x="421116" y="409575"/>
                    <a:pt x="364585" y="426817"/>
                    <a:pt x="349612" y="452315"/>
                  </a:cubicBezTo>
                  <a:cubicBezTo>
                    <a:pt x="386630" y="474468"/>
                    <a:pt x="430121" y="485776"/>
                    <a:pt x="476252" y="485776"/>
                  </a:cubicBezTo>
                  <a:cubicBezTo>
                    <a:pt x="528922" y="485776"/>
                    <a:pt x="578149" y="471035"/>
                    <a:pt x="619362" y="444393"/>
                  </a:cubicBezTo>
                  <a:cubicBezTo>
                    <a:pt x="597925" y="422961"/>
                    <a:pt x="547026" y="409575"/>
                    <a:pt x="488048" y="409575"/>
                  </a:cubicBezTo>
                  <a:close/>
                  <a:moveTo>
                    <a:pt x="485776" y="385763"/>
                  </a:moveTo>
                  <a:cubicBezTo>
                    <a:pt x="567315" y="385763"/>
                    <a:pt x="633414" y="411350"/>
                    <a:pt x="633414" y="442913"/>
                  </a:cubicBezTo>
                  <a:lnTo>
                    <a:pt x="628341" y="452641"/>
                  </a:lnTo>
                  <a:lnTo>
                    <a:pt x="623891" y="448554"/>
                  </a:lnTo>
                  <a:lnTo>
                    <a:pt x="623891" y="517706"/>
                  </a:lnTo>
                  <a:cubicBezTo>
                    <a:pt x="581824" y="538816"/>
                    <a:pt x="533975" y="550063"/>
                    <a:pt x="483398" y="550063"/>
                  </a:cubicBezTo>
                  <a:cubicBezTo>
                    <a:pt x="429918" y="550063"/>
                    <a:pt x="379488" y="537487"/>
                    <a:pt x="335759" y="513971"/>
                  </a:cubicBezTo>
                  <a:lnTo>
                    <a:pt x="335759" y="446171"/>
                  </a:lnTo>
                  <a:lnTo>
                    <a:pt x="341065" y="448524"/>
                  </a:lnTo>
                  <a:cubicBezTo>
                    <a:pt x="338448" y="447203"/>
                    <a:pt x="338138" y="445072"/>
                    <a:pt x="338138" y="442913"/>
                  </a:cubicBezTo>
                  <a:cubicBezTo>
                    <a:pt x="338138" y="411350"/>
                    <a:pt x="404238" y="385763"/>
                    <a:pt x="485776" y="385763"/>
                  </a:cubicBezTo>
                  <a:close/>
                  <a:moveTo>
                    <a:pt x="304802" y="382762"/>
                  </a:moveTo>
                  <a:lnTo>
                    <a:pt x="304802" y="449849"/>
                  </a:lnTo>
                  <a:cubicBezTo>
                    <a:pt x="262735" y="468628"/>
                    <a:pt x="214886" y="478633"/>
                    <a:pt x="164309" y="478633"/>
                  </a:cubicBezTo>
                  <a:cubicBezTo>
                    <a:pt x="110829" y="478633"/>
                    <a:pt x="60399" y="467446"/>
                    <a:pt x="16670" y="446526"/>
                  </a:cubicBezTo>
                  <a:lnTo>
                    <a:pt x="16670" y="386212"/>
                  </a:lnTo>
                  <a:cubicBezTo>
                    <a:pt x="57402" y="408893"/>
                    <a:pt x="105635" y="421444"/>
                    <a:pt x="157163" y="421444"/>
                  </a:cubicBezTo>
                  <a:cubicBezTo>
                    <a:pt x="211605" y="421444"/>
                    <a:pt x="262369" y="407433"/>
                    <a:pt x="304802" y="382762"/>
                  </a:cubicBezTo>
                  <a:close/>
                  <a:moveTo>
                    <a:pt x="300040" y="297037"/>
                  </a:moveTo>
                  <a:lnTo>
                    <a:pt x="300040" y="372450"/>
                  </a:lnTo>
                  <a:cubicBezTo>
                    <a:pt x="257973" y="393560"/>
                    <a:pt x="210124" y="404807"/>
                    <a:pt x="159547" y="404807"/>
                  </a:cubicBezTo>
                  <a:cubicBezTo>
                    <a:pt x="106067" y="404807"/>
                    <a:pt x="55637" y="392231"/>
                    <a:pt x="11908" y="368715"/>
                  </a:cubicBezTo>
                  <a:lnTo>
                    <a:pt x="11908" y="300915"/>
                  </a:lnTo>
                  <a:cubicBezTo>
                    <a:pt x="52640" y="326411"/>
                    <a:pt x="100873" y="340520"/>
                    <a:pt x="152401" y="340520"/>
                  </a:cubicBezTo>
                  <a:cubicBezTo>
                    <a:pt x="206843" y="340520"/>
                    <a:pt x="257607" y="324770"/>
                    <a:pt x="300040" y="297037"/>
                  </a:cubicBezTo>
                  <a:close/>
                  <a:moveTo>
                    <a:pt x="557216" y="232744"/>
                  </a:moveTo>
                  <a:lnTo>
                    <a:pt x="557216" y="299831"/>
                  </a:lnTo>
                  <a:cubicBezTo>
                    <a:pt x="515149" y="318610"/>
                    <a:pt x="467300" y="328615"/>
                    <a:pt x="416723" y="328615"/>
                  </a:cubicBezTo>
                  <a:lnTo>
                    <a:pt x="347665" y="321298"/>
                  </a:lnTo>
                  <a:lnTo>
                    <a:pt x="347665" y="263834"/>
                  </a:lnTo>
                  <a:cubicBezTo>
                    <a:pt x="367357" y="269262"/>
                    <a:pt x="388183" y="271426"/>
                    <a:pt x="409577" y="271426"/>
                  </a:cubicBezTo>
                  <a:cubicBezTo>
                    <a:pt x="464019" y="271426"/>
                    <a:pt x="514783" y="257415"/>
                    <a:pt x="557216" y="232744"/>
                  </a:cubicBezTo>
                  <a:close/>
                  <a:moveTo>
                    <a:pt x="154782" y="228602"/>
                  </a:moveTo>
                  <a:cubicBezTo>
                    <a:pt x="240266" y="228602"/>
                    <a:pt x="309564" y="254189"/>
                    <a:pt x="309564" y="285752"/>
                  </a:cubicBezTo>
                  <a:lnTo>
                    <a:pt x="304245" y="295480"/>
                  </a:lnTo>
                  <a:cubicBezTo>
                    <a:pt x="287819" y="270012"/>
                    <a:pt x="228058" y="252414"/>
                    <a:pt x="157164" y="252414"/>
                  </a:cubicBezTo>
                  <a:cubicBezTo>
                    <a:pt x="81891" y="252414"/>
                    <a:pt x="19167" y="272254"/>
                    <a:pt x="7701" y="299836"/>
                  </a:cubicBezTo>
                  <a:cubicBezTo>
                    <a:pt x="2019" y="296352"/>
                    <a:pt x="0" y="291139"/>
                    <a:pt x="0" y="285752"/>
                  </a:cubicBezTo>
                  <a:cubicBezTo>
                    <a:pt x="0" y="254189"/>
                    <a:pt x="69298" y="228602"/>
                    <a:pt x="154782" y="228602"/>
                  </a:cubicBezTo>
                  <a:close/>
                  <a:moveTo>
                    <a:pt x="559595" y="166690"/>
                  </a:moveTo>
                  <a:lnTo>
                    <a:pt x="559595" y="216679"/>
                  </a:lnTo>
                  <a:cubicBezTo>
                    <a:pt x="517528" y="230672"/>
                    <a:pt x="469679" y="238127"/>
                    <a:pt x="419102" y="238127"/>
                  </a:cubicBezTo>
                  <a:cubicBezTo>
                    <a:pt x="365622" y="238127"/>
                    <a:pt x="315192" y="229791"/>
                    <a:pt x="271463" y="214203"/>
                  </a:cubicBezTo>
                  <a:lnTo>
                    <a:pt x="271463" y="169261"/>
                  </a:lnTo>
                  <a:cubicBezTo>
                    <a:pt x="312195" y="186161"/>
                    <a:pt x="360428" y="195513"/>
                    <a:pt x="411956" y="195513"/>
                  </a:cubicBezTo>
                  <a:cubicBezTo>
                    <a:pt x="466398" y="195513"/>
                    <a:pt x="517162" y="185073"/>
                    <a:pt x="559595" y="166690"/>
                  </a:cubicBezTo>
                  <a:close/>
                  <a:moveTo>
                    <a:pt x="722471" y="97633"/>
                  </a:moveTo>
                  <a:lnTo>
                    <a:pt x="802483" y="246702"/>
                  </a:lnTo>
                  <a:lnTo>
                    <a:pt x="762477" y="246702"/>
                  </a:lnTo>
                  <a:lnTo>
                    <a:pt x="762477" y="704852"/>
                  </a:lnTo>
                  <a:lnTo>
                    <a:pt x="682465" y="704852"/>
                  </a:lnTo>
                  <a:lnTo>
                    <a:pt x="682465" y="246702"/>
                  </a:lnTo>
                  <a:lnTo>
                    <a:pt x="642459" y="246702"/>
                  </a:lnTo>
                  <a:close/>
                  <a:moveTo>
                    <a:pt x="418991" y="23812"/>
                  </a:moveTo>
                  <a:cubicBezTo>
                    <a:pt x="352059" y="23812"/>
                    <a:pt x="295528" y="41054"/>
                    <a:pt x="280555" y="66552"/>
                  </a:cubicBezTo>
                  <a:cubicBezTo>
                    <a:pt x="317573" y="88704"/>
                    <a:pt x="361064" y="100013"/>
                    <a:pt x="407195" y="100013"/>
                  </a:cubicBezTo>
                  <a:cubicBezTo>
                    <a:pt x="459865" y="100013"/>
                    <a:pt x="509092" y="85272"/>
                    <a:pt x="550305" y="58630"/>
                  </a:cubicBezTo>
                  <a:cubicBezTo>
                    <a:pt x="528868" y="37198"/>
                    <a:pt x="477969" y="23812"/>
                    <a:pt x="418991" y="23812"/>
                  </a:cubicBezTo>
                  <a:close/>
                  <a:moveTo>
                    <a:pt x="416719" y="0"/>
                  </a:moveTo>
                  <a:cubicBezTo>
                    <a:pt x="498258" y="0"/>
                    <a:pt x="564357" y="25587"/>
                    <a:pt x="564357" y="57150"/>
                  </a:cubicBezTo>
                  <a:lnTo>
                    <a:pt x="559284" y="66878"/>
                  </a:lnTo>
                  <a:lnTo>
                    <a:pt x="554834" y="62791"/>
                  </a:lnTo>
                  <a:lnTo>
                    <a:pt x="554834" y="131943"/>
                  </a:lnTo>
                  <a:cubicBezTo>
                    <a:pt x="512767" y="153053"/>
                    <a:pt x="464918" y="164300"/>
                    <a:pt x="414341" y="164300"/>
                  </a:cubicBezTo>
                  <a:cubicBezTo>
                    <a:pt x="360861" y="164300"/>
                    <a:pt x="310431" y="151724"/>
                    <a:pt x="266702" y="128208"/>
                  </a:cubicBezTo>
                  <a:lnTo>
                    <a:pt x="266702" y="60408"/>
                  </a:lnTo>
                  <a:lnTo>
                    <a:pt x="272008" y="62761"/>
                  </a:lnTo>
                  <a:cubicBezTo>
                    <a:pt x="269391" y="61440"/>
                    <a:pt x="269081" y="59309"/>
                    <a:pt x="269081" y="57150"/>
                  </a:cubicBezTo>
                  <a:cubicBezTo>
                    <a:pt x="269081" y="25587"/>
                    <a:pt x="335181" y="0"/>
                    <a:pt x="416719" y="0"/>
                  </a:cubicBezTo>
                  <a:close/>
                </a:path>
              </a:pathLst>
            </a:custGeom>
            <a:solidFill>
              <a:sysClr val="window" lastClr="FFFFFF"/>
            </a:solidFill>
            <a:ln>
              <a:noFill/>
            </a:ln>
            <a:effectLst>
              <a:outerShdw blurRad="25400" dist="25400" dir="2700000" algn="tl" rotWithShape="0">
                <a:prstClr val="black">
                  <a:alpha val="40000"/>
                </a:prstClr>
              </a:outerShdw>
            </a:effectLst>
          </p:spPr>
          <p:txBody>
            <a:bodyPr vert="horz" wrap="square" lIns="121849" tIns="60925" rIns="121849" bIns="60925" numCol="1" anchor="t" anchorCtr="0" compatLnSpc="1"/>
            <a:lstStyle/>
            <a:p>
              <a:pPr defTabSz="1218565">
                <a:defRPr/>
              </a:pPr>
              <a:endParaRPr lang="zh-CN" altLang="en-US" sz="2400" kern="0">
                <a:solidFill>
                  <a:sysClr val="windowText" lastClr="000000"/>
                </a:solidFill>
              </a:endParaRPr>
            </a:p>
          </p:txBody>
        </p:sp>
      </p:grpSp>
      <p:grpSp>
        <p:nvGrpSpPr>
          <p:cNvPr id="38" name="组合 37"/>
          <p:cNvGrpSpPr/>
          <p:nvPr/>
        </p:nvGrpSpPr>
        <p:grpSpPr>
          <a:xfrm>
            <a:off x="2702842" y="3626951"/>
            <a:ext cx="2448831" cy="2448832"/>
            <a:chOff x="2911876" y="2733706"/>
            <a:chExt cx="1837678" cy="1837678"/>
          </a:xfrm>
        </p:grpSpPr>
        <p:sp>
          <p:nvSpPr>
            <p:cNvPr id="39" name="流程图: 联系 38"/>
            <p:cNvSpPr/>
            <p:nvPr/>
          </p:nvSpPr>
          <p:spPr>
            <a:xfrm>
              <a:off x="2911876" y="2733706"/>
              <a:ext cx="1837678" cy="1837678"/>
            </a:xfrm>
            <a:prstGeom prst="flowChartConnector">
              <a:avLst/>
            </a:prstGeom>
            <a:solidFill>
              <a:schemeClr val="accent2">
                <a:lumMod val="60000"/>
                <a:lumOff val="40000"/>
              </a:schemeClr>
            </a:solidFill>
            <a:ln w="10795" cap="flat" cmpd="sng" algn="ctr">
              <a:noFill/>
              <a:prstDash val="solid"/>
            </a:ln>
            <a:effectLst/>
          </p:spPr>
          <p:txBody>
            <a:bodyPr rtlCol="0" anchor="ctr"/>
            <a:lstStyle/>
            <a:p>
              <a:pPr defTabSz="1218565">
                <a:defRPr/>
              </a:pPr>
              <a:endParaRPr lang="zh-CN" altLang="en-US" sz="2400" kern="0">
                <a:solidFill>
                  <a:sysClr val="window" lastClr="FFFFFF"/>
                </a:solidFill>
                <a:latin typeface="Calibri"/>
                <a:ea typeface="宋体" panose="02010600030101010101" pitchFamily="2" charset="-122"/>
              </a:endParaRPr>
            </a:p>
          </p:txBody>
        </p:sp>
        <p:sp>
          <p:nvSpPr>
            <p:cNvPr id="40" name="TextBox 116"/>
            <p:cNvSpPr txBox="1"/>
            <p:nvPr/>
          </p:nvSpPr>
          <p:spPr>
            <a:xfrm>
              <a:off x="3209685" y="3701324"/>
              <a:ext cx="1242060" cy="377146"/>
            </a:xfrm>
            <a:prstGeom prst="rect">
              <a:avLst/>
            </a:prstGeom>
            <a:noFill/>
          </p:spPr>
          <p:txBody>
            <a:bodyPr wrap="square" rtlCol="0">
              <a:spAutoFit/>
            </a:bodyPr>
            <a:lstStyle/>
            <a:p>
              <a:pPr defTabSz="1218565">
                <a:defRPr/>
              </a:pPr>
              <a:r>
                <a:rPr lang="zh-CN" altLang="en-US" sz="2665" kern="0">
                  <a:solidFill>
                    <a:srgbClr val="FFFFFF"/>
                  </a:solidFill>
                  <a:latin typeface="微软雅黑" panose="020b0503020204020204" pitchFamily="34" charset="-122"/>
                  <a:ea typeface="微软雅黑" panose="020b0503020204020204" pitchFamily="34" charset="-122"/>
                </a:rPr>
                <a:t>标题文字</a:t>
              </a:r>
              <a:endParaRPr lang="zh-CN" altLang="en-US" sz="2665" kern="0">
                <a:solidFill>
                  <a:srgbClr val="FFFFFF"/>
                </a:solidFill>
                <a:latin typeface="微软雅黑" panose="020b0503020204020204" pitchFamily="34" charset="-122"/>
                <a:ea typeface="微软雅黑" panose="020b0503020204020204" pitchFamily="34" charset="-122"/>
              </a:endParaRPr>
            </a:p>
          </p:txBody>
        </p:sp>
        <p:sp>
          <p:nvSpPr>
            <p:cNvPr id="41" name="Freeform 6"/>
            <p:cNvSpPr>
              <a:spLocks noChangeAspect="1" noEditPoints="1"/>
            </p:cNvSpPr>
            <p:nvPr/>
          </p:nvSpPr>
          <p:spPr bwMode="auto">
            <a:xfrm>
              <a:off x="3571694" y="3118427"/>
              <a:ext cx="547033" cy="540000"/>
            </a:xfrm>
            <a:custGeom>
              <a:gdLst>
                <a:gd name="T0" fmla="*/ 36 w 113"/>
                <a:gd name="T1" fmla="*/ 11 h 86"/>
                <a:gd name="T2" fmla="*/ 106 w 113"/>
                <a:gd name="T3" fmla="*/ 32 h 86"/>
                <a:gd name="T4" fmla="*/ 102 w 113"/>
                <a:gd name="T5" fmla="*/ 35 h 86"/>
                <a:gd name="T6" fmla="*/ 99 w 113"/>
                <a:gd name="T7" fmla="*/ 39 h 86"/>
                <a:gd name="T8" fmla="*/ 95 w 113"/>
                <a:gd name="T9" fmla="*/ 43 h 86"/>
                <a:gd name="T10" fmla="*/ 91 w 113"/>
                <a:gd name="T11" fmla="*/ 86 h 86"/>
                <a:gd name="T12" fmla="*/ 91 w 113"/>
                <a:gd name="T13" fmla="*/ 47 h 86"/>
                <a:gd name="T14" fmla="*/ 81 w 113"/>
                <a:gd name="T15" fmla="*/ 86 h 86"/>
                <a:gd name="T16" fmla="*/ 77 w 113"/>
                <a:gd name="T17" fmla="*/ 59 h 86"/>
                <a:gd name="T18" fmla="*/ 74 w 113"/>
                <a:gd name="T19" fmla="*/ 56 h 86"/>
                <a:gd name="T20" fmla="*/ 70 w 113"/>
                <a:gd name="T21" fmla="*/ 86 h 86"/>
                <a:gd name="T22" fmla="*/ 70 w 113"/>
                <a:gd name="T23" fmla="*/ 54 h 86"/>
                <a:gd name="T24" fmla="*/ 59 w 113"/>
                <a:gd name="T25" fmla="*/ 86 h 86"/>
                <a:gd name="T26" fmla="*/ 56 w 113"/>
                <a:gd name="T27" fmla="*/ 65 h 86"/>
                <a:gd name="T28" fmla="*/ 52 w 113"/>
                <a:gd name="T29" fmla="*/ 68 h 86"/>
                <a:gd name="T30" fmla="*/ 48 w 113"/>
                <a:gd name="T31" fmla="*/ 86 h 86"/>
                <a:gd name="T32" fmla="*/ 48 w 113"/>
                <a:gd name="T33" fmla="*/ 71 h 86"/>
                <a:gd name="T34" fmla="*/ 38 w 113"/>
                <a:gd name="T35" fmla="*/ 86 h 86"/>
                <a:gd name="T36" fmla="*/ 34 w 113"/>
                <a:gd name="T37" fmla="*/ 70 h 86"/>
                <a:gd name="T38" fmla="*/ 31 w 113"/>
                <a:gd name="T39" fmla="*/ 67 h 86"/>
                <a:gd name="T40" fmla="*/ 27 w 113"/>
                <a:gd name="T41" fmla="*/ 86 h 86"/>
                <a:gd name="T42" fmla="*/ 27 w 113"/>
                <a:gd name="T43" fmla="*/ 67 h 86"/>
                <a:gd name="T44" fmla="*/ 16 w 113"/>
                <a:gd name="T45" fmla="*/ 86 h 86"/>
                <a:gd name="T46" fmla="*/ 5 w 113"/>
                <a:gd name="T47" fmla="*/ 79 h 86"/>
                <a:gd name="T48" fmla="*/ 2 w 113"/>
                <a:gd name="T49" fmla="*/ 76 h 86"/>
                <a:gd name="T50" fmla="*/ 0 w 113"/>
                <a:gd name="T51" fmla="*/ 58 h 86"/>
                <a:gd name="T52" fmla="*/ 38 w 113"/>
                <a:gd name="T53" fmla="*/ 64 h 86"/>
                <a:gd name="T54" fmla="*/ 70 w 113"/>
                <a:gd name="T55" fmla="*/ 45 h 86"/>
                <a:gd name="T56" fmla="*/ 82 w 113"/>
                <a:gd name="T57" fmla="*/ 46 h 86"/>
                <a:gd name="T58" fmla="*/ 111 w 113"/>
                <a:gd name="T59" fmla="*/ 13 h 86"/>
                <a:gd name="T60" fmla="*/ 89 w 113"/>
                <a:gd name="T61" fmla="*/ 10 h 86"/>
                <a:gd name="T62" fmla="*/ 74 w 113"/>
                <a:gd name="T63" fmla="*/ 31 h 86"/>
                <a:gd name="T64" fmla="*/ 42 w 113"/>
                <a:gd name="T65" fmla="*/ 49 h 86"/>
                <a:gd name="T66" fmla="*/ 25 w 113"/>
                <a:gd name="T67" fmla="*/ 43 h 86"/>
                <a:gd name="T68" fmla="*/ 13 w 113"/>
                <a:gd name="T69" fmla="*/ 86 h 86"/>
                <a:gd name="T70" fmla="*/ 13 w 113"/>
                <a:gd name="T71" fmla="*/ 75 h 86"/>
                <a:gd name="T72" fmla="*/ 31 w 113"/>
                <a:gd name="T73" fmla="*/ 12 h 86"/>
                <a:gd name="T74" fmla="*/ 49 w 113"/>
                <a:gd name="T75" fmla="*/ 19 h 86"/>
                <a:gd name="T76" fmla="*/ 39 w 113"/>
                <a:gd name="T77" fmla="*/ 19 h 86"/>
                <a:gd name="T78" fmla="*/ 43 w 113"/>
                <a:gd name="T79" fmla="*/ 44 h 86"/>
                <a:gd name="T80" fmla="*/ 34 w 113"/>
                <a:gd name="T81" fmla="*/ 31 h 86"/>
                <a:gd name="T82" fmla="*/ 20 w 113"/>
                <a:gd name="T83" fmla="*/ 38 h 86"/>
                <a:gd name="T84" fmla="*/ 30 w 113"/>
                <a:gd name="T85" fmla="*/ 17 h 86"/>
                <a:gd name="T86" fmla="*/ 21 w 113"/>
                <a:gd name="T87" fmla="*/ 22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86">
                  <a:moveTo>
                    <a:pt x="36" y="2"/>
                  </a:moveTo>
                  <a:cubicBezTo>
                    <a:pt x="39" y="2"/>
                    <a:pt x="41" y="4"/>
                    <a:pt x="41" y="6"/>
                  </a:cubicBezTo>
                  <a:cubicBezTo>
                    <a:pt x="41" y="9"/>
                    <a:pt x="39" y="11"/>
                    <a:pt x="36" y="11"/>
                  </a:cubicBezTo>
                  <a:cubicBezTo>
                    <a:pt x="34" y="11"/>
                    <a:pt x="32" y="9"/>
                    <a:pt x="32" y="6"/>
                  </a:cubicBezTo>
                  <a:cubicBezTo>
                    <a:pt x="32" y="4"/>
                    <a:pt x="34" y="2"/>
                    <a:pt x="36" y="2"/>
                  </a:cubicBezTo>
                  <a:close/>
                  <a:moveTo>
                    <a:pt x="106" y="32"/>
                  </a:moveTo>
                  <a:cubicBezTo>
                    <a:pt x="106" y="86"/>
                    <a:pt x="106" y="86"/>
                    <a:pt x="106" y="86"/>
                  </a:cubicBezTo>
                  <a:cubicBezTo>
                    <a:pt x="102" y="86"/>
                    <a:pt x="102" y="86"/>
                    <a:pt x="102" y="86"/>
                  </a:cubicBezTo>
                  <a:cubicBezTo>
                    <a:pt x="102" y="35"/>
                    <a:pt x="102" y="35"/>
                    <a:pt x="102" y="35"/>
                  </a:cubicBezTo>
                  <a:cubicBezTo>
                    <a:pt x="105" y="32"/>
                    <a:pt x="105" y="32"/>
                    <a:pt x="105" y="32"/>
                  </a:cubicBezTo>
                  <a:cubicBezTo>
                    <a:pt x="106" y="32"/>
                    <a:pt x="106" y="32"/>
                    <a:pt x="106" y="32"/>
                  </a:cubicBezTo>
                  <a:close/>
                  <a:moveTo>
                    <a:pt x="99" y="39"/>
                  </a:moveTo>
                  <a:cubicBezTo>
                    <a:pt x="99" y="86"/>
                    <a:pt x="99" y="86"/>
                    <a:pt x="99" y="86"/>
                  </a:cubicBezTo>
                  <a:cubicBezTo>
                    <a:pt x="97" y="86"/>
                    <a:pt x="96" y="86"/>
                    <a:pt x="95" y="86"/>
                  </a:cubicBezTo>
                  <a:cubicBezTo>
                    <a:pt x="95" y="43"/>
                    <a:pt x="95" y="43"/>
                    <a:pt x="95" y="43"/>
                  </a:cubicBezTo>
                  <a:cubicBezTo>
                    <a:pt x="99" y="39"/>
                    <a:pt x="99" y="39"/>
                    <a:pt x="99" y="39"/>
                  </a:cubicBezTo>
                  <a:close/>
                  <a:moveTo>
                    <a:pt x="91" y="47"/>
                  </a:moveTo>
                  <a:cubicBezTo>
                    <a:pt x="91" y="86"/>
                    <a:pt x="91" y="86"/>
                    <a:pt x="91" y="86"/>
                  </a:cubicBezTo>
                  <a:cubicBezTo>
                    <a:pt x="90" y="86"/>
                    <a:pt x="89" y="86"/>
                    <a:pt x="88" y="86"/>
                  </a:cubicBezTo>
                  <a:cubicBezTo>
                    <a:pt x="88" y="51"/>
                    <a:pt x="88" y="51"/>
                    <a:pt x="88" y="51"/>
                  </a:cubicBezTo>
                  <a:cubicBezTo>
                    <a:pt x="91" y="47"/>
                    <a:pt x="91" y="47"/>
                    <a:pt x="91" y="47"/>
                  </a:cubicBezTo>
                  <a:close/>
                  <a:moveTo>
                    <a:pt x="84" y="55"/>
                  </a:moveTo>
                  <a:cubicBezTo>
                    <a:pt x="84" y="86"/>
                    <a:pt x="84" y="86"/>
                    <a:pt x="84" y="86"/>
                  </a:cubicBezTo>
                  <a:cubicBezTo>
                    <a:pt x="83" y="86"/>
                    <a:pt x="82" y="86"/>
                    <a:pt x="81" y="86"/>
                  </a:cubicBezTo>
                  <a:cubicBezTo>
                    <a:pt x="81" y="59"/>
                    <a:pt x="81" y="59"/>
                    <a:pt x="81" y="59"/>
                  </a:cubicBezTo>
                  <a:cubicBezTo>
                    <a:pt x="84" y="55"/>
                    <a:pt x="84" y="55"/>
                    <a:pt x="84" y="55"/>
                  </a:cubicBezTo>
                  <a:close/>
                  <a:moveTo>
                    <a:pt x="77" y="59"/>
                  </a:moveTo>
                  <a:cubicBezTo>
                    <a:pt x="77" y="86"/>
                    <a:pt x="77" y="86"/>
                    <a:pt x="77" y="86"/>
                  </a:cubicBezTo>
                  <a:cubicBezTo>
                    <a:pt x="76" y="86"/>
                    <a:pt x="75" y="86"/>
                    <a:pt x="74" y="86"/>
                  </a:cubicBezTo>
                  <a:cubicBezTo>
                    <a:pt x="74" y="56"/>
                    <a:pt x="74" y="56"/>
                    <a:pt x="74" y="56"/>
                  </a:cubicBezTo>
                  <a:cubicBezTo>
                    <a:pt x="77" y="59"/>
                    <a:pt x="77" y="59"/>
                    <a:pt x="77" y="59"/>
                  </a:cubicBezTo>
                  <a:close/>
                  <a:moveTo>
                    <a:pt x="70" y="54"/>
                  </a:moveTo>
                  <a:cubicBezTo>
                    <a:pt x="70" y="86"/>
                    <a:pt x="70" y="86"/>
                    <a:pt x="70" y="86"/>
                  </a:cubicBezTo>
                  <a:cubicBezTo>
                    <a:pt x="69" y="86"/>
                    <a:pt x="68" y="86"/>
                    <a:pt x="66" y="86"/>
                  </a:cubicBezTo>
                  <a:cubicBezTo>
                    <a:pt x="66" y="57"/>
                    <a:pt x="66" y="57"/>
                    <a:pt x="66" y="57"/>
                  </a:cubicBezTo>
                  <a:cubicBezTo>
                    <a:pt x="70" y="54"/>
                    <a:pt x="70" y="54"/>
                    <a:pt x="70" y="54"/>
                  </a:cubicBezTo>
                  <a:close/>
                  <a:moveTo>
                    <a:pt x="63" y="59"/>
                  </a:moveTo>
                  <a:cubicBezTo>
                    <a:pt x="63" y="86"/>
                    <a:pt x="63" y="86"/>
                    <a:pt x="63" y="86"/>
                  </a:cubicBezTo>
                  <a:cubicBezTo>
                    <a:pt x="62" y="86"/>
                    <a:pt x="60" y="86"/>
                    <a:pt x="59" y="86"/>
                  </a:cubicBezTo>
                  <a:cubicBezTo>
                    <a:pt x="59" y="62"/>
                    <a:pt x="59" y="62"/>
                    <a:pt x="59" y="62"/>
                  </a:cubicBezTo>
                  <a:cubicBezTo>
                    <a:pt x="63" y="59"/>
                    <a:pt x="63" y="59"/>
                    <a:pt x="63" y="59"/>
                  </a:cubicBezTo>
                  <a:close/>
                  <a:moveTo>
                    <a:pt x="56" y="65"/>
                  </a:moveTo>
                  <a:cubicBezTo>
                    <a:pt x="56" y="86"/>
                    <a:pt x="56" y="86"/>
                    <a:pt x="56" y="86"/>
                  </a:cubicBezTo>
                  <a:cubicBezTo>
                    <a:pt x="54" y="86"/>
                    <a:pt x="53" y="86"/>
                    <a:pt x="52" y="86"/>
                  </a:cubicBezTo>
                  <a:cubicBezTo>
                    <a:pt x="52" y="68"/>
                    <a:pt x="52" y="68"/>
                    <a:pt x="52" y="68"/>
                  </a:cubicBezTo>
                  <a:cubicBezTo>
                    <a:pt x="56" y="65"/>
                    <a:pt x="56" y="65"/>
                    <a:pt x="56" y="65"/>
                  </a:cubicBezTo>
                  <a:close/>
                  <a:moveTo>
                    <a:pt x="48" y="71"/>
                  </a:moveTo>
                  <a:cubicBezTo>
                    <a:pt x="48" y="86"/>
                    <a:pt x="48" y="86"/>
                    <a:pt x="48" y="86"/>
                  </a:cubicBezTo>
                  <a:cubicBezTo>
                    <a:pt x="47" y="86"/>
                    <a:pt x="46" y="86"/>
                    <a:pt x="45" y="86"/>
                  </a:cubicBezTo>
                  <a:cubicBezTo>
                    <a:pt x="45" y="73"/>
                    <a:pt x="45" y="73"/>
                    <a:pt x="45" y="73"/>
                  </a:cubicBezTo>
                  <a:cubicBezTo>
                    <a:pt x="48" y="71"/>
                    <a:pt x="48" y="71"/>
                    <a:pt x="48" y="71"/>
                  </a:cubicBezTo>
                  <a:close/>
                  <a:moveTo>
                    <a:pt x="41" y="75"/>
                  </a:moveTo>
                  <a:cubicBezTo>
                    <a:pt x="41" y="86"/>
                    <a:pt x="41" y="86"/>
                    <a:pt x="41" y="86"/>
                  </a:cubicBezTo>
                  <a:cubicBezTo>
                    <a:pt x="40" y="86"/>
                    <a:pt x="39" y="86"/>
                    <a:pt x="38" y="86"/>
                  </a:cubicBezTo>
                  <a:cubicBezTo>
                    <a:pt x="38" y="72"/>
                    <a:pt x="38" y="72"/>
                    <a:pt x="38" y="72"/>
                  </a:cubicBezTo>
                  <a:cubicBezTo>
                    <a:pt x="41" y="75"/>
                    <a:pt x="41" y="75"/>
                    <a:pt x="41" y="75"/>
                  </a:cubicBezTo>
                  <a:close/>
                  <a:moveTo>
                    <a:pt x="34" y="70"/>
                  </a:moveTo>
                  <a:cubicBezTo>
                    <a:pt x="34" y="86"/>
                    <a:pt x="34" y="86"/>
                    <a:pt x="34" y="86"/>
                  </a:cubicBezTo>
                  <a:cubicBezTo>
                    <a:pt x="33" y="86"/>
                    <a:pt x="32" y="86"/>
                    <a:pt x="31" y="86"/>
                  </a:cubicBezTo>
                  <a:cubicBezTo>
                    <a:pt x="31" y="67"/>
                    <a:pt x="31" y="67"/>
                    <a:pt x="31" y="67"/>
                  </a:cubicBezTo>
                  <a:cubicBezTo>
                    <a:pt x="34" y="70"/>
                    <a:pt x="34" y="70"/>
                    <a:pt x="34" y="70"/>
                  </a:cubicBezTo>
                  <a:close/>
                  <a:moveTo>
                    <a:pt x="27" y="67"/>
                  </a:moveTo>
                  <a:cubicBezTo>
                    <a:pt x="27" y="86"/>
                    <a:pt x="27" y="86"/>
                    <a:pt x="27" y="86"/>
                  </a:cubicBezTo>
                  <a:cubicBezTo>
                    <a:pt x="26" y="86"/>
                    <a:pt x="25" y="86"/>
                    <a:pt x="23" y="86"/>
                  </a:cubicBezTo>
                  <a:cubicBezTo>
                    <a:pt x="23" y="69"/>
                    <a:pt x="23" y="69"/>
                    <a:pt x="23" y="69"/>
                  </a:cubicBezTo>
                  <a:cubicBezTo>
                    <a:pt x="27" y="67"/>
                    <a:pt x="27" y="67"/>
                    <a:pt x="27" y="67"/>
                  </a:cubicBezTo>
                  <a:close/>
                  <a:moveTo>
                    <a:pt x="20" y="71"/>
                  </a:moveTo>
                  <a:cubicBezTo>
                    <a:pt x="20" y="86"/>
                    <a:pt x="20" y="86"/>
                    <a:pt x="20" y="86"/>
                  </a:cubicBezTo>
                  <a:cubicBezTo>
                    <a:pt x="19" y="86"/>
                    <a:pt x="17" y="86"/>
                    <a:pt x="16" y="86"/>
                  </a:cubicBezTo>
                  <a:cubicBezTo>
                    <a:pt x="16" y="73"/>
                    <a:pt x="16" y="73"/>
                    <a:pt x="16" y="73"/>
                  </a:cubicBezTo>
                  <a:cubicBezTo>
                    <a:pt x="20" y="71"/>
                    <a:pt x="20" y="71"/>
                    <a:pt x="20" y="71"/>
                  </a:cubicBezTo>
                  <a:close/>
                  <a:moveTo>
                    <a:pt x="5" y="79"/>
                  </a:moveTo>
                  <a:cubicBezTo>
                    <a:pt x="5" y="86"/>
                    <a:pt x="5" y="86"/>
                    <a:pt x="5" y="86"/>
                  </a:cubicBezTo>
                  <a:cubicBezTo>
                    <a:pt x="2" y="86"/>
                    <a:pt x="2" y="86"/>
                    <a:pt x="2" y="86"/>
                  </a:cubicBezTo>
                  <a:cubicBezTo>
                    <a:pt x="2" y="76"/>
                    <a:pt x="2" y="76"/>
                    <a:pt x="2" y="76"/>
                  </a:cubicBezTo>
                  <a:cubicBezTo>
                    <a:pt x="4" y="80"/>
                    <a:pt x="4" y="80"/>
                    <a:pt x="4" y="80"/>
                  </a:cubicBezTo>
                  <a:cubicBezTo>
                    <a:pt x="5" y="79"/>
                    <a:pt x="5" y="79"/>
                    <a:pt x="5" y="79"/>
                  </a:cubicBezTo>
                  <a:close/>
                  <a:moveTo>
                    <a:pt x="0" y="58"/>
                  </a:moveTo>
                  <a:cubicBezTo>
                    <a:pt x="7" y="70"/>
                    <a:pt x="7" y="70"/>
                    <a:pt x="7" y="70"/>
                  </a:cubicBezTo>
                  <a:cubicBezTo>
                    <a:pt x="29" y="57"/>
                    <a:pt x="29" y="57"/>
                    <a:pt x="29" y="57"/>
                  </a:cubicBezTo>
                  <a:cubicBezTo>
                    <a:pt x="38" y="64"/>
                    <a:pt x="38" y="64"/>
                    <a:pt x="38" y="64"/>
                  </a:cubicBezTo>
                  <a:cubicBezTo>
                    <a:pt x="42" y="66"/>
                    <a:pt x="42" y="66"/>
                    <a:pt x="42" y="66"/>
                  </a:cubicBezTo>
                  <a:cubicBezTo>
                    <a:pt x="46" y="63"/>
                    <a:pt x="46" y="63"/>
                    <a:pt x="46" y="63"/>
                  </a:cubicBezTo>
                  <a:cubicBezTo>
                    <a:pt x="70" y="45"/>
                    <a:pt x="70" y="45"/>
                    <a:pt x="70" y="45"/>
                  </a:cubicBezTo>
                  <a:cubicBezTo>
                    <a:pt x="73" y="47"/>
                    <a:pt x="73" y="47"/>
                    <a:pt x="73" y="47"/>
                  </a:cubicBezTo>
                  <a:cubicBezTo>
                    <a:pt x="78" y="51"/>
                    <a:pt x="78" y="51"/>
                    <a:pt x="78" y="51"/>
                  </a:cubicBezTo>
                  <a:cubicBezTo>
                    <a:pt x="82" y="46"/>
                    <a:pt x="82" y="46"/>
                    <a:pt x="82" y="46"/>
                  </a:cubicBezTo>
                  <a:cubicBezTo>
                    <a:pt x="104" y="22"/>
                    <a:pt x="104" y="22"/>
                    <a:pt x="104" y="22"/>
                  </a:cubicBezTo>
                  <a:cubicBezTo>
                    <a:pt x="109" y="26"/>
                    <a:pt x="109" y="26"/>
                    <a:pt x="109" y="26"/>
                  </a:cubicBezTo>
                  <a:cubicBezTo>
                    <a:pt x="111" y="13"/>
                    <a:pt x="111" y="13"/>
                    <a:pt x="111" y="13"/>
                  </a:cubicBezTo>
                  <a:cubicBezTo>
                    <a:pt x="113" y="0"/>
                    <a:pt x="113" y="0"/>
                    <a:pt x="113" y="0"/>
                  </a:cubicBezTo>
                  <a:cubicBezTo>
                    <a:pt x="101" y="5"/>
                    <a:pt x="101" y="5"/>
                    <a:pt x="101" y="5"/>
                  </a:cubicBezTo>
                  <a:cubicBezTo>
                    <a:pt x="89" y="10"/>
                    <a:pt x="89" y="10"/>
                    <a:pt x="89" y="10"/>
                  </a:cubicBezTo>
                  <a:cubicBezTo>
                    <a:pt x="93" y="13"/>
                    <a:pt x="93" y="13"/>
                    <a:pt x="93" y="13"/>
                  </a:cubicBezTo>
                  <a:cubicBezTo>
                    <a:pt x="76" y="32"/>
                    <a:pt x="76" y="32"/>
                    <a:pt x="76" y="32"/>
                  </a:cubicBezTo>
                  <a:cubicBezTo>
                    <a:pt x="74" y="31"/>
                    <a:pt x="74" y="31"/>
                    <a:pt x="74" y="31"/>
                  </a:cubicBezTo>
                  <a:cubicBezTo>
                    <a:pt x="70" y="28"/>
                    <a:pt x="70" y="28"/>
                    <a:pt x="70" y="28"/>
                  </a:cubicBezTo>
                  <a:cubicBezTo>
                    <a:pt x="65" y="31"/>
                    <a:pt x="65" y="31"/>
                    <a:pt x="65" y="31"/>
                  </a:cubicBezTo>
                  <a:cubicBezTo>
                    <a:pt x="42" y="49"/>
                    <a:pt x="42" y="49"/>
                    <a:pt x="42" y="49"/>
                  </a:cubicBezTo>
                  <a:cubicBezTo>
                    <a:pt x="33" y="43"/>
                    <a:pt x="33" y="43"/>
                    <a:pt x="33" y="43"/>
                  </a:cubicBezTo>
                  <a:cubicBezTo>
                    <a:pt x="29" y="41"/>
                    <a:pt x="29" y="41"/>
                    <a:pt x="29" y="41"/>
                  </a:cubicBezTo>
                  <a:cubicBezTo>
                    <a:pt x="25" y="43"/>
                    <a:pt x="25" y="43"/>
                    <a:pt x="25" y="43"/>
                  </a:cubicBezTo>
                  <a:cubicBezTo>
                    <a:pt x="0" y="58"/>
                    <a:pt x="0" y="58"/>
                    <a:pt x="0" y="58"/>
                  </a:cubicBezTo>
                  <a:close/>
                  <a:moveTo>
                    <a:pt x="13" y="75"/>
                  </a:moveTo>
                  <a:cubicBezTo>
                    <a:pt x="13" y="86"/>
                    <a:pt x="13" y="86"/>
                    <a:pt x="13" y="86"/>
                  </a:cubicBezTo>
                  <a:cubicBezTo>
                    <a:pt x="11" y="86"/>
                    <a:pt x="10" y="86"/>
                    <a:pt x="9" y="86"/>
                  </a:cubicBezTo>
                  <a:cubicBezTo>
                    <a:pt x="9" y="77"/>
                    <a:pt x="9" y="77"/>
                    <a:pt x="9" y="77"/>
                  </a:cubicBezTo>
                  <a:cubicBezTo>
                    <a:pt x="13" y="75"/>
                    <a:pt x="13" y="75"/>
                    <a:pt x="13" y="75"/>
                  </a:cubicBezTo>
                  <a:close/>
                  <a:moveTo>
                    <a:pt x="21" y="22"/>
                  </a:moveTo>
                  <a:cubicBezTo>
                    <a:pt x="23" y="17"/>
                    <a:pt x="23" y="17"/>
                    <a:pt x="23" y="17"/>
                  </a:cubicBezTo>
                  <a:cubicBezTo>
                    <a:pt x="31" y="12"/>
                    <a:pt x="31" y="12"/>
                    <a:pt x="31" y="12"/>
                  </a:cubicBezTo>
                  <a:cubicBezTo>
                    <a:pt x="41" y="12"/>
                    <a:pt x="41" y="12"/>
                    <a:pt x="41" y="12"/>
                  </a:cubicBezTo>
                  <a:cubicBezTo>
                    <a:pt x="43" y="19"/>
                    <a:pt x="43" y="19"/>
                    <a:pt x="43" y="19"/>
                  </a:cubicBezTo>
                  <a:cubicBezTo>
                    <a:pt x="49" y="19"/>
                    <a:pt x="49" y="19"/>
                    <a:pt x="49" y="19"/>
                  </a:cubicBezTo>
                  <a:cubicBezTo>
                    <a:pt x="49" y="21"/>
                    <a:pt x="49" y="21"/>
                    <a:pt x="49" y="21"/>
                  </a:cubicBezTo>
                  <a:cubicBezTo>
                    <a:pt x="41" y="22"/>
                    <a:pt x="41" y="22"/>
                    <a:pt x="41" y="22"/>
                  </a:cubicBezTo>
                  <a:cubicBezTo>
                    <a:pt x="39" y="19"/>
                    <a:pt x="39" y="19"/>
                    <a:pt x="39" y="19"/>
                  </a:cubicBezTo>
                  <a:cubicBezTo>
                    <a:pt x="37" y="26"/>
                    <a:pt x="37" y="26"/>
                    <a:pt x="37" y="26"/>
                  </a:cubicBezTo>
                  <a:cubicBezTo>
                    <a:pt x="43" y="33"/>
                    <a:pt x="43" y="33"/>
                    <a:pt x="43" y="33"/>
                  </a:cubicBezTo>
                  <a:cubicBezTo>
                    <a:pt x="43" y="44"/>
                    <a:pt x="43" y="44"/>
                    <a:pt x="43" y="44"/>
                  </a:cubicBezTo>
                  <a:cubicBezTo>
                    <a:pt x="41" y="44"/>
                    <a:pt x="41" y="44"/>
                    <a:pt x="41" y="44"/>
                  </a:cubicBezTo>
                  <a:cubicBezTo>
                    <a:pt x="39" y="35"/>
                    <a:pt x="39" y="35"/>
                    <a:pt x="39" y="35"/>
                  </a:cubicBezTo>
                  <a:cubicBezTo>
                    <a:pt x="34" y="31"/>
                    <a:pt x="34" y="31"/>
                    <a:pt x="34" y="31"/>
                  </a:cubicBezTo>
                  <a:cubicBezTo>
                    <a:pt x="32" y="33"/>
                    <a:pt x="31" y="38"/>
                    <a:pt x="31" y="38"/>
                  </a:cubicBezTo>
                  <a:cubicBezTo>
                    <a:pt x="21" y="40"/>
                    <a:pt x="21" y="40"/>
                    <a:pt x="21" y="40"/>
                  </a:cubicBezTo>
                  <a:cubicBezTo>
                    <a:pt x="20" y="38"/>
                    <a:pt x="20" y="38"/>
                    <a:pt x="20" y="38"/>
                  </a:cubicBezTo>
                  <a:cubicBezTo>
                    <a:pt x="27" y="35"/>
                    <a:pt x="27" y="35"/>
                    <a:pt x="27" y="35"/>
                  </a:cubicBezTo>
                  <a:cubicBezTo>
                    <a:pt x="29" y="25"/>
                    <a:pt x="29" y="25"/>
                    <a:pt x="29" y="25"/>
                  </a:cubicBezTo>
                  <a:cubicBezTo>
                    <a:pt x="30" y="17"/>
                    <a:pt x="30" y="17"/>
                    <a:pt x="30" y="17"/>
                  </a:cubicBezTo>
                  <a:cubicBezTo>
                    <a:pt x="26" y="18"/>
                    <a:pt x="26" y="18"/>
                    <a:pt x="26" y="18"/>
                  </a:cubicBezTo>
                  <a:cubicBezTo>
                    <a:pt x="23" y="24"/>
                    <a:pt x="23" y="24"/>
                    <a:pt x="23" y="24"/>
                  </a:cubicBezTo>
                  <a:lnTo>
                    <a:pt x="21" y="22"/>
                  </a:lnTo>
                  <a:close/>
                </a:path>
              </a:pathLst>
            </a:custGeom>
            <a:solidFill>
              <a:sysClr val="window" lastClr="FFFFFF"/>
            </a:solidFill>
            <a:ln>
              <a:noFill/>
            </a:ln>
            <a:effectLst>
              <a:outerShdw blurRad="25400" dist="25400" dir="2700000" algn="tl" rotWithShape="0">
                <a:prstClr val="black">
                  <a:alpha val="40000"/>
                </a:prstClr>
              </a:outerShdw>
            </a:effectLst>
          </p:spPr>
          <p:txBody>
            <a:bodyPr vert="horz" wrap="square" lIns="121849" tIns="60925" rIns="121849" bIns="60925" numCol="1" anchor="t" anchorCtr="0" compatLnSpc="1"/>
            <a:lstStyle/>
            <a:p>
              <a:pPr defTabSz="1218565">
                <a:defRPr/>
              </a:pPr>
              <a:endParaRPr lang="zh-CN" altLang="en-US" sz="2400" kern="0">
                <a:solidFill>
                  <a:sysClr val="windowText" lastClr="000000"/>
                </a:solidFill>
              </a:endParaRPr>
            </a:p>
          </p:txBody>
        </p:sp>
      </p:grpSp>
      <p:sp>
        <p:nvSpPr>
          <p:cNvPr id="42" name="矩形 41"/>
          <p:cNvSpPr/>
          <p:nvPr/>
        </p:nvSpPr>
        <p:spPr>
          <a:xfrm>
            <a:off x="7192268" y="1639806"/>
            <a:ext cx="3999244" cy="2072651"/>
          </a:xfrm>
          <a:prstGeom prst="rect">
            <a:avLst/>
          </a:prstGeom>
          <a:blipFill>
            <a:blip r:embed="rId3"/>
            <a:stretch>
              <a:fillRect t="-1" b="-10903"/>
            </a:stretch>
          </a:blipFill>
          <a:ln w="10795" cap="flat" cmpd="sng" algn="ctr">
            <a:noFill/>
            <a:prstDash val="solid"/>
          </a:ln>
          <a:effectLst/>
        </p:spPr>
        <p:txBody>
          <a:bodyPr rtlCol="0" anchor="ctr"/>
          <a:lstStyle/>
          <a:p>
            <a:pPr defTabSz="1218565">
              <a:defRPr/>
            </a:pPr>
            <a:endParaRPr lang="zh-CN" altLang="en-US" sz="2400" kern="0">
              <a:solidFill>
                <a:sysClr val="window" lastClr="FFFFFF"/>
              </a:solidFill>
              <a:latin typeface="Calibri"/>
              <a:ea typeface="宋体" panose="02010600030101010101" pitchFamily="2" charset="-122"/>
            </a:endParaRPr>
          </a:p>
        </p:txBody>
      </p:sp>
      <p:cxnSp>
        <p:nvCxnSpPr>
          <p:cNvPr id="43" name="直接连接符 42"/>
          <p:cNvCxnSpPr/>
          <p:nvPr/>
        </p:nvCxnSpPr>
        <p:spPr>
          <a:xfrm>
            <a:off x="7056525" y="3927066"/>
            <a:ext cx="4165877" cy="0"/>
          </a:xfrm>
          <a:prstGeom prst="line">
            <a:avLst/>
          </a:prstGeom>
          <a:noFill/>
          <a:ln w="2540" cap="flat" cmpd="sng" algn="ctr">
            <a:solidFill>
              <a:sysClr val="windowText" lastClr="000000"/>
            </a:solidFill>
            <a:prstDash val="dash"/>
            <a:headEnd type="oval"/>
            <a:tailEnd type="oval"/>
          </a:ln>
          <a:effectLst/>
        </p:spPr>
      </p:cxnSp>
      <p:sp>
        <p:nvSpPr>
          <p:cNvPr id="44" name="Rectangle 6"/>
          <p:cNvSpPr/>
          <p:nvPr/>
        </p:nvSpPr>
        <p:spPr>
          <a:xfrm>
            <a:off x="7024863" y="4004918"/>
            <a:ext cx="4352707" cy="1855897"/>
          </a:xfrm>
          <a:prstGeom prst="rect">
            <a:avLst/>
          </a:prstGeom>
        </p:spPr>
        <p:txBody>
          <a:bodyPr wrap="square" lIns="162499" tIns="81250" rIns="162499" bIns="81250">
            <a:spAutoFit/>
          </a:bodyPr>
          <a:lstStyle/>
          <a:p>
            <a:pPr algn="l">
              <a:lnSpc>
                <a:spcPct val="150000"/>
              </a:lnSpc>
            </a:pPr>
            <a:r>
              <a:rPr lang="zh-CN" altLang="en-US" sz="1465">
                <a:solidFill>
                  <a:srgbClr val="1C1C1C"/>
                </a:solidFill>
                <a:latin typeface="微软雅黑" panose="020b0503020204020204" pitchFamily="34" charset="-122"/>
                <a:ea typeface="微软雅黑" panose="020b0503020204020204" pitchFamily="34" charset="-122"/>
              </a:rPr>
              <a:t>此处添加文字内容此处添加文字内容此处添加文字内容此处添加文字内容此处添加文字内容此处添加文字内容此处添加文字内容此处添加文字内容此处添加文字内容此处添加文字内容此处添加文字内容此处添加文字内容此处添加</a:t>
            </a:r>
            <a:endParaRPr lang="zh-CN" altLang="en-US" sz="1465">
              <a:solidFill>
                <a:srgbClr val="1C1C1C"/>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4616" p14:dur="1500">
        <p:random/>
      </p:transition>
    </mc:Choice>
    <mc:Fallback>
      <p:transition spd="slow" advTm="4616">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200" fill="hold"/>
                                        <p:tgtEl>
                                          <p:spTgt spid="30"/>
                                        </p:tgtEl>
                                        <p:attrNameLst>
                                          <p:attrName>ppt_w</p:attrName>
                                        </p:attrNameLst>
                                      </p:cBhvr>
                                      <p:tavLst>
                                        <p:tav tm="0">
                                          <p:val>
                                            <p:fltVal val="0"/>
                                          </p:val>
                                        </p:tav>
                                        <p:tav tm="100000">
                                          <p:val>
                                            <p:strVal val="#ppt_w"/>
                                          </p:val>
                                        </p:tav>
                                      </p:tavLst>
                                    </p:anim>
                                    <p:anim calcmode="lin" valueType="num">
                                      <p:cBhvr>
                                        <p:cTn id="8" dur="200" fill="hold"/>
                                        <p:tgtEl>
                                          <p:spTgt spid="30"/>
                                        </p:tgtEl>
                                        <p:attrNameLst>
                                          <p:attrName>ppt_h</p:attrName>
                                        </p:attrNameLst>
                                      </p:cBhvr>
                                      <p:tavLst>
                                        <p:tav tm="0">
                                          <p:val>
                                            <p:fltVal val="0"/>
                                          </p:val>
                                        </p:tav>
                                        <p:tav tm="100000">
                                          <p:val>
                                            <p:strVal val="#ppt_h"/>
                                          </p:val>
                                        </p:tav>
                                      </p:tavLst>
                                    </p:anim>
                                    <p:animEffect transition="in" filter="fade">
                                      <p:cBhvr>
                                        <p:cTn id="9" dur="200"/>
                                        <p:tgtEl>
                                          <p:spTgt spid="30"/>
                                        </p:tgtEl>
                                      </p:cBhvr>
                                    </p:animEffect>
                                  </p:childTnLst>
                                </p:cTn>
                              </p:par>
                              <p:par>
                                <p:cTn id="10" presetID="6" presetClass="emph" presetSubtype="0" autoRev="1" fill="hold" nodeType="withEffect">
                                  <p:stCondLst>
                                    <p:cond delay="150"/>
                                  </p:stCondLst>
                                  <p:childTnLst>
                                    <p:animScale>
                                      <p:cBhvr>
                                        <p:cTn id="11" dur="100" fill="hold"/>
                                        <p:tgtEl>
                                          <p:spTgt spid="30"/>
                                        </p:tgtEl>
                                      </p:cBhvr>
                                      <p:by x="130000" y="130000"/>
                                    </p:animScale>
                                  </p:childTnLst>
                                </p:cTn>
                              </p:par>
                            </p:childTnLst>
                          </p:cTn>
                        </p:par>
                        <p:par>
                          <p:cTn id="12" fill="hold" nodeType="afterGroup">
                            <p:stCondLst>
                              <p:cond delay="250"/>
                            </p:stCondLst>
                            <p:childTnLst>
                              <p:par>
                                <p:cTn id="13" presetID="53" presetClass="entr" presetSubtype="16"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200" fill="hold"/>
                                        <p:tgtEl>
                                          <p:spTgt spid="34"/>
                                        </p:tgtEl>
                                        <p:attrNameLst>
                                          <p:attrName>ppt_w</p:attrName>
                                        </p:attrNameLst>
                                      </p:cBhvr>
                                      <p:tavLst>
                                        <p:tav tm="0">
                                          <p:val>
                                            <p:fltVal val="0"/>
                                          </p:val>
                                        </p:tav>
                                        <p:tav tm="100000">
                                          <p:val>
                                            <p:strVal val="#ppt_w"/>
                                          </p:val>
                                        </p:tav>
                                      </p:tavLst>
                                    </p:anim>
                                    <p:anim calcmode="lin" valueType="num">
                                      <p:cBhvr>
                                        <p:cTn id="16" dur="200" fill="hold"/>
                                        <p:tgtEl>
                                          <p:spTgt spid="34"/>
                                        </p:tgtEl>
                                        <p:attrNameLst>
                                          <p:attrName>ppt_h</p:attrName>
                                        </p:attrNameLst>
                                      </p:cBhvr>
                                      <p:tavLst>
                                        <p:tav tm="0">
                                          <p:val>
                                            <p:fltVal val="0"/>
                                          </p:val>
                                        </p:tav>
                                        <p:tav tm="100000">
                                          <p:val>
                                            <p:strVal val="#ppt_h"/>
                                          </p:val>
                                        </p:tav>
                                      </p:tavLst>
                                    </p:anim>
                                    <p:animEffect transition="in" filter="fade">
                                      <p:cBhvr>
                                        <p:cTn id="17" dur="200"/>
                                        <p:tgtEl>
                                          <p:spTgt spid="34"/>
                                        </p:tgtEl>
                                      </p:cBhvr>
                                    </p:animEffect>
                                  </p:childTnLst>
                                </p:cTn>
                              </p:par>
                              <p:par>
                                <p:cTn id="18" presetID="6" presetClass="emph" presetSubtype="0" autoRev="1" fill="hold" nodeType="withEffect">
                                  <p:stCondLst>
                                    <p:cond delay="150"/>
                                  </p:stCondLst>
                                  <p:childTnLst>
                                    <p:animScale>
                                      <p:cBhvr>
                                        <p:cTn id="19" dur="100" fill="hold"/>
                                        <p:tgtEl>
                                          <p:spTgt spid="34"/>
                                        </p:tgtEl>
                                      </p:cBhvr>
                                      <p:by x="130000" y="130000"/>
                                    </p:animScale>
                                  </p:childTnLst>
                                </p:cTn>
                              </p:par>
                            </p:childTnLst>
                          </p:cTn>
                        </p:par>
                        <p:par>
                          <p:cTn id="20" fill="hold" nodeType="afterGroup">
                            <p:stCondLst>
                              <p:cond delay="500"/>
                            </p:stCondLst>
                            <p:childTnLst>
                              <p:par>
                                <p:cTn id="21" presetID="53" presetClass="entr" presetSubtype="16"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200" fill="hold"/>
                                        <p:tgtEl>
                                          <p:spTgt spid="38"/>
                                        </p:tgtEl>
                                        <p:attrNameLst>
                                          <p:attrName>ppt_w</p:attrName>
                                        </p:attrNameLst>
                                      </p:cBhvr>
                                      <p:tavLst>
                                        <p:tav tm="0">
                                          <p:val>
                                            <p:fltVal val="0"/>
                                          </p:val>
                                        </p:tav>
                                        <p:tav tm="100000">
                                          <p:val>
                                            <p:strVal val="#ppt_w"/>
                                          </p:val>
                                        </p:tav>
                                      </p:tavLst>
                                    </p:anim>
                                    <p:anim calcmode="lin" valueType="num">
                                      <p:cBhvr>
                                        <p:cTn id="24" dur="200" fill="hold"/>
                                        <p:tgtEl>
                                          <p:spTgt spid="38"/>
                                        </p:tgtEl>
                                        <p:attrNameLst>
                                          <p:attrName>ppt_h</p:attrName>
                                        </p:attrNameLst>
                                      </p:cBhvr>
                                      <p:tavLst>
                                        <p:tav tm="0">
                                          <p:val>
                                            <p:fltVal val="0"/>
                                          </p:val>
                                        </p:tav>
                                        <p:tav tm="100000">
                                          <p:val>
                                            <p:strVal val="#ppt_h"/>
                                          </p:val>
                                        </p:tav>
                                      </p:tavLst>
                                    </p:anim>
                                    <p:animEffect transition="in" filter="fade">
                                      <p:cBhvr>
                                        <p:cTn id="25" dur="200"/>
                                        <p:tgtEl>
                                          <p:spTgt spid="38"/>
                                        </p:tgtEl>
                                      </p:cBhvr>
                                    </p:animEffect>
                                  </p:childTnLst>
                                </p:cTn>
                              </p:par>
                              <p:par>
                                <p:cTn id="26" presetID="6" presetClass="emph" presetSubtype="0" autoRev="1" fill="hold" nodeType="withEffect">
                                  <p:stCondLst>
                                    <p:cond delay="150"/>
                                  </p:stCondLst>
                                  <p:childTnLst>
                                    <p:animScale>
                                      <p:cBhvr>
                                        <p:cTn id="27" dur="100" fill="hold"/>
                                        <p:tgtEl>
                                          <p:spTgt spid="38"/>
                                        </p:tgtEl>
                                      </p:cBhvr>
                                      <p:by x="130000" y="130000"/>
                                    </p:animScale>
                                  </p:childTnLst>
                                </p:cTn>
                              </p:par>
                            </p:childTnLst>
                          </p:cTn>
                        </p:par>
                        <p:par>
                          <p:cTn id="28" fill="hold" nodeType="afterGroup">
                            <p:stCondLst>
                              <p:cond delay="75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5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grpId="0" nodeType="withEffect">
                                  <p:stCondLst>
                                    <p:cond delay="15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grpId="0" nodeType="withEffect">
                                  <p:stCondLst>
                                    <p:cond delay="35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grpId="0" nodeType="withEffect">
                                  <p:stCondLst>
                                    <p:cond delay="45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par>
                          <p:cTn id="47" fill="hold" nodeType="afterGroup">
                            <p:stCondLst>
                              <p:cond delay="1700"/>
                            </p:stCondLst>
                            <p:childTnLst>
                              <p:par>
                                <p:cTn id="48" presetID="10" presetClass="entr" presetSubtype="0"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childTnLst>
                                </p:cTn>
                              </p:par>
                            </p:childTnLst>
                          </p:cTn>
                        </p:par>
                        <p:par>
                          <p:cTn id="51" fill="hold" nodeType="afterGroup">
                            <p:stCondLst>
                              <p:cond delay="2200"/>
                            </p:stCondLst>
                            <p:childTnLst>
                              <p:par>
                                <p:cTn id="52" presetID="22" presetClass="entr" presetSubtype="8" fill="hold"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left)">
                                      <p:cBhvr>
                                        <p:cTn id="54" dur="500"/>
                                        <p:tgtEl>
                                          <p:spTgt spid="43"/>
                                        </p:tgtEl>
                                      </p:cBhvr>
                                    </p:animEffect>
                                  </p:childTnLst>
                                </p:cTn>
                              </p:par>
                            </p:childTnLst>
                          </p:cTn>
                        </p:par>
                        <p:par>
                          <p:cTn id="55" fill="hold" nodeType="afterGroup">
                            <p:stCondLst>
                              <p:cond delay="2700"/>
                            </p:stCondLst>
                            <p:childTnLst>
                              <p:par>
                                <p:cTn id="56" presetID="2" presetClass="entr" presetSubtype="4" decel="100000" fill="hold" grpId="0" nodeType="afterEffect">
                                  <p:stCondLst>
                                    <p:cond delay="0"/>
                                  </p:stCondLst>
                                  <p:childTnLst>
                                    <p:set>
                                      <p:cBhvr>
                                        <p:cTn id="57" dur="1" fill="hold">
                                          <p:stCondLst>
                                            <p:cond delay="0"/>
                                          </p:stCondLst>
                                        </p:cTn>
                                        <p:tgtEl>
                                          <p:spTgt spid="44"/>
                                        </p:tgtEl>
                                        <p:attrNameLst>
                                          <p:attrName>style.visibility</p:attrName>
                                        </p:attrNameLst>
                                      </p:cBhvr>
                                      <p:to>
                                        <p:strVal val="visible"/>
                                      </p:to>
                                    </p:set>
                                    <p:anim calcmode="lin" valueType="num">
                                      <p:cBhvr additive="base">
                                        <p:cTn id="58" dur="750" fill="hold"/>
                                        <p:tgtEl>
                                          <p:spTgt spid="44"/>
                                        </p:tgtEl>
                                        <p:attrNameLst>
                                          <p:attrName>ppt_x</p:attrName>
                                        </p:attrNameLst>
                                      </p:cBhvr>
                                      <p:tavLst>
                                        <p:tav tm="0">
                                          <p:val>
                                            <p:strVal val="#ppt_x"/>
                                          </p:val>
                                        </p:tav>
                                        <p:tav tm="100000">
                                          <p:val>
                                            <p:strVal val="#ppt_x"/>
                                          </p:val>
                                        </p:tav>
                                      </p:tavLst>
                                    </p:anim>
                                    <p:anim calcmode="lin" valueType="num">
                                      <p:cBhvr additive="base">
                                        <p:cTn id="59" dur="75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42" grpId="0" animBg="1"/>
      <p:bldP spid="44"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5" name="图片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592" y="1772063"/>
            <a:ext cx="5556675" cy="2116828"/>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9353" y="1827011"/>
            <a:ext cx="2356969" cy="1532673"/>
          </a:xfrm>
          <a:prstGeom prst="rect">
            <a:avLst/>
          </a:prstGeom>
        </p:spPr>
      </p:pic>
      <p:sp>
        <p:nvSpPr>
          <p:cNvPr id="26" name="TextBox 25"/>
          <p:cNvSpPr txBox="1"/>
          <p:nvPr/>
        </p:nvSpPr>
        <p:spPr>
          <a:xfrm>
            <a:off x="5555697" y="2457832"/>
            <a:ext cx="1883849" cy="601255"/>
          </a:xfrm>
          <a:prstGeom prst="rect">
            <a:avLst/>
          </a:prstGeom>
          <a:noFill/>
        </p:spPr>
        <p:txBody>
          <a:bodyPr wrap="none" rtlCol="0">
            <a:spAutoFit/>
          </a:bodyPr>
          <a:lstStyle/>
          <a:p>
            <a:r>
              <a:rPr lang="zh-CN" altLang="en-US" sz="3305" b="1">
                <a:solidFill>
                  <a:srgbClr val="FFFF00"/>
                </a:solidFill>
                <a:latin typeface="微软雅黑" panose="020b0503020204020204" pitchFamily="34" charset="-122"/>
                <a:ea typeface="微软雅黑" panose="020b0503020204020204" pitchFamily="34" charset="-122"/>
              </a:rPr>
              <a:t>第二部分</a:t>
            </a:r>
            <a:endParaRPr lang="zh-CN" altLang="en-US" sz="3305" b="1">
              <a:solidFill>
                <a:srgbClr val="FFFF00"/>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3070890" y="3458004"/>
            <a:ext cx="6596678" cy="861774"/>
          </a:xfrm>
          <a:prstGeom prst="rect">
            <a:avLst/>
          </a:prstGeom>
          <a:noFill/>
        </p:spPr>
        <p:txBody>
          <a:bodyPr wrap="none" rtlCol="0">
            <a:spAutoFit/>
          </a:bodyPr>
          <a:lstStyle/>
          <a:p>
            <a:r>
              <a:rPr lang="zh-CN" altLang="en-US" sz="5000" b="1">
                <a:solidFill>
                  <a:schemeClr val="accent1"/>
                </a:solidFill>
                <a:latin typeface="微软雅黑" panose="020b0503020204020204" pitchFamily="34" charset="-122"/>
                <a:ea typeface="微软雅黑" panose="020b0503020204020204" pitchFamily="34" charset="-122"/>
              </a:rPr>
              <a:t>点击添加主要文字内容</a:t>
            </a:r>
            <a:endParaRPr lang="zh-CN" altLang="en-US" sz="5000" b="1">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5000" p14:dur="1500">
        <p:random/>
      </p:transition>
    </mc:Choice>
    <mc:Fallback>
      <p:transition spd="slow"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nodeType="afterGroup">
                            <p:stCondLst>
                              <p:cond delay="500"/>
                            </p:stCondLst>
                            <p:childTnLst>
                              <p:par>
                                <p:cTn id="11" presetID="22" presetClass="entr" presetSubtype="8"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500"/>
                                        <p:tgtEl>
                                          <p:spTgt spid="25"/>
                                        </p:tgtEl>
                                      </p:cBhvr>
                                    </p:animEffect>
                                  </p:childTnLst>
                                </p:cTn>
                              </p:par>
                            </p:childTnLst>
                          </p:cTn>
                        </p:par>
                        <p:par>
                          <p:cTn id="14" fill="hold" nodeType="afterGroup">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Group 3"/>
          <p:cNvGrpSpPr/>
          <p:nvPr/>
        </p:nvGrpSpPr>
        <p:grpSpPr>
          <a:xfrm>
            <a:off x="5711811" y="1522826"/>
            <a:ext cx="695365" cy="4815507"/>
            <a:chOff x="4160049" y="1274619"/>
            <a:chExt cx="695459" cy="4816157"/>
          </a:xfrm>
        </p:grpSpPr>
        <p:sp>
          <p:nvSpPr>
            <p:cNvPr id="4" name="Rectangle 4"/>
            <p:cNvSpPr/>
            <p:nvPr/>
          </p:nvSpPr>
          <p:spPr>
            <a:xfrm>
              <a:off x="4160049" y="1274619"/>
              <a:ext cx="695459" cy="40597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lumMod val="65000"/>
                    <a:lumOff val="35000"/>
                  </a:schemeClr>
                </a:solidFill>
              </a:endParaRPr>
            </a:p>
          </p:txBody>
        </p:sp>
        <p:sp>
          <p:nvSpPr>
            <p:cNvPr id="5" name="Isosceles Triangle 5"/>
            <p:cNvSpPr/>
            <p:nvPr/>
          </p:nvSpPr>
          <p:spPr>
            <a:xfrm flipV="1">
              <a:off x="4160049" y="5334390"/>
              <a:ext cx="695459" cy="75638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lumMod val="65000"/>
                    <a:lumOff val="35000"/>
                  </a:schemeClr>
                </a:solidFill>
              </a:endParaRPr>
            </a:p>
          </p:txBody>
        </p:sp>
        <p:sp>
          <p:nvSpPr>
            <p:cNvPr id="6" name="Isosceles Triangle 6"/>
            <p:cNvSpPr/>
            <p:nvPr/>
          </p:nvSpPr>
          <p:spPr>
            <a:xfrm flipV="1">
              <a:off x="4399999" y="5852463"/>
              <a:ext cx="220319" cy="238313"/>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lumMod val="65000"/>
                    <a:lumOff val="35000"/>
                  </a:schemeClr>
                </a:solidFill>
              </a:endParaRPr>
            </a:p>
          </p:txBody>
        </p:sp>
      </p:grpSp>
      <p:grpSp>
        <p:nvGrpSpPr>
          <p:cNvPr id="7" name="Group 7"/>
          <p:cNvGrpSpPr/>
          <p:nvPr/>
        </p:nvGrpSpPr>
        <p:grpSpPr>
          <a:xfrm>
            <a:off x="5013904" y="3952302"/>
            <a:ext cx="1393270" cy="1338592"/>
            <a:chOff x="5013756" y="3958570"/>
            <a:chExt cx="1393459" cy="1338773"/>
          </a:xfrm>
        </p:grpSpPr>
        <p:sp>
          <p:nvSpPr>
            <p:cNvPr id="8" name="Diamond 8"/>
            <p:cNvSpPr/>
            <p:nvPr/>
          </p:nvSpPr>
          <p:spPr>
            <a:xfrm>
              <a:off x="5013756" y="3958570"/>
              <a:ext cx="1393459" cy="1338773"/>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lumMod val="65000"/>
                    <a:lumOff val="35000"/>
                  </a:schemeClr>
                </a:solidFill>
              </a:endParaRPr>
            </a:p>
          </p:txBody>
        </p:sp>
        <p:grpSp>
          <p:nvGrpSpPr>
            <p:cNvPr id="9" name="Group 9"/>
            <p:cNvGrpSpPr/>
            <p:nvPr/>
          </p:nvGrpSpPr>
          <p:grpSpPr>
            <a:xfrm>
              <a:off x="5478313" y="4439043"/>
              <a:ext cx="464344" cy="377825"/>
              <a:chOff x="10074275" y="4479132"/>
              <a:chExt cx="464344" cy="377825"/>
            </a:xfrm>
            <a:solidFill>
              <a:schemeClr val="bg1"/>
            </a:solidFill>
          </p:grpSpPr>
          <p:sp>
            <p:nvSpPr>
              <p:cNvPr id="10" name="AutoShape 5"/>
              <p:cNvSpPr/>
              <p:nvPr/>
            </p:nvSpPr>
            <p:spPr bwMode="auto">
              <a:xfrm>
                <a:off x="10393363" y="4595019"/>
                <a:ext cx="87313" cy="11668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1" name="AutoShape 6"/>
              <p:cNvSpPr/>
              <p:nvPr/>
            </p:nvSpPr>
            <p:spPr bwMode="auto">
              <a:xfrm>
                <a:off x="10074275" y="4479132"/>
                <a:ext cx="464344" cy="37782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12" name="Group 12"/>
          <p:cNvGrpSpPr/>
          <p:nvPr/>
        </p:nvGrpSpPr>
        <p:grpSpPr>
          <a:xfrm>
            <a:off x="5711811" y="1522825"/>
            <a:ext cx="1393270" cy="1338592"/>
            <a:chOff x="5711758" y="1528765"/>
            <a:chExt cx="1393459" cy="1338773"/>
          </a:xfrm>
        </p:grpSpPr>
        <p:sp>
          <p:nvSpPr>
            <p:cNvPr id="13" name="Diamond 13"/>
            <p:cNvSpPr/>
            <p:nvPr/>
          </p:nvSpPr>
          <p:spPr>
            <a:xfrm>
              <a:off x="5711758" y="1528765"/>
              <a:ext cx="1393459" cy="133877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lumMod val="65000"/>
                    <a:lumOff val="35000"/>
                  </a:schemeClr>
                </a:solidFill>
              </a:endParaRPr>
            </a:p>
          </p:txBody>
        </p:sp>
        <p:sp>
          <p:nvSpPr>
            <p:cNvPr id="14" name="AutoShape 83"/>
            <p:cNvSpPr/>
            <p:nvPr/>
          </p:nvSpPr>
          <p:spPr bwMode="auto">
            <a:xfrm>
              <a:off x="6169646" y="2025969"/>
              <a:ext cx="464344" cy="3048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bg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nvGrpSpPr>
          <p:cNvPr id="15" name="Group 15"/>
          <p:cNvGrpSpPr/>
          <p:nvPr/>
        </p:nvGrpSpPr>
        <p:grpSpPr>
          <a:xfrm>
            <a:off x="5710541" y="3154483"/>
            <a:ext cx="1393270" cy="1338592"/>
            <a:chOff x="5710487" y="3160643"/>
            <a:chExt cx="1393459" cy="1338773"/>
          </a:xfrm>
        </p:grpSpPr>
        <p:sp>
          <p:nvSpPr>
            <p:cNvPr id="16" name="Diamond 16"/>
            <p:cNvSpPr/>
            <p:nvPr/>
          </p:nvSpPr>
          <p:spPr>
            <a:xfrm>
              <a:off x="5710487" y="3160643"/>
              <a:ext cx="1393459" cy="133877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lumMod val="65000"/>
                    <a:lumOff val="35000"/>
                  </a:schemeClr>
                </a:solidFill>
              </a:endParaRPr>
            </a:p>
          </p:txBody>
        </p:sp>
        <p:grpSp>
          <p:nvGrpSpPr>
            <p:cNvPr id="17" name="Group 17"/>
            <p:cNvGrpSpPr/>
            <p:nvPr/>
          </p:nvGrpSpPr>
          <p:grpSpPr>
            <a:xfrm>
              <a:off x="6175045" y="3597325"/>
              <a:ext cx="464344" cy="464344"/>
              <a:chOff x="4439444" y="2582069"/>
              <a:chExt cx="464344" cy="464344"/>
            </a:xfrm>
            <a:solidFill>
              <a:schemeClr val="bg1"/>
            </a:solidFill>
          </p:grpSpPr>
          <p:sp>
            <p:nvSpPr>
              <p:cNvPr id="18" name="AutoShape 123"/>
              <p:cNvSpPr/>
              <p:nvPr/>
            </p:nvSpPr>
            <p:spPr bwMode="auto">
              <a:xfrm>
                <a:off x="4439444" y="2582069"/>
                <a:ext cx="464344"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9" name="AutoShape 124"/>
              <p:cNvSpPr/>
              <p:nvPr/>
            </p:nvSpPr>
            <p:spPr bwMode="auto">
              <a:xfrm>
                <a:off x="4570413" y="2712244"/>
                <a:ext cx="203200" cy="2032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20" name="AutoShape 125"/>
              <p:cNvSpPr/>
              <p:nvPr/>
            </p:nvSpPr>
            <p:spPr bwMode="auto">
              <a:xfrm>
                <a:off x="4613275" y="2755900"/>
                <a:ext cx="116682" cy="11668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21" name="Group 21"/>
          <p:cNvGrpSpPr/>
          <p:nvPr/>
        </p:nvGrpSpPr>
        <p:grpSpPr>
          <a:xfrm>
            <a:off x="5013904" y="2338654"/>
            <a:ext cx="1393270" cy="1338592"/>
            <a:chOff x="5013757" y="2344704"/>
            <a:chExt cx="1393459" cy="1338773"/>
          </a:xfrm>
        </p:grpSpPr>
        <p:sp>
          <p:nvSpPr>
            <p:cNvPr id="22" name="Diamond 22"/>
            <p:cNvSpPr/>
            <p:nvPr/>
          </p:nvSpPr>
          <p:spPr>
            <a:xfrm>
              <a:off x="5013757" y="2344704"/>
              <a:ext cx="1393459" cy="1338773"/>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lumMod val="65000"/>
                    <a:lumOff val="35000"/>
                  </a:schemeClr>
                </a:solidFill>
              </a:endParaRPr>
            </a:p>
          </p:txBody>
        </p:sp>
        <p:grpSp>
          <p:nvGrpSpPr>
            <p:cNvPr id="23" name="Group 23"/>
            <p:cNvGrpSpPr/>
            <p:nvPr/>
          </p:nvGrpSpPr>
          <p:grpSpPr>
            <a:xfrm>
              <a:off x="5478313" y="2752368"/>
              <a:ext cx="464344" cy="464344"/>
              <a:chOff x="4439444" y="1652588"/>
              <a:chExt cx="464344" cy="464344"/>
            </a:xfrm>
            <a:solidFill>
              <a:schemeClr val="bg2"/>
            </a:solidFill>
          </p:grpSpPr>
          <p:sp>
            <p:nvSpPr>
              <p:cNvPr id="24" name="AutoShape 136"/>
              <p:cNvSpPr/>
              <p:nvPr/>
            </p:nvSpPr>
            <p:spPr bwMode="auto">
              <a:xfrm>
                <a:off x="4686300" y="1710532"/>
                <a:ext cx="152400" cy="1524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25" name="AutoShape 137"/>
              <p:cNvSpPr/>
              <p:nvPr/>
            </p:nvSpPr>
            <p:spPr bwMode="auto">
              <a:xfrm>
                <a:off x="4439444" y="1652588"/>
                <a:ext cx="464344" cy="464344"/>
              </a:xfrm>
              <a:custGeom>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26" name="AutoShape 138"/>
              <p:cNvSpPr/>
              <p:nvPr/>
            </p:nvSpPr>
            <p:spPr bwMode="auto">
              <a:xfrm>
                <a:off x="4686300" y="1652588"/>
                <a:ext cx="217488" cy="2174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6" tIns="25396" rIns="25396" bIns="25396" anchor="ctr"/>
              <a:lstStyle/>
              <a:p>
                <a:pPr defTabSz="228600" hangingPunct="0"/>
                <a:endParaRPr lang="en-US" sz="1465">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sp>
        <p:nvSpPr>
          <p:cNvPr id="43" name="TextBox 42"/>
          <p:cNvSpPr txBox="1"/>
          <p:nvPr/>
        </p:nvSpPr>
        <p:spPr>
          <a:xfrm>
            <a:off x="3336260" y="2786070"/>
            <a:ext cx="1415772" cy="338426"/>
          </a:xfrm>
          <a:prstGeom prst="rect">
            <a:avLst/>
          </a:prstGeom>
          <a:noFill/>
        </p:spPr>
        <p:txBody>
          <a:bodyPr wrap="none" rtlCol="0">
            <a:spAutoFit/>
          </a:bodyPr>
          <a:lstStyle/>
          <a:p>
            <a:pPr algn="r"/>
            <a:r>
              <a:rPr lang="zh-CN" altLang="en-US" sz="1600">
                <a:solidFill>
                  <a:srgbClr val="1C1C1C"/>
                </a:solidFill>
                <a:latin typeface="微软雅黑" panose="020b0503020204020204" pitchFamily="34" charset="-122"/>
                <a:ea typeface="微软雅黑" panose="020b0503020204020204" pitchFamily="34" charset="-122"/>
              </a:rPr>
              <a:t>点击添加文本</a:t>
            </a:r>
            <a:endParaRPr lang="zh-CN" altLang="en-US" sz="1600">
              <a:solidFill>
                <a:srgbClr val="1C1C1C"/>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1443025" y="3100042"/>
            <a:ext cx="3288689" cy="543482"/>
          </a:xfrm>
          <a:prstGeom prst="rect">
            <a:avLst/>
          </a:prstGeom>
          <a:noFill/>
        </p:spPr>
        <p:txBody>
          <a:bodyPr wrap="square" rtlCol="0">
            <a:spAutoFit/>
          </a:bodyPr>
          <a:lstStyle/>
          <a:p>
            <a:pPr algn="l"/>
            <a:r>
              <a:rPr lang="zh-CN" altLang="en-US" sz="1465">
                <a:solidFill>
                  <a:srgbClr val="1C1C1C"/>
                </a:solidFill>
                <a:latin typeface="微软雅黑" panose="020b0503020204020204" pitchFamily="34" charset="-122"/>
                <a:ea typeface="微软雅黑" panose="020b0503020204020204" pitchFamily="34" charset="-122"/>
              </a:rPr>
              <a:t>点击此处添加内容点击此处添加内容点击此处添加内容点击此处添加内容</a:t>
            </a:r>
            <a:endParaRPr lang="en-US" altLang="zh-CN" sz="1465">
              <a:solidFill>
                <a:srgbClr val="1C1C1C"/>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3336260" y="4214525"/>
            <a:ext cx="1415772" cy="338426"/>
          </a:xfrm>
          <a:prstGeom prst="rect">
            <a:avLst/>
          </a:prstGeom>
          <a:noFill/>
        </p:spPr>
        <p:txBody>
          <a:bodyPr wrap="none" rtlCol="0">
            <a:spAutoFit/>
          </a:bodyPr>
          <a:lstStyle/>
          <a:p>
            <a:pPr algn="r"/>
            <a:r>
              <a:rPr lang="zh-CN" altLang="en-US" sz="1600">
                <a:solidFill>
                  <a:srgbClr val="1C1C1C"/>
                </a:solidFill>
                <a:latin typeface="微软雅黑" panose="020b0503020204020204" pitchFamily="34" charset="-122"/>
                <a:ea typeface="微软雅黑" panose="020b0503020204020204" pitchFamily="34" charset="-122"/>
              </a:rPr>
              <a:t>点击添加文本</a:t>
            </a:r>
            <a:endParaRPr lang="zh-CN" altLang="en-US" sz="1600">
              <a:solidFill>
                <a:srgbClr val="1C1C1C"/>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1443025" y="4528497"/>
            <a:ext cx="3288689" cy="543482"/>
          </a:xfrm>
          <a:prstGeom prst="rect">
            <a:avLst/>
          </a:prstGeom>
          <a:noFill/>
        </p:spPr>
        <p:txBody>
          <a:bodyPr wrap="square" rtlCol="0">
            <a:spAutoFit/>
          </a:bodyPr>
          <a:lstStyle/>
          <a:p>
            <a:pPr algn="l"/>
            <a:r>
              <a:rPr lang="zh-CN" altLang="en-US" sz="1465">
                <a:solidFill>
                  <a:srgbClr val="1C1C1C"/>
                </a:solidFill>
                <a:latin typeface="微软雅黑" panose="020b0503020204020204" pitchFamily="34" charset="-122"/>
                <a:ea typeface="微软雅黑" panose="020b0503020204020204" pitchFamily="34" charset="-122"/>
              </a:rPr>
              <a:t>点击此处添加内容点击此处添加内容点击此处添加内容点击此处添加内容</a:t>
            </a:r>
            <a:endParaRPr lang="en-US" altLang="zh-CN" sz="1465">
              <a:solidFill>
                <a:srgbClr val="1C1C1C"/>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7240051" y="1859984"/>
            <a:ext cx="1415772" cy="338426"/>
          </a:xfrm>
          <a:prstGeom prst="rect">
            <a:avLst/>
          </a:prstGeom>
          <a:noFill/>
        </p:spPr>
        <p:txBody>
          <a:bodyPr wrap="none" rtlCol="0">
            <a:spAutoFit/>
          </a:bodyPr>
          <a:lstStyle/>
          <a:p>
            <a:r>
              <a:rPr lang="zh-CN" altLang="en-US" sz="1600">
                <a:solidFill>
                  <a:srgbClr val="1C1C1C"/>
                </a:solidFill>
                <a:latin typeface="微软雅黑" panose="020b0503020204020204" pitchFamily="34" charset="-122"/>
                <a:ea typeface="微软雅黑" panose="020b0503020204020204" pitchFamily="34" charset="-122"/>
              </a:rPr>
              <a:t>点击添加文本</a:t>
            </a:r>
            <a:endParaRPr lang="zh-CN" altLang="en-US" sz="1600">
              <a:solidFill>
                <a:srgbClr val="1C1C1C"/>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7240051" y="2173957"/>
            <a:ext cx="3288689" cy="543482"/>
          </a:xfrm>
          <a:prstGeom prst="rect">
            <a:avLst/>
          </a:prstGeom>
          <a:noFill/>
        </p:spPr>
        <p:txBody>
          <a:bodyPr wrap="square" rtlCol="0">
            <a:spAutoFit/>
          </a:bodyPr>
          <a:lstStyle/>
          <a:p>
            <a:pPr algn="l"/>
            <a:r>
              <a:rPr lang="zh-CN" altLang="en-US" sz="1465">
                <a:solidFill>
                  <a:srgbClr val="1C1C1C"/>
                </a:solidFill>
                <a:latin typeface="微软雅黑" panose="020b0503020204020204" pitchFamily="34" charset="-122"/>
                <a:ea typeface="微软雅黑" panose="020b0503020204020204" pitchFamily="34" charset="-122"/>
              </a:rPr>
              <a:t>点击此处添加内容点击此处添加内容点击此处添加内容点击此处添加内容</a:t>
            </a:r>
            <a:endParaRPr lang="en-US" altLang="zh-CN" sz="1465">
              <a:solidFill>
                <a:srgbClr val="1C1C1C"/>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7240051" y="3288439"/>
            <a:ext cx="1415772" cy="338426"/>
          </a:xfrm>
          <a:prstGeom prst="rect">
            <a:avLst/>
          </a:prstGeom>
          <a:noFill/>
        </p:spPr>
        <p:txBody>
          <a:bodyPr wrap="none" rtlCol="0">
            <a:spAutoFit/>
          </a:bodyPr>
          <a:lstStyle/>
          <a:p>
            <a:r>
              <a:rPr lang="zh-CN" altLang="en-US" sz="1600">
                <a:solidFill>
                  <a:srgbClr val="1C1C1C"/>
                </a:solidFill>
                <a:latin typeface="微软雅黑" panose="020b0503020204020204" pitchFamily="34" charset="-122"/>
                <a:ea typeface="微软雅黑" panose="020b0503020204020204" pitchFamily="34" charset="-122"/>
              </a:rPr>
              <a:t>点击添加文本</a:t>
            </a:r>
            <a:endParaRPr lang="zh-CN" altLang="en-US" sz="1600">
              <a:solidFill>
                <a:srgbClr val="1C1C1C"/>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7240051" y="3602412"/>
            <a:ext cx="3288689" cy="543482"/>
          </a:xfrm>
          <a:prstGeom prst="rect">
            <a:avLst/>
          </a:prstGeom>
          <a:noFill/>
        </p:spPr>
        <p:txBody>
          <a:bodyPr wrap="square" rtlCol="0">
            <a:spAutoFit/>
          </a:bodyPr>
          <a:lstStyle/>
          <a:p>
            <a:pPr algn="l"/>
            <a:r>
              <a:rPr lang="zh-CN" altLang="en-US" sz="1465">
                <a:solidFill>
                  <a:srgbClr val="1C1C1C"/>
                </a:solidFill>
                <a:latin typeface="微软雅黑" panose="020b0503020204020204" pitchFamily="34" charset="-122"/>
                <a:ea typeface="微软雅黑" panose="020b0503020204020204" pitchFamily="34" charset="-122"/>
              </a:rPr>
              <a:t>点击此处添加内容点击此处添加内容点击此处添加内容点击此处添加内容</a:t>
            </a:r>
            <a:endParaRPr lang="en-US" altLang="zh-CN" sz="1465">
              <a:solidFill>
                <a:srgbClr val="1C1C1C"/>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5116" p14:dur="1200">
        <p14:prism/>
      </p:transition>
    </mc:Choice>
    <mc:Fallback>
      <p:transition spd="slow" advTm="5116">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ppt_x"/>
                                          </p:val>
                                        </p:tav>
                                        <p:tav tm="100000">
                                          <p:val>
                                            <p:strVal val="#ppt_x"/>
                                          </p:val>
                                        </p:tav>
                                      </p:tavLst>
                                    </p:anim>
                                    <p:anim calcmode="lin" valueType="num">
                                      <p:cBhvr additive="base">
                                        <p:cTn id="8" dur="250" fill="hold"/>
                                        <p:tgtEl>
                                          <p:spTgt spid="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250"/>
                            </p:stCondLst>
                            <p:childTnLst>
                              <p:par>
                                <p:cTn id="10" presetID="49" presetClass="entr" presetSubtype="0" decel="10000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 calcmode="lin" valueType="num">
                                      <p:cBhvr>
                                        <p:cTn id="14" dur="500" fill="hold"/>
                                        <p:tgtEl>
                                          <p:spTgt spid="12"/>
                                        </p:tgtEl>
                                        <p:attrNameLst>
                                          <p:attrName>style.rotation</p:attrName>
                                        </p:attrNameLst>
                                      </p:cBhvr>
                                      <p:tavLst>
                                        <p:tav tm="0">
                                          <p:val>
                                            <p:fltVal val="360"/>
                                          </p:val>
                                        </p:tav>
                                        <p:tav tm="100000">
                                          <p:val>
                                            <p:fltVal val="0"/>
                                          </p:val>
                                        </p:tav>
                                      </p:tavLst>
                                    </p:anim>
                                    <p:animEffect transition="in" filter="fade">
                                      <p:cBhvr>
                                        <p:cTn id="15" dur="500"/>
                                        <p:tgtEl>
                                          <p:spTgt spid="12"/>
                                        </p:tgtEl>
                                      </p:cBhvr>
                                    </p:animEffect>
                                  </p:childTnLst>
                                </p:cTn>
                              </p:par>
                            </p:childTnLst>
                          </p:cTn>
                        </p:par>
                        <p:par>
                          <p:cTn id="16" fill="hold" nodeType="afterGroup">
                            <p:stCondLst>
                              <p:cond delay="750"/>
                            </p:stCondLst>
                            <p:childTnLst>
                              <p:par>
                                <p:cTn id="17" presetID="2" presetClass="entr" presetSubtype="2"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250" fill="hold"/>
                                        <p:tgtEl>
                                          <p:spTgt spid="47"/>
                                        </p:tgtEl>
                                        <p:attrNameLst>
                                          <p:attrName>ppt_x</p:attrName>
                                        </p:attrNameLst>
                                      </p:cBhvr>
                                      <p:tavLst>
                                        <p:tav tm="0">
                                          <p:val>
                                            <p:strVal val="1+#ppt_w/2"/>
                                          </p:val>
                                        </p:tav>
                                        <p:tav tm="100000">
                                          <p:val>
                                            <p:strVal val="#ppt_x"/>
                                          </p:val>
                                        </p:tav>
                                      </p:tavLst>
                                    </p:anim>
                                    <p:anim calcmode="lin" valueType="num">
                                      <p:cBhvr additive="base">
                                        <p:cTn id="20" dur="250" fill="hold"/>
                                        <p:tgtEl>
                                          <p:spTgt spid="47"/>
                                        </p:tgtEl>
                                        <p:attrNameLst>
                                          <p:attrName>ppt_y</p:attrName>
                                        </p:attrNameLst>
                                      </p:cBhvr>
                                      <p:tavLst>
                                        <p:tav tm="0">
                                          <p:val>
                                            <p:strVal val="#ppt_y"/>
                                          </p:val>
                                        </p:tav>
                                        <p:tav tm="100000">
                                          <p:val>
                                            <p:strVal val="#ppt_y"/>
                                          </p:val>
                                        </p:tav>
                                      </p:tavLst>
                                    </p:anim>
                                  </p:childTnLst>
                                </p:cTn>
                              </p:par>
                              <p:par>
                                <p:cTn id="21" presetID="22" presetClass="entr" presetSubtype="1"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nodeType="afterGroup">
                            <p:stCondLst>
                              <p:cond delay="1250"/>
                            </p:stCondLst>
                            <p:childTnLst>
                              <p:par>
                                <p:cTn id="25" presetID="49" presetClass="entr" presetSubtype="0" decel="10000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 calcmode="lin" valueType="num">
                                      <p:cBhvr>
                                        <p:cTn id="29" dur="500" fill="hold"/>
                                        <p:tgtEl>
                                          <p:spTgt spid="21"/>
                                        </p:tgtEl>
                                        <p:attrNameLst>
                                          <p:attrName>style.rotation</p:attrName>
                                        </p:attrNameLst>
                                      </p:cBhvr>
                                      <p:tavLst>
                                        <p:tav tm="0">
                                          <p:val>
                                            <p:fltVal val="360"/>
                                          </p:val>
                                        </p:tav>
                                        <p:tav tm="100000">
                                          <p:val>
                                            <p:fltVal val="0"/>
                                          </p:val>
                                        </p:tav>
                                      </p:tavLst>
                                    </p:anim>
                                    <p:animEffect transition="in" filter="fade">
                                      <p:cBhvr>
                                        <p:cTn id="30" dur="500"/>
                                        <p:tgtEl>
                                          <p:spTgt spid="21"/>
                                        </p:tgtEl>
                                      </p:cBhvr>
                                    </p:animEffect>
                                  </p:childTnLst>
                                </p:cTn>
                              </p:par>
                            </p:childTnLst>
                          </p:cTn>
                        </p:par>
                        <p:par>
                          <p:cTn id="31" fill="hold" nodeType="afterGroup">
                            <p:stCondLst>
                              <p:cond delay="1750"/>
                            </p:stCondLst>
                            <p:childTnLst>
                              <p:par>
                                <p:cTn id="32" presetID="2" presetClass="entr" presetSubtype="8" fill="hold" grpId="0" nodeType="after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additive="base">
                                        <p:cTn id="34" dur="250" fill="hold"/>
                                        <p:tgtEl>
                                          <p:spTgt spid="43"/>
                                        </p:tgtEl>
                                        <p:attrNameLst>
                                          <p:attrName>ppt_x</p:attrName>
                                        </p:attrNameLst>
                                      </p:cBhvr>
                                      <p:tavLst>
                                        <p:tav tm="0">
                                          <p:val>
                                            <p:strVal val="0-#ppt_w/2"/>
                                          </p:val>
                                        </p:tav>
                                        <p:tav tm="100000">
                                          <p:val>
                                            <p:strVal val="#ppt_x"/>
                                          </p:val>
                                        </p:tav>
                                      </p:tavLst>
                                    </p:anim>
                                    <p:anim calcmode="lin" valueType="num">
                                      <p:cBhvr additive="base">
                                        <p:cTn id="35" dur="250" fill="hold"/>
                                        <p:tgtEl>
                                          <p:spTgt spid="43"/>
                                        </p:tgtEl>
                                        <p:attrNameLst>
                                          <p:attrName>ppt_y</p:attrName>
                                        </p:attrNameLst>
                                      </p:cBhvr>
                                      <p:tavLst>
                                        <p:tav tm="0">
                                          <p:val>
                                            <p:strVal val="#ppt_y"/>
                                          </p:val>
                                        </p:tav>
                                        <p:tav tm="100000">
                                          <p:val>
                                            <p:strVal val="#ppt_y"/>
                                          </p:val>
                                        </p:tav>
                                      </p:tavLst>
                                    </p:anim>
                                  </p:childTnLst>
                                </p:cTn>
                              </p:par>
                              <p:par>
                                <p:cTn id="36" presetID="22" presetClass="entr" presetSubtype="1"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up)">
                                      <p:cBhvr>
                                        <p:cTn id="38" dur="500"/>
                                        <p:tgtEl>
                                          <p:spTgt spid="44"/>
                                        </p:tgtEl>
                                      </p:cBhvr>
                                    </p:animEffect>
                                  </p:childTnLst>
                                </p:cTn>
                              </p:par>
                            </p:childTnLst>
                          </p:cTn>
                        </p:par>
                        <p:par>
                          <p:cTn id="39" fill="hold" nodeType="afterGroup">
                            <p:stCondLst>
                              <p:cond delay="2250"/>
                            </p:stCondLst>
                            <p:childTnLst>
                              <p:par>
                                <p:cTn id="40" presetID="49" presetClass="entr" presetSubtype="0" decel="10000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 calcmode="lin" valueType="num">
                                      <p:cBhvr>
                                        <p:cTn id="44" dur="500" fill="hold"/>
                                        <p:tgtEl>
                                          <p:spTgt spid="15"/>
                                        </p:tgtEl>
                                        <p:attrNameLst>
                                          <p:attrName>style.rotation</p:attrName>
                                        </p:attrNameLst>
                                      </p:cBhvr>
                                      <p:tavLst>
                                        <p:tav tm="0">
                                          <p:val>
                                            <p:fltVal val="360"/>
                                          </p:val>
                                        </p:tav>
                                        <p:tav tm="100000">
                                          <p:val>
                                            <p:fltVal val="0"/>
                                          </p:val>
                                        </p:tav>
                                      </p:tavLst>
                                    </p:anim>
                                    <p:animEffect transition="in" filter="fade">
                                      <p:cBhvr>
                                        <p:cTn id="45" dur="500"/>
                                        <p:tgtEl>
                                          <p:spTgt spid="15"/>
                                        </p:tgtEl>
                                      </p:cBhvr>
                                    </p:animEffect>
                                  </p:childTnLst>
                                </p:cTn>
                              </p:par>
                            </p:childTnLst>
                          </p:cTn>
                        </p:par>
                        <p:par>
                          <p:cTn id="46" fill="hold" nodeType="afterGroup">
                            <p:stCondLst>
                              <p:cond delay="2750"/>
                            </p:stCondLst>
                            <p:childTnLst>
                              <p:par>
                                <p:cTn id="47" presetID="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additive="base">
                                        <p:cTn id="49" dur="250" fill="hold"/>
                                        <p:tgtEl>
                                          <p:spTgt spid="49"/>
                                        </p:tgtEl>
                                        <p:attrNameLst>
                                          <p:attrName>ppt_x</p:attrName>
                                        </p:attrNameLst>
                                      </p:cBhvr>
                                      <p:tavLst>
                                        <p:tav tm="0">
                                          <p:val>
                                            <p:strVal val="1+#ppt_w/2"/>
                                          </p:val>
                                        </p:tav>
                                        <p:tav tm="100000">
                                          <p:val>
                                            <p:strVal val="#ppt_x"/>
                                          </p:val>
                                        </p:tav>
                                      </p:tavLst>
                                    </p:anim>
                                    <p:anim calcmode="lin" valueType="num">
                                      <p:cBhvr additive="base">
                                        <p:cTn id="50" dur="250" fill="hold"/>
                                        <p:tgtEl>
                                          <p:spTgt spid="49"/>
                                        </p:tgtEl>
                                        <p:attrNameLst>
                                          <p:attrName>ppt_y</p:attrName>
                                        </p:attrNameLst>
                                      </p:cBhvr>
                                      <p:tavLst>
                                        <p:tav tm="0">
                                          <p:val>
                                            <p:strVal val="#ppt_y"/>
                                          </p:val>
                                        </p:tav>
                                        <p:tav tm="100000">
                                          <p:val>
                                            <p:strVal val="#ppt_y"/>
                                          </p:val>
                                        </p:tav>
                                      </p:tavLst>
                                    </p:anim>
                                  </p:childTnLst>
                                </p:cTn>
                              </p:par>
                              <p:par>
                                <p:cTn id="51" presetID="22" presetClass="entr" presetSubtype="1"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wipe(up)">
                                      <p:cBhvr>
                                        <p:cTn id="53" dur="500"/>
                                        <p:tgtEl>
                                          <p:spTgt spid="50"/>
                                        </p:tgtEl>
                                      </p:cBhvr>
                                    </p:animEffect>
                                  </p:childTnLst>
                                </p:cTn>
                              </p:par>
                            </p:childTnLst>
                          </p:cTn>
                        </p:par>
                        <p:par>
                          <p:cTn id="54" fill="hold" nodeType="afterGroup">
                            <p:stCondLst>
                              <p:cond delay="3250"/>
                            </p:stCondLst>
                            <p:childTnLst>
                              <p:par>
                                <p:cTn id="55" presetID="49" presetClass="entr" presetSubtype="0" decel="10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500" fill="hold"/>
                                        <p:tgtEl>
                                          <p:spTgt spid="7"/>
                                        </p:tgtEl>
                                        <p:attrNameLst>
                                          <p:attrName>ppt_w</p:attrName>
                                        </p:attrNameLst>
                                      </p:cBhvr>
                                      <p:tavLst>
                                        <p:tav tm="0">
                                          <p:val>
                                            <p:fltVal val="0"/>
                                          </p:val>
                                        </p:tav>
                                        <p:tav tm="100000">
                                          <p:val>
                                            <p:strVal val="#ppt_w"/>
                                          </p:val>
                                        </p:tav>
                                      </p:tavLst>
                                    </p:anim>
                                    <p:anim calcmode="lin" valueType="num">
                                      <p:cBhvr>
                                        <p:cTn id="58" dur="500" fill="hold"/>
                                        <p:tgtEl>
                                          <p:spTgt spid="7"/>
                                        </p:tgtEl>
                                        <p:attrNameLst>
                                          <p:attrName>ppt_h</p:attrName>
                                        </p:attrNameLst>
                                      </p:cBhvr>
                                      <p:tavLst>
                                        <p:tav tm="0">
                                          <p:val>
                                            <p:fltVal val="0"/>
                                          </p:val>
                                        </p:tav>
                                        <p:tav tm="100000">
                                          <p:val>
                                            <p:strVal val="#ppt_h"/>
                                          </p:val>
                                        </p:tav>
                                      </p:tavLst>
                                    </p:anim>
                                    <p:anim calcmode="lin" valueType="num">
                                      <p:cBhvr>
                                        <p:cTn id="59" dur="500" fill="hold"/>
                                        <p:tgtEl>
                                          <p:spTgt spid="7"/>
                                        </p:tgtEl>
                                        <p:attrNameLst>
                                          <p:attrName>style.rotation</p:attrName>
                                        </p:attrNameLst>
                                      </p:cBhvr>
                                      <p:tavLst>
                                        <p:tav tm="0">
                                          <p:val>
                                            <p:fltVal val="360"/>
                                          </p:val>
                                        </p:tav>
                                        <p:tav tm="100000">
                                          <p:val>
                                            <p:fltVal val="0"/>
                                          </p:val>
                                        </p:tav>
                                      </p:tavLst>
                                    </p:anim>
                                    <p:animEffect transition="in" filter="fade">
                                      <p:cBhvr>
                                        <p:cTn id="60" dur="500"/>
                                        <p:tgtEl>
                                          <p:spTgt spid="7"/>
                                        </p:tgtEl>
                                      </p:cBhvr>
                                    </p:animEffect>
                                  </p:childTnLst>
                                </p:cTn>
                              </p:par>
                            </p:childTnLst>
                          </p:cTn>
                        </p:par>
                        <p:par>
                          <p:cTn id="61" fill="hold" nodeType="afterGroup">
                            <p:stCondLst>
                              <p:cond delay="3750"/>
                            </p:stCondLst>
                            <p:childTnLst>
                              <p:par>
                                <p:cTn id="62" presetID="2" presetClass="entr" presetSubtype="8"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cBhvr additive="base">
                                        <p:cTn id="64" dur="250" fill="hold"/>
                                        <p:tgtEl>
                                          <p:spTgt spid="45"/>
                                        </p:tgtEl>
                                        <p:attrNameLst>
                                          <p:attrName>ppt_x</p:attrName>
                                        </p:attrNameLst>
                                      </p:cBhvr>
                                      <p:tavLst>
                                        <p:tav tm="0">
                                          <p:val>
                                            <p:strVal val="0-#ppt_w/2"/>
                                          </p:val>
                                        </p:tav>
                                        <p:tav tm="100000">
                                          <p:val>
                                            <p:strVal val="#ppt_x"/>
                                          </p:val>
                                        </p:tav>
                                      </p:tavLst>
                                    </p:anim>
                                    <p:anim calcmode="lin" valueType="num">
                                      <p:cBhvr additive="base">
                                        <p:cTn id="65" dur="250" fill="hold"/>
                                        <p:tgtEl>
                                          <p:spTgt spid="45"/>
                                        </p:tgtEl>
                                        <p:attrNameLst>
                                          <p:attrName>ppt_y</p:attrName>
                                        </p:attrNameLst>
                                      </p:cBhvr>
                                      <p:tavLst>
                                        <p:tav tm="0">
                                          <p:val>
                                            <p:strVal val="#ppt_y"/>
                                          </p:val>
                                        </p:tav>
                                        <p:tav tm="100000">
                                          <p:val>
                                            <p:strVal val="#ppt_y"/>
                                          </p:val>
                                        </p:tav>
                                      </p:tavLst>
                                    </p:anim>
                                  </p:childTnLst>
                                </p:cTn>
                              </p:par>
                              <p:par>
                                <p:cTn id="66" presetID="22" presetClass="entr" presetSubtype="1" fill="hold" grpId="0" nodeType="with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wipe(up)">
                                      <p:cBhvr>
                                        <p:cTn id="6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P spid="50"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PA" val="v3.0.1"/>
</p:tagLst>
</file>

<file path=ppt/tags/tag62.xml><?xml version="1.0" encoding="utf-8"?>
<p:tagLst xmlns:p="http://schemas.openxmlformats.org/presentationml/2006/main">
  <p:tag name="PA" val="v3.0.1"/>
</p:tagLst>
</file>

<file path=ppt/tags/tag63.xml><?xml version="1.0" encoding="utf-8"?>
<p:tagLst xmlns:p="http://schemas.openxmlformats.org/presentationml/2006/main">
  <p:tag name="PA" val="v3.0.1"/>
</p:tagLst>
</file>

<file path=ppt/tags/tag64.xml><?xml version="1.0" encoding="utf-8"?>
<p:tagLst xmlns:p="http://schemas.openxmlformats.org/presentationml/2006/main">
  <p:tag name="PA" val="v3.0.1"/>
</p:tagLst>
</file>

<file path=ppt/tags/tag65.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LAYERS_CUSTOMIZATION" val="UEsDBBQAAgAIAE+IQ0o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PiENK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E+IQ0q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T4hDSi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T4hDSm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T4hDSj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T4hDSnL80YFnAAAAawAAABwAAAB1bml2ZXJzYWwvbG9jYWxfc2V0dGluZ3MueG1sDcw7CsNADEXR3qsQ6p1P58JjdymDIc4ChP0IBo0UZkRIdp/pbnG44/zNSh+Uerglvp4uTLDN98NeiZ/rrR+Yaojtom5IbM40T92ovok+ENFgpbfKD2VFbhG4S25yKaiwkGhnPk/dH1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BPiENKsIcj9GwBAAD3AgAAKQAAAHVuaXZlcnNhbC9za2luX2N1c3RvbWl6YXRpb25fc2V0dGluZ3MueG1sjVLbSiQxEH33K4I/MEkqt4Z2ILeWeVHRAZ+b6ezSrKaXTsRlycebdncYR0c09VR1Tp2iKqdNv8Zon1KeHse/fR6neBdyHuPPtD5DqN1ND9N8M4cUclodKvdjHKbnTfwxLbVaTbmPQz8PdkHTGqPu9SEltXKqZswwiiTz1CvkPLcVa8A1YCvmKLHt6p3EP9057ELMp1Xb1RH6sWETU5jzJg7hzxqO2W+h4w0u534YKy+tBVui7KcWx5ZAjHDJfaEaAASy3BGHi5SN1AR5zDiGYhQFCohwThpRiKQcatY1oqow3wjEJGPUFepp7UZaG0dtkdAQous0rxpbus5IjBEhBJgrXEBnMKpsqBoa1HJAcGBAFG00UYA625mOFe+8sBwp6gXGhRkDGB+Oe9ju7bkO1W+vsz/nF4Inv+AkunhrdcJc7e5pnit5Gx5/P/Q5oHG4OL+59Xf+aqu3m+ur8/++fPXwnrWYtW79qbdfAFBLAwQUAAIACABPiENKKoo35ocRAADwYQAAFwAAAHVuaXZlcnNhbC91bml2ZXJzYWwucG5n7d35V5LZ/wBwSzMnZ6LNzCxtmrTFBdQaMxdabNKRcp3UUtHUbDM1MxRZUqexRSV1yl2aXNolbdLcwCUl1KAJldKUCoUQlRCRHT70nZrPjH7mD/ie83AOeLj3Oc+9r/vc1R/eXPI6sO+bRasXaWlpfePu5uqjpaUD09LSjtPT1aSodlvu0/yZF++zb7dWFXUNV/NFJ2rX/l1aWtU4fUXYAs33r2LdAuO1tBa3f3rPI8fcjtDSCrvg7rrLLzFkYgh+5UGkkixQ5qO0nM8f0Aa15X60fJr1I2TTj67Oesvn2yyZeAYp/+i6/kXaMv35e3QueXkqtFOQlYEUmWhtk2JIfu5BPZ926NFRwjYm45f99RxaaX0Vo6c0iU/rIT4uUEim6Z72/GbxMLsEMVwvkbKLYmTcr1eFnp+n+/ePtz+sXqUsO+S2LZuLO8yCukjephlLu6643DTU/hrSovX3j/s2XtERiid65qZYRXXAzZW2/8yGtOxM1u5zGyM/oEHVTcqw+3dgJvsyI2aVdyM95YRZ3RjvbFAiTh9Bmyz4Z/b5lEjtvh9PK5V8rCEMVjWnuudTwN/4WdRXWFrlmUWNZMzO/xC5E+K9xMBVd3ZGvtESWJN3Ytmc+81rLWf8/CyiB203S3PV+CHEe+lPc2/1EEK5l7OM0zO37JY2171+S41ml9HSVu6/1HfnkP3sFq2fp7/cwHtvxJw66ec2bdkcR82YbQ/RtYT5uRpkz75ek4w0sFnQCyAABIAAEAACQAAIAAEgAASAABAAAkAACAABIAAEgAAQAAJAAAgAASAABIAAEAACQAAIAAEgAASAABAAAkAACAABIAAEgAAQAAJAAAgAASAABIAAEAACQAAIAAEgAASAABAAAkAACAABIAAEgAAQAAJAAAgAASAABIAAEADi/xEiRdo28ojmMij5H9ECz6eo7WO7wxLT5sbR0z1tvy4/4FXAKpvZYQFbes6Hvs9sM14wJ6KgnvnRg0cPzk6FxP57+/5b8jXY5sg5dX12HkyZZz6/bOfdF7PKWKspOvVSaJvW7Cr5C5xhLtKR3Oce4Obfk6YoG+1xTlPP2CkLTbbX40Vn+rr9wVHNTWvH8hjeo/8s0NoeokTNrIDmBctt+ziNImEdSRk97RDTrBJtZXEZKswtSSJZVQwNyUdJ3qUXmaol5I2GbtaNTcgk3uhMVrupyT9jKcK1+UT5JEVVof52100XzgNGNOWcM7Ue7UJiB52AVLNF8B14aTsrdOpNPK3kJ0uj9MNgBHL7SRP1BcOQV720bTh5u6kqVkh15KMm4uBoUd9zMEZw5Qqe5iIfv8t5zBYLt3djlzQJOo3hJUo+Vi0fpGKQYFFiI/XR5Kk3TKhaShs0ATczgn+oei8OQAaaoKf/eB5J4PxWWoUsOLq3dlz+wlE4Tc3/8vRzUmQe077KRZe2eYdy40qT2AUdNDNe3PVSWr1L0+TM3fRlcRAHxuqfwOKfSNWMjdWIoQRGx8buk6XiZvGw/DH53isfUgi+mEGLwQiLDNWNbGlScbta694jgpdPlKqZj+a/VzPqD0pWIbxBjfLJRkRnFbIBWYwcQDbFgUdvrn+qBxap8yZPFWULatZOJQfN1PTyDhH2BLpcbw4H0+8/W4w9HFDDffdXhamvdypHh1g4KCY8vPXiGg/E2SqbiInuYATqGjPnu8XmJ+EvfFFNZk6Udt7yHtnIExViP+ROJKXWM/+kN0S5IeG+Vk5eB2tSnM7Q+5alOBHsnV2uStb5RfDwcniCv4hpUN9ZkvnW1oTglNHhveAi9/2IMVPS2f/BtvRcXjYai0Ou7bzJrcmrCOG8kwa0juy4fpx8KDtJPsCf6K53sP/cr7abaYuarTwF8b33MAXXqYq7WJIvCpPA8OA8nHmXSillfpWE4rYNtHjjY2mkkfBBs8D8IKapJas7qFLsFfabKtmkZsuGDNG+C4Sle7ekwvCYxNteNvArGWZ/VNlTg3+YUTqPiS1ueYC7L27xADMHEFsGTfifahKQvXZqR/IAL/nwuX5q4ZcObufFHHy/AloN7ez+fbo2NoMp7C3lDPA5NWcPimJbI2ihtosR0ZA7pFY8FntFuqBvIze84yF7yokahoWcamxcCmMLQlfDahdcr0+PxpFWbDhnZASmE0nkgbxI7qjj08GE5uXOI5HTv6c3OztAOeTPY+HWsRtEJ5Y5lpkjJb/2QMQGm+YxucxbxK1RXMt+pyBIfWVozUSyb4b+3as+IEOPKjGowFffvDFDz5ynfj21jT/tRBURSxxiOM8/3xDxsmW/yvzW4M2nLwOZ3KtxJSSskk7x4FRPx7aOrE51R2+mVvHjfarLiYZdhTF6DWcLTEqVYX7wg3aZfnR+mA/JRcnAVTLbI5BUkZkfHSs9hgLlyh4LlF6dLPiMM8za7swHfvVMZDWEokhMjg/5axo8bpw48ZgxgNqcFSNrUIID4VilKO0mZa2+edFr3PHjDeNh6SvuhDftOSw0c8hTxj8QXUpakCsgjPSqT8tvpeMENQhsaQLVwKZTXFaAcffryGnIW3TouxOZ522VlQT6rTscu8z1BjsqPe1Am+hCuK1t24GpZBiJyyvMG+1NpZiqPqY/wLb0ydOD+QsbimZk+JmF0ZNk5ecpF62bpSRsNZlK4trgz1Fe2WD5vqjhdNXJwlRKin6u7OfEBtdXumcZeYcywB130j2x1s6kCvv5ILg66wm1gThSgcnaaUslrO9IDLDa10nw1BR7cTNLUImwf/+D8/3dXZHq+c9f5p3q676uMmEVEfu7m9mR9ZYDa05sSeIE8nuHMfKJK6cbJrg6uSIiqNnek3//80L2NuibNVOeegz4m+dY1Zg/STYWTpc9SZJ9NISj4oS9vp7RGJUQz5wR8Go5vqQZhZAGR11olaiFuCReUl/7GDYXV8aLy5u0QGNEEpFmTtiOHhDY9vO8SSEEehWjziSE4w/Cl4Yrkc5MmUi2JpRB5yevZI06j8gL9MwX6uaaXTWZBBnpuhxWZhGHBRgZ9xY8s4fd/UgW0/p08Ne6zX8F0rXVjFWLma+0WcfZcAFEleyaJstPYODsmSjhPWYyg9ULX9zP3+YyWaK+ksMnqVUduVmrspusPWKMKcJCPHnrW7+nt01ZjE544unkEp7UD3bXVLQDx6h7765cxakWeqnF54N5wscEGpFJc4Usha20GHlpXJIu1z5JaYnkP7NOJm/Kf/g4orvdKOzz+ncnpW4YybsRYKtKPY1aBj24hO45vg9SgFkGj2NpJj6i1VkY/ugguR2r5MHBJtiG4dscX+iWwvuZ8+jkw8jkV5ykLByDJzL2JFnkB80oyPReXvAfETplSatWcxyb09Ahk1L6r5kVwgJokKY+R7ZutsXxQdV7UikBv/aoEYPCiMxtf4X9rUu5J/GPq72QVS27jdtVtyBXJoKqBLi6B9bXNdcHw1huHbkyb/j7Gs8NAVMkmrBYtYBz0VWukytrJjtk7e2qHX1Wner+OmCHaavrukvZ5bedMHxoee0QKbTtZ7H+X2MsYdWrjXo9+KOWTmPLxTKH3W5W6ytby124pkxEuGp7+J2a6P3OmTrh12yJaoreIiGYHihHWpUIBjh2cCSDdwh8uKRVorIQNVih3akoM9v13s4TZ6ttlcosA9iY+FPhG/TMNSs39HuSYhQM3gnD9hP62l+2z0hUVz+c2AkJI91DE+zlf1YniJCCTm2pDa2xOpsRE7DD5TfT6jKTut270eocbl5eBpxwDKJ0CMZlvPBROxLX3CJGRDIZ4ZRBFxrCMrKTF0zgVF2gKBIeME7Kkg+QVkQx8t7omcMxrM7NbUmtA6KHaOtEp+fLSgUfL397QaSS85lOM6/CizaWJr6vxYOgio/sRqZysoOlt5EhXxw7sRbZRG8wbB35fbJ9MF3+ZYdUdOJt9j6T147fZ+ACOfq5UtJBO3VO8VIQOy6U63FmTFyEsesVjG4XYt3NpWsSuSG5nG3OuKX2neJgI7iPHTzf0ll92So82FatsmIdxxnAujpfSgPyLS1hLrIPZc/FJLVy/97s1AYeh+4JRQu2i56ItnJbk1FYtwTbWDdIAbHMhN4ZTCPQC5DBzaCwL1sp4um31/xD6nNCz7y2XzOkmVI78172qK8Vb2M+Odvg91oUucXj2yMTbqETwtczZg6ik/QLz2rBlPpxKaPmqGv58U2F6vge8iLzyO/QRYL98Kh5Ff0bQC6StxXVEau9x+J4x1+miSWq87yI0AlHtjeH3HZKlXUIIjhH50508roc/1wl5EaJmt0f6LK5R/fVYPWPVMmqc/etz2l6hdPNjEh3ZxWqomaG9YG3yFwkz8AuTjwMKcC6H1AiFmTLxjJkNRUCZ68xaQYjWQWev/a7/F8voYdLdXLdIUmsTHtrYi+7RrORSB+KpzkXaZ4RooiknIjBlL42UrDtSfWSlxZQBH5Xc9ogp6R7+ngOYlq0+IxiefhgadWwzeH8cXFr+2/iD9ySzxX9ujgtxVOzZT3yVTbq6x3oN7IN6ppYb1NTBqtHbVa0SItl3NovHFwJ6iTsx5Iuf8VicNRPT8t2WA55yhSdPBsoTvayeOmesbixd40hzB0E2ZU/kJJpvFfVLWNalCzSjYUCZe5jJVjpRx7hnqp1DoIUaIbk0SqRswfbu9xa7ImV0TtoMrUwHTr9Yk8RXjGy8QiloCNn6ZOnOaOhv9Mc89BplHzZRCF4kbmLl2Nv2a2oi5+7XszbB3XDA47548sNDowev34K39WdVAIm8wgkor/lnUdN4ZpdEejYhBNXsw1ulERlV+4qX/QK5eBD+h5dXChGyQeZK2E6ucaNfoFIcuP0Rx4yGY50cFKwsbEjWUM2nxvna21w87RP47GaEXWDizX0GpNTzykddLyuZ/6IDz/DbxZjop1reN2n2Ba5MWjeYc2ZYH3+uKSyiyFaHM8F6YHE81Z82ZK/6G7RTJrDWwotpcQqXLfnO/EdrEEUE9xhxDkWZivV8YRwpc4BKHcqV9NLiPzQPNX5jx9DTNfVx4i/bD1MMZJ3u5i0CCbOg99Ltyog+YIZJRI0Ey0eSus3W2n+iPQN81OP1jSuRa5UbCMwc+CsPaSTy1qYu4fI7R9AVImSLZXz3r1zOXbky2CRGd3mh1XPhHfFY5vMmByV7AFaCk+eeGwhfdPSFrFs/xh+4fDMfjgcIx0l3HRXqqOZ049VSWGaLp30y/LWEUlrOfFc7IRjHdqU/4LgGSRr72iXo2NHqUMOf9bZntySgHJq4JOr/aVnPY4SpsQ7+jgJ1/CGTzXPR1UpWbWQxI7BqxUcKBwFujyNN1BREcRHUhEBa5Vf/E4MkXbDVWfCSfxnP124Yap4u3Ah43W457e8iUYMrgK6TvO8UC9Y1kNmn1u5XHfMQjtLUM++40STla71iPLBxW8B821CshpYFXZuJiYLc+Ot4k9a0HGY6bLn7SBo047CXlY/fUP6ZFxzPF+zV/zl4yqsW5+w6TLBczxxY0gU/8qXJSg3JVxtNmwzf+eUEwNFTa7C0wgO6eEKsxNrYNSlgWdiPwXLryTmUT71aY8yyn+nrJLhPxKDla1dfz8oco7dUN2cCCKdeF9z7OFM/HC8AoWJtnTohN/sbC0f3pQlsu84uXg9uhitmqmf74aG5sp8fpYxpXkfFONR0EaJbRYyP+A96HK8Iq2tu8fqv8c+f23OtHS8kIal05IaSapL8uZU9ynjYiGLONVlUbTPFH3WV/3m43SU8pDzeDHcHtwIXTf7yP8qeiekQElve5iY3jrngKvp4Uc2t89JttNk2C+KWTHnLA4BmatlDNKay/Zf68798QCP/wvWL2eqz60b3vRvwfpFHYbw7Uv+x71bWvJ07157M6Dgp1+7xFfxHHfazbkiyjCzHBOkmXMEmj62z91n+Zx/cNx4kHLiOxbZv7Uc806z4PDZQho0JhnyY2Fh1+zfJ4Bq9+2+ewmGVZgWEHuaf1PrQrU0L/e9B1yrdoem/gdQSwMEFAACAAgAT4hDSpXukX5LAAAAawAAABsAAAB1bml2ZXJzYWwvdW5pdmVyc2FsLnBuZy54bWyzsa/IzVEoSy0qzszPs1Uy1DNQsrfj5bIpKEoty0wtV6gAigEFIUBJoRLINUJwyzNTSjKAQgbmZgjBjNTM9IwSWyULA3O4oD7QTABQSwECAAAUAAIACABPiENKFQ6tKGQEAAAHEQAAHQAAAAAAAAABAAAAAAAAAAAAdW5pdmVyc2FsL2NvbW1vbl9tZXNzYWdlcy5sbmdQSwECAAAUAAIACABPiENKCH4LIykDAACGDAAAJwAAAAAAAAABAAAAAACfBAAAdW5pdmVyc2FsL2ZsYXNoX3B1Ymxpc2hpbmdfc2V0dGluZ3MueG1sUEsBAgAAFAACAAgAT4hDSrX8CWS6AgAAVQoAACEAAAAAAAAAAQAAAAAADQgAAHVuaXZlcnNhbC9mbGFzaF9za2luX3NldHRpbmdzLnhtbFBLAQIAABQAAgAIAE+IQ0oqlg9n/gIAAJcLAAAmAAAAAAAAAAEAAAAAAAYLAAB1bml2ZXJzYWwvaHRtbF9wdWJsaXNoaW5nX3NldHRpbmdzLnhtbFBLAQIAABQAAgAIAE+IQ0pocVKRmgEAAB8GAAAfAAAAAAAAAAEAAAAAAEgOAAB1bml2ZXJzYWwvaHRtbF9za2luX3NldHRpbmdzLmpzUEsBAgAAFAACAAgAT4hDSj08L9HBAAAA5QEAABoAAAAAAAAAAQAAAAAAHxAAAHVuaXZlcnNhbC9pMThuX3ByZXNldHMueG1sUEsBAgAAFAACAAgAT4hDSnL80YFnAAAAawAAABwAAAAAAAAAAQAAAAAAGBEAAHVuaXZlcnNhbC9sb2NhbF9zZXR0aW5ncy54bWxQSwECAAAUAAIACABElFdHI7RO+/sCAACwCAAAFAAAAAAAAAABAAAAAAC5EQAAdW5pdmVyc2FsL3BsYXllci54bWxQSwECAAAUAAIACABPiENKsIcj9GwBAAD3AgAAKQAAAAAAAAABAAAAAADmFAAAdW5pdmVyc2FsL3NraW5fY3VzdG9taXphdGlvbl9zZXR0aW5ncy54bWxQSwECAAAUAAIACABPiENKKoo35ocRAADwYQAAFwAAAAAAAAAAAAAAAACZFgAAdW5pdmVyc2FsL3VuaXZlcnNhbC5wbmdQSwECAAAUAAIACABPiENKle6RfksAAABrAAAAGwAAAAAAAAABAAAAAABVKAAAdW5pdmVyc2FsL3VuaXZlcnNhbC5wbmcueG1sUEsFBgAAAAALAAsASQMAANkoAAAAAA=="/>
  <p:tag name="ISPRING_PRESENTATION_TITLE" val="1"/>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C76861E9-55CA-426D-B41D-049604ECF381"/>
  <p:tag name="ISPRINGCLOUDFOLDERID" val="0"/>
  <p:tag name="ISPRINGCLOUDFOLDERPATH" val="Repository"/>
  <p:tag name="ISPRINGONLINEFOLDERID" val="0"/>
  <p:tag name="ISPRINGONLINEFOLDERPATH" val="Content List"/>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自定义 9">
      <a:dk1>
        <a:sysClr val="windowText" lastClr="000000"/>
      </a:dk1>
      <a:lt1>
        <a:sysClr val="window" lastClr="FFFFFF"/>
      </a:lt1>
      <a:dk2>
        <a:srgbClr val="000000"/>
      </a:dk2>
      <a:lt2>
        <a:srgbClr val="FFFFFF"/>
      </a:lt2>
      <a:accent1>
        <a:srgbClr val="C00000"/>
      </a:accent1>
      <a:accent2>
        <a:srgbClr val="FFC000"/>
      </a:accent2>
      <a:accent3>
        <a:srgbClr val="C00000"/>
      </a:accent3>
      <a:accent4>
        <a:srgbClr val="FFC000"/>
      </a:accent4>
      <a:accent5>
        <a:srgbClr val="C00000"/>
      </a:accent5>
      <a:accent6>
        <a:srgbClr val="FFC000"/>
      </a:accent6>
      <a:hlink>
        <a:srgbClr val="C00000"/>
      </a:hlink>
      <a:folHlink>
        <a:srgbClr val="FFC000"/>
      </a:folHlink>
    </a:clrScheme>
    <a:fontScheme name="自定义 1">
      <a:majorFont>
        <a:latin typeface="Arial Black"/>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rgbClr val="C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294</Paragraphs>
  <Slides>32</Slides>
  <Notes>32</Notes>
  <TotalTime>0</TotalTime>
  <HiddenSlides>0</HiddenSlides>
  <MMClips>0</MMClips>
  <ScaleCrop>0</ScaleCrop>
  <HeadingPairs>
    <vt:vector baseType="variant" size="6">
      <vt:variant>
        <vt:lpstr>Fonts used</vt:lpstr>
      </vt:variant>
      <vt:variant>
        <vt:i4>20</vt:i4>
      </vt:variant>
      <vt:variant>
        <vt:lpstr>Theme</vt:lpstr>
      </vt:variant>
      <vt:variant>
        <vt:i4>1</vt:i4>
      </vt:variant>
      <vt:variant>
        <vt:lpstr>Slide Titles</vt:lpstr>
      </vt:variant>
      <vt:variant>
        <vt:i4>32</vt:i4>
      </vt:variant>
    </vt:vector>
  </HeadingPairs>
  <TitlesOfParts>
    <vt:vector baseType="lpstr" size="53">
      <vt:lpstr>Arial</vt:lpstr>
      <vt:lpstr>Arial Black</vt:lpstr>
      <vt:lpstr>微软雅黑</vt:lpstr>
      <vt:lpstr>宋体</vt:lpstr>
      <vt:lpstr>方正超粗黑_GBK</vt:lpstr>
      <vt:lpstr>Calibri Light</vt:lpstr>
      <vt:lpstr>Calibri</vt:lpstr>
      <vt:lpstr>李旭科书法</vt:lpstr>
      <vt:lpstr>Gill Sans</vt:lpstr>
      <vt:lpstr>华文细黑</vt:lpstr>
      <vt:lpstr>Impact</vt:lpstr>
      <vt:lpstr>华文黑体</vt:lpstr>
      <vt:lpstr>Segoe</vt:lpstr>
      <vt:lpstr>Agency FB</vt:lpstr>
      <vt:lpstr>Arial Rounded MT Bold</vt:lpstr>
      <vt:lpstr>Times New Roman</vt:lpstr>
      <vt:lpstr>Univers LT 59 UltraCondensed</vt:lpstr>
      <vt:lpstr>Roboto condensed</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2</cp:revision>
  <dcterms:created xsi:type="dcterms:W3CDTF">2017-09-28T12:03:00Z</dcterms:created>
  <dcterms:modified xsi:type="dcterms:W3CDTF">2023-05-08T05:14:06Z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