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2" r:id="rId2"/>
  </p:sldMasterIdLst>
  <p:notesMasterIdLst>
    <p:notesMasterId r:id="rId3"/>
  </p:notesMasterIdLst>
  <p:sldIdLst>
    <p:sldId id="257" r:id="rId4"/>
    <p:sldId id="258" r:id="rId5"/>
    <p:sldId id="286" r:id="rId6"/>
    <p:sldId id="295" r:id="rId7"/>
    <p:sldId id="298" r:id="rId8"/>
    <p:sldId id="294" r:id="rId9"/>
    <p:sldId id="290" r:id="rId10"/>
    <p:sldId id="297" r:id="rId11"/>
    <p:sldId id="303" r:id="rId12"/>
    <p:sldId id="300" r:id="rId13"/>
    <p:sldId id="296" r:id="rId14"/>
    <p:sldId id="289" r:id="rId15"/>
    <p:sldId id="299" r:id="rId16"/>
    <p:sldId id="301" r:id="rId17"/>
    <p:sldId id="304" r:id="rId18"/>
    <p:sldId id="293" r:id="rId19"/>
    <p:sldId id="291" r:id="rId20"/>
    <p:sldId id="302" r:id="rId21"/>
    <p:sldId id="287" r:id="rId22"/>
    <p:sldId id="288" r:id="rId23"/>
    <p:sldId id="305" r:id="rId24"/>
    <p:sldId id="285" r:id="rId25"/>
    <p:sldId id="292" r:id="rId26"/>
    <p:sldId id="306" r:id="rId27"/>
    <p:sldId id="308" r:id="rId28"/>
    <p:sldId id="307" r:id="rId29"/>
    <p:sldId id="309" r:id="rId30"/>
    <p:sldId id="323" r:id="rId31"/>
    <p:sldId id="347" r:id="rId32"/>
  </p:sldIdLst>
  <p:sldSz cx="9144000" cy="5143500" type="screen16x9"/>
  <p:notesSz cx="6858000" cy="9144000"/>
  <p:custDataLst>
    <p:tags r:id="rId33"/>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p:normalViewPr>
  <p:slideViewPr>
    <p:cSldViewPr snapToGrid="0">
      <p:cViewPr varScale="1">
        <p:scale>
          <a:sx n="78" d="100"/>
          <a:sy n="78" d="100"/>
        </p:scale>
        <p:origin x="750" y="72"/>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tags" Target="tags/tag61.xml" /><Relationship Id="rId34" Type="http://schemas.openxmlformats.org/officeDocument/2006/relationships/presProps" Target="presProps.xml" /><Relationship Id="rId35" Type="http://schemas.openxmlformats.org/officeDocument/2006/relationships/viewProps" Target="viewProps.xml" /><Relationship Id="rId36" Type="http://schemas.openxmlformats.org/officeDocument/2006/relationships/theme" Target="theme/theme1.xml" /><Relationship Id="rId37"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0E9BF9-D202-4BA9-AB03-EBD875D6CEA4}"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0EDE89-E7BE-4CFF-A7D1-58DC369EA3EE}"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BF2980-540F-4F7F-A4CC-709C5E98033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10</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11</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12</a:t>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13</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14</a:t>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15</a:t>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17</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18</a:t>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19</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20</a:t>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21</a:t>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22</a:t>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23</a:t>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24</a:t>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25</a:t>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26</a:t>
            </a:fld>
            <a:endParaRPr lang="zh-CN"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BF2980-540F-4F7F-A4CC-709C5E980331}"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28</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29</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5</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6</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7</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8</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9</a:t>
            </a:fld>
            <a:endParaRPr lang="zh-CN" altLang="en-US">
              <a:solidFill>
                <a:prstClr val="black"/>
              </a:solidFill>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a:p>
        </p:txBody>
      </p:sp>
      <p:sp>
        <p:nvSpPr>
          <p:cNvPr id="4" name="Date Placeholder 3"/>
          <p:cNvSpPr>
            <a:spLocks noGrp="1"/>
          </p:cNvSpPr>
          <p:nvPr>
            <p:ph type="dt" sz="half" idx="10"/>
          </p:nvPr>
        </p:nvSpPr>
        <p:spPr/>
        <p:txBody>
          <a:bodyPr/>
          <a:lstStyle/>
          <a:p>
            <a:fld id="{F6CDE040-D13E-446D-83C6-DAE963B644DC}"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4F0271-9F67-493A-98AC-8CD621D2342C}"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F6CDE040-D13E-446D-83C6-DAE963B644DC}"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4F0271-9F67-493A-98AC-8CD621D2342C}"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F6CDE040-D13E-446D-83C6-DAE963B644DC}"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4F0271-9F67-493A-98AC-8CD621D2342C}"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bg>
      <p:bgPr>
        <a:solidFill>
          <a:srgbClr val="FCFCFC"/>
        </a:solidFill>
        <a:effectLst/>
      </p:bgPr>
    </p:bg>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F6CDE040-D13E-446D-83C6-DAE963B644DC}"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4F0271-9F67-493A-98AC-8CD621D2342C}"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10"/>
          </p:nvPr>
        </p:nvSpPr>
        <p:spPr/>
        <p:txBody>
          <a:bodyPr/>
          <a:lstStyle/>
          <a:p>
            <a:fld id="{F6CDE040-D13E-446D-83C6-DAE963B644DC}"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4F0271-9F67-493A-98AC-8CD621D2342C}"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F6CDE040-D13E-446D-83C6-DAE963B644DC}" type="datetimeFigureOut">
              <a:rPr lang="zh-CN" altLang="en-US" smtClean="0"/>
              <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D4F0271-9F67-493A-98AC-8CD621D2342C}"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Date Placeholder 4"/>
          <p:cNvSpPr>
            <a:spLocks noGrp="1"/>
          </p:cNvSpPr>
          <p:nvPr>
            <p:ph type="dt" sz="half" idx="10"/>
          </p:nvPr>
        </p:nvSpPr>
        <p:spPr/>
        <p:txBody>
          <a:bodyPr/>
          <a:lstStyle/>
          <a:p>
            <a:fld id="{F6CDE040-D13E-446D-83C6-DAE963B644DC}"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D4F0271-9F67-493A-98AC-8CD621D2342C}"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7" name="Date Placeholder 6"/>
          <p:cNvSpPr>
            <a:spLocks noGrp="1"/>
          </p:cNvSpPr>
          <p:nvPr>
            <p:ph type="dt" sz="half" idx="10"/>
          </p:nvPr>
        </p:nvSpPr>
        <p:spPr/>
        <p:txBody>
          <a:bodyPr/>
          <a:lstStyle/>
          <a:p>
            <a:fld id="{F6CDE040-D13E-446D-83C6-DAE963B644DC}" type="datetimeFigureOut">
              <a:rPr lang="zh-CN" altLang="en-US" smtClean="0"/>
              <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D4F0271-9F67-493A-98AC-8CD621D2342C}"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F6CDE040-D13E-446D-83C6-DAE963B644DC}" type="datetimeFigureOut">
              <a:rPr lang="zh-CN" altLang="en-US" smtClean="0"/>
              <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D4F0271-9F67-493A-98AC-8CD621D2342C}"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F6CDE040-D13E-446D-83C6-DAE963B644DC}" type="datetimeFigureOut">
              <a:rPr lang="zh-CN" altLang="en-US" smtClean="0"/>
              <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D4F0271-9F67-493A-98AC-8CD621D2342C}"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F6CDE040-D13E-446D-83C6-DAE963B644DC}"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D4F0271-9F67-493A-98AC-8CD621D2342C}"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F6CDE040-D13E-446D-83C6-DAE963B644DC}" type="datetimeFigureOut">
              <a:rPr lang="zh-CN" altLang="en-US" smtClean="0"/>
              <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D4F0271-9F67-493A-98AC-8CD621D2342C}"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image" Target="../media/image1.png"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3.xml" /><Relationship Id="rId10" Type="http://schemas.openxmlformats.org/officeDocument/2006/relationships/slideLayout" Target="../slideLayouts/slideLayout22.xml" /><Relationship Id="rId11" Type="http://schemas.openxmlformats.org/officeDocument/2006/relationships/slideLayout" Target="../slideLayouts/slideLayout23.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4.xml" /><Relationship Id="rId3" Type="http://schemas.openxmlformats.org/officeDocument/2006/relationships/slideLayout" Target="../slideLayouts/slideLayout15.xml" /><Relationship Id="rId4" Type="http://schemas.openxmlformats.org/officeDocument/2006/relationships/slideLayout" Target="../slideLayouts/slideLayout16.xml" /><Relationship Id="rId5" Type="http://schemas.openxmlformats.org/officeDocument/2006/relationships/slideLayout" Target="../slideLayouts/slideLayout17.xml" /><Relationship Id="rId6" Type="http://schemas.openxmlformats.org/officeDocument/2006/relationships/slideLayout" Target="../slideLayouts/slideLayout18.xml" /><Relationship Id="rId7" Type="http://schemas.openxmlformats.org/officeDocument/2006/relationships/slideLayout" Target="../slideLayouts/slideLayout19.xml" /><Relationship Id="rId8" Type="http://schemas.openxmlformats.org/officeDocument/2006/relationships/slideLayout" Target="../slideLayouts/slideLayout20.xml" /><Relationship Id="rId9" Type="http://schemas.openxmlformats.org/officeDocument/2006/relationships/slideLayout" Target="../slideLayouts/slideLayout2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11" name="矩形 10"/>
          <p:cNvSpPr/>
          <p:nvPr userDrawn="1"/>
        </p:nvSpPr>
        <p:spPr>
          <a:xfrm>
            <a:off x="7182228" y="4794886"/>
            <a:ext cx="775136" cy="246221"/>
          </a:xfrm>
          <a:prstGeom prst="rect">
            <a:avLst/>
          </a:prstGeom>
        </p:spPr>
        <p:txBody>
          <a:bodyPr wrap="square">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100" b="0" i="0" u="none" strike="noStrike" kern="0" cap="none" spc="0" normalizeH="0" baseline="0" noProof="0">
                <a:ln>
                  <a:noFill/>
                </a:ln>
                <a:solidFill>
                  <a:prstClr val="white"/>
                </a:solidFill>
                <a:effectLst/>
                <a:uLnTx/>
                <a:uFillTx/>
              </a:rPr>
              <a:t>PPT</a:t>
            </a:r>
            <a:r>
              <a:rPr kumimoji="0" lang="zh-CN" altLang="en-US" sz="100" b="0" i="0" u="none" strike="noStrike" kern="0" cap="none" spc="0" normalizeH="0" baseline="0" noProof="0">
                <a:ln>
                  <a:noFill/>
                </a:ln>
                <a:solidFill>
                  <a:prstClr val="white"/>
                </a:solidFill>
                <a:effectLst/>
                <a:uLnTx/>
                <a:uFillTx/>
              </a:rPr>
              <a:t>模板下载：</a:t>
            </a:r>
            <a:r>
              <a:rPr kumimoji="0" lang="en-US" altLang="zh-CN" sz="100" b="0" i="0" u="none" strike="noStrike" kern="0" cap="none" spc="0" normalizeH="0" baseline="0" noProof="0">
                <a:ln>
                  <a:noFill/>
                </a:ln>
                <a:solidFill>
                  <a:prstClr val="white"/>
                </a:solidFill>
                <a:effectLst/>
                <a:uLnTx/>
                <a:uFillTx/>
              </a:rPr>
              <a:t>www.1ppt.com/moban/     </a:t>
            </a:r>
            <a:r>
              <a:rPr kumimoji="0" lang="zh-CN" altLang="en-US" sz="100" b="0" i="0" u="none" strike="noStrike" kern="0" cap="none" spc="0" normalizeH="0" baseline="0" noProof="0">
                <a:ln>
                  <a:noFill/>
                </a:ln>
                <a:solidFill>
                  <a:prstClr val="white"/>
                </a:solidFill>
                <a:effectLst/>
                <a:uLnTx/>
                <a:uFillTx/>
              </a:rPr>
              <a:t>行业</a:t>
            </a:r>
            <a:r>
              <a:rPr kumimoji="0" lang="en-US" altLang="zh-CN" sz="100" b="0" i="0" u="none" strike="noStrike" kern="0" cap="none" spc="0" normalizeH="0" baseline="0" noProof="0">
                <a:ln>
                  <a:noFill/>
                </a:ln>
                <a:solidFill>
                  <a:prstClr val="white"/>
                </a:solidFill>
                <a:effectLst/>
                <a:uLnTx/>
                <a:uFillTx/>
              </a:rPr>
              <a:t>PPT</a:t>
            </a:r>
            <a:r>
              <a:rPr kumimoji="0" lang="zh-CN" altLang="en-US" sz="100" b="0" i="0" u="none" strike="noStrike" kern="0" cap="none" spc="0" normalizeH="0" baseline="0" noProof="0">
                <a:ln>
                  <a:noFill/>
                </a:ln>
                <a:solidFill>
                  <a:prstClr val="white"/>
                </a:solidFill>
                <a:effectLst/>
                <a:uLnTx/>
                <a:uFillTx/>
              </a:rPr>
              <a:t>模板：</a:t>
            </a:r>
            <a:r>
              <a:rPr kumimoji="0" lang="en-US" altLang="zh-CN" sz="100" b="0" i="0" u="none" strike="noStrike" kern="0" cap="none" spc="0" normalizeH="0" baseline="0" noProof="0">
                <a:ln>
                  <a:noFill/>
                </a:ln>
                <a:solidFill>
                  <a:prstClr val="white"/>
                </a:solidFill>
                <a:effectLst/>
                <a:uLnTx/>
                <a:uFillTx/>
              </a:rPr>
              <a:t>www.1ppt.com/hangye/ </a:t>
            </a:r>
            <a:endParaRPr kumimoji="0" lang="en-US" altLang="zh-CN" sz="100" b="0" i="0" u="none" strike="noStrike" kern="0" cap="none" spc="0" normalizeH="0" baseline="0" noProof="0">
              <a:ln>
                <a:noFill/>
              </a:ln>
              <a:solidFill>
                <a:prstClr val="white"/>
              </a:solidFill>
              <a:effectLst/>
              <a:uLnTx/>
              <a:uFillTx/>
            </a:endParaRP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00" b="0" i="0" u="none" strike="noStrike" kern="0" cap="none" spc="0" normalizeH="0" baseline="0" noProof="0">
                <a:ln>
                  <a:noFill/>
                </a:ln>
                <a:solidFill>
                  <a:prstClr val="white"/>
                </a:solidFill>
                <a:effectLst/>
                <a:uLnTx/>
                <a:uFillTx/>
              </a:rPr>
              <a:t>节日</a:t>
            </a:r>
            <a:r>
              <a:rPr kumimoji="0" lang="en-US" altLang="zh-CN" sz="100" b="0" i="0" u="none" strike="noStrike" kern="0" cap="none" spc="0" normalizeH="0" baseline="0" noProof="0">
                <a:ln>
                  <a:noFill/>
                </a:ln>
                <a:solidFill>
                  <a:prstClr val="white"/>
                </a:solidFill>
                <a:effectLst/>
                <a:uLnTx/>
                <a:uFillTx/>
              </a:rPr>
              <a:t>PPT</a:t>
            </a:r>
            <a:r>
              <a:rPr kumimoji="0" lang="zh-CN" altLang="en-US" sz="100" b="0" i="0" u="none" strike="noStrike" kern="0" cap="none" spc="0" normalizeH="0" baseline="0" noProof="0">
                <a:ln>
                  <a:noFill/>
                </a:ln>
                <a:solidFill>
                  <a:prstClr val="white"/>
                </a:solidFill>
                <a:effectLst/>
                <a:uLnTx/>
                <a:uFillTx/>
              </a:rPr>
              <a:t>模板：</a:t>
            </a:r>
            <a:r>
              <a:rPr kumimoji="0" lang="en-US" altLang="zh-CN" sz="100" b="0" i="0" u="none" strike="noStrike" kern="0" cap="none" spc="0" normalizeH="0" baseline="0" noProof="0">
                <a:ln>
                  <a:noFill/>
                </a:ln>
                <a:solidFill>
                  <a:prstClr val="white"/>
                </a:solidFill>
                <a:effectLst/>
                <a:uLnTx/>
                <a:uFillTx/>
              </a:rPr>
              <a:t>www.1ppt.com/jieri/           PPT</a:t>
            </a:r>
            <a:r>
              <a:rPr kumimoji="0" lang="zh-CN" altLang="en-US" sz="100" b="0" i="0" u="none" strike="noStrike" kern="0" cap="none" spc="0" normalizeH="0" baseline="0" noProof="0">
                <a:ln>
                  <a:noFill/>
                </a:ln>
                <a:solidFill>
                  <a:prstClr val="white"/>
                </a:solidFill>
                <a:effectLst/>
                <a:uLnTx/>
                <a:uFillTx/>
              </a:rPr>
              <a:t>素材下载：</a:t>
            </a:r>
            <a:r>
              <a:rPr kumimoji="0" lang="en-US" altLang="zh-CN" sz="100" b="0" i="0" u="none" strike="noStrike" kern="0" cap="none" spc="0" normalizeH="0" baseline="0" noProof="0">
                <a:ln>
                  <a:noFill/>
                </a:ln>
                <a:solidFill>
                  <a:prstClr val="white"/>
                </a:solidFill>
                <a:effectLst/>
                <a:uLnTx/>
                <a:uFillTx/>
              </a:rPr>
              <a:t>www.1ppt.com/sucai/</a:t>
            </a:r>
            <a:endParaRPr kumimoji="0" lang="en-US" altLang="zh-CN" sz="100" b="0" i="0" u="none" strike="noStrike" kern="0" cap="none" spc="0" normalizeH="0" baseline="0" noProof="0">
              <a:ln>
                <a:noFill/>
              </a:ln>
              <a:solidFill>
                <a:prstClr val="white"/>
              </a:solidFill>
              <a:effectLst/>
              <a:uLnTx/>
              <a:uFillTx/>
            </a:endParaRPr>
          </a:p>
          <a:p>
            <a:pPr marL="0" marR="0" lvl="0" indent="0" defTabSz="914400" eaLnBrk="1" fontAlgn="auto" latinLnBrk="0" hangingPunct="1">
              <a:lnSpc>
                <a:spcPct val="100000"/>
              </a:lnSpc>
              <a:spcBef>
                <a:spcPct val="0"/>
              </a:spcBef>
              <a:spcAft>
                <a:spcPct val="0"/>
              </a:spcAft>
              <a:buClrTx/>
              <a:buSzTx/>
              <a:buFontTx/>
              <a:buNone/>
              <a:defRPr/>
            </a:pPr>
            <a:r>
              <a:rPr kumimoji="0" lang="en-US" altLang="zh-CN" sz="100" b="0" i="0" u="none" strike="noStrike" kern="0" cap="none" spc="0" normalizeH="0" baseline="0" noProof="0">
                <a:ln>
                  <a:noFill/>
                </a:ln>
                <a:solidFill>
                  <a:prstClr val="white"/>
                </a:solidFill>
                <a:effectLst/>
                <a:uLnTx/>
                <a:uFillTx/>
              </a:rPr>
              <a:t>PPT</a:t>
            </a:r>
            <a:r>
              <a:rPr kumimoji="0" lang="zh-CN" altLang="en-US" sz="100" b="0" i="0" u="none" strike="noStrike" kern="0" cap="none" spc="0" normalizeH="0" baseline="0" noProof="0">
                <a:ln>
                  <a:noFill/>
                </a:ln>
                <a:solidFill>
                  <a:prstClr val="white"/>
                </a:solidFill>
                <a:effectLst/>
                <a:uLnTx/>
                <a:uFillTx/>
              </a:rPr>
              <a:t>背景图片：</a:t>
            </a:r>
            <a:r>
              <a:rPr kumimoji="0" lang="en-US" altLang="zh-CN" sz="100" b="0" i="0" u="none" strike="noStrike" kern="0" cap="none" spc="0" normalizeH="0" baseline="0" noProof="0">
                <a:ln>
                  <a:noFill/>
                </a:ln>
                <a:solidFill>
                  <a:prstClr val="white"/>
                </a:solidFill>
                <a:effectLst/>
                <a:uLnTx/>
                <a:uFillTx/>
              </a:rPr>
              <a:t>www.1ppt.com/beijing/      PPT</a:t>
            </a:r>
            <a:r>
              <a:rPr kumimoji="0" lang="zh-CN" altLang="en-US" sz="100" b="0" i="0" u="none" strike="noStrike" kern="0" cap="none" spc="0" normalizeH="0" baseline="0" noProof="0">
                <a:ln>
                  <a:noFill/>
                </a:ln>
                <a:solidFill>
                  <a:prstClr val="white"/>
                </a:solidFill>
                <a:effectLst/>
                <a:uLnTx/>
                <a:uFillTx/>
              </a:rPr>
              <a:t>图表下载：</a:t>
            </a:r>
            <a:r>
              <a:rPr kumimoji="0" lang="en-US" altLang="zh-CN" sz="100" b="0" i="0" u="none" strike="noStrike" kern="0" cap="none" spc="0" normalizeH="0" baseline="0" noProof="0">
                <a:ln>
                  <a:noFill/>
                </a:ln>
                <a:solidFill>
                  <a:prstClr val="white"/>
                </a:solidFill>
                <a:effectLst/>
                <a:uLnTx/>
                <a:uFillTx/>
              </a:rPr>
              <a:t>www.1ppt.com/tubiao/      </a:t>
            </a:r>
            <a:endParaRPr kumimoji="0" lang="en-US" altLang="zh-CN" sz="100" b="0" i="0" u="none" strike="noStrike" kern="0" cap="none" spc="0" normalizeH="0" baseline="0" noProof="0">
              <a:ln>
                <a:noFill/>
              </a:ln>
              <a:solidFill>
                <a:prstClr val="white"/>
              </a:solidFill>
              <a:effectLst/>
              <a:uLnTx/>
              <a:uFillTx/>
            </a:endParaRP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00" b="0" i="0" u="none" strike="noStrike" kern="0" cap="none" spc="0" normalizeH="0" baseline="0" noProof="0">
                <a:ln>
                  <a:noFill/>
                </a:ln>
                <a:solidFill>
                  <a:prstClr val="white"/>
                </a:solidFill>
                <a:effectLst/>
                <a:uLnTx/>
                <a:uFillTx/>
              </a:rPr>
              <a:t>优秀</a:t>
            </a:r>
            <a:r>
              <a:rPr kumimoji="0" lang="en-US" altLang="zh-CN" sz="100" b="0" i="0" u="none" strike="noStrike" kern="0" cap="none" spc="0" normalizeH="0" baseline="0" noProof="0">
                <a:ln>
                  <a:noFill/>
                </a:ln>
                <a:solidFill>
                  <a:prstClr val="white"/>
                </a:solidFill>
                <a:effectLst/>
                <a:uLnTx/>
                <a:uFillTx/>
              </a:rPr>
              <a:t>PPT</a:t>
            </a:r>
            <a:r>
              <a:rPr kumimoji="0" lang="zh-CN" altLang="en-US" sz="100" b="0" i="0" u="none" strike="noStrike" kern="0" cap="none" spc="0" normalizeH="0" baseline="0" noProof="0">
                <a:ln>
                  <a:noFill/>
                </a:ln>
                <a:solidFill>
                  <a:prstClr val="white"/>
                </a:solidFill>
                <a:effectLst/>
                <a:uLnTx/>
                <a:uFillTx/>
              </a:rPr>
              <a:t>下载：</a:t>
            </a:r>
            <a:r>
              <a:rPr kumimoji="0" lang="en-US" altLang="zh-CN" sz="100" b="0" i="0" u="none" strike="noStrike" kern="0" cap="none" spc="0" normalizeH="0" baseline="0" noProof="0">
                <a:ln>
                  <a:noFill/>
                </a:ln>
                <a:solidFill>
                  <a:prstClr val="white"/>
                </a:solidFill>
                <a:effectLst/>
                <a:uLnTx/>
                <a:uFillTx/>
              </a:rPr>
              <a:t>www.1ppt.com/xiazai/        PPT</a:t>
            </a:r>
            <a:r>
              <a:rPr kumimoji="0" lang="zh-CN" altLang="en-US" sz="100" b="0" i="0" u="none" strike="noStrike" kern="0" cap="none" spc="0" normalizeH="0" baseline="0" noProof="0">
                <a:ln>
                  <a:noFill/>
                </a:ln>
                <a:solidFill>
                  <a:prstClr val="white"/>
                </a:solidFill>
                <a:effectLst/>
                <a:uLnTx/>
                <a:uFillTx/>
              </a:rPr>
              <a:t>教程： </a:t>
            </a:r>
            <a:r>
              <a:rPr kumimoji="0" lang="en-US" altLang="zh-CN" sz="100" b="0" i="0" u="none" strike="noStrike" kern="0" cap="none" spc="0" normalizeH="0" baseline="0" noProof="0">
                <a:ln>
                  <a:noFill/>
                </a:ln>
                <a:solidFill>
                  <a:prstClr val="white"/>
                </a:solidFill>
                <a:effectLst/>
                <a:uLnTx/>
                <a:uFillTx/>
              </a:rPr>
              <a:t>www.1ppt.com/powerpoint/      </a:t>
            </a:r>
            <a:endParaRPr kumimoji="0" lang="en-US" altLang="zh-CN" sz="100" b="0" i="0" u="none" strike="noStrike" kern="0" cap="none" spc="0" normalizeH="0" baseline="0" noProof="0">
              <a:ln>
                <a:noFill/>
              </a:ln>
              <a:solidFill>
                <a:prstClr val="white"/>
              </a:solidFill>
              <a:effectLst/>
              <a:uLnTx/>
              <a:uFillTx/>
            </a:endParaRPr>
          </a:p>
          <a:p>
            <a:pPr marL="0" marR="0" lvl="0" indent="0" defTabSz="914400" eaLnBrk="1" fontAlgn="auto" latinLnBrk="0" hangingPunct="1">
              <a:lnSpc>
                <a:spcPct val="100000"/>
              </a:lnSpc>
              <a:spcBef>
                <a:spcPct val="0"/>
              </a:spcBef>
              <a:spcAft>
                <a:spcPct val="0"/>
              </a:spcAft>
              <a:buClrTx/>
              <a:buSzTx/>
              <a:buFontTx/>
              <a:buNone/>
              <a:defRPr/>
            </a:pPr>
            <a:r>
              <a:rPr kumimoji="0" lang="en-US" altLang="zh-CN" sz="100" b="0" i="0" u="none" strike="noStrike" kern="0" cap="none" spc="0" normalizeH="0" baseline="0" noProof="0">
                <a:ln>
                  <a:noFill/>
                </a:ln>
                <a:solidFill>
                  <a:prstClr val="white"/>
                </a:solidFill>
                <a:effectLst/>
                <a:uLnTx/>
                <a:uFillTx/>
              </a:rPr>
              <a:t>Word</a:t>
            </a:r>
            <a:r>
              <a:rPr kumimoji="0" lang="zh-CN" altLang="en-US" sz="100" b="0" i="0" u="none" strike="noStrike" kern="0" cap="none" spc="0" normalizeH="0" baseline="0" noProof="0">
                <a:ln>
                  <a:noFill/>
                </a:ln>
                <a:solidFill>
                  <a:prstClr val="white"/>
                </a:solidFill>
                <a:effectLst/>
                <a:uLnTx/>
                <a:uFillTx/>
              </a:rPr>
              <a:t>教程： </a:t>
            </a:r>
            <a:r>
              <a:rPr kumimoji="0" lang="en-US" altLang="zh-CN" sz="100" b="0" i="0" u="none" strike="noStrike" kern="0" cap="none" spc="0" normalizeH="0" baseline="0" noProof="0">
                <a:ln>
                  <a:noFill/>
                </a:ln>
                <a:solidFill>
                  <a:prstClr val="white"/>
                </a:solidFill>
                <a:effectLst/>
                <a:uLnTx/>
                <a:uFillTx/>
              </a:rPr>
              <a:t>www.1ppt.com/word/              Excel</a:t>
            </a:r>
            <a:r>
              <a:rPr kumimoji="0" lang="zh-CN" altLang="en-US" sz="100" b="0" i="0" u="none" strike="noStrike" kern="0" cap="none" spc="0" normalizeH="0" baseline="0" noProof="0">
                <a:ln>
                  <a:noFill/>
                </a:ln>
                <a:solidFill>
                  <a:prstClr val="white"/>
                </a:solidFill>
                <a:effectLst/>
                <a:uLnTx/>
                <a:uFillTx/>
              </a:rPr>
              <a:t>教程：</a:t>
            </a:r>
            <a:r>
              <a:rPr kumimoji="0" lang="en-US" altLang="zh-CN" sz="100" b="0" i="0" u="none" strike="noStrike" kern="0" cap="none" spc="0" normalizeH="0" baseline="0" noProof="0">
                <a:ln>
                  <a:noFill/>
                </a:ln>
                <a:solidFill>
                  <a:prstClr val="white"/>
                </a:solidFill>
                <a:effectLst/>
                <a:uLnTx/>
                <a:uFillTx/>
              </a:rPr>
              <a:t>www.1ppt.com/excel/  </a:t>
            </a:r>
            <a:endParaRPr kumimoji="0" lang="en-US" altLang="zh-CN" sz="100" b="0" i="0" u="none" strike="noStrike" kern="0" cap="none" spc="0" normalizeH="0" baseline="0" noProof="0">
              <a:ln>
                <a:noFill/>
              </a:ln>
              <a:solidFill>
                <a:prstClr val="white"/>
              </a:solidFill>
              <a:effectLst/>
              <a:uLnTx/>
              <a:uFillTx/>
            </a:endParaRP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00" b="0" i="0" u="none" strike="noStrike" kern="0" cap="none" spc="0" normalizeH="0" baseline="0" noProof="0">
                <a:ln>
                  <a:noFill/>
                </a:ln>
                <a:solidFill>
                  <a:prstClr val="white"/>
                </a:solidFill>
                <a:effectLst/>
                <a:uLnTx/>
                <a:uFillTx/>
              </a:rPr>
              <a:t>资料下载：</a:t>
            </a:r>
            <a:r>
              <a:rPr kumimoji="0" lang="en-US" altLang="zh-CN" sz="100" b="0" i="0" u="none" strike="noStrike" kern="0" cap="none" spc="0" normalizeH="0" baseline="0" noProof="0">
                <a:ln>
                  <a:noFill/>
                </a:ln>
                <a:solidFill>
                  <a:prstClr val="white"/>
                </a:solidFill>
                <a:effectLst/>
                <a:uLnTx/>
                <a:uFillTx/>
              </a:rPr>
              <a:t>www.1ppt.com/ziliao/                PPT</a:t>
            </a:r>
            <a:r>
              <a:rPr kumimoji="0" lang="zh-CN" altLang="en-US" sz="100" b="0" i="0" u="none" strike="noStrike" kern="0" cap="none" spc="0" normalizeH="0" baseline="0" noProof="0">
                <a:ln>
                  <a:noFill/>
                </a:ln>
                <a:solidFill>
                  <a:prstClr val="white"/>
                </a:solidFill>
                <a:effectLst/>
                <a:uLnTx/>
                <a:uFillTx/>
              </a:rPr>
              <a:t>课件下载：</a:t>
            </a:r>
            <a:r>
              <a:rPr kumimoji="0" lang="en-US" altLang="zh-CN" sz="100" b="0" i="0" u="none" strike="noStrike" kern="0" cap="none" spc="0" normalizeH="0" baseline="0" noProof="0">
                <a:ln>
                  <a:noFill/>
                </a:ln>
                <a:solidFill>
                  <a:prstClr val="white"/>
                </a:solidFill>
                <a:effectLst/>
                <a:uLnTx/>
                <a:uFillTx/>
              </a:rPr>
              <a:t>www.1ppt.com/kejian/ </a:t>
            </a:r>
            <a:endParaRPr kumimoji="0" lang="en-US" altLang="zh-CN" sz="100" b="0" i="0" u="none" strike="noStrike" kern="0" cap="none" spc="0" normalizeH="0" baseline="0" noProof="0">
              <a:ln>
                <a:noFill/>
              </a:ln>
              <a:solidFill>
                <a:prstClr val="white"/>
              </a:solidFill>
              <a:effectLst/>
              <a:uLnTx/>
              <a:uFillTx/>
            </a:endParaRP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00" b="0" i="0" u="none" strike="noStrike" kern="0" cap="none" spc="0" normalizeH="0" baseline="0" noProof="0">
                <a:ln>
                  <a:noFill/>
                </a:ln>
                <a:solidFill>
                  <a:prstClr val="white"/>
                </a:solidFill>
                <a:effectLst/>
                <a:uLnTx/>
                <a:uFillTx/>
              </a:rPr>
              <a:t>范文下载：</a:t>
            </a:r>
            <a:r>
              <a:rPr kumimoji="0" lang="en-US" altLang="zh-CN" sz="100" b="0" i="0" u="none" strike="noStrike" kern="0" cap="none" spc="0" normalizeH="0" baseline="0" noProof="0">
                <a:ln>
                  <a:noFill/>
                </a:ln>
                <a:solidFill>
                  <a:prstClr val="white"/>
                </a:solidFill>
                <a:effectLst/>
                <a:uLnTx/>
                <a:uFillTx/>
              </a:rPr>
              <a:t>www.1ppt.com/fanwen/             </a:t>
            </a:r>
            <a:r>
              <a:rPr kumimoji="0" lang="zh-CN" altLang="en-US" sz="100" b="0" i="0" u="none" strike="noStrike" kern="0" cap="none" spc="0" normalizeH="0" baseline="0" noProof="0">
                <a:ln>
                  <a:noFill/>
                </a:ln>
                <a:solidFill>
                  <a:prstClr val="white"/>
                </a:solidFill>
                <a:effectLst/>
                <a:uLnTx/>
                <a:uFillTx/>
              </a:rPr>
              <a:t>试卷下载：</a:t>
            </a:r>
            <a:r>
              <a:rPr kumimoji="0" lang="en-US" altLang="zh-CN" sz="100" b="0" i="0" u="none" strike="noStrike" kern="0" cap="none" spc="0" normalizeH="0" baseline="0" noProof="0">
                <a:ln>
                  <a:noFill/>
                </a:ln>
                <a:solidFill>
                  <a:prstClr val="white"/>
                </a:solidFill>
                <a:effectLst/>
                <a:uLnTx/>
                <a:uFillTx/>
              </a:rPr>
              <a:t>www.1ppt.com/shiti/  </a:t>
            </a:r>
            <a:endParaRPr kumimoji="0" lang="en-US" altLang="zh-CN" sz="100" b="0" i="0" u="none" strike="noStrike" kern="0" cap="none" spc="0" normalizeH="0" baseline="0" noProof="0">
              <a:ln>
                <a:noFill/>
              </a:ln>
              <a:solidFill>
                <a:prstClr val="white"/>
              </a:solidFill>
              <a:effectLst/>
              <a:uLnTx/>
              <a:uFillTx/>
            </a:endParaRP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00" b="0" i="0" u="none" strike="noStrike" kern="0" cap="none" spc="0" normalizeH="0" baseline="0" noProof="0">
                <a:ln>
                  <a:noFill/>
                </a:ln>
                <a:solidFill>
                  <a:prstClr val="white"/>
                </a:solidFill>
                <a:effectLst/>
                <a:uLnTx/>
                <a:uFillTx/>
              </a:rPr>
              <a:t>教案下载：</a:t>
            </a:r>
            <a:r>
              <a:rPr kumimoji="0" lang="en-US" altLang="zh-CN" sz="100" b="0" i="0" u="none" strike="noStrike" kern="0" cap="none" spc="0" normalizeH="0" baseline="0" noProof="0">
                <a:ln>
                  <a:noFill/>
                </a:ln>
                <a:solidFill>
                  <a:prstClr val="white"/>
                </a:solidFill>
                <a:effectLst/>
                <a:uLnTx/>
                <a:uFillTx/>
              </a:rPr>
              <a:t>www.1ppt.com/jiaoan/        </a:t>
            </a:r>
            <a:endParaRPr kumimoji="0" lang="en-US" altLang="zh-CN" sz="100" b="0" i="0" u="none" strike="noStrike" kern="0" cap="none" spc="0" normalizeH="0" baseline="0" noProof="0">
              <a:ln>
                <a:noFill/>
              </a:ln>
              <a:solidFill>
                <a:prstClr val="white"/>
              </a:solidFill>
              <a:effectLst/>
              <a:uLnTx/>
              <a:uFillTx/>
            </a:endParaRPr>
          </a:p>
          <a:p>
            <a:pPr marL="0" marR="0" lvl="0" indent="0" defTabSz="914400" eaLnBrk="1" fontAlgn="auto" latinLnBrk="0" hangingPunct="1">
              <a:lnSpc>
                <a:spcPct val="100000"/>
              </a:lnSpc>
              <a:spcBef>
                <a:spcPct val="0"/>
              </a:spcBef>
              <a:spcAft>
                <a:spcPct val="0"/>
              </a:spcAft>
              <a:buClrTx/>
              <a:buSzTx/>
              <a:buFontTx/>
              <a:buNone/>
              <a:defRPr/>
            </a:pPr>
            <a:r>
              <a:rPr kumimoji="0" lang="zh-CN" altLang="en-US" sz="100" b="0" i="0" u="none" strike="noStrike" kern="0" cap="none" spc="0" normalizeH="0" baseline="0" noProof="0">
                <a:ln>
                  <a:noFill/>
                </a:ln>
                <a:solidFill>
                  <a:prstClr val="white"/>
                </a:solidFill>
                <a:effectLst/>
                <a:uLnTx/>
                <a:uFillTx/>
              </a:rPr>
              <a:t>字体下载：</a:t>
            </a:r>
            <a:r>
              <a:rPr kumimoji="0" lang="en-US" altLang="zh-CN" sz="100" b="0" i="0" u="none" strike="noStrike" kern="0" cap="none" spc="0" normalizeH="0" baseline="0" noProof="0">
                <a:ln>
                  <a:noFill/>
                </a:ln>
                <a:solidFill>
                  <a:prstClr val="white"/>
                </a:solidFill>
                <a:effectLst/>
                <a:uLnTx/>
                <a:uFillTx/>
              </a:rPr>
              <a:t>www.1ppt.com/ziti/</a:t>
            </a:r>
            <a:endParaRPr kumimoji="0" lang="en-US" altLang="zh-CN" sz="100" b="0" i="0" u="none" strike="noStrike" kern="0" cap="none" spc="0" normalizeH="0" baseline="0" noProof="0">
              <a:ln>
                <a:noFill/>
              </a:ln>
              <a:solidFill>
                <a:prstClr val="white"/>
              </a:solidFill>
              <a:effectLst/>
              <a:uLnTx/>
              <a:uFillTx/>
            </a:endParaRPr>
          </a:p>
          <a:p>
            <a:pPr marL="0" marR="0" lvl="0" indent="0" defTabSz="914400" eaLnBrk="1" fontAlgn="auto" latinLnBrk="0" hangingPunct="1">
              <a:lnSpc>
                <a:spcPct val="100000"/>
              </a:lnSpc>
              <a:spcBef>
                <a:spcPct val="0"/>
              </a:spcBef>
              <a:spcAft>
                <a:spcPct val="0"/>
              </a:spcAft>
              <a:buClrTx/>
              <a:buSzTx/>
              <a:buFontTx/>
              <a:buNone/>
              <a:defRPr/>
            </a:pPr>
            <a:r>
              <a:rPr kumimoji="0" lang="en-US" altLang="zh-CN" sz="100" b="0" i="0" u="none" strike="noStrike" kern="0" cap="none" spc="0" normalizeH="0" baseline="0" noProof="0">
                <a:ln>
                  <a:noFill/>
                </a:ln>
                <a:solidFill>
                  <a:prstClr val="white"/>
                </a:solidFill>
                <a:effectLst/>
                <a:uLnTx/>
                <a:uFillTx/>
              </a:rPr>
              <a:t> </a:t>
            </a:r>
            <a:endParaRPr kumimoji="0" lang="zh-CN" altLang="en-US" sz="100" b="0" i="0" u="none" strike="noStrike" kern="0" cap="none" spc="0" normalizeH="0" baseline="0" noProof="0">
              <a:ln>
                <a:noFill/>
              </a:ln>
              <a:solidFill>
                <a:prstClr val="white"/>
              </a:solidFill>
              <a:effectLst/>
              <a:uLnTx/>
              <a:uFillTx/>
            </a:endParaRPr>
          </a:p>
        </p:txBody>
      </p:sp>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6CDE040-D13E-446D-83C6-DAE963B644DC}" type="datetimeFigureOut">
              <a:rPr lang="zh-CN" altLang="en-US" smtClean="0"/>
              <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D4F0271-9F67-493A-98AC-8CD621D2342C}" type="slidenum">
              <a:rPr lang="zh-CN" altLang="en-US" smtClean="0"/>
              <a:t/>
            </a:fld>
            <a:endParaRPr lang="zh-CN" altLang="en-US"/>
          </a:p>
        </p:txBody>
      </p:sp>
      <p:pic>
        <p:nvPicPr>
          <p:cNvPr id="8" name="图片 7"/>
          <p:cNvPicPr>
            <a:picLocks noChangeAspect="1"/>
          </p:cNvPicPr>
          <p:nvPr userDrawn="1"/>
        </p:nvPicPr>
        <p:blipFill>
          <a:blip r:embed="rId13"/>
          <a:stretch>
            <a:fillRect/>
          </a:stretch>
        </p:blipFill>
        <p:spPr>
          <a:xfrm>
            <a:off x="0" y="0"/>
            <a:ext cx="9145151" cy="5143500"/>
          </a:xfrm>
          <a:prstGeom prst="rect">
            <a:avLst/>
          </a:prstGeom>
        </p:spPr>
      </p:pic>
      <p:sp>
        <p:nvSpPr>
          <p:cNvPr id="9" name="矩形 8"/>
          <p:cNvSpPr/>
          <p:nvPr userDrawn="1"/>
        </p:nvSpPr>
        <p:spPr>
          <a:xfrm>
            <a:off x="0" y="0"/>
            <a:ext cx="9145151" cy="5143500"/>
          </a:xfrm>
          <a:prstGeom prst="rect">
            <a:avLst/>
          </a:prstGeom>
          <a:solidFill>
            <a:schemeClr val="bg1">
              <a:alpha val="62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mc:Choice xmlns:p14="http://schemas.microsoft.com/office/powerpoint/2010/main" Requires="p14">
      <p:transition spd="slow" advClick="0" advTm="0" p14:dur="1500">
        <p:random/>
      </p:transition>
    </mc:Choice>
    <mc:Fallback>
      <p:transition spd="slow" advClick="0" advTm="0">
        <p:random/>
      </p:transition>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png" /><Relationship Id="rId6" Type="http://schemas.microsoft.com/office/2007/relationships/media" Target="../media/media1.mp3" /><Relationship Id="rId7" Type="http://schemas.microsoft.com/office/2007/relationships/media" Target="../media/media1.mp3" TargetMode="Interna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1.xml" /><Relationship Id="rId3" Type="http://schemas.openxmlformats.org/officeDocument/2006/relationships/image" Target="../media/image5.jpeg" /><Relationship Id="rId4" Type="http://schemas.openxmlformats.org/officeDocument/2006/relationships/image" Target="../media/image6.jpeg" /><Relationship Id="rId5" Type="http://schemas.openxmlformats.org/officeDocument/2006/relationships/image" Target="../media/image7.jpeg" /><Relationship Id="rId6" Type="http://schemas.openxmlformats.org/officeDocument/2006/relationships/image" Target="../media/image8.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2.xml" /><Relationship Id="rId3" Type="http://schemas.openxmlformats.org/officeDocument/2006/relationships/image" Target="../media/image9.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3.xml" /><Relationship Id="rId3" Type="http://schemas.openxmlformats.org/officeDocument/2006/relationships/image" Target="../media/image10.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2.xml" /><Relationship Id="rId3" Type="http://schemas.openxmlformats.org/officeDocument/2006/relationships/image" Target="../media/image11.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3.xml" /><Relationship Id="rId3" Type="http://schemas.openxmlformats.org/officeDocument/2006/relationships/image" Target="../media/image12.png" /><Relationship Id="rId4" Type="http://schemas.openxmlformats.org/officeDocument/2006/relationships/image" Target="../media/image13.png" /><Relationship Id="rId5" Type="http://schemas.openxmlformats.org/officeDocument/2006/relationships/image" Target="../media/image14.png" /><Relationship Id="rId6" Type="http://schemas.openxmlformats.org/officeDocument/2006/relationships/image" Target="../media/image15.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6.xml" /><Relationship Id="rId3" Type="http://schemas.openxmlformats.org/officeDocument/2006/relationships/image" Target="../media/image16.png" /><Relationship Id="rId4" Type="http://schemas.openxmlformats.org/officeDocument/2006/relationships/image" Target="../media/image17.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 Id="rId3" Type="http://schemas.openxmlformats.org/officeDocument/2006/relationships/image" Target="../media/image1.png" /><Relationship Id="rId4" Type="http://schemas.openxmlformats.org/officeDocument/2006/relationships/image" Target="../media/image2.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8.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18.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9.xml" /><Relationship Id="rId10" Type="http://schemas.openxmlformats.org/officeDocument/2006/relationships/image" Target="../media/image18.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9.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8.xml" /><Relationship Id="rId3" Type="http://schemas.openxmlformats.org/officeDocument/2006/relationships/image" Target="../media/image4.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a:off x="3860" y="0"/>
            <a:ext cx="9141291" cy="5143500"/>
          </a:xfrm>
          <a:prstGeom prst="rect">
            <a:avLst/>
          </a:prstGeom>
        </p:spPr>
      </p:pic>
      <p:pic>
        <p:nvPicPr>
          <p:cNvPr id="723" name="图片 722" descr="图片包含 LEGO, 玩具&#10;&#10;已生成极高可信度的说明"/>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0137" y="-497331"/>
            <a:ext cx="6478210" cy="6478210"/>
          </a:xfrm>
          <a:prstGeom prst="rect">
            <a:avLst/>
          </a:prstGeom>
        </p:spPr>
      </p:pic>
      <p:sp>
        <p:nvSpPr>
          <p:cNvPr id="148" name="文本框 147"/>
          <p:cNvSpPr txBox="1"/>
          <p:nvPr/>
        </p:nvSpPr>
        <p:spPr>
          <a:xfrm>
            <a:off x="394427" y="2620292"/>
            <a:ext cx="6787661" cy="923330"/>
          </a:xfrm>
          <a:prstGeom prst="rect">
            <a:avLst/>
          </a:prstGeom>
          <a:noFill/>
        </p:spPr>
        <p:txBody>
          <a:bodyPr wrap="square" rtlCol="0">
            <a:spAutoFit/>
          </a:bodyPr>
          <a:lstStyle/>
          <a:p>
            <a:r>
              <a:rPr lang="zh-CN" altLang="en-US" sz="5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工作总结</a:t>
            </a:r>
            <a:r>
              <a:rPr lang="en-US" altLang="zh-CN" sz="5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5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汇报</a:t>
            </a:r>
            <a:endParaRPr lang="zh-CN" altLang="en-US" sz="5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9" name="文本框 148"/>
          <p:cNvSpPr txBox="1"/>
          <p:nvPr/>
        </p:nvSpPr>
        <p:spPr>
          <a:xfrm>
            <a:off x="396699" y="3574384"/>
            <a:ext cx="6787661" cy="369332"/>
          </a:xfrm>
          <a:prstGeom prst="rect">
            <a:avLst/>
          </a:prstGeom>
          <a:noFill/>
        </p:spPr>
        <p:txBody>
          <a:bodyPr wrap="square" rtlCol="0">
            <a:spAutoFit/>
          </a:bodyPr>
          <a:lstStyle/>
          <a:p>
            <a:r>
              <a:rPr lang="en-US" altLang="zh-CN" sz="1800" b="1">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POWERPOINT TEMPLATE</a:t>
            </a:r>
            <a:endParaRPr lang="zh-CN" altLang="en-US" sz="1800" b="1">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0" name="文本框 149"/>
          <p:cNvSpPr txBox="1"/>
          <p:nvPr/>
        </p:nvSpPr>
        <p:spPr>
          <a:xfrm>
            <a:off x="403219" y="2207254"/>
            <a:ext cx="6787661" cy="415498"/>
          </a:xfrm>
          <a:prstGeom prst="rect">
            <a:avLst/>
          </a:prstGeom>
          <a:noFill/>
        </p:spPr>
        <p:txBody>
          <a:bodyPr wrap="square" rtlCol="0">
            <a:spAutoFit/>
          </a:bodyPr>
          <a:lstStyle/>
          <a:p>
            <a:r>
              <a:rPr lang="en-US" altLang="zh-CN" sz="2100" b="1">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YOUR COMPANY LOGO HERE</a:t>
            </a:r>
            <a:endParaRPr lang="zh-CN" altLang="en-US" sz="2100" b="1">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1" name="TextBox 32"/>
          <p:cNvSpPr txBox="1"/>
          <p:nvPr/>
        </p:nvSpPr>
        <p:spPr>
          <a:xfrm>
            <a:off x="371899" y="3945115"/>
            <a:ext cx="2319866" cy="253916"/>
          </a:xfrm>
          <a:prstGeom prst="rect">
            <a:avLst/>
          </a:prstGeom>
          <a:noFill/>
        </p:spPr>
        <p:txBody>
          <a:bodyPr wrap="none" rtlCol="0">
            <a:spAutoFit/>
          </a:bodyPr>
          <a:lstStyle/>
          <a:p>
            <a:pPr algn="ctr" eaLnBrk="1" hangingPunct="1">
              <a:buFont typeface="Arial" panose="020b0604020202020204" pitchFamily="34" charset="0"/>
              <a:buNone/>
            </a:pPr>
            <a:r>
              <a:rPr lang="zh-CN" altLang="en-US" sz="105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适用于商务总结</a:t>
            </a:r>
            <a:r>
              <a:rPr lang="en-US" altLang="zh-CN" sz="105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5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工作总结</a:t>
            </a:r>
            <a:r>
              <a:rPr lang="en-US" altLang="zh-CN" sz="105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5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工作计划</a:t>
            </a:r>
            <a:endParaRPr lang="zh-CN" altLang="en-US" sz="105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2" name="TextBox 12"/>
          <p:cNvSpPr txBox="1"/>
          <p:nvPr/>
        </p:nvSpPr>
        <p:spPr>
          <a:xfrm>
            <a:off x="371899" y="989515"/>
            <a:ext cx="1585690" cy="1107996"/>
          </a:xfrm>
          <a:prstGeom prst="rect">
            <a:avLst/>
          </a:prstGeom>
          <a:noFill/>
        </p:spPr>
        <p:txBody>
          <a:bodyPr wrap="none" rtlCol="0">
            <a:spAutoFit/>
          </a:bodyPr>
          <a:lstStyle/>
          <a:p>
            <a:r>
              <a:rPr lang="en-US" altLang="zh-CN" sz="6600" b="1" spc="-225">
                <a:solidFill>
                  <a:schemeClr val="accent1"/>
                </a:solidFill>
                <a:latin typeface="Agency FB" pitchFamily="34" charset="0"/>
              </a:rPr>
              <a:t>LOGO</a:t>
            </a:r>
            <a:endParaRPr lang="zh-CN" altLang="en-US" sz="6600" b="1" spc="-225">
              <a:solidFill>
                <a:schemeClr val="accent1"/>
              </a:solidFill>
              <a:latin typeface="Agency FB" pitchFamily="34" charset="0"/>
            </a:endParaRPr>
          </a:p>
        </p:txBody>
      </p:sp>
      <p:sp>
        <p:nvSpPr>
          <p:cNvPr id="153" name="TextBox 33"/>
          <p:cNvSpPr txBox="1"/>
          <p:nvPr/>
        </p:nvSpPr>
        <p:spPr>
          <a:xfrm>
            <a:off x="390734" y="4233898"/>
            <a:ext cx="3319402" cy="229870"/>
          </a:xfrm>
          <a:prstGeom prst="rect">
            <a:avLst/>
          </a:prstGeom>
          <a:noFill/>
        </p:spPr>
        <p:txBody>
          <a:bodyPr wrap="square" rtlCol="0">
            <a:spAutoFit/>
          </a:bodyPr>
          <a:lstStyle/>
          <a:p>
            <a:r>
              <a:rPr lang="zh-CN" altLang="en-US" sz="900">
                <a:solidFill>
                  <a:schemeClr val="tx1">
                    <a:lumMod val="85000"/>
                    <a:lumOff val="15000"/>
                  </a:schemeClr>
                </a:solidFill>
                <a:latin typeface="微软雅黑" panose="020b0503020204020204" pitchFamily="34" charset="-122"/>
                <a:ea typeface="微软雅黑" panose="020b0503020204020204" pitchFamily="34" charset="-122"/>
              </a:rPr>
              <a:t>汇报人：</a:t>
            </a:r>
            <a:r>
              <a:rPr lang="en-US" altLang="zh-CN" sz="90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900">
                <a:solidFill>
                  <a:schemeClr val="tx1">
                    <a:lumMod val="85000"/>
                    <a:lumOff val="15000"/>
                  </a:schemeClr>
                </a:solidFill>
                <a:latin typeface="微软雅黑" panose="020b0503020204020204" pitchFamily="34" charset="-122"/>
                <a:ea typeface="微软雅黑" panose="020b0503020204020204" pitchFamily="34" charset="-122"/>
              </a:rPr>
              <a:t>汇            时间：</a:t>
            </a:r>
            <a:r>
              <a:rPr lang="en-US" altLang="zh-CN" sz="900">
                <a:solidFill>
                  <a:schemeClr val="tx1">
                    <a:lumMod val="85000"/>
                    <a:lumOff val="15000"/>
                  </a:schemeClr>
                </a:solidFill>
                <a:latin typeface="微软雅黑" panose="020b0503020204020204" pitchFamily="34" charset="-122"/>
                <a:ea typeface="微软雅黑" panose="020b0503020204020204" pitchFamily="34" charset="-122"/>
              </a:rPr>
              <a:t>20xx</a:t>
            </a:r>
            <a:r>
              <a:rPr lang="zh-CN" altLang="en-US" sz="90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sz="900">
                <a:solidFill>
                  <a:schemeClr val="tx1">
                    <a:lumMod val="85000"/>
                    <a:lumOff val="15000"/>
                  </a:schemeClr>
                </a:solidFill>
                <a:latin typeface="微软雅黑" panose="020b0503020204020204" pitchFamily="34" charset="-122"/>
                <a:ea typeface="微软雅黑" panose="020b0503020204020204" pitchFamily="34" charset="-122"/>
              </a:rPr>
              <a:t>xx</a:t>
            </a:r>
            <a:r>
              <a:rPr lang="zh-CN" altLang="en-US" sz="90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900">
                <a:solidFill>
                  <a:schemeClr val="tx1">
                    <a:lumMod val="85000"/>
                    <a:lumOff val="15000"/>
                  </a:schemeClr>
                </a:solidFill>
                <a:latin typeface="微软雅黑" panose="020b0503020204020204" pitchFamily="34" charset="-122"/>
                <a:ea typeface="微软雅黑" panose="020b0503020204020204" pitchFamily="34" charset="-122"/>
              </a:rPr>
              <a:t>xx</a:t>
            </a:r>
            <a:r>
              <a:rPr lang="zh-CN" altLang="en-US" sz="900">
                <a:solidFill>
                  <a:schemeClr val="tx1">
                    <a:lumMod val="85000"/>
                    <a:lumOff val="15000"/>
                  </a:schemeClr>
                </a:solidFill>
                <a:latin typeface="微软雅黑" panose="020b0503020204020204" pitchFamily="34" charset="-122"/>
                <a:ea typeface="微软雅黑" panose="020b0503020204020204" pitchFamily="34" charset="-122"/>
              </a:rPr>
              <a:t>日</a:t>
            </a:r>
            <a:endParaRPr lang="zh-CN" altLang="en-US" sz="9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92" name="Freeform 425"/>
          <p:cNvSpPr/>
          <p:nvPr/>
        </p:nvSpPr>
        <p:spPr bwMode="auto">
          <a:xfrm rot="20609212">
            <a:off x="2771408" y="184979"/>
            <a:ext cx="1207294" cy="1247775"/>
          </a:xfrm>
          <a:custGeom>
            <a:gdLst>
              <a:gd name="T0" fmla="*/ 660 w 1014"/>
              <a:gd name="T1" fmla="*/ 951 h 1048"/>
              <a:gd name="T2" fmla="*/ 1014 w 1014"/>
              <a:gd name="T3" fmla="*/ 353 h 1048"/>
              <a:gd name="T4" fmla="*/ 865 w 1014"/>
              <a:gd name="T5" fmla="*/ 257 h 1048"/>
              <a:gd name="T6" fmla="*/ 614 w 1014"/>
              <a:gd name="T7" fmla="*/ 96 h 1048"/>
              <a:gd name="T8" fmla="*/ 464 w 1014"/>
              <a:gd name="T9" fmla="*/ 0 h 1048"/>
              <a:gd name="T10" fmla="*/ 69 w 1014"/>
              <a:gd name="T11" fmla="*/ 574 h 1048"/>
              <a:gd name="T12" fmla="*/ 0 w 1014"/>
              <a:gd name="T13" fmla="*/ 652 h 1048"/>
              <a:gd name="T14" fmla="*/ 182 w 1014"/>
              <a:gd name="T15" fmla="*/ 769 h 1048"/>
              <a:gd name="T16" fmla="*/ 434 w 1014"/>
              <a:gd name="T17" fmla="*/ 930 h 1048"/>
              <a:gd name="T18" fmla="*/ 617 w 1014"/>
              <a:gd name="T19" fmla="*/ 1048 h 1048"/>
              <a:gd name="T20" fmla="*/ 660 w 1014"/>
              <a:gd name="T21" fmla="*/ 951 h 10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4" h="1048">
                <a:moveTo>
                  <a:pt x="660" y="951"/>
                </a:moveTo>
                <a:lnTo>
                  <a:pt x="1014" y="353"/>
                </a:lnTo>
                <a:lnTo>
                  <a:pt x="865" y="257"/>
                </a:lnTo>
                <a:lnTo>
                  <a:pt x="614" y="96"/>
                </a:lnTo>
                <a:lnTo>
                  <a:pt x="464" y="0"/>
                </a:lnTo>
                <a:lnTo>
                  <a:pt x="69" y="574"/>
                </a:lnTo>
                <a:lnTo>
                  <a:pt x="0" y="652"/>
                </a:lnTo>
                <a:lnTo>
                  <a:pt x="182" y="769"/>
                </a:lnTo>
                <a:lnTo>
                  <a:pt x="434" y="930"/>
                </a:lnTo>
                <a:lnTo>
                  <a:pt x="617" y="1048"/>
                </a:lnTo>
                <a:lnTo>
                  <a:pt x="660" y="9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pic>
        <p:nvPicPr>
          <p:cNvPr id="3" name="工作商务会议">
            <a:hlinkClick action="ppaction://media"/>
          </p:cNvPr>
          <p:cNvPicPr>
            <a:picLocks noChangeAspect="1"/>
          </p:cNvPicPr>
          <p:nvPr>
            <a:audioFile r:link="rId6"/>
            <p:extLst>
              <p:ext uri="{DAA4B4D4-6D71-4841-9C94-3DE7FCFB9230}">
                <p14:media xmlns:p14="http://schemas.microsoft.com/office/powerpoint/2010/main" r:embed="rId7"/>
              </p:ext>
            </p:extLst>
          </p:nvPr>
        </p:nvPicPr>
        <p:blipFill>
          <a:blip r:embed="rId5"/>
          <a:stretch>
            <a:fillRect/>
          </a:stretch>
        </p:blipFill>
        <p:spPr>
          <a:xfrm>
            <a:off x="0" y="-754691"/>
            <a:ext cx="609600" cy="609600"/>
          </a:xfrm>
          <a:prstGeom prst="rect">
            <a:avLst/>
          </a:prstGeom>
        </p:spPr>
      </p:pic>
    </p:spTree>
  </p:cSld>
  <p:clrMapOvr>
    <a:masterClrMapping/>
  </p:clrMapOvr>
  <mc:AlternateContent>
    <mc:Choice xmlns:p14="http://schemas.microsoft.com/office/powerpoint/2010/main" Requires="p14">
      <p:transition advClick="0" advTm="10000" p14:dur="10">
        <p:random/>
      </p:transition>
    </mc:Choice>
    <mc:Fallback>
      <p:transition advClick="0" advTm="10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8" fill="hold" nodeType="afterGroup">
                            <p:stCondLst>
                              <p:cond delay="1"/>
                            </p:stCondLst>
                            <p:childTnLst>
                              <p:par>
                                <p:cTn id="9" presetID="42" presetClass="entr" presetSubtype="0" fill="hold" nodeType="afterEffect">
                                  <p:stCondLst>
                                    <p:cond delay="0"/>
                                  </p:stCondLst>
                                  <p:childTnLst>
                                    <p:set>
                                      <p:cBhvr>
                                        <p:cTn id="10" dur="1" fill="hold">
                                          <p:stCondLst>
                                            <p:cond delay="0"/>
                                          </p:stCondLst>
                                        </p:cTn>
                                        <p:tgtEl>
                                          <p:spTgt spid="723"/>
                                        </p:tgtEl>
                                        <p:attrNameLst>
                                          <p:attrName>style.visibility</p:attrName>
                                        </p:attrNameLst>
                                      </p:cBhvr>
                                      <p:to>
                                        <p:strVal val="visible"/>
                                      </p:to>
                                    </p:set>
                                    <p:animEffect transition="in" filter="fade">
                                      <p:cBhvr>
                                        <p:cTn id="11" dur="1000"/>
                                        <p:tgtEl>
                                          <p:spTgt spid="723"/>
                                        </p:tgtEl>
                                      </p:cBhvr>
                                    </p:animEffect>
                                    <p:anim calcmode="lin" valueType="num">
                                      <p:cBhvr>
                                        <p:cTn id="12" dur="1000" fill="hold"/>
                                        <p:tgtEl>
                                          <p:spTgt spid="723"/>
                                        </p:tgtEl>
                                        <p:attrNameLst>
                                          <p:attrName>ppt_x</p:attrName>
                                        </p:attrNameLst>
                                      </p:cBhvr>
                                      <p:tavLst>
                                        <p:tav tm="0">
                                          <p:val>
                                            <p:strVal val="#ppt_x"/>
                                          </p:val>
                                        </p:tav>
                                        <p:tav tm="100000">
                                          <p:val>
                                            <p:strVal val="#ppt_x"/>
                                          </p:val>
                                        </p:tav>
                                      </p:tavLst>
                                    </p:anim>
                                    <p:anim calcmode="lin" valueType="num">
                                      <p:cBhvr>
                                        <p:cTn id="13" dur="1000" fill="hold"/>
                                        <p:tgtEl>
                                          <p:spTgt spid="723"/>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1"/>
                            </p:stCondLst>
                            <p:childTnLst>
                              <p:par>
                                <p:cTn id="15" presetID="45" presetClass="entr" presetSubtype="0" fill="hold" grpId="0" nodeType="afterEffect">
                                  <p:stCondLst>
                                    <p:cond delay="0"/>
                                  </p:stCondLst>
                                  <p:iterate type="lt">
                                    <p:tmPct val="10000"/>
                                  </p:iterate>
                                  <p:childTnLst>
                                    <p:set>
                                      <p:cBhvr>
                                        <p:cTn id="16" dur="1" fill="hold">
                                          <p:stCondLst>
                                            <p:cond delay="0"/>
                                          </p:stCondLst>
                                        </p:cTn>
                                        <p:tgtEl>
                                          <p:spTgt spid="152"/>
                                        </p:tgtEl>
                                        <p:attrNameLst>
                                          <p:attrName>style.visibility</p:attrName>
                                        </p:attrNameLst>
                                      </p:cBhvr>
                                      <p:to>
                                        <p:strVal val="visible"/>
                                      </p:to>
                                    </p:set>
                                    <p:animEffect transition="in" filter="fade">
                                      <p:cBhvr>
                                        <p:cTn id="17" dur="1000"/>
                                        <p:tgtEl>
                                          <p:spTgt spid="152"/>
                                        </p:tgtEl>
                                      </p:cBhvr>
                                    </p:animEffect>
                                    <p:anim calcmode="lin" valueType="num">
                                      <p:cBhvr>
                                        <p:cTn id="18" dur="1000" fill="hold"/>
                                        <p:tgtEl>
                                          <p:spTgt spid="152"/>
                                        </p:tgtEl>
                                        <p:attrNameLst>
                                          <p:attrName>ppt_w</p:attrName>
                                        </p:attrNameLst>
                                      </p:cBhvr>
                                      <p:tavLst>
                                        <p:tav tm="0" fmla="#ppt_w*sin(2.5*pi*$)">
                                          <p:val>
                                            <p:fltVal val="0"/>
                                          </p:val>
                                        </p:tav>
                                        <p:tav tm="100000">
                                          <p:val>
                                            <p:fltVal val="1"/>
                                          </p:val>
                                        </p:tav>
                                      </p:tavLst>
                                    </p:anim>
                                    <p:anim calcmode="lin" valueType="num">
                                      <p:cBhvr>
                                        <p:cTn id="19" dur="1000" fill="hold"/>
                                        <p:tgtEl>
                                          <p:spTgt spid="152"/>
                                        </p:tgtEl>
                                        <p:attrNameLst>
                                          <p:attrName>ppt_h</p:attrName>
                                        </p:attrNameLst>
                                      </p:cBhvr>
                                      <p:tavLst>
                                        <p:tav tm="0">
                                          <p:val>
                                            <p:strVal val="#ppt_h"/>
                                          </p:val>
                                        </p:tav>
                                        <p:tav tm="100000">
                                          <p:val>
                                            <p:strVal val="#ppt_h"/>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150"/>
                                        </p:tgtEl>
                                        <p:attrNameLst>
                                          <p:attrName>style.visibility</p:attrName>
                                        </p:attrNameLst>
                                      </p:cBhvr>
                                      <p:to>
                                        <p:strVal val="visible"/>
                                      </p:to>
                                    </p:set>
                                    <p:animEffect transition="in" filter="fade">
                                      <p:cBhvr>
                                        <p:cTn id="22" dur="500"/>
                                        <p:tgtEl>
                                          <p:spTgt spid="150"/>
                                        </p:tgtEl>
                                      </p:cBhvr>
                                    </p:animEffect>
                                  </p:childTnLst>
                                </p:cTn>
                              </p:par>
                            </p:childTnLst>
                          </p:cTn>
                        </p:par>
                        <p:par>
                          <p:cTn id="23" fill="hold" nodeType="afterGroup">
                            <p:stCondLst>
                              <p:cond delay="2001"/>
                            </p:stCondLst>
                            <p:childTnLst>
                              <p:par>
                                <p:cTn id="24" presetID="53" presetClass="entr" presetSubtype="16" fill="hold" grpId="0" nodeType="afterEffect">
                                  <p:stCondLst>
                                    <p:cond delay="0"/>
                                  </p:stCondLst>
                                  <p:childTnLst>
                                    <p:set>
                                      <p:cBhvr>
                                        <p:cTn id="25" dur="1" fill="hold">
                                          <p:stCondLst>
                                            <p:cond delay="0"/>
                                          </p:stCondLst>
                                        </p:cTn>
                                        <p:tgtEl>
                                          <p:spTgt spid="148"/>
                                        </p:tgtEl>
                                        <p:attrNameLst>
                                          <p:attrName>style.visibility</p:attrName>
                                        </p:attrNameLst>
                                      </p:cBhvr>
                                      <p:to>
                                        <p:strVal val="visible"/>
                                      </p:to>
                                    </p:set>
                                    <p:anim calcmode="lin" valueType="num">
                                      <p:cBhvr>
                                        <p:cTn id="26" dur="500" fill="hold"/>
                                        <p:tgtEl>
                                          <p:spTgt spid="148"/>
                                        </p:tgtEl>
                                        <p:attrNameLst>
                                          <p:attrName>ppt_w</p:attrName>
                                        </p:attrNameLst>
                                      </p:cBhvr>
                                      <p:tavLst>
                                        <p:tav tm="0">
                                          <p:val>
                                            <p:fltVal val="0"/>
                                          </p:val>
                                        </p:tav>
                                        <p:tav tm="100000">
                                          <p:val>
                                            <p:strVal val="#ppt_w"/>
                                          </p:val>
                                        </p:tav>
                                      </p:tavLst>
                                    </p:anim>
                                    <p:anim calcmode="lin" valueType="num">
                                      <p:cBhvr>
                                        <p:cTn id="27" dur="500" fill="hold"/>
                                        <p:tgtEl>
                                          <p:spTgt spid="148"/>
                                        </p:tgtEl>
                                        <p:attrNameLst>
                                          <p:attrName>ppt_h</p:attrName>
                                        </p:attrNameLst>
                                      </p:cBhvr>
                                      <p:tavLst>
                                        <p:tav tm="0">
                                          <p:val>
                                            <p:fltVal val="0"/>
                                          </p:val>
                                        </p:tav>
                                        <p:tav tm="100000">
                                          <p:val>
                                            <p:strVal val="#ppt_h"/>
                                          </p:val>
                                        </p:tav>
                                      </p:tavLst>
                                    </p:anim>
                                    <p:animEffect transition="in" filter="fade">
                                      <p:cBhvr>
                                        <p:cTn id="28" dur="500"/>
                                        <p:tgtEl>
                                          <p:spTgt spid="14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9"/>
                                        </p:tgtEl>
                                        <p:attrNameLst>
                                          <p:attrName>style.visibility</p:attrName>
                                        </p:attrNameLst>
                                      </p:cBhvr>
                                      <p:to>
                                        <p:strVal val="visible"/>
                                      </p:to>
                                    </p:set>
                                    <p:animEffect transition="in" filter="wipe(down)">
                                      <p:cBhvr>
                                        <p:cTn id="31" dur="500"/>
                                        <p:tgtEl>
                                          <p:spTgt spid="149"/>
                                        </p:tgtEl>
                                      </p:cBhvr>
                                    </p:animEffect>
                                  </p:childTnLst>
                                </p:cTn>
                              </p:par>
                            </p:childTnLst>
                          </p:cTn>
                        </p:par>
                        <p:par>
                          <p:cTn id="32" fill="hold" nodeType="afterGroup">
                            <p:stCondLst>
                              <p:cond delay="2501"/>
                            </p:stCondLst>
                            <p:childTnLst>
                              <p:par>
                                <p:cTn id="33" presetID="40" presetClass="entr" presetSubtype="0" fill="hold" grpId="0" nodeType="afterEffect">
                                  <p:stCondLst>
                                    <p:cond delay="0"/>
                                  </p:stCondLst>
                                  <p:iterate type="lt">
                                    <p:tmPct val="10000"/>
                                  </p:iterate>
                                  <p:childTnLst>
                                    <p:set>
                                      <p:cBhvr>
                                        <p:cTn id="34" dur="1" fill="hold">
                                          <p:stCondLst>
                                            <p:cond delay="0"/>
                                          </p:stCondLst>
                                        </p:cTn>
                                        <p:tgtEl>
                                          <p:spTgt spid="151"/>
                                        </p:tgtEl>
                                        <p:attrNameLst>
                                          <p:attrName>style.visibility</p:attrName>
                                        </p:attrNameLst>
                                      </p:cBhvr>
                                      <p:to>
                                        <p:strVal val="visible"/>
                                      </p:to>
                                    </p:set>
                                    <p:animEffect transition="in" filter="fade">
                                      <p:cBhvr>
                                        <p:cTn id="35" dur="1000"/>
                                        <p:tgtEl>
                                          <p:spTgt spid="151"/>
                                        </p:tgtEl>
                                      </p:cBhvr>
                                    </p:animEffect>
                                    <p:anim calcmode="lin" valueType="num">
                                      <p:cBhvr>
                                        <p:cTn id="36" dur="1000" fill="hold"/>
                                        <p:tgtEl>
                                          <p:spTgt spid="151"/>
                                        </p:tgtEl>
                                        <p:attrNameLst>
                                          <p:attrName>ppt_x</p:attrName>
                                        </p:attrNameLst>
                                      </p:cBhvr>
                                      <p:tavLst>
                                        <p:tav tm="0">
                                          <p:val>
                                            <p:strVal val="#ppt_x-.1"/>
                                          </p:val>
                                        </p:tav>
                                        <p:tav tm="100000">
                                          <p:val>
                                            <p:strVal val="#ppt_x"/>
                                          </p:val>
                                        </p:tav>
                                      </p:tavLst>
                                    </p:anim>
                                    <p:anim calcmode="lin" valueType="num">
                                      <p:cBhvr>
                                        <p:cTn id="37" dur="1000" fill="hold"/>
                                        <p:tgtEl>
                                          <p:spTgt spid="151"/>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3501"/>
                            </p:stCondLst>
                            <p:childTnLst>
                              <p:par>
                                <p:cTn id="39" presetID="42" presetClass="entr" presetSubtype="0" fill="hold" grpId="0" nodeType="afterEffect">
                                  <p:stCondLst>
                                    <p:cond delay="0"/>
                                  </p:stCondLst>
                                  <p:childTnLst>
                                    <p:set>
                                      <p:cBhvr>
                                        <p:cTn id="40" dur="1" fill="hold">
                                          <p:stCondLst>
                                            <p:cond delay="0"/>
                                          </p:stCondLst>
                                        </p:cTn>
                                        <p:tgtEl>
                                          <p:spTgt spid="153"/>
                                        </p:tgtEl>
                                        <p:attrNameLst>
                                          <p:attrName>style.visibility</p:attrName>
                                        </p:attrNameLst>
                                      </p:cBhvr>
                                      <p:to>
                                        <p:strVal val="visible"/>
                                      </p:to>
                                    </p:set>
                                    <p:animEffect transition="in" filter="fade">
                                      <p:cBhvr>
                                        <p:cTn id="41" dur="1000"/>
                                        <p:tgtEl>
                                          <p:spTgt spid="153"/>
                                        </p:tgtEl>
                                      </p:cBhvr>
                                    </p:animEffect>
                                    <p:anim calcmode="lin" valueType="num">
                                      <p:cBhvr>
                                        <p:cTn id="42" dur="1000" fill="hold"/>
                                        <p:tgtEl>
                                          <p:spTgt spid="153"/>
                                        </p:tgtEl>
                                        <p:attrNameLst>
                                          <p:attrName>ppt_x</p:attrName>
                                        </p:attrNameLst>
                                      </p:cBhvr>
                                      <p:tavLst>
                                        <p:tav tm="0">
                                          <p:val>
                                            <p:strVal val="#ppt_x"/>
                                          </p:val>
                                        </p:tav>
                                        <p:tav tm="100000">
                                          <p:val>
                                            <p:strVal val="#ppt_x"/>
                                          </p:val>
                                        </p:tav>
                                      </p:tavLst>
                                    </p:anim>
                                    <p:anim calcmode="lin" valueType="num">
                                      <p:cBhvr>
                                        <p:cTn id="43" dur="1000" fill="hold"/>
                                        <p:tgtEl>
                                          <p:spTgt spid="1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3"/>
                </p:tgtEl>
              </p:cMediaNode>
            </p:audio>
          </p:childTnLst>
        </p:cTn>
      </p:par>
    </p:tnLst>
    <p:bldLst>
      <p:bldP spid="148" grpId="0"/>
      <p:bldP spid="149" grpId="0"/>
      <p:bldP spid="150" grpId="0"/>
      <p:bldP spid="151" grpId="0"/>
      <p:bldP spid="152" grpId="0"/>
      <p:bldP spid="153"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矩形 26"/>
          <p:cNvSpPr/>
          <p:nvPr/>
        </p:nvSpPr>
        <p:spPr>
          <a:xfrm>
            <a:off x="0" y="243840"/>
            <a:ext cx="388620"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65415" y="222855"/>
            <a:ext cx="1723549"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441960" y="243840"/>
            <a:ext cx="94266"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Shape 14344"/>
          <p:cNvSpPr/>
          <p:nvPr/>
        </p:nvSpPr>
        <p:spPr>
          <a:xfrm flipH="1">
            <a:off x="5194972" y="1802046"/>
            <a:ext cx="1018107" cy="1"/>
          </a:xfrm>
          <a:prstGeom prst="line">
            <a:avLst/>
          </a:prstGeom>
          <a:ln w="6350">
            <a:solidFill>
              <a:schemeClr val="bg1">
                <a:lumMod val="65000"/>
              </a:schemeClr>
            </a:solidFill>
            <a:prstDash val="dash"/>
            <a:round/>
            <a:headEnd type="oval"/>
          </a:ln>
        </p:spPr>
        <p:txBody>
          <a:bodyPr lIns="0" tIns="0" rIns="0" bIns="0"/>
          <a:lstStyle/>
          <a:p>
            <a:pPr lvl="0">
              <a:defRPr sz="1200">
                <a:uFillTx/>
                <a:latin typeface="+mj-lt"/>
                <a:ea typeface="+mj-ea"/>
                <a:cs typeface="+mj-cs"/>
                <a:sym typeface="Helvetica"/>
              </a:defRPr>
            </a:pPr>
            <a:endParaRPr sz="1200">
              <a:solidFill>
                <a:schemeClr val="tx1">
                  <a:lumMod val="75000"/>
                  <a:lumOff val="25000"/>
                </a:schemeClr>
              </a:solidFill>
              <a:cs typeface="+mn-ea"/>
              <a:sym typeface="+mn-lt"/>
            </a:endParaRPr>
          </a:p>
        </p:txBody>
      </p:sp>
      <p:sp>
        <p:nvSpPr>
          <p:cNvPr id="6" name="Shape 14345"/>
          <p:cNvSpPr/>
          <p:nvPr/>
        </p:nvSpPr>
        <p:spPr>
          <a:xfrm>
            <a:off x="6251192" y="1638791"/>
            <a:ext cx="2565007" cy="307740"/>
          </a:xfrm>
          <a:prstGeom prst="rect">
            <a:avLst/>
          </a:prstGeom>
          <a:noFill/>
          <a:ln w="12700" cap="flat">
            <a:noFill/>
            <a:miter lim="400000"/>
          </a:ln>
          <a:effectLst/>
        </p:spPr>
        <p:txBody>
          <a:bodyPr wrap="square" lIns="45702" tIns="45702" rIns="45702" bIns="45702" numCol="1" anchor="t">
            <a:spAutoFit/>
          </a:bodyPr>
          <a:lstStyle>
            <a:lvl1pP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添加标题</a:t>
            </a:r>
            <a:endParaRPr sz="1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7" name="Shape 14346"/>
          <p:cNvSpPr/>
          <p:nvPr/>
        </p:nvSpPr>
        <p:spPr>
          <a:xfrm>
            <a:off x="6251190" y="1854684"/>
            <a:ext cx="1905268" cy="535495"/>
          </a:xfrm>
          <a:prstGeom prst="rect">
            <a:avLst/>
          </a:prstGeom>
          <a:noFill/>
          <a:ln w="12700" cap="flat">
            <a:noFill/>
            <a:miter lim="400000"/>
          </a:ln>
          <a:effectLst/>
        </p:spPr>
        <p:txBody>
          <a:bodyPr wrap="square" lIns="45702" tIns="45702" rIns="45702" bIns="45702" numCol="1" anchor="t">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8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a:t>
            </a:r>
            <a:r>
              <a:rPr sz="8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t>
            </a:r>
            <a:r>
              <a:rPr lang="zh-CN" altLang="en-US" sz="8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单击此处添加标题</a:t>
            </a:r>
            <a:endParaRPr sz="8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8" name="Shape 14348"/>
          <p:cNvSpPr/>
          <p:nvPr/>
        </p:nvSpPr>
        <p:spPr>
          <a:xfrm>
            <a:off x="6663528" y="2897842"/>
            <a:ext cx="2235186" cy="307740"/>
          </a:xfrm>
          <a:prstGeom prst="rect">
            <a:avLst/>
          </a:prstGeom>
          <a:noFill/>
          <a:ln w="12700" cap="flat">
            <a:noFill/>
            <a:miter lim="400000"/>
          </a:ln>
          <a:effectLst/>
        </p:spPr>
        <p:txBody>
          <a:bodyPr wrap="square" lIns="45702" tIns="45702" rIns="45702" bIns="45702" numCol="1" anchor="t">
            <a:spAutoFit/>
          </a:bodyPr>
          <a:lstStyle>
            <a:lvl1pP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添加标题</a:t>
            </a:r>
            <a:endParaRPr sz="1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9" name="Shape 14349"/>
          <p:cNvSpPr/>
          <p:nvPr/>
        </p:nvSpPr>
        <p:spPr>
          <a:xfrm>
            <a:off x="6663530" y="3113735"/>
            <a:ext cx="1492929" cy="683228"/>
          </a:xfrm>
          <a:prstGeom prst="rect">
            <a:avLst/>
          </a:prstGeom>
          <a:noFill/>
          <a:ln w="12700" cap="flat">
            <a:noFill/>
            <a:miter lim="400000"/>
          </a:ln>
          <a:effectLst/>
        </p:spPr>
        <p:txBody>
          <a:bodyPr wrap="square" lIns="45702" tIns="45702" rIns="45702" bIns="45702" numCol="1" anchor="t">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8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a:t>
            </a:r>
            <a:r>
              <a:rPr sz="8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t>
            </a:r>
            <a:r>
              <a:rPr lang="zh-CN" altLang="en-US" sz="8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单击此处添加标题</a:t>
            </a:r>
            <a:endParaRPr sz="8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0" name="Shape 14351"/>
          <p:cNvSpPr/>
          <p:nvPr/>
        </p:nvSpPr>
        <p:spPr>
          <a:xfrm flipH="1">
            <a:off x="6135973" y="3058326"/>
            <a:ext cx="484270" cy="1"/>
          </a:xfrm>
          <a:prstGeom prst="line">
            <a:avLst/>
          </a:prstGeom>
          <a:ln w="6350">
            <a:solidFill>
              <a:schemeClr val="bg1">
                <a:lumMod val="65000"/>
              </a:schemeClr>
            </a:solidFill>
            <a:prstDash val="dash"/>
            <a:round/>
            <a:headEnd type="oval"/>
          </a:ln>
        </p:spPr>
        <p:txBody>
          <a:bodyPr lIns="0" tIns="0" rIns="0" bIns="0"/>
          <a:lstStyle/>
          <a:p>
            <a:pPr lvl="0">
              <a:defRPr sz="1200">
                <a:uFillTx/>
                <a:latin typeface="+mj-lt"/>
                <a:ea typeface="+mj-ea"/>
                <a:cs typeface="+mj-cs"/>
                <a:sym typeface="Helvetica"/>
              </a:defRPr>
            </a:pPr>
            <a:endParaRPr sz="1200">
              <a:solidFill>
                <a:schemeClr val="tx1">
                  <a:lumMod val="75000"/>
                  <a:lumOff val="25000"/>
                </a:schemeClr>
              </a:solidFill>
              <a:cs typeface="+mn-ea"/>
              <a:sym typeface="+mn-lt"/>
            </a:endParaRPr>
          </a:p>
        </p:txBody>
      </p:sp>
      <p:sp>
        <p:nvSpPr>
          <p:cNvPr id="11" name="Shape 14352"/>
          <p:cNvSpPr/>
          <p:nvPr/>
        </p:nvSpPr>
        <p:spPr>
          <a:xfrm>
            <a:off x="2335782" y="3720327"/>
            <a:ext cx="2235185" cy="307740"/>
          </a:xfrm>
          <a:prstGeom prst="rect">
            <a:avLst/>
          </a:prstGeom>
          <a:noFill/>
          <a:ln w="12700" cap="flat">
            <a:noFill/>
            <a:miter lim="400000"/>
          </a:ln>
          <a:effectLst/>
        </p:spPr>
        <p:txBody>
          <a:bodyPr wrap="square" lIns="45702" tIns="45702" rIns="45702" bIns="45702" numCol="1" anchor="t">
            <a:spAutoFit/>
          </a:bodyPr>
          <a:lstStyle>
            <a:lvl1pPr algn="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添加标题</a:t>
            </a:r>
            <a:endParaRPr sz="14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2" name="Shape 14353"/>
          <p:cNvSpPr/>
          <p:nvPr/>
        </p:nvSpPr>
        <p:spPr>
          <a:xfrm>
            <a:off x="2901952" y="3936221"/>
            <a:ext cx="1669014" cy="683228"/>
          </a:xfrm>
          <a:prstGeom prst="rect">
            <a:avLst/>
          </a:prstGeom>
          <a:noFill/>
          <a:ln w="12700" cap="flat">
            <a:noFill/>
            <a:miter lim="400000"/>
          </a:ln>
          <a:effectLst/>
        </p:spPr>
        <p:txBody>
          <a:bodyPr wrap="square" lIns="45702" tIns="45702" rIns="45702" bIns="45702" numCol="1" anchor="t">
            <a:spAutoFit/>
          </a:bodyPr>
          <a:lstStyle>
            <a:lvl1pPr algn="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en-US" sz="8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a:t>
            </a:r>
            <a:r>
              <a:rPr sz="8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t>
            </a:r>
            <a:r>
              <a:rPr lang="zh-CN" altLang="en-US" sz="8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单击此处添加标题</a:t>
            </a:r>
            <a:endParaRPr sz="8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3" name="Shape 14355"/>
          <p:cNvSpPr/>
          <p:nvPr/>
        </p:nvSpPr>
        <p:spPr>
          <a:xfrm>
            <a:off x="3735867" y="3585555"/>
            <a:ext cx="484270" cy="1"/>
          </a:xfrm>
          <a:prstGeom prst="line">
            <a:avLst/>
          </a:prstGeom>
          <a:ln w="6350">
            <a:solidFill>
              <a:schemeClr val="bg1">
                <a:lumMod val="65000"/>
              </a:schemeClr>
            </a:solidFill>
            <a:prstDash val="dash"/>
            <a:round/>
            <a:headEnd type="oval"/>
          </a:ln>
        </p:spPr>
        <p:txBody>
          <a:bodyPr lIns="0" tIns="0" rIns="0" bIns="0"/>
          <a:lstStyle/>
          <a:p>
            <a:pPr lvl="0">
              <a:defRPr sz="1200">
                <a:uFillTx/>
                <a:latin typeface="+mj-lt"/>
                <a:ea typeface="+mj-ea"/>
                <a:cs typeface="+mj-cs"/>
                <a:sym typeface="Helvetica"/>
              </a:defRPr>
            </a:pPr>
            <a:endParaRPr sz="1200">
              <a:solidFill>
                <a:schemeClr val="tx1">
                  <a:lumMod val="75000"/>
                  <a:lumOff val="25000"/>
                </a:schemeClr>
              </a:solidFill>
              <a:cs typeface="+mn-ea"/>
              <a:sym typeface="+mn-lt"/>
            </a:endParaRPr>
          </a:p>
        </p:txBody>
      </p:sp>
      <p:grpSp>
        <p:nvGrpSpPr>
          <p:cNvPr id="14" name="组合 13"/>
          <p:cNvGrpSpPr/>
          <p:nvPr/>
        </p:nvGrpSpPr>
        <p:grpSpPr>
          <a:xfrm>
            <a:off x="850381" y="1823703"/>
            <a:ext cx="1721645" cy="2645915"/>
            <a:chOff x="719417" y="924186"/>
            <a:chExt cx="2177519" cy="3346073"/>
          </a:xfrm>
        </p:grpSpPr>
        <p:grpSp>
          <p:nvGrpSpPr>
            <p:cNvPr id="15" name="Group 14"/>
            <p:cNvGrpSpPr/>
            <p:nvPr/>
          </p:nvGrpSpPr>
          <p:grpSpPr>
            <a:xfrm flipH="1">
              <a:off x="719417" y="1320154"/>
              <a:ext cx="1517119" cy="2950105"/>
              <a:chOff x="6476" y="614"/>
              <a:chExt cx="559" cy="1087"/>
            </a:xfrm>
            <a:solidFill>
              <a:schemeClr val="tx1">
                <a:lumMod val="65000"/>
                <a:lumOff val="35000"/>
              </a:schemeClr>
            </a:solidFill>
          </p:grpSpPr>
          <p:sp>
            <p:nvSpPr>
              <p:cNvPr id="22" name="Freeform 10"/>
              <p:cNvSpPr/>
              <p:nvPr/>
            </p:nvSpPr>
            <p:spPr bwMode="auto">
              <a:xfrm flipV="1">
                <a:off x="6727" y="614"/>
                <a:ext cx="272" cy="265"/>
              </a:xfrm>
              <a:custGeom>
                <a:gdLst>
                  <a:gd name="T0" fmla="*/ 546 w 1187"/>
                  <a:gd name="T1" fmla="*/ 1128 h 1165"/>
                  <a:gd name="T2" fmla="*/ 1159 w 1187"/>
                  <a:gd name="T3" fmla="*/ 626 h 1165"/>
                  <a:gd name="T4" fmla="*/ 767 w 1187"/>
                  <a:gd name="T5" fmla="*/ 43 h 1165"/>
                  <a:gd name="T6" fmla="*/ 308 w 1187"/>
                  <a:gd name="T7" fmla="*/ 105 h 1165"/>
                  <a:gd name="T8" fmla="*/ 68 w 1187"/>
                  <a:gd name="T9" fmla="*/ 715 h 1165"/>
                  <a:gd name="T10" fmla="*/ 546 w 1187"/>
                  <a:gd name="T11" fmla="*/ 1128 h 1165"/>
                </a:gdLst>
                <a:cxnLst>
                  <a:cxn ang="0">
                    <a:pos x="T0" y="T1"/>
                  </a:cxn>
                  <a:cxn ang="0">
                    <a:pos x="T2" y="T3"/>
                  </a:cxn>
                  <a:cxn ang="0">
                    <a:pos x="T4" y="T5"/>
                  </a:cxn>
                  <a:cxn ang="0">
                    <a:pos x="T6" y="T7"/>
                  </a:cxn>
                  <a:cxn ang="0">
                    <a:pos x="T8" y="T9"/>
                  </a:cxn>
                  <a:cxn ang="0">
                    <a:pos x="T10" y="T11"/>
                  </a:cxn>
                </a:cxnLst>
                <a:rect l="0" t="0" r="r" b="b"/>
                <a:pathLst>
                  <a:path w="1187" h="1165">
                    <a:moveTo>
                      <a:pt x="546" y="1128"/>
                    </a:moveTo>
                    <a:cubicBezTo>
                      <a:pt x="843" y="1165"/>
                      <a:pt x="1137" y="923"/>
                      <a:pt x="1159" y="626"/>
                    </a:cubicBezTo>
                    <a:cubicBezTo>
                      <a:pt x="1187" y="371"/>
                      <a:pt x="1012" y="114"/>
                      <a:pt x="767" y="43"/>
                    </a:cubicBezTo>
                    <a:cubicBezTo>
                      <a:pt x="615" y="0"/>
                      <a:pt x="443" y="20"/>
                      <a:pt x="308" y="105"/>
                    </a:cubicBezTo>
                    <a:cubicBezTo>
                      <a:pt x="111" y="230"/>
                      <a:pt x="0" y="487"/>
                      <a:pt x="68" y="715"/>
                    </a:cubicBezTo>
                    <a:cubicBezTo>
                      <a:pt x="121" y="936"/>
                      <a:pt x="323" y="1102"/>
                      <a:pt x="546" y="112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8" tIns="45694" rIns="91388" bIns="45694" numCol="1" anchor="t" anchorCtr="0" compatLnSpc="1"/>
              <a:lstStyle/>
              <a:p>
                <a:endParaRPr lang="zh-CN" altLang="en-US" sz="2000">
                  <a:cs typeface="+mn-ea"/>
                  <a:sym typeface="+mn-lt"/>
                </a:endParaRPr>
              </a:p>
            </p:txBody>
          </p:sp>
          <p:sp>
            <p:nvSpPr>
              <p:cNvPr id="23" name="Freeform 12"/>
              <p:cNvSpPr/>
              <p:nvPr/>
            </p:nvSpPr>
            <p:spPr bwMode="auto">
              <a:xfrm flipV="1">
                <a:off x="6476" y="903"/>
                <a:ext cx="485" cy="798"/>
              </a:xfrm>
              <a:custGeom>
                <a:gdLst>
                  <a:gd name="T0" fmla="*/ 1539 w 2208"/>
                  <a:gd name="T1" fmla="*/ 3515 h 3515"/>
                  <a:gd name="T2" fmla="*/ 2070 w 2208"/>
                  <a:gd name="T3" fmla="*/ 3487 h 3515"/>
                  <a:gd name="T4" fmla="*/ 2131 w 2208"/>
                  <a:gd name="T5" fmla="*/ 2626 h 3515"/>
                  <a:gd name="T6" fmla="*/ 2123 w 2208"/>
                  <a:gd name="T7" fmla="*/ 1758 h 3515"/>
                  <a:gd name="T8" fmla="*/ 1927 w 2208"/>
                  <a:gd name="T9" fmla="*/ 1030 h 3515"/>
                  <a:gd name="T10" fmla="*/ 2056 w 2208"/>
                  <a:gd name="T11" fmla="*/ 837 h 3515"/>
                  <a:gd name="T12" fmla="*/ 1679 w 2208"/>
                  <a:gd name="T13" fmla="*/ 525 h 3515"/>
                  <a:gd name="T14" fmla="*/ 1545 w 2208"/>
                  <a:gd name="T15" fmla="*/ 821 h 3515"/>
                  <a:gd name="T16" fmla="*/ 1487 w 2208"/>
                  <a:gd name="T17" fmla="*/ 1610 h 3515"/>
                  <a:gd name="T18" fmla="*/ 1072 w 2208"/>
                  <a:gd name="T19" fmla="*/ 976 h 3515"/>
                  <a:gd name="T20" fmla="*/ 1216 w 2208"/>
                  <a:gd name="T21" fmla="*/ 73 h 3515"/>
                  <a:gd name="T22" fmla="*/ 789 w 2208"/>
                  <a:gd name="T23" fmla="*/ 49 h 3515"/>
                  <a:gd name="T24" fmla="*/ 616 w 2208"/>
                  <a:gd name="T25" fmla="*/ 1012 h 3515"/>
                  <a:gd name="T26" fmla="*/ 1152 w 2208"/>
                  <a:gd name="T27" fmla="*/ 1926 h 3515"/>
                  <a:gd name="T28" fmla="*/ 1211 w 2208"/>
                  <a:gd name="T29" fmla="*/ 2413 h 3515"/>
                  <a:gd name="T30" fmla="*/ 842 w 2208"/>
                  <a:gd name="T31" fmla="*/ 2303 h 3515"/>
                  <a:gd name="T32" fmla="*/ 56 w 2208"/>
                  <a:gd name="T33" fmla="*/ 2338 h 3515"/>
                  <a:gd name="T34" fmla="*/ 63 w 2208"/>
                  <a:gd name="T35" fmla="*/ 2756 h 3515"/>
                  <a:gd name="T36" fmla="*/ 680 w 2208"/>
                  <a:gd name="T37" fmla="*/ 2748 h 3515"/>
                  <a:gd name="T38" fmla="*/ 694 w 2208"/>
                  <a:gd name="T39" fmla="*/ 2700 h 3515"/>
                  <a:gd name="T40" fmla="*/ 391 w 2208"/>
                  <a:gd name="T41" fmla="*/ 2370 h 3515"/>
                  <a:gd name="T42" fmla="*/ 789 w 2208"/>
                  <a:gd name="T43" fmla="*/ 2742 h 3515"/>
                  <a:gd name="T44" fmla="*/ 1006 w 2208"/>
                  <a:gd name="T45" fmla="*/ 2733 h 3515"/>
                  <a:gd name="T46" fmla="*/ 1539 w 2208"/>
                  <a:gd name="T47" fmla="*/ 3515 h 3515"/>
                  <a:gd name="connsiteX0" fmla="*/ 6896 w 9724"/>
                  <a:gd name="connsiteY0" fmla="*/ 9952 h 9952"/>
                  <a:gd name="connsiteX1" fmla="*/ 9301 w 9724"/>
                  <a:gd name="connsiteY1" fmla="*/ 9872 h 9952"/>
                  <a:gd name="connsiteX2" fmla="*/ 9577 w 9724"/>
                  <a:gd name="connsiteY2" fmla="*/ 7423 h 9952"/>
                  <a:gd name="connsiteX3" fmla="*/ 9541 w 9724"/>
                  <a:gd name="connsiteY3" fmla="*/ 4953 h 9952"/>
                  <a:gd name="connsiteX4" fmla="*/ 8653 w 9724"/>
                  <a:gd name="connsiteY4" fmla="*/ 2882 h 9952"/>
                  <a:gd name="connsiteX5" fmla="*/ 9238 w 9724"/>
                  <a:gd name="connsiteY5" fmla="*/ 2333 h 9952"/>
                  <a:gd name="connsiteX6" fmla="*/ 7530 w 9724"/>
                  <a:gd name="connsiteY6" fmla="*/ 1446 h 9952"/>
                  <a:gd name="connsiteX7" fmla="*/ 6923 w 9724"/>
                  <a:gd name="connsiteY7" fmla="*/ 2288 h 9952"/>
                  <a:gd name="connsiteX8" fmla="*/ 6661 w 9724"/>
                  <a:gd name="connsiteY8" fmla="*/ 4532 h 9952"/>
                  <a:gd name="connsiteX9" fmla="*/ 4781 w 9724"/>
                  <a:gd name="connsiteY9" fmla="*/ 2729 h 9952"/>
                  <a:gd name="connsiteX10" fmla="*/ 5433 w 9724"/>
                  <a:gd name="connsiteY10" fmla="*/ 160 h 9952"/>
                  <a:gd name="connsiteX11" fmla="*/ 3499 w 9724"/>
                  <a:gd name="connsiteY11" fmla="*/ 91 h 9952"/>
                  <a:gd name="connsiteX12" fmla="*/ 2716 w 9724"/>
                  <a:gd name="connsiteY12" fmla="*/ 2831 h 9952"/>
                  <a:gd name="connsiteX13" fmla="*/ 5143 w 9724"/>
                  <a:gd name="connsiteY13" fmla="*/ 5431 h 9952"/>
                  <a:gd name="connsiteX14" fmla="*/ 5411 w 9724"/>
                  <a:gd name="connsiteY14" fmla="*/ 6817 h 9952"/>
                  <a:gd name="connsiteX15" fmla="*/ 3739 w 9724"/>
                  <a:gd name="connsiteY15" fmla="*/ 6504 h 9952"/>
                  <a:gd name="connsiteX16" fmla="*/ 180 w 9724"/>
                  <a:gd name="connsiteY16" fmla="*/ 6603 h 9952"/>
                  <a:gd name="connsiteX17" fmla="*/ 211 w 9724"/>
                  <a:gd name="connsiteY17" fmla="*/ 7793 h 9952"/>
                  <a:gd name="connsiteX18" fmla="*/ 3006 w 9724"/>
                  <a:gd name="connsiteY18" fmla="*/ 7770 h 9952"/>
                  <a:gd name="connsiteX19" fmla="*/ 3069 w 9724"/>
                  <a:gd name="connsiteY19" fmla="*/ 7633 h 9952"/>
                  <a:gd name="connsiteX20" fmla="*/ 3499 w 9724"/>
                  <a:gd name="connsiteY20" fmla="*/ 7753 h 9952"/>
                  <a:gd name="connsiteX21" fmla="*/ 4482 w 9724"/>
                  <a:gd name="connsiteY21" fmla="*/ 7727 h 9952"/>
                  <a:gd name="connsiteX22" fmla="*/ 6896 w 9724"/>
                  <a:gd name="connsiteY22" fmla="*/ 9952 h 9952"/>
                  <a:gd name="connsiteX0-1" fmla="*/ 7092 w 10000"/>
                  <a:gd name="connsiteY0-2" fmla="*/ 10000 h 10000"/>
                  <a:gd name="connsiteX1-3" fmla="*/ 9565 w 10000"/>
                  <a:gd name="connsiteY1-4" fmla="*/ 9920 h 10000"/>
                  <a:gd name="connsiteX2-5" fmla="*/ 9849 w 10000"/>
                  <a:gd name="connsiteY2-6" fmla="*/ 7459 h 10000"/>
                  <a:gd name="connsiteX3-7" fmla="*/ 9812 w 10000"/>
                  <a:gd name="connsiteY3-8" fmla="*/ 4977 h 10000"/>
                  <a:gd name="connsiteX4-9" fmla="*/ 8899 w 10000"/>
                  <a:gd name="connsiteY4-10" fmla="*/ 2896 h 10000"/>
                  <a:gd name="connsiteX5-11" fmla="*/ 9500 w 10000"/>
                  <a:gd name="connsiteY5-12" fmla="*/ 2344 h 10000"/>
                  <a:gd name="connsiteX6-13" fmla="*/ 7744 w 10000"/>
                  <a:gd name="connsiteY6-14" fmla="*/ 1453 h 10000"/>
                  <a:gd name="connsiteX7-15" fmla="*/ 7119 w 10000"/>
                  <a:gd name="connsiteY7-16" fmla="*/ 2299 h 10000"/>
                  <a:gd name="connsiteX8-17" fmla="*/ 6850 w 10000"/>
                  <a:gd name="connsiteY8-18" fmla="*/ 4554 h 10000"/>
                  <a:gd name="connsiteX9-19" fmla="*/ 4917 w 10000"/>
                  <a:gd name="connsiteY9-20" fmla="*/ 2742 h 10000"/>
                  <a:gd name="connsiteX10-21" fmla="*/ 5587 w 10000"/>
                  <a:gd name="connsiteY10-22" fmla="*/ 161 h 10000"/>
                  <a:gd name="connsiteX11-23" fmla="*/ 3598 w 10000"/>
                  <a:gd name="connsiteY11-24" fmla="*/ 91 h 10000"/>
                  <a:gd name="connsiteX12-25" fmla="*/ 2793 w 10000"/>
                  <a:gd name="connsiteY12-26" fmla="*/ 2845 h 10000"/>
                  <a:gd name="connsiteX13-27" fmla="*/ 5289 w 10000"/>
                  <a:gd name="connsiteY13-28" fmla="*/ 5457 h 10000"/>
                  <a:gd name="connsiteX14-29" fmla="*/ 5565 w 10000"/>
                  <a:gd name="connsiteY14-30" fmla="*/ 6850 h 10000"/>
                  <a:gd name="connsiteX15-31" fmla="*/ 3845 w 10000"/>
                  <a:gd name="connsiteY15-32" fmla="*/ 6535 h 10000"/>
                  <a:gd name="connsiteX16-33" fmla="*/ 185 w 10000"/>
                  <a:gd name="connsiteY16-34" fmla="*/ 6635 h 10000"/>
                  <a:gd name="connsiteX17-35" fmla="*/ 217 w 10000"/>
                  <a:gd name="connsiteY17-36" fmla="*/ 7831 h 10000"/>
                  <a:gd name="connsiteX18-37" fmla="*/ 3091 w 10000"/>
                  <a:gd name="connsiteY18-38" fmla="*/ 7807 h 10000"/>
                  <a:gd name="connsiteX19-39" fmla="*/ 3598 w 10000"/>
                  <a:gd name="connsiteY19-40" fmla="*/ 7790 h 10000"/>
                  <a:gd name="connsiteX20-41" fmla="*/ 4609 w 10000"/>
                  <a:gd name="connsiteY20-42" fmla="*/ 7764 h 10000"/>
                  <a:gd name="connsiteX21-43" fmla="*/ 7092 w 10000"/>
                  <a:gd name="connsiteY21-44" fmla="*/ 10000 h 10000"/>
                  <a:gd name="connsiteX0-45" fmla="*/ 7092 w 10000"/>
                  <a:gd name="connsiteY0-46" fmla="*/ 10000 h 10000"/>
                  <a:gd name="connsiteX1-47" fmla="*/ 9565 w 10000"/>
                  <a:gd name="connsiteY1-48" fmla="*/ 9920 h 10000"/>
                  <a:gd name="connsiteX2-49" fmla="*/ 9849 w 10000"/>
                  <a:gd name="connsiteY2-50" fmla="*/ 7459 h 10000"/>
                  <a:gd name="connsiteX3-51" fmla="*/ 9812 w 10000"/>
                  <a:gd name="connsiteY3-52" fmla="*/ 4977 h 10000"/>
                  <a:gd name="connsiteX4-53" fmla="*/ 8899 w 10000"/>
                  <a:gd name="connsiteY4-54" fmla="*/ 2896 h 10000"/>
                  <a:gd name="connsiteX5-55" fmla="*/ 9500 w 10000"/>
                  <a:gd name="connsiteY5-56" fmla="*/ 2344 h 10000"/>
                  <a:gd name="connsiteX6-57" fmla="*/ 7744 w 10000"/>
                  <a:gd name="connsiteY6-58" fmla="*/ 1453 h 10000"/>
                  <a:gd name="connsiteX7-59" fmla="*/ 7119 w 10000"/>
                  <a:gd name="connsiteY7-60" fmla="*/ 2299 h 10000"/>
                  <a:gd name="connsiteX8-61" fmla="*/ 6850 w 10000"/>
                  <a:gd name="connsiteY8-62" fmla="*/ 4554 h 10000"/>
                  <a:gd name="connsiteX9-63" fmla="*/ 4917 w 10000"/>
                  <a:gd name="connsiteY9-64" fmla="*/ 2742 h 10000"/>
                  <a:gd name="connsiteX10-65" fmla="*/ 5587 w 10000"/>
                  <a:gd name="connsiteY10-66" fmla="*/ 161 h 10000"/>
                  <a:gd name="connsiteX11-67" fmla="*/ 3598 w 10000"/>
                  <a:gd name="connsiteY11-68" fmla="*/ 91 h 10000"/>
                  <a:gd name="connsiteX12-69" fmla="*/ 2793 w 10000"/>
                  <a:gd name="connsiteY12-70" fmla="*/ 2845 h 10000"/>
                  <a:gd name="connsiteX13-71" fmla="*/ 5289 w 10000"/>
                  <a:gd name="connsiteY13-72" fmla="*/ 5457 h 10000"/>
                  <a:gd name="connsiteX14-73" fmla="*/ 5565 w 10000"/>
                  <a:gd name="connsiteY14-74" fmla="*/ 6850 h 10000"/>
                  <a:gd name="connsiteX15-75" fmla="*/ 3845 w 10000"/>
                  <a:gd name="connsiteY15-76" fmla="*/ 6535 h 10000"/>
                  <a:gd name="connsiteX16-77" fmla="*/ 185 w 10000"/>
                  <a:gd name="connsiteY16-78" fmla="*/ 6635 h 10000"/>
                  <a:gd name="connsiteX17-79" fmla="*/ 217 w 10000"/>
                  <a:gd name="connsiteY17-80" fmla="*/ 7831 h 10000"/>
                  <a:gd name="connsiteX18-81" fmla="*/ 3598 w 10000"/>
                  <a:gd name="connsiteY18-82" fmla="*/ 7790 h 10000"/>
                  <a:gd name="connsiteX19-83" fmla="*/ 4609 w 10000"/>
                  <a:gd name="connsiteY19-84" fmla="*/ 7764 h 10000"/>
                  <a:gd name="connsiteX20-85" fmla="*/ 7092 w 10000"/>
                  <a:gd name="connsiteY20-86" fmla="*/ 10000 h 10000"/>
                  <a:gd name="connsiteX0-87" fmla="*/ 6965 w 9873"/>
                  <a:gd name="connsiteY0-88" fmla="*/ 10000 h 10000"/>
                  <a:gd name="connsiteX1-89" fmla="*/ 9438 w 9873"/>
                  <a:gd name="connsiteY1-90" fmla="*/ 9920 h 10000"/>
                  <a:gd name="connsiteX2-91" fmla="*/ 9722 w 9873"/>
                  <a:gd name="connsiteY2-92" fmla="*/ 7459 h 10000"/>
                  <a:gd name="connsiteX3-93" fmla="*/ 9685 w 9873"/>
                  <a:gd name="connsiteY3-94" fmla="*/ 4977 h 10000"/>
                  <a:gd name="connsiteX4-95" fmla="*/ 8772 w 9873"/>
                  <a:gd name="connsiteY4-96" fmla="*/ 2896 h 10000"/>
                  <a:gd name="connsiteX5-97" fmla="*/ 9373 w 9873"/>
                  <a:gd name="connsiteY5-98" fmla="*/ 2344 h 10000"/>
                  <a:gd name="connsiteX6-99" fmla="*/ 7617 w 9873"/>
                  <a:gd name="connsiteY6-100" fmla="*/ 1453 h 10000"/>
                  <a:gd name="connsiteX7-101" fmla="*/ 6992 w 9873"/>
                  <a:gd name="connsiteY7-102" fmla="*/ 2299 h 10000"/>
                  <a:gd name="connsiteX8-103" fmla="*/ 6723 w 9873"/>
                  <a:gd name="connsiteY8-104" fmla="*/ 4554 h 10000"/>
                  <a:gd name="connsiteX9-105" fmla="*/ 4790 w 9873"/>
                  <a:gd name="connsiteY9-106" fmla="*/ 2742 h 10000"/>
                  <a:gd name="connsiteX10-107" fmla="*/ 5460 w 9873"/>
                  <a:gd name="connsiteY10-108" fmla="*/ 161 h 10000"/>
                  <a:gd name="connsiteX11-109" fmla="*/ 3471 w 9873"/>
                  <a:gd name="connsiteY11-110" fmla="*/ 91 h 10000"/>
                  <a:gd name="connsiteX12-111" fmla="*/ 2666 w 9873"/>
                  <a:gd name="connsiteY12-112" fmla="*/ 2845 h 10000"/>
                  <a:gd name="connsiteX13-113" fmla="*/ 5162 w 9873"/>
                  <a:gd name="connsiteY13-114" fmla="*/ 5457 h 10000"/>
                  <a:gd name="connsiteX14-115" fmla="*/ 5438 w 9873"/>
                  <a:gd name="connsiteY14-116" fmla="*/ 6850 h 10000"/>
                  <a:gd name="connsiteX15-117" fmla="*/ 3718 w 9873"/>
                  <a:gd name="connsiteY15-118" fmla="*/ 6535 h 10000"/>
                  <a:gd name="connsiteX16-119" fmla="*/ 58 w 9873"/>
                  <a:gd name="connsiteY16-120" fmla="*/ 6635 h 10000"/>
                  <a:gd name="connsiteX17-121" fmla="*/ 692 w 9873"/>
                  <a:gd name="connsiteY17-122" fmla="*/ 7831 h 10000"/>
                  <a:gd name="connsiteX18-123" fmla="*/ 3471 w 9873"/>
                  <a:gd name="connsiteY18-124" fmla="*/ 7790 h 10000"/>
                  <a:gd name="connsiteX19-125" fmla="*/ 4482 w 9873"/>
                  <a:gd name="connsiteY19-126" fmla="*/ 7764 h 10000"/>
                  <a:gd name="connsiteX20-127" fmla="*/ 6965 w 9873"/>
                  <a:gd name="connsiteY20-128" fmla="*/ 10000 h 1000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9873" h="10000">
                    <a:moveTo>
                      <a:pt x="6965" y="10000"/>
                    </a:moveTo>
                    <a:cubicBezTo>
                      <a:pt x="7789" y="9963"/>
                      <a:pt x="8613" y="9940"/>
                      <a:pt x="9438" y="9920"/>
                    </a:cubicBezTo>
                    <a:cubicBezTo>
                      <a:pt x="9563" y="9100"/>
                      <a:pt x="9582" y="8276"/>
                      <a:pt x="9722" y="7459"/>
                    </a:cubicBezTo>
                    <a:cubicBezTo>
                      <a:pt x="9731" y="6633"/>
                      <a:pt x="10081" y="5787"/>
                      <a:pt x="9685" y="4977"/>
                    </a:cubicBezTo>
                    <a:cubicBezTo>
                      <a:pt x="9377" y="4286"/>
                      <a:pt x="8869" y="3619"/>
                      <a:pt x="8772" y="2896"/>
                    </a:cubicBezTo>
                    <a:cubicBezTo>
                      <a:pt x="8884" y="2685"/>
                      <a:pt x="9168" y="2524"/>
                      <a:pt x="9373" y="2344"/>
                    </a:cubicBezTo>
                    <a:cubicBezTo>
                      <a:pt x="8744" y="2076"/>
                      <a:pt x="8436" y="1532"/>
                      <a:pt x="7617" y="1453"/>
                    </a:cubicBezTo>
                    <a:cubicBezTo>
                      <a:pt x="7543" y="1767"/>
                      <a:pt x="6946" y="1955"/>
                      <a:pt x="6992" y="2299"/>
                    </a:cubicBezTo>
                    <a:cubicBezTo>
                      <a:pt x="6941" y="3054"/>
                      <a:pt x="6788" y="3799"/>
                      <a:pt x="6723" y="4554"/>
                    </a:cubicBezTo>
                    <a:cubicBezTo>
                      <a:pt x="6052" y="3960"/>
                      <a:pt x="5438" y="3342"/>
                      <a:pt x="4790" y="2742"/>
                    </a:cubicBezTo>
                    <a:cubicBezTo>
                      <a:pt x="5051" y="1884"/>
                      <a:pt x="5200" y="1015"/>
                      <a:pt x="5460" y="161"/>
                    </a:cubicBezTo>
                    <a:cubicBezTo>
                      <a:pt x="4841" y="-28"/>
                      <a:pt x="4123" y="-48"/>
                      <a:pt x="3471" y="91"/>
                    </a:cubicBezTo>
                    <a:cubicBezTo>
                      <a:pt x="3183" y="1007"/>
                      <a:pt x="2950" y="1927"/>
                      <a:pt x="2666" y="2845"/>
                    </a:cubicBezTo>
                    <a:cubicBezTo>
                      <a:pt x="3519" y="3708"/>
                      <a:pt x="4320" y="4591"/>
                      <a:pt x="5162" y="5457"/>
                    </a:cubicBezTo>
                    <a:cubicBezTo>
                      <a:pt x="5661" y="5858"/>
                      <a:pt x="5372" y="6387"/>
                      <a:pt x="5438" y="6850"/>
                    </a:cubicBezTo>
                    <a:cubicBezTo>
                      <a:pt x="4878" y="6727"/>
                      <a:pt x="4342" y="6469"/>
                      <a:pt x="3718" y="6535"/>
                    </a:cubicBezTo>
                    <a:cubicBezTo>
                      <a:pt x="2503" y="6604"/>
                      <a:pt x="1278" y="6618"/>
                      <a:pt x="58" y="6635"/>
                    </a:cubicBezTo>
                    <a:cubicBezTo>
                      <a:pt x="-185" y="7022"/>
                      <a:pt x="399" y="7453"/>
                      <a:pt x="692" y="7831"/>
                    </a:cubicBezTo>
                    <a:cubicBezTo>
                      <a:pt x="1261" y="8023"/>
                      <a:pt x="2739" y="7801"/>
                      <a:pt x="3471" y="7790"/>
                    </a:cubicBezTo>
                    <a:lnTo>
                      <a:pt x="4482" y="7764"/>
                    </a:lnTo>
                    <a:cubicBezTo>
                      <a:pt x="5320" y="8505"/>
                      <a:pt x="6099" y="9272"/>
                      <a:pt x="6965" y="1000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8" tIns="45694" rIns="91388" bIns="45694" numCol="1" anchor="t" anchorCtr="0" compatLnSpc="1"/>
              <a:lstStyle/>
              <a:p>
                <a:endParaRPr lang="zh-CN" altLang="en-US" sz="2000">
                  <a:cs typeface="+mn-ea"/>
                  <a:sym typeface="+mn-lt"/>
                </a:endParaRPr>
              </a:p>
            </p:txBody>
          </p:sp>
          <p:sp>
            <p:nvSpPr>
              <p:cNvPr id="24" name="Freeform 13"/>
              <p:cNvSpPr/>
              <p:nvPr/>
            </p:nvSpPr>
            <p:spPr bwMode="auto">
              <a:xfrm flipV="1">
                <a:off x="6854" y="1507"/>
                <a:ext cx="181" cy="193"/>
              </a:xfrm>
              <a:custGeom>
                <a:gdLst>
                  <a:gd name="T0" fmla="*/ 0 w 774"/>
                  <a:gd name="T1" fmla="*/ 458 h 861"/>
                  <a:gd name="T2" fmla="*/ 327 w 774"/>
                  <a:gd name="T3" fmla="*/ 861 h 861"/>
                  <a:gd name="T4" fmla="*/ 774 w 774"/>
                  <a:gd name="T5" fmla="*/ 229 h 861"/>
                  <a:gd name="T6" fmla="*/ 362 w 774"/>
                  <a:gd name="T7" fmla="*/ 15 h 861"/>
                  <a:gd name="T8" fmla="*/ 30 w 774"/>
                  <a:gd name="T9" fmla="*/ 475 h 861"/>
                  <a:gd name="T10" fmla="*/ 0 w 774"/>
                  <a:gd name="T11" fmla="*/ 458 h 861"/>
                  <a:gd name="connsiteX0" fmla="*/ 0 w 10000"/>
                  <a:gd name="connsiteY0" fmla="*/ 5167 h 9848"/>
                  <a:gd name="connsiteX1" fmla="*/ 4225 w 10000"/>
                  <a:gd name="connsiteY1" fmla="*/ 9848 h 9848"/>
                  <a:gd name="connsiteX2" fmla="*/ 10000 w 10000"/>
                  <a:gd name="connsiteY2" fmla="*/ 2508 h 9848"/>
                  <a:gd name="connsiteX3" fmla="*/ 4677 w 10000"/>
                  <a:gd name="connsiteY3" fmla="*/ 22 h 9848"/>
                  <a:gd name="connsiteX4" fmla="*/ 388 w 10000"/>
                  <a:gd name="connsiteY4" fmla="*/ 5365 h 9848"/>
                  <a:gd name="connsiteX0-1" fmla="*/ 0 w 10000"/>
                  <a:gd name="connsiteY0-2" fmla="*/ 5247 h 10000"/>
                  <a:gd name="connsiteX1-3" fmla="*/ 4225 w 10000"/>
                  <a:gd name="connsiteY1-4" fmla="*/ 10000 h 10000"/>
                  <a:gd name="connsiteX2-5" fmla="*/ 10000 w 10000"/>
                  <a:gd name="connsiteY2-6" fmla="*/ 2547 h 10000"/>
                  <a:gd name="connsiteX3-7" fmla="*/ 4677 w 10000"/>
                  <a:gd name="connsiteY3-8" fmla="*/ 22 h 10000"/>
                  <a:gd name="connsiteX0-9" fmla="*/ 0 w 10226"/>
                  <a:gd name="connsiteY0-10" fmla="*/ 5972 h 10000"/>
                  <a:gd name="connsiteX1-11" fmla="*/ 4451 w 10226"/>
                  <a:gd name="connsiteY1-12" fmla="*/ 10000 h 10000"/>
                  <a:gd name="connsiteX2-13" fmla="*/ 10226 w 10226"/>
                  <a:gd name="connsiteY2-14" fmla="*/ 2547 h 10000"/>
                  <a:gd name="connsiteX3-15" fmla="*/ 4903 w 10226"/>
                  <a:gd name="connsiteY3-16" fmla="*/ 22 h 10000"/>
                </a:gdLst>
                <a:cxnLst>
                  <a:cxn ang="0">
                    <a:pos x="connsiteX0-1" y="connsiteY0-2"/>
                  </a:cxn>
                  <a:cxn ang="0">
                    <a:pos x="connsiteX1-3" y="connsiteY1-4"/>
                  </a:cxn>
                  <a:cxn ang="0">
                    <a:pos x="connsiteX2-5" y="connsiteY2-6"/>
                  </a:cxn>
                  <a:cxn ang="0">
                    <a:pos x="connsiteX3-7" y="connsiteY3-8"/>
                  </a:cxn>
                </a:cxnLst>
                <a:rect l="l" t="t" r="r" b="b"/>
                <a:pathLst>
                  <a:path w="10226" h="10000">
                    <a:moveTo>
                      <a:pt x="0" y="5972"/>
                    </a:moveTo>
                    <a:cubicBezTo>
                      <a:pt x="233" y="8189"/>
                      <a:pt x="2952" y="8514"/>
                      <a:pt x="4451" y="10000"/>
                    </a:cubicBezTo>
                    <a:cubicBezTo>
                      <a:pt x="6234" y="7429"/>
                      <a:pt x="8288" y="5023"/>
                      <a:pt x="10226" y="2547"/>
                    </a:cubicBezTo>
                    <a:cubicBezTo>
                      <a:pt x="9192" y="766"/>
                      <a:pt x="7074" y="-154"/>
                      <a:pt x="4903" y="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388" tIns="45694" rIns="91388" bIns="45694" numCol="1" anchor="t" anchorCtr="0" compatLnSpc="1"/>
              <a:lstStyle/>
              <a:p>
                <a:endParaRPr lang="zh-CN" altLang="en-US" sz="2000">
                  <a:cs typeface="+mn-ea"/>
                  <a:sym typeface="+mn-lt"/>
                </a:endParaRPr>
              </a:p>
            </p:txBody>
          </p:sp>
        </p:grpSp>
        <p:sp>
          <p:nvSpPr>
            <p:cNvPr id="16" name="圆角矩形 15"/>
            <p:cNvSpPr/>
            <p:nvPr/>
          </p:nvSpPr>
          <p:spPr>
            <a:xfrm>
              <a:off x="1690656" y="1579434"/>
              <a:ext cx="1206280" cy="971055"/>
            </a:xfrm>
            <a:prstGeom prst="roundRect">
              <a:avLst>
                <a:gd name="adj" fmla="val 1107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7" name="圆角矩形 16"/>
            <p:cNvSpPr/>
            <p:nvPr/>
          </p:nvSpPr>
          <p:spPr>
            <a:xfrm rot="1046250">
              <a:off x="1934125" y="995115"/>
              <a:ext cx="783207" cy="630482"/>
            </a:xfrm>
            <a:prstGeom prst="roundRect">
              <a:avLst>
                <a:gd name="adj" fmla="val 110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8" name="文本框 24"/>
            <p:cNvSpPr txBox="1"/>
            <p:nvPr/>
          </p:nvSpPr>
          <p:spPr>
            <a:xfrm rot="908242">
              <a:off x="2058912" y="924186"/>
              <a:ext cx="533627" cy="739113"/>
            </a:xfrm>
            <a:prstGeom prst="rect">
              <a:avLst/>
            </a:prstGeom>
            <a:noFill/>
          </p:spPr>
          <p:txBody>
            <a:bodyPr wrap="none" rtlCol="0">
              <a:spAutoFit/>
            </a:bodyPr>
            <a:lstStyle/>
            <a:p>
              <a:r>
                <a:rPr lang="en-US" altLang="zh-CN" sz="3200">
                  <a:solidFill>
                    <a:schemeClr val="bg1"/>
                  </a:solidFill>
                  <a:effectLst>
                    <a:outerShdw blurRad="38100" dist="38100" dir="2700000" algn="tl">
                      <a:srgbClr val="000000">
                        <a:alpha val="43137"/>
                      </a:srgbClr>
                    </a:outerShdw>
                  </a:effectLst>
                  <a:cs typeface="+mn-ea"/>
                  <a:sym typeface="+mn-lt"/>
                </a:rPr>
                <a:t>A</a:t>
              </a:r>
              <a:endParaRPr lang="zh-CN" altLang="en-US" sz="3200">
                <a:solidFill>
                  <a:schemeClr val="bg1"/>
                </a:solidFill>
                <a:effectLst>
                  <a:outerShdw blurRad="38100" dist="38100" dir="2700000" algn="tl">
                    <a:srgbClr val="000000">
                      <a:alpha val="43137"/>
                    </a:srgbClr>
                  </a:outerShdw>
                </a:effectLst>
                <a:cs typeface="+mn-ea"/>
                <a:sym typeface="+mn-lt"/>
              </a:endParaRPr>
            </a:p>
          </p:txBody>
        </p:sp>
        <p:sp>
          <p:nvSpPr>
            <p:cNvPr id="19" name="文本框 25"/>
            <p:cNvSpPr txBox="1"/>
            <p:nvPr/>
          </p:nvSpPr>
          <p:spPr>
            <a:xfrm>
              <a:off x="1920332" y="1577692"/>
              <a:ext cx="810792" cy="1167092"/>
            </a:xfrm>
            <a:prstGeom prst="rect">
              <a:avLst/>
            </a:prstGeom>
            <a:noFill/>
          </p:spPr>
          <p:txBody>
            <a:bodyPr wrap="square" rtlCol="0">
              <a:spAutoFit/>
            </a:bodyPr>
            <a:lstStyle/>
            <a:p>
              <a:r>
                <a:rPr lang="en-US" altLang="zh-CN" sz="5395">
                  <a:solidFill>
                    <a:schemeClr val="bg1"/>
                  </a:solidFill>
                  <a:effectLst>
                    <a:outerShdw blurRad="38100" dist="38100" dir="2700000" algn="tl">
                      <a:srgbClr val="000000">
                        <a:alpha val="43137"/>
                      </a:srgbClr>
                    </a:outerShdw>
                  </a:effectLst>
                  <a:cs typeface="+mn-ea"/>
                  <a:sym typeface="+mn-lt"/>
                </a:rPr>
                <a:t>B</a:t>
              </a:r>
              <a:endParaRPr lang="zh-CN" altLang="en-US" sz="5395">
                <a:solidFill>
                  <a:schemeClr val="bg1"/>
                </a:solidFill>
                <a:effectLst>
                  <a:outerShdw blurRad="38100" dist="38100" dir="2700000" algn="tl">
                    <a:srgbClr val="000000">
                      <a:alpha val="43137"/>
                    </a:srgbClr>
                  </a:outerShdw>
                </a:effectLst>
                <a:cs typeface="+mn-ea"/>
                <a:sym typeface="+mn-lt"/>
              </a:endParaRPr>
            </a:p>
          </p:txBody>
        </p:sp>
        <p:sp>
          <p:nvSpPr>
            <p:cNvPr id="20" name="圆角矩形 19"/>
            <p:cNvSpPr/>
            <p:nvPr/>
          </p:nvSpPr>
          <p:spPr>
            <a:xfrm rot="20277632">
              <a:off x="1549765" y="1206059"/>
              <a:ext cx="618564" cy="497944"/>
            </a:xfrm>
            <a:prstGeom prst="roundRect">
              <a:avLst>
                <a:gd name="adj" fmla="val 110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21" name="文本框 24"/>
            <p:cNvSpPr txBox="1"/>
            <p:nvPr/>
          </p:nvSpPr>
          <p:spPr>
            <a:xfrm rot="20139624">
              <a:off x="1682118" y="1208250"/>
              <a:ext cx="405899" cy="505823"/>
            </a:xfrm>
            <a:prstGeom prst="rect">
              <a:avLst/>
            </a:prstGeom>
            <a:noFill/>
          </p:spPr>
          <p:txBody>
            <a:bodyPr wrap="none" rtlCol="0">
              <a:spAutoFit/>
            </a:bodyPr>
            <a:lstStyle/>
            <a:p>
              <a:r>
                <a:rPr lang="en-US" altLang="zh-CN" sz="2000">
                  <a:solidFill>
                    <a:schemeClr val="bg1"/>
                  </a:solidFill>
                  <a:effectLst>
                    <a:outerShdw blurRad="38100" dist="38100" dir="2700000" algn="tl">
                      <a:srgbClr val="000000">
                        <a:alpha val="43137"/>
                      </a:srgbClr>
                    </a:outerShdw>
                  </a:effectLst>
                  <a:cs typeface="+mn-ea"/>
                  <a:sym typeface="+mn-lt"/>
                </a:rPr>
                <a:t>C</a:t>
              </a:r>
              <a:endParaRPr lang="zh-CN" altLang="en-US" sz="2000">
                <a:solidFill>
                  <a:schemeClr val="bg1"/>
                </a:solidFill>
                <a:effectLst>
                  <a:outerShdw blurRad="38100" dist="38100" dir="2700000" algn="tl">
                    <a:srgbClr val="000000">
                      <a:alpha val="43137"/>
                    </a:srgbClr>
                  </a:outerShdw>
                </a:effectLst>
                <a:cs typeface="+mn-ea"/>
                <a:sym typeface="+mn-lt"/>
              </a:endParaRPr>
            </a:p>
          </p:txBody>
        </p:sp>
      </p:grpSp>
      <p:grpSp>
        <p:nvGrpSpPr>
          <p:cNvPr id="25" name="组合 2"/>
          <p:cNvGrpSpPr/>
          <p:nvPr/>
        </p:nvGrpSpPr>
        <p:grpSpPr>
          <a:xfrm>
            <a:off x="3088123" y="2082579"/>
            <a:ext cx="1246694" cy="1246862"/>
            <a:chOff x="3087535" y="2200113"/>
            <a:chExt cx="1247186" cy="1247186"/>
          </a:xfrm>
          <a:solidFill>
            <a:schemeClr val="accent1"/>
          </a:solidFill>
        </p:grpSpPr>
        <p:sp>
          <p:nvSpPr>
            <p:cNvPr id="26" name="Shape 14341"/>
            <p:cNvSpPr/>
            <p:nvPr/>
          </p:nvSpPr>
          <p:spPr>
            <a:xfrm rot="18900000">
              <a:off x="3087535" y="2200113"/>
              <a:ext cx="1247186" cy="1247186"/>
            </a:xfrm>
            <a:custGeom>
              <a:cxnLst>
                <a:cxn ang="0">
                  <a:pos x="wd2" y="hd2"/>
                </a:cxn>
                <a:cxn ang="5400000">
                  <a:pos x="wd2" y="hd2"/>
                </a:cxn>
                <a:cxn ang="10800000">
                  <a:pos x="wd2" y="hd2"/>
                </a:cxn>
                <a:cxn ang="16200000">
                  <a:pos x="wd2" y="hd2"/>
                </a:cxn>
              </a:cxnLst>
              <a:rect l="0" t="0" r="r" b="b"/>
              <a:pathLst>
                <a:path w="21600" h="21600" extrusionOk="0">
                  <a:moveTo>
                    <a:pt x="21600" y="13590"/>
                  </a:moveTo>
                  <a:cubicBezTo>
                    <a:pt x="21600" y="14730"/>
                    <a:pt x="20700" y="15660"/>
                    <a:pt x="19560" y="15660"/>
                  </a:cubicBezTo>
                  <a:cubicBezTo>
                    <a:pt x="19560" y="15660"/>
                    <a:pt x="19560" y="15660"/>
                    <a:pt x="19560" y="15660"/>
                  </a:cubicBezTo>
                  <a:cubicBezTo>
                    <a:pt x="19500" y="15660"/>
                    <a:pt x="19350" y="15660"/>
                    <a:pt x="19170" y="15600"/>
                  </a:cubicBezTo>
                  <a:cubicBezTo>
                    <a:pt x="18990" y="15540"/>
                    <a:pt x="18750" y="15420"/>
                    <a:pt x="18510" y="15210"/>
                  </a:cubicBezTo>
                  <a:cubicBezTo>
                    <a:pt x="18450" y="15150"/>
                    <a:pt x="18360" y="15090"/>
                    <a:pt x="18300" y="15030"/>
                  </a:cubicBezTo>
                  <a:cubicBezTo>
                    <a:pt x="18000" y="14760"/>
                    <a:pt x="17700" y="14460"/>
                    <a:pt x="17340" y="14460"/>
                  </a:cubicBezTo>
                  <a:cubicBezTo>
                    <a:pt x="16710" y="14460"/>
                    <a:pt x="16470" y="15270"/>
                    <a:pt x="16290" y="15960"/>
                  </a:cubicBezTo>
                  <a:cubicBezTo>
                    <a:pt x="16260" y="16080"/>
                    <a:pt x="16260" y="16170"/>
                    <a:pt x="16260" y="16290"/>
                  </a:cubicBezTo>
                  <a:cubicBezTo>
                    <a:pt x="16260" y="21600"/>
                    <a:pt x="16260" y="21600"/>
                    <a:pt x="16260" y="21600"/>
                  </a:cubicBezTo>
                  <a:cubicBezTo>
                    <a:pt x="16260" y="21600"/>
                    <a:pt x="16260" y="21600"/>
                    <a:pt x="16260" y="21600"/>
                  </a:cubicBezTo>
                  <a:cubicBezTo>
                    <a:pt x="16260" y="21600"/>
                    <a:pt x="16260" y="21600"/>
                    <a:pt x="16260" y="21600"/>
                  </a:cubicBezTo>
                  <a:cubicBezTo>
                    <a:pt x="10950" y="21600"/>
                    <a:pt x="10950" y="21600"/>
                    <a:pt x="10950" y="21600"/>
                  </a:cubicBezTo>
                  <a:cubicBezTo>
                    <a:pt x="10860" y="21600"/>
                    <a:pt x="10800" y="21600"/>
                    <a:pt x="10740" y="21570"/>
                  </a:cubicBezTo>
                  <a:cubicBezTo>
                    <a:pt x="9780" y="21360"/>
                    <a:pt x="9660" y="21120"/>
                    <a:pt x="9630" y="21060"/>
                  </a:cubicBezTo>
                  <a:cubicBezTo>
                    <a:pt x="9570" y="20910"/>
                    <a:pt x="9840" y="20610"/>
                    <a:pt x="10050" y="20400"/>
                  </a:cubicBezTo>
                  <a:cubicBezTo>
                    <a:pt x="10110" y="20340"/>
                    <a:pt x="10200" y="20250"/>
                    <a:pt x="10260" y="20190"/>
                  </a:cubicBezTo>
                  <a:cubicBezTo>
                    <a:pt x="10800" y="19560"/>
                    <a:pt x="10800" y="18900"/>
                    <a:pt x="10800" y="18810"/>
                  </a:cubicBezTo>
                  <a:cubicBezTo>
                    <a:pt x="10800" y="17400"/>
                    <a:pt x="9660" y="16260"/>
                    <a:pt x="8250" y="16260"/>
                  </a:cubicBezTo>
                  <a:cubicBezTo>
                    <a:pt x="6840" y="16260"/>
                    <a:pt x="5700" y="17400"/>
                    <a:pt x="5700" y="18810"/>
                  </a:cubicBezTo>
                  <a:cubicBezTo>
                    <a:pt x="5700" y="18900"/>
                    <a:pt x="5700" y="19560"/>
                    <a:pt x="6240" y="20190"/>
                  </a:cubicBezTo>
                  <a:cubicBezTo>
                    <a:pt x="6300" y="20250"/>
                    <a:pt x="6390" y="20340"/>
                    <a:pt x="6450" y="20400"/>
                  </a:cubicBezTo>
                  <a:cubicBezTo>
                    <a:pt x="6660" y="20610"/>
                    <a:pt x="6930" y="20910"/>
                    <a:pt x="6870" y="21060"/>
                  </a:cubicBezTo>
                  <a:cubicBezTo>
                    <a:pt x="6870" y="21120"/>
                    <a:pt x="6720" y="21360"/>
                    <a:pt x="5760" y="21570"/>
                  </a:cubicBezTo>
                  <a:cubicBezTo>
                    <a:pt x="5700" y="21600"/>
                    <a:pt x="5640" y="21600"/>
                    <a:pt x="5550" y="21600"/>
                  </a:cubicBezTo>
                  <a:cubicBezTo>
                    <a:pt x="0" y="21600"/>
                    <a:pt x="0" y="21600"/>
                    <a:pt x="0" y="21600"/>
                  </a:cubicBezTo>
                  <a:cubicBezTo>
                    <a:pt x="0" y="16290"/>
                    <a:pt x="0" y="16290"/>
                    <a:pt x="0" y="16290"/>
                  </a:cubicBezTo>
                  <a:cubicBezTo>
                    <a:pt x="0" y="16200"/>
                    <a:pt x="0" y="16110"/>
                    <a:pt x="30" y="16020"/>
                  </a:cubicBezTo>
                  <a:cubicBezTo>
                    <a:pt x="270" y="15030"/>
                    <a:pt x="540" y="14730"/>
                    <a:pt x="840" y="14730"/>
                  </a:cubicBezTo>
                  <a:cubicBezTo>
                    <a:pt x="1170" y="14730"/>
                    <a:pt x="1530" y="15150"/>
                    <a:pt x="1830" y="15420"/>
                  </a:cubicBezTo>
                  <a:cubicBezTo>
                    <a:pt x="2370" y="15870"/>
                    <a:pt x="2910" y="15900"/>
                    <a:pt x="3030" y="15900"/>
                  </a:cubicBezTo>
                  <a:cubicBezTo>
                    <a:pt x="3030" y="15900"/>
                    <a:pt x="3060" y="15900"/>
                    <a:pt x="3060" y="15900"/>
                  </a:cubicBezTo>
                  <a:cubicBezTo>
                    <a:pt x="4320" y="15900"/>
                    <a:pt x="5340" y="14880"/>
                    <a:pt x="5340" y="13590"/>
                  </a:cubicBezTo>
                  <a:cubicBezTo>
                    <a:pt x="5340" y="12330"/>
                    <a:pt x="4320" y="11310"/>
                    <a:pt x="3060" y="11310"/>
                  </a:cubicBezTo>
                  <a:cubicBezTo>
                    <a:pt x="3060" y="11310"/>
                    <a:pt x="3030" y="11310"/>
                    <a:pt x="3030" y="11310"/>
                  </a:cubicBezTo>
                  <a:cubicBezTo>
                    <a:pt x="2910" y="11310"/>
                    <a:pt x="2370" y="11340"/>
                    <a:pt x="1830" y="11790"/>
                  </a:cubicBezTo>
                  <a:cubicBezTo>
                    <a:pt x="1530" y="12060"/>
                    <a:pt x="1170" y="12480"/>
                    <a:pt x="840" y="12480"/>
                  </a:cubicBezTo>
                  <a:cubicBezTo>
                    <a:pt x="540" y="12480"/>
                    <a:pt x="270" y="12180"/>
                    <a:pt x="30" y="11190"/>
                  </a:cubicBezTo>
                  <a:cubicBezTo>
                    <a:pt x="0" y="11100"/>
                    <a:pt x="0" y="11010"/>
                    <a:pt x="0" y="10920"/>
                  </a:cubicBezTo>
                  <a:cubicBezTo>
                    <a:pt x="0" y="5340"/>
                    <a:pt x="0" y="5340"/>
                    <a:pt x="0" y="5340"/>
                  </a:cubicBezTo>
                  <a:cubicBezTo>
                    <a:pt x="5550" y="5340"/>
                    <a:pt x="5550" y="5340"/>
                    <a:pt x="5550" y="5340"/>
                  </a:cubicBezTo>
                  <a:cubicBezTo>
                    <a:pt x="5640" y="5340"/>
                    <a:pt x="5730" y="5340"/>
                    <a:pt x="5820" y="5310"/>
                  </a:cubicBezTo>
                  <a:cubicBezTo>
                    <a:pt x="7980" y="4830"/>
                    <a:pt x="6960" y="4110"/>
                    <a:pt x="6450" y="3510"/>
                  </a:cubicBezTo>
                  <a:cubicBezTo>
                    <a:pt x="5910" y="2910"/>
                    <a:pt x="5940" y="2310"/>
                    <a:pt x="5940" y="2310"/>
                  </a:cubicBezTo>
                  <a:cubicBezTo>
                    <a:pt x="5940" y="1020"/>
                    <a:pt x="6990" y="0"/>
                    <a:pt x="8250" y="0"/>
                  </a:cubicBezTo>
                  <a:cubicBezTo>
                    <a:pt x="9510" y="0"/>
                    <a:pt x="10560" y="1020"/>
                    <a:pt x="10560" y="2310"/>
                  </a:cubicBezTo>
                  <a:cubicBezTo>
                    <a:pt x="10560" y="2310"/>
                    <a:pt x="10590" y="2910"/>
                    <a:pt x="10050" y="3510"/>
                  </a:cubicBezTo>
                  <a:cubicBezTo>
                    <a:pt x="9540" y="4110"/>
                    <a:pt x="8550" y="4830"/>
                    <a:pt x="10680" y="5310"/>
                  </a:cubicBezTo>
                  <a:cubicBezTo>
                    <a:pt x="10770" y="5340"/>
                    <a:pt x="10860" y="5340"/>
                    <a:pt x="10950" y="5340"/>
                  </a:cubicBezTo>
                  <a:cubicBezTo>
                    <a:pt x="16260" y="5340"/>
                    <a:pt x="16260" y="5340"/>
                    <a:pt x="16260" y="5340"/>
                  </a:cubicBezTo>
                  <a:cubicBezTo>
                    <a:pt x="16260" y="10920"/>
                    <a:pt x="16260" y="10920"/>
                    <a:pt x="16260" y="10920"/>
                  </a:cubicBezTo>
                  <a:cubicBezTo>
                    <a:pt x="16260" y="11010"/>
                    <a:pt x="16260" y="11130"/>
                    <a:pt x="16290" y="11220"/>
                  </a:cubicBezTo>
                  <a:cubicBezTo>
                    <a:pt x="16470" y="11940"/>
                    <a:pt x="16710" y="12720"/>
                    <a:pt x="17340" y="12720"/>
                  </a:cubicBezTo>
                  <a:cubicBezTo>
                    <a:pt x="17700" y="12720"/>
                    <a:pt x="18000" y="12450"/>
                    <a:pt x="18300" y="12180"/>
                  </a:cubicBezTo>
                  <a:cubicBezTo>
                    <a:pt x="18360" y="12090"/>
                    <a:pt x="18450" y="12030"/>
                    <a:pt x="18510" y="11970"/>
                  </a:cubicBezTo>
                  <a:cubicBezTo>
                    <a:pt x="18990" y="11580"/>
                    <a:pt x="19440" y="11550"/>
                    <a:pt x="19530" y="11550"/>
                  </a:cubicBezTo>
                  <a:cubicBezTo>
                    <a:pt x="19560" y="11550"/>
                    <a:pt x="19560" y="11550"/>
                    <a:pt x="19560" y="11550"/>
                  </a:cubicBezTo>
                  <a:cubicBezTo>
                    <a:pt x="20700" y="11550"/>
                    <a:pt x="21600" y="12480"/>
                    <a:pt x="21600" y="13590"/>
                  </a:cubicBezTo>
                  <a:close/>
                </a:path>
              </a:pathLst>
            </a:custGeom>
            <a:grp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sz="1800">
                <a:solidFill>
                  <a:schemeClr val="tx1">
                    <a:lumMod val="75000"/>
                    <a:lumOff val="25000"/>
                  </a:schemeClr>
                </a:solidFill>
                <a:cs typeface="+mn-ea"/>
                <a:sym typeface="+mn-lt"/>
              </a:endParaRPr>
            </a:p>
          </p:txBody>
        </p:sp>
        <p:sp>
          <p:nvSpPr>
            <p:cNvPr id="30" name="文本框 24"/>
            <p:cNvSpPr txBox="1"/>
            <p:nvPr/>
          </p:nvSpPr>
          <p:spPr>
            <a:xfrm rot="908242">
              <a:off x="3490277" y="2566015"/>
              <a:ext cx="422077" cy="584607"/>
            </a:xfrm>
            <a:prstGeom prst="rect">
              <a:avLst/>
            </a:prstGeom>
            <a:noFill/>
          </p:spPr>
          <p:txBody>
            <a:bodyPr wrap="none" rtlCol="0">
              <a:spAutoFit/>
            </a:bodyPr>
            <a:lstStyle/>
            <a:p>
              <a:r>
                <a:rPr lang="en-US" altLang="zh-CN" sz="3200">
                  <a:solidFill>
                    <a:schemeClr val="bg1"/>
                  </a:solidFill>
                  <a:effectLst>
                    <a:outerShdw blurRad="38100" dist="38100" dir="2700000" algn="tl">
                      <a:srgbClr val="000000">
                        <a:alpha val="43137"/>
                      </a:srgbClr>
                    </a:outerShdw>
                  </a:effectLst>
                  <a:cs typeface="+mn-ea"/>
                  <a:sym typeface="+mn-lt"/>
                </a:rPr>
                <a:t>A</a:t>
              </a:r>
              <a:endParaRPr lang="zh-CN" altLang="en-US" sz="3200">
                <a:solidFill>
                  <a:schemeClr val="bg1"/>
                </a:solidFill>
                <a:effectLst>
                  <a:outerShdw blurRad="38100" dist="38100" dir="2700000" algn="tl">
                    <a:srgbClr val="000000">
                      <a:alpha val="43137"/>
                    </a:srgbClr>
                  </a:outerShdw>
                </a:effectLst>
                <a:cs typeface="+mn-ea"/>
                <a:sym typeface="+mn-lt"/>
              </a:endParaRPr>
            </a:p>
          </p:txBody>
        </p:sp>
      </p:grpSp>
      <p:grpSp>
        <p:nvGrpSpPr>
          <p:cNvPr id="31" name="组合 3"/>
          <p:cNvGrpSpPr/>
          <p:nvPr/>
        </p:nvGrpSpPr>
        <p:grpSpPr>
          <a:xfrm>
            <a:off x="4294213" y="1348310"/>
            <a:ext cx="1246694" cy="1246862"/>
            <a:chOff x="4294103" y="1465653"/>
            <a:chExt cx="1247186" cy="1247186"/>
          </a:xfrm>
          <a:solidFill>
            <a:schemeClr val="accent2"/>
          </a:solidFill>
        </p:grpSpPr>
        <p:sp>
          <p:nvSpPr>
            <p:cNvPr id="32" name="Shape 14331"/>
            <p:cNvSpPr/>
            <p:nvPr/>
          </p:nvSpPr>
          <p:spPr>
            <a:xfrm rot="18900000">
              <a:off x="4294103" y="1465653"/>
              <a:ext cx="1247186" cy="1247186"/>
            </a:xfrm>
            <a:custGeom>
              <a:cxnLst>
                <a:cxn ang="0">
                  <a:pos x="wd2" y="hd2"/>
                </a:cxn>
                <a:cxn ang="5400000">
                  <a:pos x="wd2" y="hd2"/>
                </a:cxn>
                <a:cxn ang="10800000">
                  <a:pos x="wd2" y="hd2"/>
                </a:cxn>
                <a:cxn ang="16200000">
                  <a:pos x="wd2" y="hd2"/>
                </a:cxn>
              </a:cxnLst>
              <a:rect l="0" t="0" r="r" b="b"/>
              <a:pathLst>
                <a:path w="21600" h="21600" extrusionOk="0">
                  <a:moveTo>
                    <a:pt x="21600" y="8250"/>
                  </a:moveTo>
                  <a:cubicBezTo>
                    <a:pt x="21600" y="9540"/>
                    <a:pt x="20580" y="10560"/>
                    <a:pt x="19290" y="10560"/>
                  </a:cubicBezTo>
                  <a:cubicBezTo>
                    <a:pt x="19290" y="10560"/>
                    <a:pt x="19290" y="10560"/>
                    <a:pt x="19290" y="10560"/>
                  </a:cubicBezTo>
                  <a:cubicBezTo>
                    <a:pt x="19170" y="10560"/>
                    <a:pt x="18630" y="10530"/>
                    <a:pt x="18090" y="10080"/>
                  </a:cubicBezTo>
                  <a:cubicBezTo>
                    <a:pt x="17760" y="9810"/>
                    <a:pt x="17400" y="9390"/>
                    <a:pt x="17070" y="9390"/>
                  </a:cubicBezTo>
                  <a:cubicBezTo>
                    <a:pt x="16770" y="9390"/>
                    <a:pt x="16500" y="9690"/>
                    <a:pt x="16290" y="10680"/>
                  </a:cubicBezTo>
                  <a:cubicBezTo>
                    <a:pt x="16260" y="10770"/>
                    <a:pt x="16260" y="10860"/>
                    <a:pt x="16260" y="10950"/>
                  </a:cubicBezTo>
                  <a:cubicBezTo>
                    <a:pt x="16260" y="16260"/>
                    <a:pt x="16260" y="16260"/>
                    <a:pt x="16260" y="16260"/>
                  </a:cubicBezTo>
                  <a:cubicBezTo>
                    <a:pt x="16260" y="16260"/>
                    <a:pt x="16260" y="16260"/>
                    <a:pt x="16260" y="16260"/>
                  </a:cubicBezTo>
                  <a:cubicBezTo>
                    <a:pt x="10680" y="16260"/>
                    <a:pt x="10680" y="16260"/>
                    <a:pt x="10680" y="16260"/>
                  </a:cubicBezTo>
                  <a:cubicBezTo>
                    <a:pt x="10560" y="16260"/>
                    <a:pt x="10470" y="16290"/>
                    <a:pt x="10350" y="16290"/>
                  </a:cubicBezTo>
                  <a:cubicBezTo>
                    <a:pt x="9450" y="16500"/>
                    <a:pt x="9000" y="16770"/>
                    <a:pt x="8880" y="17160"/>
                  </a:cubicBezTo>
                  <a:cubicBezTo>
                    <a:pt x="8760" y="17580"/>
                    <a:pt x="9120" y="17970"/>
                    <a:pt x="9420" y="18300"/>
                  </a:cubicBezTo>
                  <a:cubicBezTo>
                    <a:pt x="9480" y="18390"/>
                    <a:pt x="9540" y="18450"/>
                    <a:pt x="9600" y="18510"/>
                  </a:cubicBezTo>
                  <a:cubicBezTo>
                    <a:pt x="10050" y="19020"/>
                    <a:pt x="10050" y="19530"/>
                    <a:pt x="10050" y="19560"/>
                  </a:cubicBezTo>
                  <a:cubicBezTo>
                    <a:pt x="10050" y="20700"/>
                    <a:pt x="9120" y="21600"/>
                    <a:pt x="7980" y="21600"/>
                  </a:cubicBezTo>
                  <a:cubicBezTo>
                    <a:pt x="6870" y="21600"/>
                    <a:pt x="5940" y="20700"/>
                    <a:pt x="5940" y="19560"/>
                  </a:cubicBezTo>
                  <a:cubicBezTo>
                    <a:pt x="5940" y="19560"/>
                    <a:pt x="5940" y="19560"/>
                    <a:pt x="5940" y="19560"/>
                  </a:cubicBezTo>
                  <a:cubicBezTo>
                    <a:pt x="5940" y="19530"/>
                    <a:pt x="5910" y="19020"/>
                    <a:pt x="6360" y="18510"/>
                  </a:cubicBezTo>
                  <a:cubicBezTo>
                    <a:pt x="6420" y="18450"/>
                    <a:pt x="6480" y="18390"/>
                    <a:pt x="6570" y="18300"/>
                  </a:cubicBezTo>
                  <a:cubicBezTo>
                    <a:pt x="6870" y="17970"/>
                    <a:pt x="7230" y="17580"/>
                    <a:pt x="7110" y="17160"/>
                  </a:cubicBezTo>
                  <a:cubicBezTo>
                    <a:pt x="6990" y="16770"/>
                    <a:pt x="6510" y="16500"/>
                    <a:pt x="5610" y="16290"/>
                  </a:cubicBezTo>
                  <a:cubicBezTo>
                    <a:pt x="5520" y="16290"/>
                    <a:pt x="5400" y="16260"/>
                    <a:pt x="5310" y="16260"/>
                  </a:cubicBezTo>
                  <a:cubicBezTo>
                    <a:pt x="0" y="16260"/>
                    <a:pt x="0" y="16260"/>
                    <a:pt x="0" y="16260"/>
                  </a:cubicBezTo>
                  <a:cubicBezTo>
                    <a:pt x="0" y="10950"/>
                    <a:pt x="0" y="10950"/>
                    <a:pt x="0" y="10950"/>
                  </a:cubicBezTo>
                  <a:cubicBezTo>
                    <a:pt x="0" y="10890"/>
                    <a:pt x="0" y="10800"/>
                    <a:pt x="30" y="10740"/>
                  </a:cubicBezTo>
                  <a:cubicBezTo>
                    <a:pt x="240" y="9720"/>
                    <a:pt x="510" y="9630"/>
                    <a:pt x="570" y="9630"/>
                  </a:cubicBezTo>
                  <a:cubicBezTo>
                    <a:pt x="720" y="9630"/>
                    <a:pt x="990" y="9870"/>
                    <a:pt x="1200" y="10050"/>
                  </a:cubicBezTo>
                  <a:cubicBezTo>
                    <a:pt x="1260" y="10140"/>
                    <a:pt x="1350" y="10200"/>
                    <a:pt x="1410" y="10260"/>
                  </a:cubicBezTo>
                  <a:cubicBezTo>
                    <a:pt x="2010" y="10770"/>
                    <a:pt x="2610" y="10800"/>
                    <a:pt x="2760" y="10800"/>
                  </a:cubicBezTo>
                  <a:cubicBezTo>
                    <a:pt x="2790" y="10800"/>
                    <a:pt x="2790" y="10800"/>
                    <a:pt x="2790" y="10800"/>
                  </a:cubicBezTo>
                  <a:cubicBezTo>
                    <a:pt x="4200" y="10800"/>
                    <a:pt x="5340" y="9660"/>
                    <a:pt x="5340" y="8250"/>
                  </a:cubicBezTo>
                  <a:cubicBezTo>
                    <a:pt x="5340" y="6870"/>
                    <a:pt x="4200" y="5700"/>
                    <a:pt x="2790" y="5700"/>
                  </a:cubicBezTo>
                  <a:cubicBezTo>
                    <a:pt x="2760" y="5700"/>
                    <a:pt x="2760" y="5700"/>
                    <a:pt x="2760" y="5700"/>
                  </a:cubicBezTo>
                  <a:cubicBezTo>
                    <a:pt x="2610" y="5700"/>
                    <a:pt x="2010" y="5760"/>
                    <a:pt x="1410" y="6270"/>
                  </a:cubicBezTo>
                  <a:cubicBezTo>
                    <a:pt x="1350" y="6330"/>
                    <a:pt x="1260" y="6390"/>
                    <a:pt x="1200" y="6450"/>
                  </a:cubicBezTo>
                  <a:cubicBezTo>
                    <a:pt x="990" y="6660"/>
                    <a:pt x="720" y="6900"/>
                    <a:pt x="570" y="6900"/>
                  </a:cubicBezTo>
                  <a:cubicBezTo>
                    <a:pt x="510" y="6900"/>
                    <a:pt x="240" y="6810"/>
                    <a:pt x="30" y="5790"/>
                  </a:cubicBezTo>
                  <a:cubicBezTo>
                    <a:pt x="0" y="5700"/>
                    <a:pt x="0" y="5640"/>
                    <a:pt x="0" y="5580"/>
                  </a:cubicBezTo>
                  <a:cubicBezTo>
                    <a:pt x="0" y="0"/>
                    <a:pt x="0" y="0"/>
                    <a:pt x="0" y="0"/>
                  </a:cubicBezTo>
                  <a:cubicBezTo>
                    <a:pt x="5310" y="0"/>
                    <a:pt x="5310" y="0"/>
                    <a:pt x="5310" y="0"/>
                  </a:cubicBezTo>
                  <a:cubicBezTo>
                    <a:pt x="5400" y="0"/>
                    <a:pt x="5490" y="30"/>
                    <a:pt x="5580" y="30"/>
                  </a:cubicBezTo>
                  <a:cubicBezTo>
                    <a:pt x="7710" y="540"/>
                    <a:pt x="6690" y="1260"/>
                    <a:pt x="6180" y="1830"/>
                  </a:cubicBezTo>
                  <a:cubicBezTo>
                    <a:pt x="5670" y="2460"/>
                    <a:pt x="5700" y="3060"/>
                    <a:pt x="5700" y="3060"/>
                  </a:cubicBezTo>
                  <a:cubicBezTo>
                    <a:pt x="5700" y="4320"/>
                    <a:pt x="6720" y="5370"/>
                    <a:pt x="7980" y="5370"/>
                  </a:cubicBezTo>
                  <a:cubicBezTo>
                    <a:pt x="9270" y="5370"/>
                    <a:pt x="10290" y="4320"/>
                    <a:pt x="10290" y="3060"/>
                  </a:cubicBezTo>
                  <a:cubicBezTo>
                    <a:pt x="10290" y="3060"/>
                    <a:pt x="10320" y="2460"/>
                    <a:pt x="9810" y="1830"/>
                  </a:cubicBezTo>
                  <a:cubicBezTo>
                    <a:pt x="9300" y="1260"/>
                    <a:pt x="8280" y="540"/>
                    <a:pt x="10410" y="30"/>
                  </a:cubicBezTo>
                  <a:cubicBezTo>
                    <a:pt x="10500" y="30"/>
                    <a:pt x="10590" y="0"/>
                    <a:pt x="10680" y="0"/>
                  </a:cubicBezTo>
                  <a:cubicBezTo>
                    <a:pt x="16260" y="0"/>
                    <a:pt x="16260" y="0"/>
                    <a:pt x="16260" y="0"/>
                  </a:cubicBezTo>
                  <a:cubicBezTo>
                    <a:pt x="16260" y="5580"/>
                    <a:pt x="16260" y="5580"/>
                    <a:pt x="16260" y="5580"/>
                  </a:cubicBezTo>
                  <a:cubicBezTo>
                    <a:pt x="16260" y="5670"/>
                    <a:pt x="16260" y="5760"/>
                    <a:pt x="16290" y="5820"/>
                  </a:cubicBezTo>
                  <a:cubicBezTo>
                    <a:pt x="16500" y="6840"/>
                    <a:pt x="16770" y="7140"/>
                    <a:pt x="17070" y="7140"/>
                  </a:cubicBezTo>
                  <a:cubicBezTo>
                    <a:pt x="17400" y="7140"/>
                    <a:pt x="17760" y="6720"/>
                    <a:pt x="18090" y="6450"/>
                  </a:cubicBezTo>
                  <a:cubicBezTo>
                    <a:pt x="18600" y="6000"/>
                    <a:pt x="19140" y="5970"/>
                    <a:pt x="19260" y="5970"/>
                  </a:cubicBezTo>
                  <a:cubicBezTo>
                    <a:pt x="19290" y="5970"/>
                    <a:pt x="19290" y="5970"/>
                    <a:pt x="19290" y="5970"/>
                  </a:cubicBezTo>
                  <a:cubicBezTo>
                    <a:pt x="20580" y="5970"/>
                    <a:pt x="21600" y="6990"/>
                    <a:pt x="21600" y="8250"/>
                  </a:cubicBezTo>
                  <a:close/>
                </a:path>
              </a:pathLst>
            </a:custGeom>
            <a:grp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sz="1800">
                <a:solidFill>
                  <a:schemeClr val="tx1">
                    <a:lumMod val="75000"/>
                    <a:lumOff val="25000"/>
                  </a:schemeClr>
                </a:solidFill>
                <a:cs typeface="+mn-ea"/>
                <a:sym typeface="+mn-lt"/>
              </a:endParaRPr>
            </a:p>
          </p:txBody>
        </p:sp>
        <p:sp>
          <p:nvSpPr>
            <p:cNvPr id="33" name="文本框 24"/>
            <p:cNvSpPr txBox="1"/>
            <p:nvPr/>
          </p:nvSpPr>
          <p:spPr>
            <a:xfrm rot="908242">
              <a:off x="4637584" y="1738004"/>
              <a:ext cx="407645" cy="584607"/>
            </a:xfrm>
            <a:prstGeom prst="rect">
              <a:avLst/>
            </a:prstGeom>
            <a:noFill/>
          </p:spPr>
          <p:txBody>
            <a:bodyPr wrap="none" rtlCol="0">
              <a:spAutoFit/>
            </a:bodyPr>
            <a:lstStyle/>
            <a:p>
              <a:r>
                <a:rPr lang="en-US" altLang="zh-CN" sz="3200">
                  <a:solidFill>
                    <a:schemeClr val="bg1"/>
                  </a:solidFill>
                  <a:effectLst>
                    <a:outerShdw blurRad="38100" dist="38100" dir="2700000" algn="tl">
                      <a:srgbClr val="000000">
                        <a:alpha val="43137"/>
                      </a:srgbClr>
                    </a:outerShdw>
                  </a:effectLst>
                  <a:cs typeface="+mn-ea"/>
                  <a:sym typeface="+mn-lt"/>
                </a:rPr>
                <a:t>B</a:t>
              </a:r>
              <a:endParaRPr lang="zh-CN" altLang="en-US" sz="3200">
                <a:solidFill>
                  <a:schemeClr val="bg1"/>
                </a:solidFill>
                <a:effectLst>
                  <a:outerShdw blurRad="38100" dist="38100" dir="2700000" algn="tl">
                    <a:srgbClr val="000000">
                      <a:alpha val="43137"/>
                    </a:srgbClr>
                  </a:outerShdw>
                </a:effectLst>
                <a:cs typeface="+mn-ea"/>
                <a:sym typeface="+mn-lt"/>
              </a:endParaRPr>
            </a:p>
          </p:txBody>
        </p:sp>
      </p:grpSp>
      <p:grpSp>
        <p:nvGrpSpPr>
          <p:cNvPr id="34" name="组合 4"/>
          <p:cNvGrpSpPr/>
          <p:nvPr/>
        </p:nvGrpSpPr>
        <p:grpSpPr>
          <a:xfrm>
            <a:off x="5074224" y="2568601"/>
            <a:ext cx="1248915" cy="1246862"/>
            <a:chOff x="5074422" y="2686262"/>
            <a:chExt cx="1249409" cy="1247186"/>
          </a:xfrm>
          <a:solidFill>
            <a:schemeClr val="accent3"/>
          </a:solidFill>
        </p:grpSpPr>
        <p:sp>
          <p:nvSpPr>
            <p:cNvPr id="35" name="Shape 14336"/>
            <p:cNvSpPr/>
            <p:nvPr/>
          </p:nvSpPr>
          <p:spPr>
            <a:xfrm rot="18900000">
              <a:off x="5074422" y="2686262"/>
              <a:ext cx="1249409" cy="1247186"/>
            </a:xfrm>
            <a:custGeom>
              <a:cxnLst>
                <a:cxn ang="0">
                  <a:pos x="wd2" y="hd2"/>
                </a:cxn>
                <a:cxn ang="5400000">
                  <a:pos x="wd2" y="hd2"/>
                </a:cxn>
                <a:cxn ang="10800000">
                  <a:pos x="wd2" y="hd2"/>
                </a:cxn>
                <a:cxn ang="16200000">
                  <a:pos x="wd2" y="hd2"/>
                </a:cxn>
              </a:cxnLst>
              <a:rect l="0" t="0" r="r" b="b"/>
              <a:pathLst>
                <a:path w="21600" h="21600" extrusionOk="0">
                  <a:moveTo>
                    <a:pt x="21570" y="10680"/>
                  </a:moveTo>
                  <a:cubicBezTo>
                    <a:pt x="21600" y="16260"/>
                    <a:pt x="21600" y="16260"/>
                    <a:pt x="21600" y="16260"/>
                  </a:cubicBezTo>
                  <a:cubicBezTo>
                    <a:pt x="16028" y="16260"/>
                    <a:pt x="16028" y="16260"/>
                    <a:pt x="16028" y="16260"/>
                  </a:cubicBezTo>
                  <a:cubicBezTo>
                    <a:pt x="15938" y="16260"/>
                    <a:pt x="15848" y="16260"/>
                    <a:pt x="15758" y="16290"/>
                  </a:cubicBezTo>
                  <a:cubicBezTo>
                    <a:pt x="13631" y="16770"/>
                    <a:pt x="14650" y="17490"/>
                    <a:pt x="15159" y="18090"/>
                  </a:cubicBezTo>
                  <a:cubicBezTo>
                    <a:pt x="15668" y="18690"/>
                    <a:pt x="15638" y="19290"/>
                    <a:pt x="15638" y="19290"/>
                  </a:cubicBezTo>
                  <a:cubicBezTo>
                    <a:pt x="15638" y="20580"/>
                    <a:pt x="14620" y="21600"/>
                    <a:pt x="13331" y="21600"/>
                  </a:cubicBezTo>
                  <a:cubicBezTo>
                    <a:pt x="12073" y="21600"/>
                    <a:pt x="11055" y="20580"/>
                    <a:pt x="11055" y="19290"/>
                  </a:cubicBezTo>
                  <a:cubicBezTo>
                    <a:pt x="11055" y="19290"/>
                    <a:pt x="11025" y="18690"/>
                    <a:pt x="11534" y="18090"/>
                  </a:cubicBezTo>
                  <a:cubicBezTo>
                    <a:pt x="12043" y="17490"/>
                    <a:pt x="13062" y="16770"/>
                    <a:pt x="10935" y="16290"/>
                  </a:cubicBezTo>
                  <a:cubicBezTo>
                    <a:pt x="10845" y="16260"/>
                    <a:pt x="10755" y="16260"/>
                    <a:pt x="10665" y="16260"/>
                  </a:cubicBezTo>
                  <a:cubicBezTo>
                    <a:pt x="5363" y="16260"/>
                    <a:pt x="5363" y="16260"/>
                    <a:pt x="5363" y="16260"/>
                  </a:cubicBezTo>
                  <a:cubicBezTo>
                    <a:pt x="5363" y="10680"/>
                    <a:pt x="5363" y="10680"/>
                    <a:pt x="5363" y="10680"/>
                  </a:cubicBezTo>
                  <a:cubicBezTo>
                    <a:pt x="5363" y="10590"/>
                    <a:pt x="5333" y="10470"/>
                    <a:pt x="5303" y="10380"/>
                  </a:cubicBezTo>
                  <a:cubicBezTo>
                    <a:pt x="5153" y="9660"/>
                    <a:pt x="4883" y="8880"/>
                    <a:pt x="4284" y="8880"/>
                  </a:cubicBezTo>
                  <a:cubicBezTo>
                    <a:pt x="3925" y="8880"/>
                    <a:pt x="3595" y="9150"/>
                    <a:pt x="3295" y="9420"/>
                  </a:cubicBezTo>
                  <a:cubicBezTo>
                    <a:pt x="3236" y="9510"/>
                    <a:pt x="3176" y="9570"/>
                    <a:pt x="3116" y="9630"/>
                  </a:cubicBezTo>
                  <a:cubicBezTo>
                    <a:pt x="2636" y="10020"/>
                    <a:pt x="2157" y="10050"/>
                    <a:pt x="2067" y="10050"/>
                  </a:cubicBezTo>
                  <a:cubicBezTo>
                    <a:pt x="2037" y="10050"/>
                    <a:pt x="2037" y="10050"/>
                    <a:pt x="2037" y="10050"/>
                  </a:cubicBezTo>
                  <a:cubicBezTo>
                    <a:pt x="929" y="10050"/>
                    <a:pt x="0" y="9120"/>
                    <a:pt x="0" y="8010"/>
                  </a:cubicBezTo>
                  <a:cubicBezTo>
                    <a:pt x="0" y="6870"/>
                    <a:pt x="929" y="5940"/>
                    <a:pt x="2037" y="5940"/>
                  </a:cubicBezTo>
                  <a:cubicBezTo>
                    <a:pt x="2067" y="5940"/>
                    <a:pt x="2067" y="5940"/>
                    <a:pt x="2067" y="5940"/>
                  </a:cubicBezTo>
                  <a:cubicBezTo>
                    <a:pt x="2127" y="5940"/>
                    <a:pt x="2247" y="5970"/>
                    <a:pt x="2457" y="6000"/>
                  </a:cubicBezTo>
                  <a:cubicBezTo>
                    <a:pt x="2636" y="6060"/>
                    <a:pt x="2876" y="6180"/>
                    <a:pt x="3116" y="6390"/>
                  </a:cubicBezTo>
                  <a:cubicBezTo>
                    <a:pt x="3176" y="6450"/>
                    <a:pt x="3236" y="6510"/>
                    <a:pt x="3295" y="6570"/>
                  </a:cubicBezTo>
                  <a:cubicBezTo>
                    <a:pt x="3595" y="6840"/>
                    <a:pt x="3925" y="7140"/>
                    <a:pt x="4284" y="7140"/>
                  </a:cubicBezTo>
                  <a:cubicBezTo>
                    <a:pt x="4883" y="7140"/>
                    <a:pt x="5153" y="6330"/>
                    <a:pt x="5303" y="5640"/>
                  </a:cubicBezTo>
                  <a:cubicBezTo>
                    <a:pt x="5333" y="5520"/>
                    <a:pt x="5363" y="5430"/>
                    <a:pt x="5363" y="5310"/>
                  </a:cubicBezTo>
                  <a:cubicBezTo>
                    <a:pt x="5363" y="0"/>
                    <a:pt x="5363" y="0"/>
                    <a:pt x="5363" y="0"/>
                  </a:cubicBezTo>
                  <a:cubicBezTo>
                    <a:pt x="5363" y="0"/>
                    <a:pt x="5363" y="0"/>
                    <a:pt x="5363" y="0"/>
                  </a:cubicBezTo>
                  <a:cubicBezTo>
                    <a:pt x="5363" y="0"/>
                    <a:pt x="5363" y="0"/>
                    <a:pt x="5363" y="0"/>
                  </a:cubicBezTo>
                  <a:cubicBezTo>
                    <a:pt x="10665" y="0"/>
                    <a:pt x="10665" y="0"/>
                    <a:pt x="10665" y="0"/>
                  </a:cubicBezTo>
                  <a:cubicBezTo>
                    <a:pt x="10725" y="0"/>
                    <a:pt x="10785" y="0"/>
                    <a:pt x="10875" y="30"/>
                  </a:cubicBezTo>
                  <a:cubicBezTo>
                    <a:pt x="11804" y="240"/>
                    <a:pt x="11953" y="480"/>
                    <a:pt x="11983" y="540"/>
                  </a:cubicBezTo>
                  <a:cubicBezTo>
                    <a:pt x="12013" y="690"/>
                    <a:pt x="11744" y="990"/>
                    <a:pt x="11564" y="1200"/>
                  </a:cubicBezTo>
                  <a:cubicBezTo>
                    <a:pt x="11474" y="1260"/>
                    <a:pt x="11414" y="1350"/>
                    <a:pt x="11354" y="1410"/>
                  </a:cubicBezTo>
                  <a:cubicBezTo>
                    <a:pt x="10785" y="2070"/>
                    <a:pt x="10785" y="2700"/>
                    <a:pt x="10785" y="2790"/>
                  </a:cubicBezTo>
                  <a:cubicBezTo>
                    <a:pt x="10785" y="4200"/>
                    <a:pt x="11953" y="5340"/>
                    <a:pt x="13331" y="5340"/>
                  </a:cubicBezTo>
                  <a:cubicBezTo>
                    <a:pt x="14740" y="5340"/>
                    <a:pt x="15878" y="4200"/>
                    <a:pt x="15878" y="2790"/>
                  </a:cubicBezTo>
                  <a:cubicBezTo>
                    <a:pt x="15878" y="2700"/>
                    <a:pt x="15908" y="2040"/>
                    <a:pt x="15339" y="1410"/>
                  </a:cubicBezTo>
                  <a:cubicBezTo>
                    <a:pt x="15279" y="1350"/>
                    <a:pt x="15219" y="1260"/>
                    <a:pt x="15129" y="1200"/>
                  </a:cubicBezTo>
                  <a:cubicBezTo>
                    <a:pt x="14949" y="990"/>
                    <a:pt x="14680" y="690"/>
                    <a:pt x="14710" y="540"/>
                  </a:cubicBezTo>
                  <a:cubicBezTo>
                    <a:pt x="14740" y="480"/>
                    <a:pt x="14889" y="240"/>
                    <a:pt x="15818" y="30"/>
                  </a:cubicBezTo>
                  <a:cubicBezTo>
                    <a:pt x="15878" y="0"/>
                    <a:pt x="15968" y="0"/>
                    <a:pt x="16028" y="0"/>
                  </a:cubicBezTo>
                  <a:cubicBezTo>
                    <a:pt x="21600" y="0"/>
                    <a:pt x="21600" y="0"/>
                    <a:pt x="21600" y="0"/>
                  </a:cubicBezTo>
                  <a:cubicBezTo>
                    <a:pt x="21570" y="5310"/>
                    <a:pt x="21570" y="5310"/>
                    <a:pt x="21570" y="5310"/>
                  </a:cubicBezTo>
                  <a:cubicBezTo>
                    <a:pt x="21570" y="5400"/>
                    <a:pt x="21570" y="5490"/>
                    <a:pt x="21540" y="5580"/>
                  </a:cubicBezTo>
                  <a:cubicBezTo>
                    <a:pt x="21330" y="6570"/>
                    <a:pt x="21061" y="6870"/>
                    <a:pt x="20761" y="6870"/>
                  </a:cubicBezTo>
                  <a:cubicBezTo>
                    <a:pt x="20432" y="6870"/>
                    <a:pt x="20072" y="6450"/>
                    <a:pt x="19743" y="6180"/>
                  </a:cubicBezTo>
                  <a:cubicBezTo>
                    <a:pt x="19233" y="5730"/>
                    <a:pt x="18694" y="5700"/>
                    <a:pt x="18574" y="5700"/>
                  </a:cubicBezTo>
                  <a:cubicBezTo>
                    <a:pt x="18544" y="5700"/>
                    <a:pt x="18544" y="5700"/>
                    <a:pt x="18544" y="5700"/>
                  </a:cubicBezTo>
                  <a:cubicBezTo>
                    <a:pt x="17256" y="5700"/>
                    <a:pt x="16237" y="6720"/>
                    <a:pt x="16237" y="8010"/>
                  </a:cubicBezTo>
                  <a:cubicBezTo>
                    <a:pt x="16237" y="9270"/>
                    <a:pt x="17256" y="10290"/>
                    <a:pt x="18544" y="10290"/>
                  </a:cubicBezTo>
                  <a:cubicBezTo>
                    <a:pt x="18544" y="10290"/>
                    <a:pt x="18544" y="10290"/>
                    <a:pt x="18574" y="10290"/>
                  </a:cubicBezTo>
                  <a:cubicBezTo>
                    <a:pt x="18664" y="10290"/>
                    <a:pt x="19203" y="10260"/>
                    <a:pt x="19743" y="9810"/>
                  </a:cubicBezTo>
                  <a:cubicBezTo>
                    <a:pt x="20072" y="9540"/>
                    <a:pt x="20432" y="9120"/>
                    <a:pt x="20761" y="9120"/>
                  </a:cubicBezTo>
                  <a:cubicBezTo>
                    <a:pt x="21061" y="9120"/>
                    <a:pt x="21330" y="9420"/>
                    <a:pt x="21540" y="10440"/>
                  </a:cubicBezTo>
                  <a:cubicBezTo>
                    <a:pt x="21570" y="10500"/>
                    <a:pt x="21570" y="10590"/>
                    <a:pt x="21570" y="10680"/>
                  </a:cubicBezTo>
                  <a:close/>
                </a:path>
              </a:pathLst>
            </a:custGeom>
            <a:grpFill/>
            <a:ln w="12700" cap="flat">
              <a:noFill/>
              <a:miter lim="400000"/>
            </a:ln>
            <a:effectLst/>
          </p:spPr>
          <p:txBody>
            <a:bodyPr wrap="square" lIns="0" tIns="0" rIns="0" bIns="0" numCol="1" anchor="t">
              <a:noAutofit/>
            </a:bodyPr>
            <a:lstStyle/>
            <a:p>
              <a:pPr lvl="0">
                <a:defRPr>
                  <a:latin typeface="Roboto condensed"/>
                  <a:ea typeface="Roboto condensed"/>
                  <a:cs typeface="Roboto condensed"/>
                  <a:sym typeface="Roboto condensed"/>
                </a:defRPr>
              </a:pPr>
              <a:endParaRPr sz="1800">
                <a:solidFill>
                  <a:schemeClr val="tx1">
                    <a:lumMod val="75000"/>
                    <a:lumOff val="25000"/>
                  </a:schemeClr>
                </a:solidFill>
                <a:cs typeface="+mn-ea"/>
                <a:sym typeface="+mn-lt"/>
              </a:endParaRPr>
            </a:p>
          </p:txBody>
        </p:sp>
        <p:sp>
          <p:nvSpPr>
            <p:cNvPr id="36" name="文本框 24"/>
            <p:cNvSpPr txBox="1"/>
            <p:nvPr/>
          </p:nvSpPr>
          <p:spPr>
            <a:xfrm rot="908242">
              <a:off x="5497712" y="2942080"/>
              <a:ext cx="402833" cy="584607"/>
            </a:xfrm>
            <a:prstGeom prst="rect">
              <a:avLst/>
            </a:prstGeom>
            <a:noFill/>
          </p:spPr>
          <p:txBody>
            <a:bodyPr wrap="none" rtlCol="0">
              <a:spAutoFit/>
            </a:bodyPr>
            <a:lstStyle/>
            <a:p>
              <a:r>
                <a:rPr lang="en-US" altLang="zh-CN" sz="3200">
                  <a:solidFill>
                    <a:schemeClr val="bg1"/>
                  </a:solidFill>
                  <a:effectLst>
                    <a:outerShdw blurRad="38100" dist="38100" dir="2700000" algn="tl">
                      <a:srgbClr val="000000">
                        <a:alpha val="43137"/>
                      </a:srgbClr>
                    </a:outerShdw>
                  </a:effectLst>
                  <a:cs typeface="+mn-ea"/>
                  <a:sym typeface="+mn-lt"/>
                </a:rPr>
                <a:t>C</a:t>
              </a:r>
              <a:endParaRPr lang="zh-CN" altLang="en-US" sz="3200">
                <a:solidFill>
                  <a:schemeClr val="bg1"/>
                </a:solidFill>
                <a:effectLst>
                  <a:outerShdw blurRad="38100" dist="38100" dir="2700000" algn="tl">
                    <a:srgbClr val="000000">
                      <a:alpha val="43137"/>
                    </a:srgbClr>
                  </a:outerShdw>
                </a:effectLst>
                <a:cs typeface="+mn-ea"/>
                <a:sym typeface="+mn-lt"/>
              </a:endParaRPr>
            </a:p>
          </p:txBody>
        </p:sp>
      </p:grpSp>
    </p:spTree>
  </p:cSld>
  <p:clrMapOvr>
    <a:masterClrMapping/>
  </p:clrMapOvr>
  <mc:AlternateContent>
    <mc:Choice xmlns:p14="http://schemas.microsoft.com/office/powerpoint/2010/main" Requires="p14">
      <p:transition advClick="0" advTm="5000" p14:dur="10">
        <p:random/>
      </p:transition>
    </mc:Choice>
    <mc:Fallback>
      <p:transition advClick="0"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5" presetClass="entr" presetSubtype="0"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2000"/>
                                        <p:tgtEl>
                                          <p:spTgt spid="25"/>
                                        </p:tgtEl>
                                      </p:cBhvr>
                                    </p:animEffect>
                                    <p:anim calcmode="lin" valueType="num">
                                      <p:cBhvr>
                                        <p:cTn id="13" dur="2000" fill="hold"/>
                                        <p:tgtEl>
                                          <p:spTgt spid="25"/>
                                        </p:tgtEl>
                                        <p:attrNameLst>
                                          <p:attrName>ppt_w</p:attrName>
                                        </p:attrNameLst>
                                      </p:cBhvr>
                                      <p:tavLst>
                                        <p:tav tm="0" fmla="#ppt_w*sin(2.5*pi*$)">
                                          <p:val>
                                            <p:fltVal val="0"/>
                                          </p:val>
                                        </p:tav>
                                        <p:tav tm="100000">
                                          <p:val>
                                            <p:fltVal val="1"/>
                                          </p:val>
                                        </p:tav>
                                      </p:tavLst>
                                    </p:anim>
                                    <p:anim calcmode="lin" valueType="num">
                                      <p:cBhvr>
                                        <p:cTn id="14" dur="2000" fill="hold"/>
                                        <p:tgtEl>
                                          <p:spTgt spid="25"/>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2000"/>
                                        <p:tgtEl>
                                          <p:spTgt spid="31"/>
                                        </p:tgtEl>
                                      </p:cBhvr>
                                    </p:animEffect>
                                    <p:anim calcmode="lin" valueType="num">
                                      <p:cBhvr>
                                        <p:cTn id="18" dur="2000" fill="hold"/>
                                        <p:tgtEl>
                                          <p:spTgt spid="31"/>
                                        </p:tgtEl>
                                        <p:attrNameLst>
                                          <p:attrName>ppt_w</p:attrName>
                                        </p:attrNameLst>
                                      </p:cBhvr>
                                      <p:tavLst>
                                        <p:tav tm="0" fmla="#ppt_w*sin(2.5*pi*$)">
                                          <p:val>
                                            <p:fltVal val="0"/>
                                          </p:val>
                                        </p:tav>
                                        <p:tav tm="100000">
                                          <p:val>
                                            <p:fltVal val="1"/>
                                          </p:val>
                                        </p:tav>
                                      </p:tavLst>
                                    </p:anim>
                                    <p:anim calcmode="lin" valueType="num">
                                      <p:cBhvr>
                                        <p:cTn id="19" dur="2000" fill="hold"/>
                                        <p:tgtEl>
                                          <p:spTgt spid="31"/>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2000"/>
                                        <p:tgtEl>
                                          <p:spTgt spid="34"/>
                                        </p:tgtEl>
                                      </p:cBhvr>
                                    </p:animEffect>
                                    <p:anim calcmode="lin" valueType="num">
                                      <p:cBhvr>
                                        <p:cTn id="23" dur="2000" fill="hold"/>
                                        <p:tgtEl>
                                          <p:spTgt spid="34"/>
                                        </p:tgtEl>
                                        <p:attrNameLst>
                                          <p:attrName>ppt_w</p:attrName>
                                        </p:attrNameLst>
                                      </p:cBhvr>
                                      <p:tavLst>
                                        <p:tav tm="0" fmla="#ppt_w*sin(2.5*pi*$)">
                                          <p:val>
                                            <p:fltVal val="0"/>
                                          </p:val>
                                        </p:tav>
                                        <p:tav tm="100000">
                                          <p:val>
                                            <p:fltVal val="1"/>
                                          </p:val>
                                        </p:tav>
                                      </p:tavLst>
                                    </p:anim>
                                    <p:anim calcmode="lin" valueType="num">
                                      <p:cBhvr>
                                        <p:cTn id="24" dur="2000" fill="hold"/>
                                        <p:tgtEl>
                                          <p:spTgt spid="34"/>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nodeType="afterGroup">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par>
                          <p:cTn id="42" fill="hold" nodeType="afterGroup">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animBg="1"/>
      <p:bldP spid="12" grpId="0"/>
      <p:bldP spid="13" grpId="0" animBg="1"/>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矩形 26"/>
          <p:cNvSpPr/>
          <p:nvPr/>
        </p:nvSpPr>
        <p:spPr>
          <a:xfrm>
            <a:off x="0" y="243840"/>
            <a:ext cx="388620"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65415" y="222855"/>
            <a:ext cx="1723549"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441960" y="243840"/>
            <a:ext cx="94266"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r="32914"/>
          <a:stretch>
            <a:fillRect/>
          </a:stretch>
        </p:blipFill>
        <p:spPr>
          <a:xfrm>
            <a:off x="2335855" y="1936602"/>
            <a:ext cx="1778188" cy="1230516"/>
          </a:xfrm>
          <a:prstGeom prst="rect">
            <a:avLst/>
          </a:prstGeom>
        </p:spPr>
      </p:pic>
      <p:pic>
        <p:nvPicPr>
          <p:cNvPr id="6" name="Picture 2" descr="F:\360云盘\02-个人资料\！PPT图片及版面资源\06-PPT精选插图\02-商务\188141-12052214260792.jpg"/>
          <p:cNvPicPr>
            <a:picLocks noChangeAspect="1" noChangeArrowheads="1"/>
          </p:cNvPicPr>
          <p:nvPr/>
        </p:nvPicPr>
        <p:blipFill>
          <a:blip r:embed="rId4">
            <a:extLst>
              <a:ext uri="{28A0092B-C50C-407E-A947-70E740481C1C}">
                <a14:useLocalDpi xmlns:a14="http://schemas.microsoft.com/office/drawing/2010/main" val="0"/>
              </a:ext>
            </a:extLst>
          </a:blip>
          <a:srcRect b="8002"/>
          <a:stretch>
            <a:fillRect/>
          </a:stretch>
        </p:blipFill>
        <p:spPr bwMode="auto">
          <a:xfrm>
            <a:off x="4212692" y="3237428"/>
            <a:ext cx="1732797" cy="12079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94161" y="3257348"/>
            <a:ext cx="1751860" cy="1168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组合 7"/>
          <p:cNvGrpSpPr/>
          <p:nvPr/>
        </p:nvGrpSpPr>
        <p:grpSpPr>
          <a:xfrm>
            <a:off x="4212692" y="1936602"/>
            <a:ext cx="1732797" cy="1222418"/>
            <a:chOff x="3946913" y="1827911"/>
            <a:chExt cx="1958168" cy="1283142"/>
          </a:xfrm>
          <a:solidFill>
            <a:srgbClr val="0070C0"/>
          </a:solidFill>
        </p:grpSpPr>
        <p:sp>
          <p:nvSpPr>
            <p:cNvPr id="9" name="矩形 8"/>
            <p:cNvSpPr/>
            <p:nvPr/>
          </p:nvSpPr>
          <p:spPr>
            <a:xfrm>
              <a:off x="3946913" y="1827911"/>
              <a:ext cx="1958168" cy="12831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sz="1300">
                <a:solidFill>
                  <a:schemeClr val="bg1"/>
                </a:solidFill>
                <a:latin typeface="微软雅黑" panose="020b0503020204020204" pitchFamily="34" charset="-122"/>
                <a:ea typeface="微软雅黑" panose="020b0503020204020204" pitchFamily="34" charset="-122"/>
              </a:endParaRPr>
            </a:p>
          </p:txBody>
        </p:sp>
        <p:sp>
          <p:nvSpPr>
            <p:cNvPr id="10" name="TextBox 17"/>
            <p:cNvSpPr txBox="1">
              <a:spLocks noChangeArrowheads="1"/>
            </p:cNvSpPr>
            <p:nvPr/>
          </p:nvSpPr>
          <p:spPr bwMode="auto">
            <a:xfrm flipH="1">
              <a:off x="4238882" y="2259958"/>
              <a:ext cx="1661334" cy="419986"/>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3600">
                <a:defRPr/>
              </a:pPr>
              <a:r>
                <a:rPr lang="zh-CN" altLang="en-US" sz="2000" b="1" kern="0">
                  <a:solidFill>
                    <a:schemeClr val="bg1"/>
                  </a:solidFill>
                  <a:latin typeface="微软雅黑" panose="020b0503020204020204" pitchFamily="34" charset="-122"/>
                  <a:ea typeface="微软雅黑" panose="020b0503020204020204" pitchFamily="34" charset="-122"/>
                </a:rPr>
                <a:t>填加文字</a:t>
              </a:r>
              <a:endParaRPr lang="en-US" altLang="zh-CN" sz="2000" b="1" kern="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494162" y="1936602"/>
            <a:ext cx="1751860" cy="1222418"/>
            <a:chOff x="0" y="2095862"/>
            <a:chExt cx="1979711" cy="1283142"/>
          </a:xfrm>
          <a:solidFill>
            <a:srgbClr val="0070C0"/>
          </a:solidFill>
        </p:grpSpPr>
        <p:sp>
          <p:nvSpPr>
            <p:cNvPr id="12" name="矩形 11"/>
            <p:cNvSpPr/>
            <p:nvPr/>
          </p:nvSpPr>
          <p:spPr>
            <a:xfrm>
              <a:off x="0" y="2095862"/>
              <a:ext cx="1979711" cy="12831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TextBox 18"/>
            <p:cNvSpPr txBox="1">
              <a:spLocks noChangeArrowheads="1"/>
            </p:cNvSpPr>
            <p:nvPr/>
          </p:nvSpPr>
          <p:spPr bwMode="auto">
            <a:xfrm flipH="1">
              <a:off x="295563" y="2527909"/>
              <a:ext cx="1612743" cy="419986"/>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000" b="1" kern="0">
                  <a:solidFill>
                    <a:sysClr val="window" lastClr="FFFFFF">
                      <a:lumMod val="95000"/>
                    </a:sysClr>
                  </a:solidFill>
                  <a:latin typeface="微软雅黑" panose="020b0503020204020204" pitchFamily="34" charset="-122"/>
                  <a:ea typeface="微软雅黑" panose="020b0503020204020204" pitchFamily="34" charset="-122"/>
                </a:rPr>
                <a:t>填加文字</a:t>
              </a:r>
              <a:endParaRPr lang="en-US" altLang="zh-CN" sz="2000" b="1" kern="0">
                <a:solidFill>
                  <a:sysClr val="window" lastClr="FFFFFF">
                    <a:lumMod val="95000"/>
                  </a:sys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2335855" y="3237430"/>
            <a:ext cx="1778188" cy="1207901"/>
            <a:chOff x="2072433" y="511758"/>
            <a:chExt cx="2009463" cy="1267904"/>
          </a:xfrm>
        </p:grpSpPr>
        <p:sp>
          <p:nvSpPr>
            <p:cNvPr id="15" name="矩形 14"/>
            <p:cNvSpPr/>
            <p:nvPr/>
          </p:nvSpPr>
          <p:spPr>
            <a:xfrm>
              <a:off x="2072433" y="511758"/>
              <a:ext cx="2009463" cy="126790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sz="1300">
                <a:solidFill>
                  <a:sysClr val="window" lastClr="FFFFFF"/>
                </a:solidFill>
                <a:latin typeface="微软雅黑" panose="020b0503020204020204" pitchFamily="34" charset="-122"/>
                <a:ea typeface="微软雅黑" panose="020b0503020204020204" pitchFamily="34" charset="-122"/>
              </a:endParaRPr>
            </a:p>
          </p:txBody>
        </p:sp>
        <p:sp>
          <p:nvSpPr>
            <p:cNvPr id="16" name="TextBox 18"/>
            <p:cNvSpPr txBox="1">
              <a:spLocks noChangeArrowheads="1"/>
            </p:cNvSpPr>
            <p:nvPr/>
          </p:nvSpPr>
          <p:spPr bwMode="auto">
            <a:xfrm flipH="1">
              <a:off x="2402848" y="941132"/>
              <a:ext cx="1464978" cy="419986"/>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000" b="1" kern="0">
                  <a:solidFill>
                    <a:sysClr val="window" lastClr="FFFFFF">
                      <a:lumMod val="95000"/>
                    </a:sysClr>
                  </a:solidFill>
                  <a:latin typeface="微软雅黑" panose="020b0503020204020204" pitchFamily="34" charset="-122"/>
                  <a:ea typeface="微软雅黑" panose="020b0503020204020204" pitchFamily="34" charset="-122"/>
                </a:rPr>
                <a:t>填加文字</a:t>
              </a:r>
              <a:endParaRPr lang="en-US" altLang="zh-CN" sz="2000" b="1" kern="0">
                <a:solidFill>
                  <a:sysClr val="window" lastClr="FFFFFF">
                    <a:lumMod val="95000"/>
                  </a:sysClr>
                </a:solidFill>
                <a:latin typeface="微软雅黑" panose="020b0503020204020204" pitchFamily="34" charset="-122"/>
                <a:ea typeface="微软雅黑" panose="020b0503020204020204" pitchFamily="34" charset="-122"/>
              </a:endParaRPr>
            </a:p>
          </p:txBody>
        </p:sp>
      </p:grpSp>
      <p:sp>
        <p:nvSpPr>
          <p:cNvPr id="17" name="TextBox 16"/>
          <p:cNvSpPr txBox="1"/>
          <p:nvPr/>
        </p:nvSpPr>
        <p:spPr>
          <a:xfrm>
            <a:off x="440673" y="1203970"/>
            <a:ext cx="5644553" cy="606774"/>
          </a:xfrm>
          <a:prstGeom prst="rect">
            <a:avLst/>
          </a:prstGeom>
          <a:noFill/>
        </p:spPr>
        <p:txBody>
          <a:bodyPr wrap="square" lIns="86369" tIns="43185" rIns="86369" bIns="43185" rtlCol="0">
            <a:spAutoFit/>
          </a:bodyPr>
          <a:lstStyle/>
          <a:p>
            <a:pPr>
              <a:lnSpc>
                <a:spcPct val="150000"/>
              </a:lnSpc>
            </a:pPr>
            <a:r>
              <a:rPr lang="zh-CN" altLang="en-US" sz="110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单击此处添加文本单击此处添加文本单击此处添加文本单击此处添加文本单击此处添加文本单击此处添加文本</a:t>
            </a:r>
            <a:endParaRPr lang="en-US" altLang="zh-CN" sz="110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8" name="图片 17" descr="Vista-desktop-12.png"/>
          <p:cNvPicPr>
            <a:picLocks noChangeAspect="1"/>
          </p:cNvPicPr>
          <p:nvPr/>
        </p:nvPicPr>
        <p:blipFill>
          <a:blip r:embed="rId6"/>
          <a:srcRect r="22062"/>
          <a:stretch>
            <a:fillRect/>
          </a:stretch>
        </p:blipFill>
        <p:spPr>
          <a:xfrm>
            <a:off x="6085225" y="1059909"/>
            <a:ext cx="3060363" cy="3927169"/>
          </a:xfrm>
          <a:prstGeom prst="rect">
            <a:avLst/>
          </a:prstGeom>
        </p:spPr>
      </p:pic>
    </p:spTree>
  </p:cSld>
  <p:clrMapOvr>
    <a:masterClrMapping/>
  </p:clrMapOvr>
  <mc:AlternateContent>
    <mc:Choice xmlns:p14="http://schemas.microsoft.com/office/powerpoint/2010/main" Requires="p14">
      <p:transition advClick="0" advTm="5000" p14:dur="10">
        <p:random/>
      </p:transition>
    </mc:Choice>
    <mc:Fallback>
      <p:transition advClick="0"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nodeType="afterGroup">
                            <p:stCondLst>
                              <p:cond delay="750"/>
                            </p:stCondLst>
                            <p:childTnLst>
                              <p:par>
                                <p:cTn id="9" presetID="23" presetClass="entr" presetSubtype="52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ppt_x</p:attrName>
                                        </p:attrNameLst>
                                      </p:cBhvr>
                                      <p:tavLst>
                                        <p:tav tm="0">
                                          <p:val>
                                            <p:fltVal val="0.5"/>
                                          </p:val>
                                        </p:tav>
                                        <p:tav tm="100000">
                                          <p:val>
                                            <p:strVal val="#ppt_x"/>
                                          </p:val>
                                        </p:tav>
                                      </p:tavLst>
                                    </p:anim>
                                    <p:anim calcmode="lin" valueType="num">
                                      <p:cBhvr>
                                        <p:cTn id="14" dur="500" fill="hold"/>
                                        <p:tgtEl>
                                          <p:spTgt spid="11"/>
                                        </p:tgtEl>
                                        <p:attrNameLst>
                                          <p:attrName>ppt_y</p:attrName>
                                        </p:attrNameLst>
                                      </p:cBhvr>
                                      <p:tavLst>
                                        <p:tav tm="0">
                                          <p:val>
                                            <p:fltVal val="0.5"/>
                                          </p:val>
                                        </p:tav>
                                        <p:tav tm="100000">
                                          <p:val>
                                            <p:strVal val="#ppt_y"/>
                                          </p:val>
                                        </p:tav>
                                      </p:tavLst>
                                    </p:anim>
                                  </p:childTnLst>
                                </p:cTn>
                              </p:par>
                              <p:par>
                                <p:cTn id="15" presetID="23" presetClass="entr" presetSubtype="528" fill="hold" nodeType="withEffect">
                                  <p:stCondLst>
                                    <p:cond delay="25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ppt_x</p:attrName>
                                        </p:attrNameLst>
                                      </p:cBhvr>
                                      <p:tavLst>
                                        <p:tav tm="0">
                                          <p:val>
                                            <p:fltVal val="0.5"/>
                                          </p:val>
                                        </p:tav>
                                        <p:tav tm="100000">
                                          <p:val>
                                            <p:strVal val="#ppt_x"/>
                                          </p:val>
                                        </p:tav>
                                      </p:tavLst>
                                    </p:anim>
                                    <p:anim calcmode="lin" valueType="num">
                                      <p:cBhvr>
                                        <p:cTn id="20" dur="500" fill="hold"/>
                                        <p:tgtEl>
                                          <p:spTgt spid="7"/>
                                        </p:tgtEl>
                                        <p:attrNameLst>
                                          <p:attrName>ppt_y</p:attrName>
                                        </p:attrNameLst>
                                      </p:cBhvr>
                                      <p:tavLst>
                                        <p:tav tm="0">
                                          <p:val>
                                            <p:fltVal val="0.5"/>
                                          </p:val>
                                        </p:tav>
                                        <p:tav tm="100000">
                                          <p:val>
                                            <p:strVal val="#ppt_y"/>
                                          </p:val>
                                        </p:tav>
                                      </p:tavLst>
                                    </p:anim>
                                  </p:childTnLst>
                                </p:cTn>
                              </p:par>
                              <p:par>
                                <p:cTn id="21" presetID="23" presetClass="entr" presetSubtype="528" fill="hold" nodeType="withEffect">
                                  <p:stCondLst>
                                    <p:cond delay="50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ppt_x</p:attrName>
                                        </p:attrNameLst>
                                      </p:cBhvr>
                                      <p:tavLst>
                                        <p:tav tm="0">
                                          <p:val>
                                            <p:fltVal val="0.5"/>
                                          </p:val>
                                        </p:tav>
                                        <p:tav tm="100000">
                                          <p:val>
                                            <p:strVal val="#ppt_x"/>
                                          </p:val>
                                        </p:tav>
                                      </p:tavLst>
                                    </p:anim>
                                    <p:anim calcmode="lin" valueType="num">
                                      <p:cBhvr>
                                        <p:cTn id="26" dur="500" fill="hold"/>
                                        <p:tgtEl>
                                          <p:spTgt spid="5"/>
                                        </p:tgtEl>
                                        <p:attrNameLst>
                                          <p:attrName>ppt_y</p:attrName>
                                        </p:attrNameLst>
                                      </p:cBhvr>
                                      <p:tavLst>
                                        <p:tav tm="0">
                                          <p:val>
                                            <p:fltVal val="0.5"/>
                                          </p:val>
                                        </p:tav>
                                        <p:tav tm="100000">
                                          <p:val>
                                            <p:strVal val="#ppt_y"/>
                                          </p:val>
                                        </p:tav>
                                      </p:tavLst>
                                    </p:anim>
                                  </p:childTnLst>
                                </p:cTn>
                              </p:par>
                              <p:par>
                                <p:cTn id="27" presetID="23" presetClass="entr" presetSubtype="528" fill="hold" nodeType="withEffect">
                                  <p:stCondLst>
                                    <p:cond delay="75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 calcmode="lin" valueType="num">
                                      <p:cBhvr>
                                        <p:cTn id="31" dur="500" fill="hold"/>
                                        <p:tgtEl>
                                          <p:spTgt spid="14"/>
                                        </p:tgtEl>
                                        <p:attrNameLst>
                                          <p:attrName>ppt_x</p:attrName>
                                        </p:attrNameLst>
                                      </p:cBhvr>
                                      <p:tavLst>
                                        <p:tav tm="0">
                                          <p:val>
                                            <p:fltVal val="0.5"/>
                                          </p:val>
                                        </p:tav>
                                        <p:tav tm="100000">
                                          <p:val>
                                            <p:strVal val="#ppt_x"/>
                                          </p:val>
                                        </p:tav>
                                      </p:tavLst>
                                    </p:anim>
                                    <p:anim calcmode="lin" valueType="num">
                                      <p:cBhvr>
                                        <p:cTn id="32" dur="500" fill="hold"/>
                                        <p:tgtEl>
                                          <p:spTgt spid="14"/>
                                        </p:tgtEl>
                                        <p:attrNameLst>
                                          <p:attrName>ppt_y</p:attrName>
                                        </p:attrNameLst>
                                      </p:cBhvr>
                                      <p:tavLst>
                                        <p:tav tm="0">
                                          <p:val>
                                            <p:fltVal val="0.5"/>
                                          </p:val>
                                        </p:tav>
                                        <p:tav tm="100000">
                                          <p:val>
                                            <p:strVal val="#ppt_y"/>
                                          </p:val>
                                        </p:tav>
                                      </p:tavLst>
                                    </p:anim>
                                  </p:childTnLst>
                                </p:cTn>
                              </p:par>
                              <p:par>
                                <p:cTn id="33" presetID="23" presetClass="entr" presetSubtype="528" fill="hold" nodeType="withEffect">
                                  <p:stCondLst>
                                    <p:cond delay="100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ppt_x</p:attrName>
                                        </p:attrNameLst>
                                      </p:cBhvr>
                                      <p:tavLst>
                                        <p:tav tm="0">
                                          <p:val>
                                            <p:fltVal val="0.5"/>
                                          </p:val>
                                        </p:tav>
                                        <p:tav tm="100000">
                                          <p:val>
                                            <p:strVal val="#ppt_x"/>
                                          </p:val>
                                        </p:tav>
                                      </p:tavLst>
                                    </p:anim>
                                    <p:anim calcmode="lin" valueType="num">
                                      <p:cBhvr>
                                        <p:cTn id="38" dur="500" fill="hold"/>
                                        <p:tgtEl>
                                          <p:spTgt spid="8"/>
                                        </p:tgtEl>
                                        <p:attrNameLst>
                                          <p:attrName>ppt_y</p:attrName>
                                        </p:attrNameLst>
                                      </p:cBhvr>
                                      <p:tavLst>
                                        <p:tav tm="0">
                                          <p:val>
                                            <p:fltVal val="0.5"/>
                                          </p:val>
                                        </p:tav>
                                        <p:tav tm="100000">
                                          <p:val>
                                            <p:strVal val="#ppt_y"/>
                                          </p:val>
                                        </p:tav>
                                      </p:tavLst>
                                    </p:anim>
                                  </p:childTnLst>
                                </p:cTn>
                              </p:par>
                              <p:par>
                                <p:cTn id="39" presetID="23" presetClass="entr" presetSubtype="528" fill="hold" nodeType="withEffect">
                                  <p:stCondLst>
                                    <p:cond delay="125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 calcmode="lin" valueType="num">
                                      <p:cBhvr>
                                        <p:cTn id="43" dur="500" fill="hold"/>
                                        <p:tgtEl>
                                          <p:spTgt spid="6"/>
                                        </p:tgtEl>
                                        <p:attrNameLst>
                                          <p:attrName>ppt_x</p:attrName>
                                        </p:attrNameLst>
                                      </p:cBhvr>
                                      <p:tavLst>
                                        <p:tav tm="0">
                                          <p:val>
                                            <p:fltVal val="0.5"/>
                                          </p:val>
                                        </p:tav>
                                        <p:tav tm="100000">
                                          <p:val>
                                            <p:strVal val="#ppt_x"/>
                                          </p:val>
                                        </p:tav>
                                      </p:tavLst>
                                    </p:anim>
                                    <p:anim calcmode="lin" valueType="num">
                                      <p:cBhvr>
                                        <p:cTn id="44" dur="500" fill="hold"/>
                                        <p:tgtEl>
                                          <p:spTgt spid="6"/>
                                        </p:tgtEl>
                                        <p:attrNameLst>
                                          <p:attrName>ppt_y</p:attrName>
                                        </p:attrNameLst>
                                      </p:cBhvr>
                                      <p:tavLst>
                                        <p:tav tm="0">
                                          <p:val>
                                            <p:fltVal val="0.5"/>
                                          </p:val>
                                        </p:tav>
                                        <p:tav tm="100000">
                                          <p:val>
                                            <p:strVal val="#ppt_y"/>
                                          </p:val>
                                        </p:tav>
                                      </p:tavLst>
                                    </p:anim>
                                  </p:childTnLst>
                                </p:cTn>
                              </p:par>
                            </p:childTnLst>
                          </p:cTn>
                        </p:par>
                        <p:par>
                          <p:cTn id="45" fill="hold" nodeType="afterGroup">
                            <p:stCondLst>
                              <p:cond delay="25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矩形 26"/>
          <p:cNvSpPr/>
          <p:nvPr/>
        </p:nvSpPr>
        <p:spPr>
          <a:xfrm>
            <a:off x="0" y="243840"/>
            <a:ext cx="388620"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65415" y="222855"/>
            <a:ext cx="1723549"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441960" y="243840"/>
            <a:ext cx="94266"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a:grpSpLocks noChangeAspect="1"/>
          </p:cNvGrpSpPr>
          <p:nvPr/>
        </p:nvGrpSpPr>
        <p:grpSpPr>
          <a:xfrm rot="5400000">
            <a:off x="6829935" y="2000661"/>
            <a:ext cx="280468" cy="186515"/>
            <a:chOff x="2881121" y="2516898"/>
            <a:chExt cx="376100" cy="250202"/>
          </a:xfrm>
          <a:solidFill>
            <a:schemeClr val="accent1"/>
          </a:solidFill>
        </p:grpSpPr>
        <p:sp>
          <p:nvSpPr>
            <p:cNvPr id="6" name="矩形 14"/>
            <p:cNvSpPr/>
            <p:nvPr/>
          </p:nvSpPr>
          <p:spPr>
            <a:xfrm rot="13500000" flipH="1">
              <a:off x="3024316" y="2525546"/>
              <a:ext cx="232905" cy="232905"/>
            </a:xfrm>
            <a:custGeom>
              <a:rect l="l" t="t" r="r" b="b"/>
              <a:pathLst>
                <a:path w="535418" h="535418">
                  <a:moveTo>
                    <a:pt x="144016" y="535418"/>
                  </a:moveTo>
                  <a:lnTo>
                    <a:pt x="0" y="391402"/>
                  </a:lnTo>
                  <a:lnTo>
                    <a:pt x="391402" y="391402"/>
                  </a:lnTo>
                  <a:lnTo>
                    <a:pt x="391402" y="0"/>
                  </a:lnTo>
                  <a:lnTo>
                    <a:pt x="535418" y="144016"/>
                  </a:lnTo>
                  <a:lnTo>
                    <a:pt x="535418" y="391402"/>
                  </a:lnTo>
                  <a:lnTo>
                    <a:pt x="535418" y="535418"/>
                  </a:lnTo>
                  <a:lnTo>
                    <a:pt x="391402" y="5354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cs typeface="+mn-ea"/>
                <a:sym typeface="+mn-lt"/>
              </a:endParaRPr>
            </a:p>
          </p:txBody>
        </p:sp>
        <p:sp>
          <p:nvSpPr>
            <p:cNvPr id="7" name="矩形 14"/>
            <p:cNvSpPr/>
            <p:nvPr/>
          </p:nvSpPr>
          <p:spPr>
            <a:xfrm rot="13500000" flipH="1">
              <a:off x="2881122" y="2516897"/>
              <a:ext cx="250202" cy="250203"/>
            </a:xfrm>
            <a:custGeom>
              <a:rect l="l" t="t" r="r" b="b"/>
              <a:pathLst>
                <a:path w="575182" h="575183">
                  <a:moveTo>
                    <a:pt x="183779" y="575183"/>
                  </a:moveTo>
                  <a:lnTo>
                    <a:pt x="0" y="391403"/>
                  </a:lnTo>
                  <a:lnTo>
                    <a:pt x="391402" y="391403"/>
                  </a:lnTo>
                  <a:lnTo>
                    <a:pt x="391402" y="0"/>
                  </a:lnTo>
                  <a:lnTo>
                    <a:pt x="575182" y="183780"/>
                  </a:lnTo>
                  <a:lnTo>
                    <a:pt x="575182" y="391403"/>
                  </a:lnTo>
                  <a:lnTo>
                    <a:pt x="575182" y="575183"/>
                  </a:lnTo>
                  <a:lnTo>
                    <a:pt x="391402" y="57518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cs typeface="+mn-ea"/>
                <a:sym typeface="+mn-lt"/>
              </a:endParaRPr>
            </a:p>
          </p:txBody>
        </p:sp>
      </p:grpSp>
      <p:grpSp>
        <p:nvGrpSpPr>
          <p:cNvPr id="8" name="组合 7"/>
          <p:cNvGrpSpPr/>
          <p:nvPr/>
        </p:nvGrpSpPr>
        <p:grpSpPr>
          <a:xfrm>
            <a:off x="5871256" y="1006649"/>
            <a:ext cx="2303916" cy="932862"/>
            <a:chOff x="6137721" y="568403"/>
            <a:chExt cx="2435756" cy="1079946"/>
          </a:xfrm>
        </p:grpSpPr>
        <p:sp>
          <p:nvSpPr>
            <p:cNvPr id="9" name="矩形 8"/>
            <p:cNvSpPr/>
            <p:nvPr/>
          </p:nvSpPr>
          <p:spPr>
            <a:xfrm>
              <a:off x="6137721" y="568403"/>
              <a:ext cx="2435756" cy="107994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cs typeface="+mn-ea"/>
                <a:sym typeface="+mn-lt"/>
              </a:endParaRPr>
            </a:p>
          </p:txBody>
        </p:sp>
        <p:grpSp>
          <p:nvGrpSpPr>
            <p:cNvPr id="10" name="组合 9"/>
            <p:cNvGrpSpPr/>
            <p:nvPr/>
          </p:nvGrpSpPr>
          <p:grpSpPr>
            <a:xfrm>
              <a:off x="6416881" y="798176"/>
              <a:ext cx="1964535" cy="656796"/>
              <a:chOff x="6465370" y="887065"/>
              <a:chExt cx="1964535" cy="656796"/>
            </a:xfrm>
          </p:grpSpPr>
          <p:sp>
            <p:nvSpPr>
              <p:cNvPr id="11" name="TextBox 37"/>
              <p:cNvSpPr txBox="1"/>
              <p:nvPr/>
            </p:nvSpPr>
            <p:spPr>
              <a:xfrm>
                <a:off x="6465370" y="887065"/>
                <a:ext cx="1964535" cy="494223"/>
              </a:xfrm>
              <a:prstGeom prst="rect">
                <a:avLst/>
              </a:prstGeom>
              <a:noFill/>
            </p:spPr>
            <p:txBody>
              <a:bodyPr wrap="none" rtlCol="0">
                <a:spAutoFit/>
              </a:bodyPr>
              <a:lstStyle/>
              <a:p>
                <a:r>
                  <a:rPr lang="zh-CN" altLang="en-US" sz="2175">
                    <a:solidFill>
                      <a:schemeClr val="bg1"/>
                    </a:solidFill>
                    <a:latin typeface="微软雅黑" panose="020b0503020204020204" pitchFamily="34" charset="-122"/>
                    <a:ea typeface="微软雅黑" panose="020b0503020204020204" pitchFamily="34" charset="-122"/>
                    <a:cs typeface="+mn-ea"/>
                    <a:sym typeface="+mn-lt"/>
                  </a:rPr>
                  <a:t>推进第一步骤</a:t>
                </a:r>
                <a:endParaRPr lang="zh-CN" altLang="en-US" sz="2175">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2" name="Rectangle 13" descr="FD1DDF730CE4456e89755B07FE1653D0# #Rectangle 13"/>
              <p:cNvSpPr>
                <a:spLocks noChangeArrowheads="1"/>
              </p:cNvSpPr>
              <p:nvPr/>
            </p:nvSpPr>
            <p:spPr bwMode="auto">
              <a:xfrm>
                <a:off x="6706688" y="1276634"/>
                <a:ext cx="1537794" cy="267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900">
                    <a:solidFill>
                      <a:schemeClr val="bg1"/>
                    </a:solidFill>
                    <a:latin typeface="微软雅黑" panose="020b0503020204020204" pitchFamily="34" charset="-122"/>
                    <a:ea typeface="微软雅黑" panose="020b0503020204020204" pitchFamily="34" charset="-122"/>
                    <a:cs typeface="+mn-ea"/>
                    <a:sym typeface="+mn-lt"/>
                  </a:rPr>
                  <a:t>此处添加简短文字说明。</a:t>
                </a:r>
                <a:endParaRPr lang="en-US" altLang="zh-CN" sz="900">
                  <a:solidFill>
                    <a:schemeClr val="bg1"/>
                  </a:solidFill>
                  <a:latin typeface="微软雅黑" panose="020b0503020204020204" pitchFamily="34" charset="-122"/>
                  <a:ea typeface="微软雅黑" panose="020b0503020204020204" pitchFamily="34" charset="-122"/>
                  <a:cs typeface="+mn-ea"/>
                  <a:sym typeface="+mn-lt"/>
                </a:endParaRPr>
              </a:p>
            </p:txBody>
          </p:sp>
        </p:grpSp>
      </p:grpSp>
      <p:grpSp>
        <p:nvGrpSpPr>
          <p:cNvPr id="13" name="组合 12"/>
          <p:cNvGrpSpPr>
            <a:grpSpLocks noChangeAspect="1"/>
          </p:cNvGrpSpPr>
          <p:nvPr/>
        </p:nvGrpSpPr>
        <p:grpSpPr>
          <a:xfrm rot="5400000">
            <a:off x="6829935" y="3329201"/>
            <a:ext cx="280468" cy="186515"/>
            <a:chOff x="2881121" y="2516898"/>
            <a:chExt cx="376100" cy="250202"/>
          </a:xfrm>
          <a:solidFill>
            <a:schemeClr val="accent1">
              <a:lumMod val="75000"/>
            </a:schemeClr>
          </a:solidFill>
        </p:grpSpPr>
        <p:sp>
          <p:nvSpPr>
            <p:cNvPr id="14" name="矩形 14"/>
            <p:cNvSpPr/>
            <p:nvPr/>
          </p:nvSpPr>
          <p:spPr>
            <a:xfrm rot="13500000" flipH="1">
              <a:off x="3024316" y="2525546"/>
              <a:ext cx="232905" cy="232905"/>
            </a:xfrm>
            <a:custGeom>
              <a:rect l="l" t="t" r="r" b="b"/>
              <a:pathLst>
                <a:path w="535418" h="535418">
                  <a:moveTo>
                    <a:pt x="144016" y="535418"/>
                  </a:moveTo>
                  <a:lnTo>
                    <a:pt x="0" y="391402"/>
                  </a:lnTo>
                  <a:lnTo>
                    <a:pt x="391402" y="391402"/>
                  </a:lnTo>
                  <a:lnTo>
                    <a:pt x="391402" y="0"/>
                  </a:lnTo>
                  <a:lnTo>
                    <a:pt x="535418" y="144016"/>
                  </a:lnTo>
                  <a:lnTo>
                    <a:pt x="535418" y="391402"/>
                  </a:lnTo>
                  <a:lnTo>
                    <a:pt x="535418" y="535418"/>
                  </a:lnTo>
                  <a:lnTo>
                    <a:pt x="391402" y="535418"/>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cs typeface="+mn-ea"/>
                <a:sym typeface="+mn-lt"/>
              </a:endParaRPr>
            </a:p>
          </p:txBody>
        </p:sp>
        <p:sp>
          <p:nvSpPr>
            <p:cNvPr id="15" name="矩形 14"/>
            <p:cNvSpPr/>
            <p:nvPr/>
          </p:nvSpPr>
          <p:spPr>
            <a:xfrm rot="13500000" flipH="1">
              <a:off x="2881122" y="2516897"/>
              <a:ext cx="250202" cy="250203"/>
            </a:xfrm>
            <a:custGeom>
              <a:rect l="l" t="t" r="r" b="b"/>
              <a:pathLst>
                <a:path w="575182" h="575183">
                  <a:moveTo>
                    <a:pt x="183779" y="575183"/>
                  </a:moveTo>
                  <a:lnTo>
                    <a:pt x="0" y="391403"/>
                  </a:lnTo>
                  <a:lnTo>
                    <a:pt x="391402" y="391403"/>
                  </a:lnTo>
                  <a:lnTo>
                    <a:pt x="391402" y="0"/>
                  </a:lnTo>
                  <a:lnTo>
                    <a:pt x="575182" y="183780"/>
                  </a:lnTo>
                  <a:lnTo>
                    <a:pt x="575182" y="391403"/>
                  </a:lnTo>
                  <a:lnTo>
                    <a:pt x="575182" y="575183"/>
                  </a:lnTo>
                  <a:lnTo>
                    <a:pt x="391402" y="5751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cs typeface="+mn-ea"/>
                <a:sym typeface="+mn-lt"/>
              </a:endParaRPr>
            </a:p>
          </p:txBody>
        </p:sp>
      </p:grpSp>
      <p:grpSp>
        <p:nvGrpSpPr>
          <p:cNvPr id="16" name="组合 15"/>
          <p:cNvGrpSpPr/>
          <p:nvPr/>
        </p:nvGrpSpPr>
        <p:grpSpPr>
          <a:xfrm>
            <a:off x="5871256" y="2322341"/>
            <a:ext cx="2303916" cy="932862"/>
            <a:chOff x="6137721" y="2051523"/>
            <a:chExt cx="2435756" cy="1079946"/>
          </a:xfrm>
        </p:grpSpPr>
        <p:sp>
          <p:nvSpPr>
            <p:cNvPr id="17" name="矩形 16"/>
            <p:cNvSpPr/>
            <p:nvPr/>
          </p:nvSpPr>
          <p:spPr>
            <a:xfrm>
              <a:off x="6137721" y="2051523"/>
              <a:ext cx="2435756" cy="10799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cs typeface="+mn-ea"/>
                <a:sym typeface="+mn-lt"/>
              </a:endParaRPr>
            </a:p>
          </p:txBody>
        </p:sp>
        <p:grpSp>
          <p:nvGrpSpPr>
            <p:cNvPr id="18" name="组合 17"/>
            <p:cNvGrpSpPr/>
            <p:nvPr/>
          </p:nvGrpSpPr>
          <p:grpSpPr>
            <a:xfrm>
              <a:off x="6416881" y="2281296"/>
              <a:ext cx="1964535" cy="656796"/>
              <a:chOff x="6465370" y="887065"/>
              <a:chExt cx="1964535" cy="656796"/>
            </a:xfrm>
          </p:grpSpPr>
          <p:sp>
            <p:nvSpPr>
              <p:cNvPr id="19" name="TextBox 74"/>
              <p:cNvSpPr txBox="1"/>
              <p:nvPr/>
            </p:nvSpPr>
            <p:spPr>
              <a:xfrm>
                <a:off x="6465370" y="887065"/>
                <a:ext cx="1964535" cy="494223"/>
              </a:xfrm>
              <a:prstGeom prst="rect">
                <a:avLst/>
              </a:prstGeom>
              <a:noFill/>
            </p:spPr>
            <p:txBody>
              <a:bodyPr wrap="none" rtlCol="0">
                <a:spAutoFit/>
              </a:bodyPr>
              <a:lstStyle>
                <a:defPPr>
                  <a:defRPr lang="zh-CN"/>
                </a:defPPr>
                <a:lvl1pPr>
                  <a:defRPr sz="2900">
                    <a:solidFill>
                      <a:schemeClr val="bg1"/>
                    </a:solidFill>
                    <a:latin typeface="微软雅黑" panose="020b0503020204020204" pitchFamily="34" charset="-122"/>
                    <a:ea typeface="微软雅黑" panose="020b0503020204020204" pitchFamily="34" charset="-122"/>
                  </a:defRPr>
                </a:lvl1pPr>
              </a:lstStyle>
              <a:p>
                <a:r>
                  <a:rPr lang="zh-CN" altLang="en-US" sz="2175">
                    <a:cs typeface="+mn-ea"/>
                    <a:sym typeface="+mn-lt"/>
                  </a:rPr>
                  <a:t>推进第二步骤</a:t>
                </a:r>
                <a:endParaRPr lang="zh-CN" altLang="en-US" sz="2175">
                  <a:cs typeface="+mn-ea"/>
                  <a:sym typeface="+mn-lt"/>
                </a:endParaRPr>
              </a:p>
            </p:txBody>
          </p:sp>
          <p:sp>
            <p:nvSpPr>
              <p:cNvPr id="20" name="Rectangle 13" descr="FD1DDF730CE4456e89755B07FE1653D0# #Rectangle 13"/>
              <p:cNvSpPr>
                <a:spLocks noChangeArrowheads="1"/>
              </p:cNvSpPr>
              <p:nvPr/>
            </p:nvSpPr>
            <p:spPr bwMode="auto">
              <a:xfrm>
                <a:off x="6706688" y="1276634"/>
                <a:ext cx="1457233" cy="267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900">
                    <a:solidFill>
                      <a:schemeClr val="bg1"/>
                    </a:solidFill>
                    <a:latin typeface="微软雅黑" panose="020b0503020204020204" pitchFamily="34" charset="-122"/>
                    <a:ea typeface="微软雅黑" panose="020b0503020204020204" pitchFamily="34" charset="-122"/>
                    <a:cs typeface="+mn-ea"/>
                    <a:sym typeface="+mn-lt"/>
                  </a:rPr>
                  <a:t>此处添加简短文字说明。</a:t>
                </a:r>
                <a:endParaRPr lang="en-US" altLang="zh-CN" sz="900">
                  <a:solidFill>
                    <a:schemeClr val="bg1"/>
                  </a:solidFill>
                  <a:latin typeface="微软雅黑" panose="020b0503020204020204" pitchFamily="34" charset="-122"/>
                  <a:ea typeface="微软雅黑" panose="020b0503020204020204" pitchFamily="34" charset="-122"/>
                  <a:cs typeface="+mn-ea"/>
                  <a:sym typeface="+mn-lt"/>
                </a:endParaRPr>
              </a:p>
            </p:txBody>
          </p:sp>
        </p:grpSp>
      </p:grpSp>
      <p:grpSp>
        <p:nvGrpSpPr>
          <p:cNvPr id="21" name="组合 20"/>
          <p:cNvGrpSpPr/>
          <p:nvPr/>
        </p:nvGrpSpPr>
        <p:grpSpPr>
          <a:xfrm>
            <a:off x="5871256" y="3670907"/>
            <a:ext cx="2303916" cy="932862"/>
            <a:chOff x="6137721" y="3534643"/>
            <a:chExt cx="2435756" cy="1079946"/>
          </a:xfrm>
        </p:grpSpPr>
        <p:sp>
          <p:nvSpPr>
            <p:cNvPr id="22" name="矩形 21"/>
            <p:cNvSpPr/>
            <p:nvPr/>
          </p:nvSpPr>
          <p:spPr>
            <a:xfrm>
              <a:off x="6137721" y="3534643"/>
              <a:ext cx="2435756" cy="107994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微软雅黑" panose="020b0503020204020204" pitchFamily="34" charset="-122"/>
                <a:ea typeface="微软雅黑" panose="020b0503020204020204" pitchFamily="34" charset="-122"/>
                <a:cs typeface="+mn-ea"/>
                <a:sym typeface="+mn-lt"/>
              </a:endParaRPr>
            </a:p>
          </p:txBody>
        </p:sp>
        <p:grpSp>
          <p:nvGrpSpPr>
            <p:cNvPr id="23" name="组合 22"/>
            <p:cNvGrpSpPr/>
            <p:nvPr/>
          </p:nvGrpSpPr>
          <p:grpSpPr>
            <a:xfrm>
              <a:off x="6416881" y="3764416"/>
              <a:ext cx="1964535" cy="656796"/>
              <a:chOff x="6465370" y="887065"/>
              <a:chExt cx="1964535" cy="656796"/>
            </a:xfrm>
          </p:grpSpPr>
          <p:sp>
            <p:nvSpPr>
              <p:cNvPr id="24" name="TextBox 79"/>
              <p:cNvSpPr txBox="1"/>
              <p:nvPr/>
            </p:nvSpPr>
            <p:spPr>
              <a:xfrm>
                <a:off x="6465370" y="887065"/>
                <a:ext cx="1964535" cy="494223"/>
              </a:xfrm>
              <a:prstGeom prst="rect">
                <a:avLst/>
              </a:prstGeom>
              <a:noFill/>
            </p:spPr>
            <p:txBody>
              <a:bodyPr wrap="none" rtlCol="0">
                <a:spAutoFit/>
              </a:bodyPr>
              <a:lstStyle>
                <a:defPPr>
                  <a:defRPr lang="zh-CN"/>
                </a:defPPr>
                <a:lvl1pPr>
                  <a:defRPr sz="2900">
                    <a:solidFill>
                      <a:schemeClr val="bg1"/>
                    </a:solidFill>
                    <a:latin typeface="微软雅黑" panose="020b0503020204020204" pitchFamily="34" charset="-122"/>
                    <a:ea typeface="微软雅黑" panose="020b0503020204020204" pitchFamily="34" charset="-122"/>
                  </a:defRPr>
                </a:lvl1pPr>
              </a:lstStyle>
              <a:p>
                <a:r>
                  <a:rPr lang="zh-CN" altLang="en-US" sz="2175">
                    <a:cs typeface="+mn-ea"/>
                    <a:sym typeface="+mn-lt"/>
                  </a:rPr>
                  <a:t>推进第三步骤</a:t>
                </a:r>
                <a:endParaRPr lang="zh-CN" altLang="en-US" sz="2175">
                  <a:cs typeface="+mn-ea"/>
                  <a:sym typeface="+mn-lt"/>
                </a:endParaRPr>
              </a:p>
            </p:txBody>
          </p:sp>
          <p:sp>
            <p:nvSpPr>
              <p:cNvPr id="25" name="Rectangle 13" descr="FD1DDF730CE4456e89755B07FE1653D0# #Rectangle 13"/>
              <p:cNvSpPr>
                <a:spLocks noChangeArrowheads="1"/>
              </p:cNvSpPr>
              <p:nvPr/>
            </p:nvSpPr>
            <p:spPr bwMode="auto">
              <a:xfrm>
                <a:off x="6706688" y="1276634"/>
                <a:ext cx="1457233" cy="267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defRPr/>
                </a:pPr>
                <a:r>
                  <a:rPr lang="zh-CN" altLang="en-US" sz="900">
                    <a:solidFill>
                      <a:schemeClr val="bg1"/>
                    </a:solidFill>
                    <a:latin typeface="微软雅黑" panose="020b0503020204020204" pitchFamily="34" charset="-122"/>
                    <a:ea typeface="微软雅黑" panose="020b0503020204020204" pitchFamily="34" charset="-122"/>
                    <a:cs typeface="+mn-ea"/>
                    <a:sym typeface="+mn-lt"/>
                  </a:rPr>
                  <a:t>此处添加简短文字说明。</a:t>
                </a:r>
                <a:endParaRPr lang="en-US" altLang="zh-CN" sz="900">
                  <a:solidFill>
                    <a:schemeClr val="bg1"/>
                  </a:solidFill>
                  <a:latin typeface="微软雅黑" panose="020b0503020204020204" pitchFamily="34" charset="-122"/>
                  <a:ea typeface="微软雅黑" panose="020b0503020204020204" pitchFamily="34" charset="-122"/>
                  <a:cs typeface="+mn-ea"/>
                  <a:sym typeface="+mn-lt"/>
                </a:endParaRPr>
              </a:p>
            </p:txBody>
          </p:sp>
        </p:grpSp>
      </p:grpSp>
      <p:sp>
        <p:nvSpPr>
          <p:cNvPr id="26" name="TextBox 81"/>
          <p:cNvSpPr txBox="1"/>
          <p:nvPr/>
        </p:nvSpPr>
        <p:spPr>
          <a:xfrm>
            <a:off x="928055" y="3419400"/>
            <a:ext cx="4453963" cy="1092583"/>
          </a:xfrm>
          <a:prstGeom prst="rect">
            <a:avLst/>
          </a:prstGeom>
          <a:noFill/>
        </p:spPr>
        <p:txBody>
          <a:bodyPr wrap="square" lIns="91417" tIns="45708" rIns="91417" bIns="45708" rtlCol="0">
            <a:spAutoFit/>
          </a:bodyPr>
          <a:lstStyle/>
          <a:p>
            <a:pPr algn="just">
              <a:lnSpc>
                <a:spcPts val="1300"/>
              </a:lnSpc>
            </a:pPr>
            <a:r>
              <a:rPr lang="zh-CN" altLang="en-US" sz="9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点击输入计划的详细文字内容，文字语言要精炼概括，避免用冗长空洞的词汇，给人以真实诚挚的感觉。计划条理要清晰，可操作性要强，用清晰明了的思路呈现自己想要表达的观点与计划。</a:t>
            </a:r>
            <a:endParaRPr lang="en-US" altLang="zh-CN" sz="9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pPr algn="just">
              <a:lnSpc>
                <a:spcPts val="1300"/>
              </a:lnSpc>
            </a:pPr>
            <a:endParaRPr lang="en-US" altLang="zh-CN" sz="9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pPr algn="just">
              <a:lnSpc>
                <a:spcPts val="1300"/>
              </a:lnSpc>
            </a:pPr>
            <a:r>
              <a:rPr lang="zh-CN" altLang="en-US" sz="9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计划的详细文字内容语言要精炼概括，避免用冗长空洞的词汇，给人以真实诚挚的感觉。计划条理要清晰，可操作性要强，用清晰明了的思路呈现自己的观点与计划。</a:t>
            </a:r>
            <a:endParaRPr lang="en-US" altLang="zh-CN" sz="9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30" name="圆角矩形 4"/>
          <p:cNvSpPr/>
          <p:nvPr/>
        </p:nvSpPr>
        <p:spPr>
          <a:xfrm>
            <a:off x="1005269" y="1286894"/>
            <a:ext cx="4376750" cy="1919693"/>
          </a:xfrm>
          <a:custGeom>
            <a:rect l="l" t="t" r="r" b="b"/>
            <a:pathLst>
              <a:path w="7961882" h="3169464">
                <a:moveTo>
                  <a:pt x="7235898" y="2392004"/>
                </a:moveTo>
                <a:lnTo>
                  <a:pt x="7910406" y="2392004"/>
                </a:lnTo>
                <a:cubicBezTo>
                  <a:pt x="7938835" y="2392004"/>
                  <a:pt x="7961882" y="2415051"/>
                  <a:pt x="7961882" y="2443480"/>
                </a:cubicBezTo>
                <a:lnTo>
                  <a:pt x="7961882" y="3117988"/>
                </a:lnTo>
                <a:cubicBezTo>
                  <a:pt x="7961882" y="3146417"/>
                  <a:pt x="7938835" y="3169464"/>
                  <a:pt x="7910406" y="3169464"/>
                </a:cubicBezTo>
                <a:lnTo>
                  <a:pt x="7235898" y="3169464"/>
                </a:lnTo>
                <a:cubicBezTo>
                  <a:pt x="7207469" y="3169464"/>
                  <a:pt x="7184422" y="3146417"/>
                  <a:pt x="7184422" y="3117988"/>
                </a:cubicBezTo>
                <a:lnTo>
                  <a:pt x="7184422" y="2443480"/>
                </a:lnTo>
                <a:cubicBezTo>
                  <a:pt x="7184422" y="2415051"/>
                  <a:pt x="7207469" y="2392004"/>
                  <a:pt x="7235898" y="2392004"/>
                </a:cubicBezTo>
                <a:close/>
                <a:moveTo>
                  <a:pt x="6437628" y="2392004"/>
                </a:moveTo>
                <a:lnTo>
                  <a:pt x="7112136" y="2392004"/>
                </a:lnTo>
                <a:cubicBezTo>
                  <a:pt x="7140565" y="2392004"/>
                  <a:pt x="7163612" y="2415051"/>
                  <a:pt x="7163612" y="2443480"/>
                </a:cubicBezTo>
                <a:lnTo>
                  <a:pt x="7163612" y="3117988"/>
                </a:lnTo>
                <a:cubicBezTo>
                  <a:pt x="7163612" y="3146417"/>
                  <a:pt x="7140565" y="3169464"/>
                  <a:pt x="7112136" y="3169464"/>
                </a:cubicBezTo>
                <a:lnTo>
                  <a:pt x="6437628" y="3169464"/>
                </a:lnTo>
                <a:cubicBezTo>
                  <a:pt x="6409199" y="3169464"/>
                  <a:pt x="6386152" y="3146417"/>
                  <a:pt x="6386152" y="3117988"/>
                </a:cubicBezTo>
                <a:lnTo>
                  <a:pt x="6386152" y="2443480"/>
                </a:lnTo>
                <a:cubicBezTo>
                  <a:pt x="6386152" y="2415051"/>
                  <a:pt x="6409199" y="2392004"/>
                  <a:pt x="6437628" y="2392004"/>
                </a:cubicBezTo>
                <a:close/>
                <a:moveTo>
                  <a:pt x="5639359" y="2392004"/>
                </a:moveTo>
                <a:lnTo>
                  <a:pt x="6313867" y="2392004"/>
                </a:lnTo>
                <a:cubicBezTo>
                  <a:pt x="6342296" y="2392004"/>
                  <a:pt x="6365343" y="2415051"/>
                  <a:pt x="6365343" y="2443480"/>
                </a:cubicBezTo>
                <a:lnTo>
                  <a:pt x="6365343" y="3117988"/>
                </a:lnTo>
                <a:cubicBezTo>
                  <a:pt x="6365343" y="3146417"/>
                  <a:pt x="6342296" y="3169464"/>
                  <a:pt x="6313867" y="3169464"/>
                </a:cubicBezTo>
                <a:lnTo>
                  <a:pt x="5639359" y="3169464"/>
                </a:lnTo>
                <a:cubicBezTo>
                  <a:pt x="5610930" y="3169464"/>
                  <a:pt x="5587883" y="3146417"/>
                  <a:pt x="5587883" y="3117988"/>
                </a:cubicBezTo>
                <a:lnTo>
                  <a:pt x="5587883" y="2443480"/>
                </a:lnTo>
                <a:cubicBezTo>
                  <a:pt x="5587883" y="2415051"/>
                  <a:pt x="5610930" y="2392004"/>
                  <a:pt x="5639359" y="2392004"/>
                </a:cubicBezTo>
                <a:close/>
                <a:moveTo>
                  <a:pt x="4841090" y="2392004"/>
                </a:moveTo>
                <a:lnTo>
                  <a:pt x="5515598" y="2392004"/>
                </a:lnTo>
                <a:cubicBezTo>
                  <a:pt x="5544027" y="2392004"/>
                  <a:pt x="5567074" y="2415051"/>
                  <a:pt x="5567074" y="2443480"/>
                </a:cubicBezTo>
                <a:lnTo>
                  <a:pt x="5567074" y="3117988"/>
                </a:lnTo>
                <a:cubicBezTo>
                  <a:pt x="5567074" y="3146417"/>
                  <a:pt x="5544027" y="3169464"/>
                  <a:pt x="5515598" y="3169464"/>
                </a:cubicBezTo>
                <a:lnTo>
                  <a:pt x="4841090" y="3169464"/>
                </a:lnTo>
                <a:cubicBezTo>
                  <a:pt x="4812661" y="3169464"/>
                  <a:pt x="4789614" y="3146417"/>
                  <a:pt x="4789614" y="3117988"/>
                </a:cubicBezTo>
                <a:lnTo>
                  <a:pt x="4789614" y="2443480"/>
                </a:lnTo>
                <a:cubicBezTo>
                  <a:pt x="4789614" y="2415051"/>
                  <a:pt x="4812661" y="2392004"/>
                  <a:pt x="4841090" y="2392004"/>
                </a:cubicBezTo>
                <a:close/>
                <a:moveTo>
                  <a:pt x="4042821" y="2392004"/>
                </a:moveTo>
                <a:lnTo>
                  <a:pt x="4717329" y="2392004"/>
                </a:lnTo>
                <a:cubicBezTo>
                  <a:pt x="4745758" y="2392004"/>
                  <a:pt x="4768805" y="2415051"/>
                  <a:pt x="4768805" y="2443480"/>
                </a:cubicBezTo>
                <a:lnTo>
                  <a:pt x="4768805" y="3117988"/>
                </a:lnTo>
                <a:cubicBezTo>
                  <a:pt x="4768805" y="3146417"/>
                  <a:pt x="4745758" y="3169464"/>
                  <a:pt x="4717329" y="3169464"/>
                </a:cubicBezTo>
                <a:lnTo>
                  <a:pt x="4042821" y="3169464"/>
                </a:lnTo>
                <a:cubicBezTo>
                  <a:pt x="4014392" y="3169464"/>
                  <a:pt x="3991345" y="3146417"/>
                  <a:pt x="3991345" y="3117988"/>
                </a:cubicBezTo>
                <a:lnTo>
                  <a:pt x="3991345" y="2443480"/>
                </a:lnTo>
                <a:cubicBezTo>
                  <a:pt x="3991345" y="2415051"/>
                  <a:pt x="4014392" y="2392004"/>
                  <a:pt x="4042821" y="2392004"/>
                </a:cubicBezTo>
                <a:close/>
                <a:moveTo>
                  <a:pt x="3244552" y="2392004"/>
                </a:moveTo>
                <a:lnTo>
                  <a:pt x="3919060" y="2392004"/>
                </a:lnTo>
                <a:cubicBezTo>
                  <a:pt x="3947489" y="2392004"/>
                  <a:pt x="3970536" y="2415051"/>
                  <a:pt x="3970536" y="2443480"/>
                </a:cubicBezTo>
                <a:lnTo>
                  <a:pt x="3970536" y="3117988"/>
                </a:lnTo>
                <a:cubicBezTo>
                  <a:pt x="3970536" y="3146417"/>
                  <a:pt x="3947489" y="3169464"/>
                  <a:pt x="3919060" y="3169464"/>
                </a:cubicBezTo>
                <a:lnTo>
                  <a:pt x="3244552" y="3169464"/>
                </a:lnTo>
                <a:cubicBezTo>
                  <a:pt x="3216123" y="3169464"/>
                  <a:pt x="3193076" y="3146417"/>
                  <a:pt x="3193076" y="3117988"/>
                </a:cubicBezTo>
                <a:lnTo>
                  <a:pt x="3193076" y="2443480"/>
                </a:lnTo>
                <a:cubicBezTo>
                  <a:pt x="3193076" y="2415051"/>
                  <a:pt x="3216123" y="2392004"/>
                  <a:pt x="3244552" y="2392004"/>
                </a:cubicBezTo>
                <a:close/>
                <a:moveTo>
                  <a:pt x="2446283" y="2392004"/>
                </a:moveTo>
                <a:lnTo>
                  <a:pt x="3120791" y="2392004"/>
                </a:lnTo>
                <a:cubicBezTo>
                  <a:pt x="3149220" y="2392004"/>
                  <a:pt x="3172267" y="2415051"/>
                  <a:pt x="3172267" y="2443480"/>
                </a:cubicBezTo>
                <a:lnTo>
                  <a:pt x="3172267" y="3117988"/>
                </a:lnTo>
                <a:cubicBezTo>
                  <a:pt x="3172267" y="3146417"/>
                  <a:pt x="3149220" y="3169464"/>
                  <a:pt x="3120791" y="3169464"/>
                </a:cubicBezTo>
                <a:lnTo>
                  <a:pt x="2446283" y="3169464"/>
                </a:lnTo>
                <a:cubicBezTo>
                  <a:pt x="2417854" y="3169464"/>
                  <a:pt x="2394807" y="3146417"/>
                  <a:pt x="2394807" y="3117988"/>
                </a:cubicBezTo>
                <a:lnTo>
                  <a:pt x="2394807" y="2443480"/>
                </a:lnTo>
                <a:cubicBezTo>
                  <a:pt x="2394807" y="2415051"/>
                  <a:pt x="2417854" y="2392004"/>
                  <a:pt x="2446283" y="2392004"/>
                </a:cubicBezTo>
                <a:close/>
                <a:moveTo>
                  <a:pt x="1648014" y="2392004"/>
                </a:moveTo>
                <a:lnTo>
                  <a:pt x="2322522" y="2392004"/>
                </a:lnTo>
                <a:cubicBezTo>
                  <a:pt x="2350951" y="2392004"/>
                  <a:pt x="2373998" y="2415051"/>
                  <a:pt x="2373998" y="2443480"/>
                </a:cubicBezTo>
                <a:lnTo>
                  <a:pt x="2373998" y="3117988"/>
                </a:lnTo>
                <a:cubicBezTo>
                  <a:pt x="2373998" y="3146417"/>
                  <a:pt x="2350951" y="3169464"/>
                  <a:pt x="2322522" y="3169464"/>
                </a:cubicBezTo>
                <a:lnTo>
                  <a:pt x="1648014" y="3169464"/>
                </a:lnTo>
                <a:cubicBezTo>
                  <a:pt x="1619585" y="3169464"/>
                  <a:pt x="1596538" y="3146417"/>
                  <a:pt x="1596538" y="3117988"/>
                </a:cubicBezTo>
                <a:lnTo>
                  <a:pt x="1596538" y="2443480"/>
                </a:lnTo>
                <a:cubicBezTo>
                  <a:pt x="1596538" y="2415051"/>
                  <a:pt x="1619585" y="2392004"/>
                  <a:pt x="1648014" y="2392004"/>
                </a:cubicBezTo>
                <a:close/>
                <a:moveTo>
                  <a:pt x="849745" y="2392004"/>
                </a:moveTo>
                <a:lnTo>
                  <a:pt x="1524253" y="2392004"/>
                </a:lnTo>
                <a:cubicBezTo>
                  <a:pt x="1552682" y="2392004"/>
                  <a:pt x="1575729" y="2415051"/>
                  <a:pt x="1575729" y="2443480"/>
                </a:cubicBezTo>
                <a:lnTo>
                  <a:pt x="1575729" y="3117988"/>
                </a:lnTo>
                <a:cubicBezTo>
                  <a:pt x="1575729" y="3146417"/>
                  <a:pt x="1552682" y="3169464"/>
                  <a:pt x="1524253" y="3169464"/>
                </a:cubicBezTo>
                <a:lnTo>
                  <a:pt x="849745" y="3169464"/>
                </a:lnTo>
                <a:cubicBezTo>
                  <a:pt x="821316" y="3169464"/>
                  <a:pt x="798269" y="3146417"/>
                  <a:pt x="798269" y="3117988"/>
                </a:cubicBezTo>
                <a:lnTo>
                  <a:pt x="798269" y="2443480"/>
                </a:lnTo>
                <a:cubicBezTo>
                  <a:pt x="798269" y="2415051"/>
                  <a:pt x="821316" y="2392004"/>
                  <a:pt x="849745" y="2392004"/>
                </a:cubicBezTo>
                <a:close/>
                <a:moveTo>
                  <a:pt x="51476" y="2392004"/>
                </a:moveTo>
                <a:lnTo>
                  <a:pt x="725984" y="2392004"/>
                </a:lnTo>
                <a:cubicBezTo>
                  <a:pt x="754413" y="2392004"/>
                  <a:pt x="777460" y="2415051"/>
                  <a:pt x="777460" y="2443480"/>
                </a:cubicBezTo>
                <a:lnTo>
                  <a:pt x="777460" y="3117988"/>
                </a:lnTo>
                <a:cubicBezTo>
                  <a:pt x="777460" y="3146417"/>
                  <a:pt x="754413" y="3169464"/>
                  <a:pt x="725984" y="3169464"/>
                </a:cubicBezTo>
                <a:lnTo>
                  <a:pt x="51476" y="3169464"/>
                </a:lnTo>
                <a:cubicBezTo>
                  <a:pt x="23047" y="3169464"/>
                  <a:pt x="0" y="3146417"/>
                  <a:pt x="0" y="3117988"/>
                </a:cubicBezTo>
                <a:lnTo>
                  <a:pt x="0" y="2443480"/>
                </a:lnTo>
                <a:cubicBezTo>
                  <a:pt x="0" y="2415051"/>
                  <a:pt x="23047" y="2392004"/>
                  <a:pt x="51476" y="2392004"/>
                </a:cubicBezTo>
                <a:close/>
                <a:moveTo>
                  <a:pt x="7235898" y="1594670"/>
                </a:moveTo>
                <a:lnTo>
                  <a:pt x="7910406" y="1594670"/>
                </a:lnTo>
                <a:cubicBezTo>
                  <a:pt x="7938835" y="1594670"/>
                  <a:pt x="7961882" y="1617717"/>
                  <a:pt x="7961882" y="1646146"/>
                </a:cubicBezTo>
                <a:lnTo>
                  <a:pt x="7961882" y="2320654"/>
                </a:lnTo>
                <a:cubicBezTo>
                  <a:pt x="7961882" y="2349083"/>
                  <a:pt x="7938835" y="2372130"/>
                  <a:pt x="7910406" y="2372130"/>
                </a:cubicBezTo>
                <a:lnTo>
                  <a:pt x="7235898" y="2372130"/>
                </a:lnTo>
                <a:cubicBezTo>
                  <a:pt x="7207469" y="2372130"/>
                  <a:pt x="7184422" y="2349083"/>
                  <a:pt x="7184422" y="2320654"/>
                </a:cubicBezTo>
                <a:lnTo>
                  <a:pt x="7184422" y="1646146"/>
                </a:lnTo>
                <a:cubicBezTo>
                  <a:pt x="7184422" y="1617717"/>
                  <a:pt x="7207469" y="1594670"/>
                  <a:pt x="7235898" y="1594670"/>
                </a:cubicBezTo>
                <a:close/>
                <a:moveTo>
                  <a:pt x="6437628" y="1594670"/>
                </a:moveTo>
                <a:lnTo>
                  <a:pt x="7112136" y="1594670"/>
                </a:lnTo>
                <a:cubicBezTo>
                  <a:pt x="7140565" y="1594670"/>
                  <a:pt x="7163612" y="1617717"/>
                  <a:pt x="7163612" y="1646146"/>
                </a:cubicBezTo>
                <a:lnTo>
                  <a:pt x="7163612" y="2320654"/>
                </a:lnTo>
                <a:cubicBezTo>
                  <a:pt x="7163612" y="2349083"/>
                  <a:pt x="7140565" y="2372130"/>
                  <a:pt x="7112136" y="2372130"/>
                </a:cubicBezTo>
                <a:lnTo>
                  <a:pt x="6437628" y="2372130"/>
                </a:lnTo>
                <a:cubicBezTo>
                  <a:pt x="6409199" y="2372130"/>
                  <a:pt x="6386152" y="2349083"/>
                  <a:pt x="6386152" y="2320654"/>
                </a:cubicBezTo>
                <a:lnTo>
                  <a:pt x="6386152" y="1646146"/>
                </a:lnTo>
                <a:cubicBezTo>
                  <a:pt x="6386152" y="1617717"/>
                  <a:pt x="6409199" y="1594670"/>
                  <a:pt x="6437628" y="1594670"/>
                </a:cubicBezTo>
                <a:close/>
                <a:moveTo>
                  <a:pt x="5639359" y="1594670"/>
                </a:moveTo>
                <a:lnTo>
                  <a:pt x="6313867" y="1594670"/>
                </a:lnTo>
                <a:cubicBezTo>
                  <a:pt x="6342296" y="1594670"/>
                  <a:pt x="6365343" y="1617717"/>
                  <a:pt x="6365343" y="1646146"/>
                </a:cubicBezTo>
                <a:lnTo>
                  <a:pt x="6365343" y="2320654"/>
                </a:lnTo>
                <a:cubicBezTo>
                  <a:pt x="6365343" y="2349083"/>
                  <a:pt x="6342296" y="2372130"/>
                  <a:pt x="6313867" y="2372130"/>
                </a:cubicBezTo>
                <a:lnTo>
                  <a:pt x="5639359" y="2372130"/>
                </a:lnTo>
                <a:cubicBezTo>
                  <a:pt x="5610930" y="2372130"/>
                  <a:pt x="5587883" y="2349083"/>
                  <a:pt x="5587883" y="2320654"/>
                </a:cubicBezTo>
                <a:lnTo>
                  <a:pt x="5587883" y="1646146"/>
                </a:lnTo>
                <a:cubicBezTo>
                  <a:pt x="5587883" y="1617717"/>
                  <a:pt x="5610930" y="1594670"/>
                  <a:pt x="5639359" y="1594670"/>
                </a:cubicBezTo>
                <a:close/>
                <a:moveTo>
                  <a:pt x="4841090" y="1594670"/>
                </a:moveTo>
                <a:lnTo>
                  <a:pt x="5515598" y="1594670"/>
                </a:lnTo>
                <a:cubicBezTo>
                  <a:pt x="5544027" y="1594670"/>
                  <a:pt x="5567074" y="1617717"/>
                  <a:pt x="5567074" y="1646146"/>
                </a:cubicBezTo>
                <a:lnTo>
                  <a:pt x="5567074" y="2320654"/>
                </a:lnTo>
                <a:cubicBezTo>
                  <a:pt x="5567074" y="2349083"/>
                  <a:pt x="5544027" y="2372130"/>
                  <a:pt x="5515598" y="2372130"/>
                </a:cubicBezTo>
                <a:lnTo>
                  <a:pt x="4841090" y="2372130"/>
                </a:lnTo>
                <a:cubicBezTo>
                  <a:pt x="4812661" y="2372130"/>
                  <a:pt x="4789614" y="2349083"/>
                  <a:pt x="4789614" y="2320654"/>
                </a:cubicBezTo>
                <a:lnTo>
                  <a:pt x="4789614" y="1646146"/>
                </a:lnTo>
                <a:cubicBezTo>
                  <a:pt x="4789614" y="1617717"/>
                  <a:pt x="4812661" y="1594670"/>
                  <a:pt x="4841090" y="1594670"/>
                </a:cubicBezTo>
                <a:close/>
                <a:moveTo>
                  <a:pt x="4042821" y="1594670"/>
                </a:moveTo>
                <a:lnTo>
                  <a:pt x="4717329" y="1594670"/>
                </a:lnTo>
                <a:cubicBezTo>
                  <a:pt x="4745758" y="1594670"/>
                  <a:pt x="4768805" y="1617717"/>
                  <a:pt x="4768805" y="1646146"/>
                </a:cubicBezTo>
                <a:lnTo>
                  <a:pt x="4768805" y="2320654"/>
                </a:lnTo>
                <a:cubicBezTo>
                  <a:pt x="4768805" y="2349083"/>
                  <a:pt x="4745758" y="2372130"/>
                  <a:pt x="4717329" y="2372130"/>
                </a:cubicBezTo>
                <a:lnTo>
                  <a:pt x="4042821" y="2372130"/>
                </a:lnTo>
                <a:cubicBezTo>
                  <a:pt x="4014392" y="2372130"/>
                  <a:pt x="3991345" y="2349083"/>
                  <a:pt x="3991345" y="2320654"/>
                </a:cubicBezTo>
                <a:lnTo>
                  <a:pt x="3991345" y="1646146"/>
                </a:lnTo>
                <a:cubicBezTo>
                  <a:pt x="3991345" y="1617717"/>
                  <a:pt x="4014392" y="1594670"/>
                  <a:pt x="4042821" y="1594670"/>
                </a:cubicBezTo>
                <a:close/>
                <a:moveTo>
                  <a:pt x="3244552" y="1594670"/>
                </a:moveTo>
                <a:lnTo>
                  <a:pt x="3919060" y="1594670"/>
                </a:lnTo>
                <a:cubicBezTo>
                  <a:pt x="3947489" y="1594670"/>
                  <a:pt x="3970536" y="1617717"/>
                  <a:pt x="3970536" y="1646146"/>
                </a:cubicBezTo>
                <a:lnTo>
                  <a:pt x="3970536" y="2320654"/>
                </a:lnTo>
                <a:cubicBezTo>
                  <a:pt x="3970536" y="2349083"/>
                  <a:pt x="3947489" y="2372130"/>
                  <a:pt x="3919060" y="2372130"/>
                </a:cubicBezTo>
                <a:lnTo>
                  <a:pt x="3244552" y="2372130"/>
                </a:lnTo>
                <a:cubicBezTo>
                  <a:pt x="3216123" y="2372130"/>
                  <a:pt x="3193076" y="2349083"/>
                  <a:pt x="3193076" y="2320654"/>
                </a:cubicBezTo>
                <a:lnTo>
                  <a:pt x="3193076" y="1646146"/>
                </a:lnTo>
                <a:cubicBezTo>
                  <a:pt x="3193076" y="1617717"/>
                  <a:pt x="3216123" y="1594670"/>
                  <a:pt x="3244552" y="1594670"/>
                </a:cubicBezTo>
                <a:close/>
                <a:moveTo>
                  <a:pt x="2446283" y="1594670"/>
                </a:moveTo>
                <a:lnTo>
                  <a:pt x="3120791" y="1594670"/>
                </a:lnTo>
                <a:cubicBezTo>
                  <a:pt x="3149220" y="1594670"/>
                  <a:pt x="3172267" y="1617717"/>
                  <a:pt x="3172267" y="1646146"/>
                </a:cubicBezTo>
                <a:lnTo>
                  <a:pt x="3172267" y="2320654"/>
                </a:lnTo>
                <a:cubicBezTo>
                  <a:pt x="3172267" y="2349083"/>
                  <a:pt x="3149220" y="2372130"/>
                  <a:pt x="3120791" y="2372130"/>
                </a:cubicBezTo>
                <a:lnTo>
                  <a:pt x="2446283" y="2372130"/>
                </a:lnTo>
                <a:cubicBezTo>
                  <a:pt x="2417854" y="2372130"/>
                  <a:pt x="2394807" y="2349083"/>
                  <a:pt x="2394807" y="2320654"/>
                </a:cubicBezTo>
                <a:lnTo>
                  <a:pt x="2394807" y="1646146"/>
                </a:lnTo>
                <a:cubicBezTo>
                  <a:pt x="2394807" y="1617717"/>
                  <a:pt x="2417854" y="1594670"/>
                  <a:pt x="2446283" y="1594670"/>
                </a:cubicBezTo>
                <a:close/>
                <a:moveTo>
                  <a:pt x="1648014" y="1594670"/>
                </a:moveTo>
                <a:lnTo>
                  <a:pt x="2322522" y="1594670"/>
                </a:lnTo>
                <a:cubicBezTo>
                  <a:pt x="2350951" y="1594670"/>
                  <a:pt x="2373998" y="1617717"/>
                  <a:pt x="2373998" y="1646146"/>
                </a:cubicBezTo>
                <a:lnTo>
                  <a:pt x="2373998" y="2320654"/>
                </a:lnTo>
                <a:cubicBezTo>
                  <a:pt x="2373998" y="2349083"/>
                  <a:pt x="2350951" y="2372130"/>
                  <a:pt x="2322522" y="2372130"/>
                </a:cubicBezTo>
                <a:lnTo>
                  <a:pt x="1648014" y="2372130"/>
                </a:lnTo>
                <a:cubicBezTo>
                  <a:pt x="1619585" y="2372130"/>
                  <a:pt x="1596538" y="2349083"/>
                  <a:pt x="1596538" y="2320654"/>
                </a:cubicBezTo>
                <a:lnTo>
                  <a:pt x="1596538" y="1646146"/>
                </a:lnTo>
                <a:cubicBezTo>
                  <a:pt x="1596538" y="1617717"/>
                  <a:pt x="1619585" y="1594670"/>
                  <a:pt x="1648014" y="1594670"/>
                </a:cubicBezTo>
                <a:close/>
                <a:moveTo>
                  <a:pt x="849745" y="1594670"/>
                </a:moveTo>
                <a:lnTo>
                  <a:pt x="1524253" y="1594670"/>
                </a:lnTo>
                <a:cubicBezTo>
                  <a:pt x="1552682" y="1594670"/>
                  <a:pt x="1575729" y="1617717"/>
                  <a:pt x="1575729" y="1646146"/>
                </a:cubicBezTo>
                <a:lnTo>
                  <a:pt x="1575729" y="2320654"/>
                </a:lnTo>
                <a:cubicBezTo>
                  <a:pt x="1575729" y="2349083"/>
                  <a:pt x="1552682" y="2372130"/>
                  <a:pt x="1524253" y="2372130"/>
                </a:cubicBezTo>
                <a:lnTo>
                  <a:pt x="849745" y="2372130"/>
                </a:lnTo>
                <a:cubicBezTo>
                  <a:pt x="821316" y="2372130"/>
                  <a:pt x="798269" y="2349083"/>
                  <a:pt x="798269" y="2320654"/>
                </a:cubicBezTo>
                <a:lnTo>
                  <a:pt x="798269" y="1646146"/>
                </a:lnTo>
                <a:cubicBezTo>
                  <a:pt x="798269" y="1617717"/>
                  <a:pt x="821316" y="1594670"/>
                  <a:pt x="849745" y="1594670"/>
                </a:cubicBezTo>
                <a:close/>
                <a:moveTo>
                  <a:pt x="51476" y="1594670"/>
                </a:moveTo>
                <a:lnTo>
                  <a:pt x="725984" y="1594670"/>
                </a:lnTo>
                <a:cubicBezTo>
                  <a:pt x="754413" y="1594670"/>
                  <a:pt x="777460" y="1617717"/>
                  <a:pt x="777460" y="1646146"/>
                </a:cubicBezTo>
                <a:lnTo>
                  <a:pt x="777460" y="2320654"/>
                </a:lnTo>
                <a:cubicBezTo>
                  <a:pt x="777460" y="2349083"/>
                  <a:pt x="754413" y="2372130"/>
                  <a:pt x="725984" y="2372130"/>
                </a:cubicBezTo>
                <a:lnTo>
                  <a:pt x="51476" y="2372130"/>
                </a:lnTo>
                <a:cubicBezTo>
                  <a:pt x="23047" y="2372130"/>
                  <a:pt x="0" y="2349083"/>
                  <a:pt x="0" y="2320654"/>
                </a:cubicBezTo>
                <a:lnTo>
                  <a:pt x="0" y="1646146"/>
                </a:lnTo>
                <a:cubicBezTo>
                  <a:pt x="0" y="1617717"/>
                  <a:pt x="23047" y="1594670"/>
                  <a:pt x="51476" y="1594670"/>
                </a:cubicBezTo>
                <a:close/>
                <a:moveTo>
                  <a:pt x="7235898" y="797335"/>
                </a:moveTo>
                <a:lnTo>
                  <a:pt x="7910406" y="797335"/>
                </a:lnTo>
                <a:cubicBezTo>
                  <a:pt x="7938835" y="797335"/>
                  <a:pt x="7961882" y="820382"/>
                  <a:pt x="7961882" y="848811"/>
                </a:cubicBezTo>
                <a:lnTo>
                  <a:pt x="7961882" y="1523319"/>
                </a:lnTo>
                <a:cubicBezTo>
                  <a:pt x="7961882" y="1551748"/>
                  <a:pt x="7938835" y="1574795"/>
                  <a:pt x="7910406" y="1574795"/>
                </a:cubicBezTo>
                <a:lnTo>
                  <a:pt x="7235898" y="1574795"/>
                </a:lnTo>
                <a:cubicBezTo>
                  <a:pt x="7207469" y="1574795"/>
                  <a:pt x="7184422" y="1551748"/>
                  <a:pt x="7184422" y="1523319"/>
                </a:cubicBezTo>
                <a:lnTo>
                  <a:pt x="7184422" y="848811"/>
                </a:lnTo>
                <a:cubicBezTo>
                  <a:pt x="7184422" y="820382"/>
                  <a:pt x="7207469" y="797335"/>
                  <a:pt x="7235898" y="797335"/>
                </a:cubicBezTo>
                <a:close/>
                <a:moveTo>
                  <a:pt x="6437628" y="797335"/>
                </a:moveTo>
                <a:lnTo>
                  <a:pt x="7112136" y="797335"/>
                </a:lnTo>
                <a:cubicBezTo>
                  <a:pt x="7140565" y="797335"/>
                  <a:pt x="7163612" y="820382"/>
                  <a:pt x="7163612" y="848811"/>
                </a:cubicBezTo>
                <a:lnTo>
                  <a:pt x="7163612" y="1523319"/>
                </a:lnTo>
                <a:cubicBezTo>
                  <a:pt x="7163612" y="1551748"/>
                  <a:pt x="7140565" y="1574795"/>
                  <a:pt x="7112136" y="1574795"/>
                </a:cubicBezTo>
                <a:lnTo>
                  <a:pt x="6437628" y="1574795"/>
                </a:lnTo>
                <a:cubicBezTo>
                  <a:pt x="6409199" y="1574795"/>
                  <a:pt x="6386152" y="1551748"/>
                  <a:pt x="6386152" y="1523319"/>
                </a:cubicBezTo>
                <a:lnTo>
                  <a:pt x="6386152" y="848811"/>
                </a:lnTo>
                <a:cubicBezTo>
                  <a:pt x="6386152" y="820382"/>
                  <a:pt x="6409199" y="797335"/>
                  <a:pt x="6437628" y="797335"/>
                </a:cubicBezTo>
                <a:close/>
                <a:moveTo>
                  <a:pt x="5639359" y="797335"/>
                </a:moveTo>
                <a:lnTo>
                  <a:pt x="6313867" y="797335"/>
                </a:lnTo>
                <a:cubicBezTo>
                  <a:pt x="6342296" y="797335"/>
                  <a:pt x="6365343" y="820382"/>
                  <a:pt x="6365343" y="848811"/>
                </a:cubicBezTo>
                <a:lnTo>
                  <a:pt x="6365343" y="1523319"/>
                </a:lnTo>
                <a:cubicBezTo>
                  <a:pt x="6365343" y="1551748"/>
                  <a:pt x="6342296" y="1574795"/>
                  <a:pt x="6313867" y="1574795"/>
                </a:cubicBezTo>
                <a:lnTo>
                  <a:pt x="5639359" y="1574795"/>
                </a:lnTo>
                <a:cubicBezTo>
                  <a:pt x="5610930" y="1574795"/>
                  <a:pt x="5587883" y="1551748"/>
                  <a:pt x="5587883" y="1523319"/>
                </a:cubicBezTo>
                <a:lnTo>
                  <a:pt x="5587883" y="848811"/>
                </a:lnTo>
                <a:cubicBezTo>
                  <a:pt x="5587883" y="820382"/>
                  <a:pt x="5610930" y="797335"/>
                  <a:pt x="5639359" y="797335"/>
                </a:cubicBezTo>
                <a:close/>
                <a:moveTo>
                  <a:pt x="4841090" y="797335"/>
                </a:moveTo>
                <a:lnTo>
                  <a:pt x="5515598" y="797335"/>
                </a:lnTo>
                <a:cubicBezTo>
                  <a:pt x="5544027" y="797335"/>
                  <a:pt x="5567074" y="820382"/>
                  <a:pt x="5567074" y="848811"/>
                </a:cubicBezTo>
                <a:lnTo>
                  <a:pt x="5567074" y="1523319"/>
                </a:lnTo>
                <a:cubicBezTo>
                  <a:pt x="5567074" y="1551748"/>
                  <a:pt x="5544027" y="1574795"/>
                  <a:pt x="5515598" y="1574795"/>
                </a:cubicBezTo>
                <a:lnTo>
                  <a:pt x="4841090" y="1574795"/>
                </a:lnTo>
                <a:cubicBezTo>
                  <a:pt x="4812661" y="1574795"/>
                  <a:pt x="4789614" y="1551748"/>
                  <a:pt x="4789614" y="1523319"/>
                </a:cubicBezTo>
                <a:lnTo>
                  <a:pt x="4789614" y="848811"/>
                </a:lnTo>
                <a:cubicBezTo>
                  <a:pt x="4789614" y="820382"/>
                  <a:pt x="4812661" y="797335"/>
                  <a:pt x="4841090" y="797335"/>
                </a:cubicBezTo>
                <a:close/>
                <a:moveTo>
                  <a:pt x="4042821" y="797335"/>
                </a:moveTo>
                <a:lnTo>
                  <a:pt x="4717329" y="797335"/>
                </a:lnTo>
                <a:cubicBezTo>
                  <a:pt x="4745758" y="797335"/>
                  <a:pt x="4768805" y="820382"/>
                  <a:pt x="4768805" y="848811"/>
                </a:cubicBezTo>
                <a:lnTo>
                  <a:pt x="4768805" y="1523319"/>
                </a:lnTo>
                <a:cubicBezTo>
                  <a:pt x="4768805" y="1551748"/>
                  <a:pt x="4745758" y="1574795"/>
                  <a:pt x="4717329" y="1574795"/>
                </a:cubicBezTo>
                <a:lnTo>
                  <a:pt x="4042821" y="1574795"/>
                </a:lnTo>
                <a:cubicBezTo>
                  <a:pt x="4014392" y="1574795"/>
                  <a:pt x="3991345" y="1551748"/>
                  <a:pt x="3991345" y="1523319"/>
                </a:cubicBezTo>
                <a:lnTo>
                  <a:pt x="3991345" y="848811"/>
                </a:lnTo>
                <a:cubicBezTo>
                  <a:pt x="3991345" y="820382"/>
                  <a:pt x="4014392" y="797335"/>
                  <a:pt x="4042821" y="797335"/>
                </a:cubicBezTo>
                <a:close/>
                <a:moveTo>
                  <a:pt x="3244552" y="797335"/>
                </a:moveTo>
                <a:lnTo>
                  <a:pt x="3919060" y="797335"/>
                </a:lnTo>
                <a:cubicBezTo>
                  <a:pt x="3947489" y="797335"/>
                  <a:pt x="3970536" y="820382"/>
                  <a:pt x="3970536" y="848811"/>
                </a:cubicBezTo>
                <a:lnTo>
                  <a:pt x="3970536" y="1523319"/>
                </a:lnTo>
                <a:cubicBezTo>
                  <a:pt x="3970536" y="1551748"/>
                  <a:pt x="3947489" y="1574795"/>
                  <a:pt x="3919060" y="1574795"/>
                </a:cubicBezTo>
                <a:lnTo>
                  <a:pt x="3244552" y="1574795"/>
                </a:lnTo>
                <a:cubicBezTo>
                  <a:pt x="3216123" y="1574795"/>
                  <a:pt x="3193076" y="1551748"/>
                  <a:pt x="3193076" y="1523319"/>
                </a:cubicBezTo>
                <a:lnTo>
                  <a:pt x="3193076" y="848811"/>
                </a:lnTo>
                <a:cubicBezTo>
                  <a:pt x="3193076" y="820382"/>
                  <a:pt x="3216123" y="797335"/>
                  <a:pt x="3244552" y="797335"/>
                </a:cubicBezTo>
                <a:close/>
                <a:moveTo>
                  <a:pt x="2446283" y="797335"/>
                </a:moveTo>
                <a:lnTo>
                  <a:pt x="3120791" y="797335"/>
                </a:lnTo>
                <a:cubicBezTo>
                  <a:pt x="3149220" y="797335"/>
                  <a:pt x="3172267" y="820382"/>
                  <a:pt x="3172267" y="848811"/>
                </a:cubicBezTo>
                <a:lnTo>
                  <a:pt x="3172267" y="1523319"/>
                </a:lnTo>
                <a:cubicBezTo>
                  <a:pt x="3172267" y="1551748"/>
                  <a:pt x="3149220" y="1574795"/>
                  <a:pt x="3120791" y="1574795"/>
                </a:cubicBezTo>
                <a:lnTo>
                  <a:pt x="2446283" y="1574795"/>
                </a:lnTo>
                <a:cubicBezTo>
                  <a:pt x="2417854" y="1574795"/>
                  <a:pt x="2394807" y="1551748"/>
                  <a:pt x="2394807" y="1523319"/>
                </a:cubicBezTo>
                <a:lnTo>
                  <a:pt x="2394807" y="848811"/>
                </a:lnTo>
                <a:cubicBezTo>
                  <a:pt x="2394807" y="820382"/>
                  <a:pt x="2417854" y="797335"/>
                  <a:pt x="2446283" y="797335"/>
                </a:cubicBezTo>
                <a:close/>
                <a:moveTo>
                  <a:pt x="1648014" y="797335"/>
                </a:moveTo>
                <a:lnTo>
                  <a:pt x="2322522" y="797335"/>
                </a:lnTo>
                <a:cubicBezTo>
                  <a:pt x="2350951" y="797335"/>
                  <a:pt x="2373998" y="820382"/>
                  <a:pt x="2373998" y="848811"/>
                </a:cubicBezTo>
                <a:lnTo>
                  <a:pt x="2373998" y="1523319"/>
                </a:lnTo>
                <a:cubicBezTo>
                  <a:pt x="2373998" y="1551748"/>
                  <a:pt x="2350951" y="1574795"/>
                  <a:pt x="2322522" y="1574795"/>
                </a:cubicBezTo>
                <a:lnTo>
                  <a:pt x="1648014" y="1574795"/>
                </a:lnTo>
                <a:cubicBezTo>
                  <a:pt x="1619585" y="1574795"/>
                  <a:pt x="1596538" y="1551748"/>
                  <a:pt x="1596538" y="1523319"/>
                </a:cubicBezTo>
                <a:lnTo>
                  <a:pt x="1596538" y="848811"/>
                </a:lnTo>
                <a:cubicBezTo>
                  <a:pt x="1596538" y="820382"/>
                  <a:pt x="1619585" y="797335"/>
                  <a:pt x="1648014" y="797335"/>
                </a:cubicBezTo>
                <a:close/>
                <a:moveTo>
                  <a:pt x="849745" y="797335"/>
                </a:moveTo>
                <a:lnTo>
                  <a:pt x="1524253" y="797335"/>
                </a:lnTo>
                <a:cubicBezTo>
                  <a:pt x="1552682" y="797335"/>
                  <a:pt x="1575729" y="820382"/>
                  <a:pt x="1575729" y="848811"/>
                </a:cubicBezTo>
                <a:lnTo>
                  <a:pt x="1575729" y="1523319"/>
                </a:lnTo>
                <a:cubicBezTo>
                  <a:pt x="1575729" y="1551748"/>
                  <a:pt x="1552682" y="1574795"/>
                  <a:pt x="1524253" y="1574795"/>
                </a:cubicBezTo>
                <a:lnTo>
                  <a:pt x="849745" y="1574795"/>
                </a:lnTo>
                <a:cubicBezTo>
                  <a:pt x="821316" y="1574795"/>
                  <a:pt x="798269" y="1551748"/>
                  <a:pt x="798269" y="1523319"/>
                </a:cubicBezTo>
                <a:lnTo>
                  <a:pt x="798269" y="848811"/>
                </a:lnTo>
                <a:cubicBezTo>
                  <a:pt x="798269" y="820382"/>
                  <a:pt x="821316" y="797335"/>
                  <a:pt x="849745" y="797335"/>
                </a:cubicBezTo>
                <a:close/>
                <a:moveTo>
                  <a:pt x="51476" y="797335"/>
                </a:moveTo>
                <a:lnTo>
                  <a:pt x="725984" y="797335"/>
                </a:lnTo>
                <a:cubicBezTo>
                  <a:pt x="754413" y="797335"/>
                  <a:pt x="777460" y="820382"/>
                  <a:pt x="777460" y="848811"/>
                </a:cubicBezTo>
                <a:lnTo>
                  <a:pt x="777460" y="1523319"/>
                </a:lnTo>
                <a:cubicBezTo>
                  <a:pt x="777460" y="1551748"/>
                  <a:pt x="754413" y="1574795"/>
                  <a:pt x="725984" y="1574795"/>
                </a:cubicBezTo>
                <a:lnTo>
                  <a:pt x="51476" y="1574795"/>
                </a:lnTo>
                <a:cubicBezTo>
                  <a:pt x="23047" y="1574795"/>
                  <a:pt x="0" y="1551748"/>
                  <a:pt x="0" y="1523319"/>
                </a:cubicBezTo>
                <a:lnTo>
                  <a:pt x="0" y="848811"/>
                </a:lnTo>
                <a:cubicBezTo>
                  <a:pt x="0" y="820382"/>
                  <a:pt x="23047" y="797335"/>
                  <a:pt x="51476" y="797335"/>
                </a:cubicBezTo>
                <a:close/>
                <a:moveTo>
                  <a:pt x="7235898" y="0"/>
                </a:moveTo>
                <a:lnTo>
                  <a:pt x="7910406" y="0"/>
                </a:lnTo>
                <a:cubicBezTo>
                  <a:pt x="7938835" y="0"/>
                  <a:pt x="7961882" y="23047"/>
                  <a:pt x="7961882" y="51476"/>
                </a:cubicBezTo>
                <a:lnTo>
                  <a:pt x="7961882" y="725984"/>
                </a:lnTo>
                <a:cubicBezTo>
                  <a:pt x="7961882" y="754413"/>
                  <a:pt x="7938835" y="777460"/>
                  <a:pt x="7910406" y="777460"/>
                </a:cubicBezTo>
                <a:lnTo>
                  <a:pt x="7235898" y="777460"/>
                </a:lnTo>
                <a:cubicBezTo>
                  <a:pt x="7207469" y="777460"/>
                  <a:pt x="7184422" y="754413"/>
                  <a:pt x="7184422" y="725984"/>
                </a:cubicBezTo>
                <a:lnTo>
                  <a:pt x="7184422" y="51476"/>
                </a:lnTo>
                <a:cubicBezTo>
                  <a:pt x="7184422" y="23047"/>
                  <a:pt x="7207469" y="0"/>
                  <a:pt x="7235898" y="0"/>
                </a:cubicBezTo>
                <a:close/>
                <a:moveTo>
                  <a:pt x="6437628" y="0"/>
                </a:moveTo>
                <a:lnTo>
                  <a:pt x="7112136" y="0"/>
                </a:lnTo>
                <a:cubicBezTo>
                  <a:pt x="7140565" y="0"/>
                  <a:pt x="7163612" y="23047"/>
                  <a:pt x="7163612" y="51476"/>
                </a:cubicBezTo>
                <a:lnTo>
                  <a:pt x="7163612" y="725984"/>
                </a:lnTo>
                <a:cubicBezTo>
                  <a:pt x="7163612" y="754413"/>
                  <a:pt x="7140565" y="777460"/>
                  <a:pt x="7112136" y="777460"/>
                </a:cubicBezTo>
                <a:lnTo>
                  <a:pt x="6437628" y="777460"/>
                </a:lnTo>
                <a:cubicBezTo>
                  <a:pt x="6409199" y="777460"/>
                  <a:pt x="6386152" y="754413"/>
                  <a:pt x="6386152" y="725984"/>
                </a:cubicBezTo>
                <a:lnTo>
                  <a:pt x="6386152" y="51476"/>
                </a:lnTo>
                <a:cubicBezTo>
                  <a:pt x="6386152" y="23047"/>
                  <a:pt x="6409199" y="0"/>
                  <a:pt x="6437628" y="0"/>
                </a:cubicBezTo>
                <a:close/>
                <a:moveTo>
                  <a:pt x="5639359" y="0"/>
                </a:moveTo>
                <a:lnTo>
                  <a:pt x="6313867" y="0"/>
                </a:lnTo>
                <a:cubicBezTo>
                  <a:pt x="6342296" y="0"/>
                  <a:pt x="6365343" y="23047"/>
                  <a:pt x="6365343" y="51476"/>
                </a:cubicBezTo>
                <a:lnTo>
                  <a:pt x="6365343" y="725984"/>
                </a:lnTo>
                <a:cubicBezTo>
                  <a:pt x="6365343" y="754413"/>
                  <a:pt x="6342296" y="777460"/>
                  <a:pt x="6313867" y="777460"/>
                </a:cubicBezTo>
                <a:lnTo>
                  <a:pt x="5639359" y="777460"/>
                </a:lnTo>
                <a:cubicBezTo>
                  <a:pt x="5610930" y="777460"/>
                  <a:pt x="5587883" y="754413"/>
                  <a:pt x="5587883" y="725984"/>
                </a:cubicBezTo>
                <a:lnTo>
                  <a:pt x="5587883" y="51476"/>
                </a:lnTo>
                <a:cubicBezTo>
                  <a:pt x="5587883" y="23047"/>
                  <a:pt x="5610930" y="0"/>
                  <a:pt x="5639359" y="0"/>
                </a:cubicBezTo>
                <a:close/>
                <a:moveTo>
                  <a:pt x="4841090" y="0"/>
                </a:moveTo>
                <a:lnTo>
                  <a:pt x="5515598" y="0"/>
                </a:lnTo>
                <a:cubicBezTo>
                  <a:pt x="5544027" y="0"/>
                  <a:pt x="5567074" y="23047"/>
                  <a:pt x="5567074" y="51476"/>
                </a:cubicBezTo>
                <a:lnTo>
                  <a:pt x="5567074" y="725984"/>
                </a:lnTo>
                <a:cubicBezTo>
                  <a:pt x="5567074" y="754413"/>
                  <a:pt x="5544027" y="777460"/>
                  <a:pt x="5515598" y="777460"/>
                </a:cubicBezTo>
                <a:lnTo>
                  <a:pt x="4841090" y="777460"/>
                </a:lnTo>
                <a:cubicBezTo>
                  <a:pt x="4812661" y="777460"/>
                  <a:pt x="4789614" y="754413"/>
                  <a:pt x="4789614" y="725984"/>
                </a:cubicBezTo>
                <a:lnTo>
                  <a:pt x="4789614" y="51476"/>
                </a:lnTo>
                <a:cubicBezTo>
                  <a:pt x="4789614" y="23047"/>
                  <a:pt x="4812661" y="0"/>
                  <a:pt x="4841090" y="0"/>
                </a:cubicBezTo>
                <a:close/>
                <a:moveTo>
                  <a:pt x="4042821" y="0"/>
                </a:moveTo>
                <a:lnTo>
                  <a:pt x="4717329" y="0"/>
                </a:lnTo>
                <a:cubicBezTo>
                  <a:pt x="4745758" y="0"/>
                  <a:pt x="4768805" y="23047"/>
                  <a:pt x="4768805" y="51476"/>
                </a:cubicBezTo>
                <a:lnTo>
                  <a:pt x="4768805" y="725984"/>
                </a:lnTo>
                <a:cubicBezTo>
                  <a:pt x="4768805" y="754413"/>
                  <a:pt x="4745758" y="777460"/>
                  <a:pt x="4717329" y="777460"/>
                </a:cubicBezTo>
                <a:lnTo>
                  <a:pt x="4042821" y="777460"/>
                </a:lnTo>
                <a:cubicBezTo>
                  <a:pt x="4014392" y="777460"/>
                  <a:pt x="3991345" y="754413"/>
                  <a:pt x="3991345" y="725984"/>
                </a:cubicBezTo>
                <a:lnTo>
                  <a:pt x="3991345" y="51476"/>
                </a:lnTo>
                <a:cubicBezTo>
                  <a:pt x="3991345" y="23047"/>
                  <a:pt x="4014392" y="0"/>
                  <a:pt x="4042821" y="0"/>
                </a:cubicBezTo>
                <a:close/>
                <a:moveTo>
                  <a:pt x="3244552" y="0"/>
                </a:moveTo>
                <a:lnTo>
                  <a:pt x="3919060" y="0"/>
                </a:lnTo>
                <a:cubicBezTo>
                  <a:pt x="3947489" y="0"/>
                  <a:pt x="3970536" y="23047"/>
                  <a:pt x="3970536" y="51476"/>
                </a:cubicBezTo>
                <a:lnTo>
                  <a:pt x="3970536" y="725984"/>
                </a:lnTo>
                <a:cubicBezTo>
                  <a:pt x="3970536" y="754413"/>
                  <a:pt x="3947489" y="777460"/>
                  <a:pt x="3919060" y="777460"/>
                </a:cubicBezTo>
                <a:lnTo>
                  <a:pt x="3244552" y="777460"/>
                </a:lnTo>
                <a:cubicBezTo>
                  <a:pt x="3216123" y="777460"/>
                  <a:pt x="3193076" y="754413"/>
                  <a:pt x="3193076" y="725984"/>
                </a:cubicBezTo>
                <a:lnTo>
                  <a:pt x="3193076" y="51476"/>
                </a:lnTo>
                <a:cubicBezTo>
                  <a:pt x="3193076" y="23047"/>
                  <a:pt x="3216123" y="0"/>
                  <a:pt x="3244552" y="0"/>
                </a:cubicBezTo>
                <a:close/>
                <a:moveTo>
                  <a:pt x="2446283" y="0"/>
                </a:moveTo>
                <a:lnTo>
                  <a:pt x="3120791" y="0"/>
                </a:lnTo>
                <a:cubicBezTo>
                  <a:pt x="3149220" y="0"/>
                  <a:pt x="3172267" y="23047"/>
                  <a:pt x="3172267" y="51476"/>
                </a:cubicBezTo>
                <a:lnTo>
                  <a:pt x="3172267" y="725984"/>
                </a:lnTo>
                <a:cubicBezTo>
                  <a:pt x="3172267" y="754413"/>
                  <a:pt x="3149220" y="777460"/>
                  <a:pt x="3120791" y="777460"/>
                </a:cubicBezTo>
                <a:lnTo>
                  <a:pt x="2446283" y="777460"/>
                </a:lnTo>
                <a:cubicBezTo>
                  <a:pt x="2417854" y="777460"/>
                  <a:pt x="2394807" y="754413"/>
                  <a:pt x="2394807" y="725984"/>
                </a:cubicBezTo>
                <a:lnTo>
                  <a:pt x="2394807" y="51476"/>
                </a:lnTo>
                <a:cubicBezTo>
                  <a:pt x="2394807" y="23047"/>
                  <a:pt x="2417854" y="0"/>
                  <a:pt x="2446283" y="0"/>
                </a:cubicBezTo>
                <a:close/>
                <a:moveTo>
                  <a:pt x="1648014" y="0"/>
                </a:moveTo>
                <a:lnTo>
                  <a:pt x="2322522" y="0"/>
                </a:lnTo>
                <a:cubicBezTo>
                  <a:pt x="2350951" y="0"/>
                  <a:pt x="2373998" y="23047"/>
                  <a:pt x="2373998" y="51476"/>
                </a:cubicBezTo>
                <a:lnTo>
                  <a:pt x="2373998" y="725984"/>
                </a:lnTo>
                <a:cubicBezTo>
                  <a:pt x="2373998" y="754413"/>
                  <a:pt x="2350951" y="777460"/>
                  <a:pt x="2322522" y="777460"/>
                </a:cubicBezTo>
                <a:lnTo>
                  <a:pt x="1648014" y="777460"/>
                </a:lnTo>
                <a:cubicBezTo>
                  <a:pt x="1619585" y="777460"/>
                  <a:pt x="1596538" y="754413"/>
                  <a:pt x="1596538" y="725984"/>
                </a:cubicBezTo>
                <a:lnTo>
                  <a:pt x="1596538" y="51476"/>
                </a:lnTo>
                <a:cubicBezTo>
                  <a:pt x="1596538" y="23047"/>
                  <a:pt x="1619585" y="0"/>
                  <a:pt x="1648014" y="0"/>
                </a:cubicBezTo>
                <a:close/>
                <a:moveTo>
                  <a:pt x="849745" y="0"/>
                </a:moveTo>
                <a:lnTo>
                  <a:pt x="1524253" y="0"/>
                </a:lnTo>
                <a:cubicBezTo>
                  <a:pt x="1552682" y="0"/>
                  <a:pt x="1575729" y="23047"/>
                  <a:pt x="1575729" y="51476"/>
                </a:cubicBezTo>
                <a:lnTo>
                  <a:pt x="1575729" y="725984"/>
                </a:lnTo>
                <a:cubicBezTo>
                  <a:pt x="1575729" y="754413"/>
                  <a:pt x="1552682" y="777460"/>
                  <a:pt x="1524253" y="777460"/>
                </a:cubicBezTo>
                <a:lnTo>
                  <a:pt x="849745" y="777460"/>
                </a:lnTo>
                <a:cubicBezTo>
                  <a:pt x="821316" y="777460"/>
                  <a:pt x="798269" y="754413"/>
                  <a:pt x="798269" y="725984"/>
                </a:cubicBezTo>
                <a:lnTo>
                  <a:pt x="798269" y="51476"/>
                </a:lnTo>
                <a:cubicBezTo>
                  <a:pt x="798269" y="23047"/>
                  <a:pt x="821316" y="0"/>
                  <a:pt x="849745" y="0"/>
                </a:cubicBezTo>
                <a:close/>
                <a:moveTo>
                  <a:pt x="51476" y="0"/>
                </a:moveTo>
                <a:lnTo>
                  <a:pt x="725984" y="0"/>
                </a:lnTo>
                <a:cubicBezTo>
                  <a:pt x="754413" y="0"/>
                  <a:pt x="777460" y="23047"/>
                  <a:pt x="777460" y="51476"/>
                </a:cubicBezTo>
                <a:lnTo>
                  <a:pt x="777460" y="725984"/>
                </a:lnTo>
                <a:cubicBezTo>
                  <a:pt x="777460" y="754413"/>
                  <a:pt x="754413" y="777460"/>
                  <a:pt x="725984" y="777460"/>
                </a:cubicBezTo>
                <a:lnTo>
                  <a:pt x="51476" y="777460"/>
                </a:lnTo>
                <a:cubicBezTo>
                  <a:pt x="23047" y="777460"/>
                  <a:pt x="0" y="754413"/>
                  <a:pt x="0" y="725984"/>
                </a:cubicBezTo>
                <a:lnTo>
                  <a:pt x="0" y="51476"/>
                </a:lnTo>
                <a:cubicBezTo>
                  <a:pt x="0" y="23047"/>
                  <a:pt x="23047" y="0"/>
                  <a:pt x="51476" y="0"/>
                </a:cubicBezTo>
                <a:close/>
              </a:path>
            </a:pathLst>
          </a:custGeom>
          <a:blipFill dpi="0" rotWithShape="1">
            <a:blip r:embed="rId3"/>
            <a:stretch>
              <a:fillRect l="-1757" r="-175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015">
              <a:cs typeface="+mn-ea"/>
              <a:sym typeface="+mn-lt"/>
            </a:endParaRPr>
          </a:p>
        </p:txBody>
      </p:sp>
    </p:spTree>
  </p:cSld>
  <p:clrMapOvr>
    <a:masterClrMapping/>
  </p:clrMapOvr>
  <mc:AlternateContent>
    <mc:Choice xmlns:p14="http://schemas.microsoft.com/office/powerpoint/2010/main" Requires="p14">
      <p:transition advClick="0" advTm="5000" p14:dur="10">
        <p:random/>
      </p:transition>
    </mc:Choice>
    <mc:Fallback>
      <p:transition advClick="0"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 fill="hold"/>
                                        <p:tgtEl>
                                          <p:spTgt spid="8"/>
                                        </p:tgtEl>
                                        <p:attrNameLst>
                                          <p:attrName>ppt_x</p:attrName>
                                        </p:attrNameLst>
                                      </p:cBhvr>
                                      <p:tavLst>
                                        <p:tav tm="0">
                                          <p:val>
                                            <p:strVal val="#ppt_x"/>
                                          </p:val>
                                        </p:tav>
                                        <p:tav tm="100000">
                                          <p:val>
                                            <p:strVal val="#ppt_x"/>
                                          </p:val>
                                        </p:tav>
                                      </p:tavLst>
                                    </p:anim>
                                    <p:anim calcmode="lin" valueType="num">
                                      <p:cBhvr additive="base">
                                        <p:cTn id="8" dur="300" fill="hold"/>
                                        <p:tgtEl>
                                          <p:spTgt spid="8"/>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300"/>
                            </p:stCondLst>
                            <p:childTnLst>
                              <p:par>
                                <p:cTn id="10" presetID="12"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down)">
                                      <p:cBhvr>
                                        <p:cTn id="13" dur="500"/>
                                        <p:tgtEl>
                                          <p:spTgt spid="5"/>
                                        </p:tgtEl>
                                      </p:cBhvr>
                                    </p:animEffect>
                                  </p:childTnLst>
                                </p:cTn>
                              </p:par>
                            </p:childTnLst>
                          </p:cTn>
                        </p:par>
                        <p:par>
                          <p:cTn id="14" fill="hold" nodeType="afterGroup">
                            <p:stCondLst>
                              <p:cond delay="800"/>
                            </p:stCondLst>
                            <p:childTnLst>
                              <p:par>
                                <p:cTn id="15" presetID="2" presetClass="entr" presetSubtype="1"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300" fill="hold"/>
                                        <p:tgtEl>
                                          <p:spTgt spid="16"/>
                                        </p:tgtEl>
                                        <p:attrNameLst>
                                          <p:attrName>ppt_x</p:attrName>
                                        </p:attrNameLst>
                                      </p:cBhvr>
                                      <p:tavLst>
                                        <p:tav tm="0">
                                          <p:val>
                                            <p:strVal val="#ppt_x"/>
                                          </p:val>
                                        </p:tav>
                                        <p:tav tm="100000">
                                          <p:val>
                                            <p:strVal val="#ppt_x"/>
                                          </p:val>
                                        </p:tav>
                                      </p:tavLst>
                                    </p:anim>
                                    <p:anim calcmode="lin" valueType="num">
                                      <p:cBhvr additive="base">
                                        <p:cTn id="18" dur="300" fill="hold"/>
                                        <p:tgtEl>
                                          <p:spTgt spid="16"/>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100"/>
                            </p:stCondLst>
                            <p:childTnLst>
                              <p:par>
                                <p:cTn id="20" presetID="12" presetClass="entr" presetSubtype="1"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ppt_y</p:attrName>
                                        </p:attrNameLst>
                                      </p:cBhvr>
                                      <p:tavLst>
                                        <p:tav tm="0">
                                          <p:val>
                                            <p:strVal val="#ppt_y-#ppt_h*1.125000"/>
                                          </p:val>
                                        </p:tav>
                                        <p:tav tm="100000">
                                          <p:val>
                                            <p:strVal val="#ppt_y"/>
                                          </p:val>
                                        </p:tav>
                                      </p:tavLst>
                                    </p:anim>
                                    <p:animEffect transition="in" filter="wipe(down)">
                                      <p:cBhvr>
                                        <p:cTn id="23" dur="500"/>
                                        <p:tgtEl>
                                          <p:spTgt spid="13"/>
                                        </p:tgtEl>
                                      </p:cBhvr>
                                    </p:animEffect>
                                  </p:childTnLst>
                                </p:cTn>
                              </p:par>
                            </p:childTnLst>
                          </p:cTn>
                        </p:par>
                        <p:par>
                          <p:cTn id="24" fill="hold" nodeType="afterGroup">
                            <p:stCondLst>
                              <p:cond delay="1600"/>
                            </p:stCondLst>
                            <p:childTnLst>
                              <p:par>
                                <p:cTn id="25" presetID="2"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300" fill="hold"/>
                                        <p:tgtEl>
                                          <p:spTgt spid="21"/>
                                        </p:tgtEl>
                                        <p:attrNameLst>
                                          <p:attrName>ppt_x</p:attrName>
                                        </p:attrNameLst>
                                      </p:cBhvr>
                                      <p:tavLst>
                                        <p:tav tm="0">
                                          <p:val>
                                            <p:strVal val="#ppt_x"/>
                                          </p:val>
                                        </p:tav>
                                        <p:tav tm="100000">
                                          <p:val>
                                            <p:strVal val="#ppt_x"/>
                                          </p:val>
                                        </p:tav>
                                      </p:tavLst>
                                    </p:anim>
                                    <p:anim calcmode="lin" valueType="num">
                                      <p:cBhvr additive="base">
                                        <p:cTn id="28" dur="300" fill="hold"/>
                                        <p:tgtEl>
                                          <p:spTgt spid="21"/>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1900"/>
                            </p:stCondLst>
                            <p:childTnLst>
                              <p:par>
                                <p:cTn id="30" presetID="42" presetClass="entr" presetSubtype="0"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2900"/>
                            </p:stCondLst>
                            <p:childTnLst>
                              <p:par>
                                <p:cTn id="36" presetID="42"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矩形 26"/>
          <p:cNvSpPr/>
          <p:nvPr/>
        </p:nvSpPr>
        <p:spPr>
          <a:xfrm>
            <a:off x="0" y="243840"/>
            <a:ext cx="388620"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65415" y="222855"/>
            <a:ext cx="1723549"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441960" y="243840"/>
            <a:ext cx="94266"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5"/>
          <p:cNvSpPr>
            <a:spLocks noEditPoints="1"/>
          </p:cNvSpPr>
          <p:nvPr/>
        </p:nvSpPr>
        <p:spPr bwMode="auto">
          <a:xfrm>
            <a:off x="1655677" y="1165315"/>
            <a:ext cx="500366" cy="502598"/>
          </a:xfrm>
          <a:custGeom>
            <a:gdLst>
              <a:gd name="T0" fmla="*/ 198 w 201"/>
              <a:gd name="T1" fmla="*/ 35 h 202"/>
              <a:gd name="T2" fmla="*/ 188 w 201"/>
              <a:gd name="T3" fmla="*/ 44 h 202"/>
              <a:gd name="T4" fmla="*/ 157 w 201"/>
              <a:gd name="T5" fmla="*/ 13 h 202"/>
              <a:gd name="T6" fmla="*/ 167 w 201"/>
              <a:gd name="T7" fmla="*/ 4 h 202"/>
              <a:gd name="T8" fmla="*/ 179 w 201"/>
              <a:gd name="T9" fmla="*/ 3 h 202"/>
              <a:gd name="T10" fmla="*/ 198 w 201"/>
              <a:gd name="T11" fmla="*/ 23 h 202"/>
              <a:gd name="T12" fmla="*/ 198 w 201"/>
              <a:gd name="T13" fmla="*/ 35 h 202"/>
              <a:gd name="T14" fmla="*/ 115 w 201"/>
              <a:gd name="T15" fmla="*/ 117 h 202"/>
              <a:gd name="T16" fmla="*/ 84 w 201"/>
              <a:gd name="T17" fmla="*/ 86 h 202"/>
              <a:gd name="T18" fmla="*/ 153 w 201"/>
              <a:gd name="T19" fmla="*/ 18 h 202"/>
              <a:gd name="T20" fmla="*/ 184 w 201"/>
              <a:gd name="T21" fmla="*/ 49 h 202"/>
              <a:gd name="T22" fmla="*/ 115 w 201"/>
              <a:gd name="T23" fmla="*/ 117 h 202"/>
              <a:gd name="T24" fmla="*/ 111 w 201"/>
              <a:gd name="T25" fmla="*/ 121 h 202"/>
              <a:gd name="T26" fmla="*/ 67 w 201"/>
              <a:gd name="T27" fmla="*/ 133 h 202"/>
              <a:gd name="T28" fmla="*/ 80 w 201"/>
              <a:gd name="T29" fmla="*/ 90 h 202"/>
              <a:gd name="T30" fmla="*/ 111 w 201"/>
              <a:gd name="T31" fmla="*/ 121 h 202"/>
              <a:gd name="T32" fmla="*/ 39 w 201"/>
              <a:gd name="T33" fmla="*/ 26 h 202"/>
              <a:gd name="T34" fmla="*/ 20 w 201"/>
              <a:gd name="T35" fmla="*/ 45 h 202"/>
              <a:gd name="T36" fmla="*/ 20 w 201"/>
              <a:gd name="T37" fmla="*/ 162 h 202"/>
              <a:gd name="T38" fmla="*/ 39 w 201"/>
              <a:gd name="T39" fmla="*/ 182 h 202"/>
              <a:gd name="T40" fmla="*/ 156 w 201"/>
              <a:gd name="T41" fmla="*/ 182 h 202"/>
              <a:gd name="T42" fmla="*/ 176 w 201"/>
              <a:gd name="T43" fmla="*/ 162 h 202"/>
              <a:gd name="T44" fmla="*/ 176 w 201"/>
              <a:gd name="T45" fmla="*/ 85 h 202"/>
              <a:gd name="T46" fmla="*/ 196 w 201"/>
              <a:gd name="T47" fmla="*/ 66 h 202"/>
              <a:gd name="T48" fmla="*/ 196 w 201"/>
              <a:gd name="T49" fmla="*/ 169 h 202"/>
              <a:gd name="T50" fmla="*/ 163 w 201"/>
              <a:gd name="T51" fmla="*/ 202 h 202"/>
              <a:gd name="T52" fmla="*/ 32 w 201"/>
              <a:gd name="T53" fmla="*/ 202 h 202"/>
              <a:gd name="T54" fmla="*/ 0 w 201"/>
              <a:gd name="T55" fmla="*/ 169 h 202"/>
              <a:gd name="T56" fmla="*/ 0 w 201"/>
              <a:gd name="T57" fmla="*/ 40 h 202"/>
              <a:gd name="T58" fmla="*/ 32 w 201"/>
              <a:gd name="T59" fmla="*/ 6 h 202"/>
              <a:gd name="T60" fmla="*/ 136 w 201"/>
              <a:gd name="T61" fmla="*/ 6 h 202"/>
              <a:gd name="T62" fmla="*/ 116 w 201"/>
              <a:gd name="T63" fmla="*/ 26 h 202"/>
              <a:gd name="T64" fmla="*/ 39 w 201"/>
              <a:gd name="T65" fmla="*/ 26 h 2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1">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chemeClr val="accent1"/>
          </a:solidFill>
          <a:ln>
            <a:noFill/>
          </a:ln>
          <a:effectLst>
            <a:outerShdw blurRad="50800" dist="38100" dir="2700000" algn="tl" rotWithShape="0">
              <a:prstClr val="black">
                <a:alpha val="40000"/>
              </a:prstClr>
            </a:outerShdw>
          </a:effectLst>
        </p:spPr>
        <p:txBody>
          <a:bodyPr vert="horz" wrap="square" lIns="51435" tIns="25718" rIns="51435" bIns="25718" numCol="1" anchor="t" anchorCtr="0" compatLnSpc="1"/>
          <a:lstStyle/>
          <a:p>
            <a:endParaRPr lang="zh-CN" altLang="en-US" sz="1015">
              <a:latin typeface="微软雅黑" panose="020b0503020204020204" pitchFamily="34" charset="-122"/>
              <a:ea typeface="微软雅黑" panose="020b0503020204020204" pitchFamily="34" charset="-122"/>
            </a:endParaRPr>
          </a:p>
        </p:txBody>
      </p:sp>
      <p:sp>
        <p:nvSpPr>
          <p:cNvPr id="6" name="Content Placeholder 2"/>
          <p:cNvSpPr txBox="1"/>
          <p:nvPr/>
        </p:nvSpPr>
        <p:spPr>
          <a:xfrm>
            <a:off x="2204557" y="1157976"/>
            <a:ext cx="5817459" cy="918102"/>
          </a:xfrm>
          <a:prstGeom prst="rect">
            <a:avLst/>
          </a:prstGeom>
        </p:spPr>
        <p:txBody>
          <a:bodyPr vert="horz" lIns="68580" tIns="34290" rIns="68580" bIns="3429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500" b="1">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添加标题内容</a:t>
            </a:r>
            <a:r>
              <a:rPr lang="en-US" altLang="zh-CN" sz="1500">
                <a:solidFill>
                  <a:schemeClr val="tx1">
                    <a:lumMod val="75000"/>
                    <a:lumOff val="25000"/>
                  </a:schemeClr>
                </a:solidFill>
                <a:latin typeface="微软雅黑" panose="020b0503020204020204" pitchFamily="34" charset="-122"/>
                <a:ea typeface="微软雅黑" panose="020b0503020204020204" pitchFamily="34" charset="-122"/>
                <a:sym typeface="方正兰亭黑_GBK" pitchFamily="2" charset="-122"/>
              </a:rPr>
              <a:t>	</a:t>
            </a:r>
            <a:endParaRPr lang="en-US" altLang="zh-CN" sz="1500">
              <a:solidFill>
                <a:schemeClr val="tx1">
                  <a:lumMod val="75000"/>
                  <a:lumOff val="25000"/>
                </a:schemeClr>
              </a:solidFill>
              <a:latin typeface="微软雅黑" panose="020b0503020204020204" pitchFamily="34" charset="-122"/>
              <a:ea typeface="微软雅黑" panose="020b0503020204020204" pitchFamily="34" charset="-122"/>
              <a:cs typeface="Arial Unicode MS" panose="020b0604020202020204" pitchFamily="34" charset="-122"/>
              <a:sym typeface="方正兰亭黑_GBK" pitchFamily="2" charset="-122"/>
            </a:endParaRPr>
          </a:p>
          <a:p>
            <a:pPr algn="l">
              <a:lnSpc>
                <a:spcPct val="150000"/>
              </a:lnSpc>
              <a:spcAft>
                <a:spcPts val="900"/>
              </a:spcAft>
            </a:pPr>
            <a:r>
              <a:rPr lang="zh-CN" altLang="en-US" sz="90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90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200</a:t>
            </a:r>
            <a:r>
              <a:rPr lang="zh-CN" altLang="en-US" sz="90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90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5</a:t>
            </a:r>
            <a:r>
              <a:rPr lang="zh-CN" altLang="en-US" sz="90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分钟之内。此处添加详细文本描述，建议与标题相关并符合整体语言风格。此处添加详细文本描</a:t>
            </a:r>
            <a:endParaRPr lang="en-US" altLang="zh-CN" sz="9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 name="Picture 2" descr="C:\Documents and Settings\Administrator\桌面\9127-12040423521931.jpg"/>
          <p:cNvPicPr>
            <a:picLocks noChangeAspect="1" noChangeArrowheads="1"/>
          </p:cNvPicPr>
          <p:nvPr/>
        </p:nvPicPr>
        <p:blipFill>
          <a:blip r:embed="rId3"/>
          <a:stretch>
            <a:fillRect/>
          </a:stretch>
        </p:blipFill>
        <p:spPr bwMode="auto">
          <a:xfrm>
            <a:off x="595" y="2230758"/>
            <a:ext cx="4173914" cy="227559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p:nvGrpSpPr>
        <p:grpSpPr>
          <a:xfrm>
            <a:off x="4534859" y="2230759"/>
            <a:ext cx="3712589" cy="521738"/>
            <a:chOff x="4894561" y="1042740"/>
            <a:chExt cx="4077367" cy="598392"/>
          </a:xfrm>
          <a:solidFill>
            <a:schemeClr val="accent1"/>
          </a:solidFill>
          <a:effectLst>
            <a:outerShdw blurRad="50800" dist="38100" dir="2700000" algn="tl" rotWithShape="0">
              <a:prstClr val="black">
                <a:alpha val="40000"/>
              </a:prstClr>
            </a:outerShdw>
          </a:effectLst>
        </p:grpSpPr>
        <p:sp>
          <p:nvSpPr>
            <p:cNvPr id="9" name="圆角矩形 8"/>
            <p:cNvSpPr/>
            <p:nvPr/>
          </p:nvSpPr>
          <p:spPr>
            <a:xfrm>
              <a:off x="4894561" y="1042740"/>
              <a:ext cx="4077367" cy="59839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zh-CN" altLang="en-US" sz="1200" b="1">
                <a:latin typeface="微软雅黑" panose="020b0503020204020204" pitchFamily="34" charset="-122"/>
                <a:ea typeface="微软雅黑" panose="020b0503020204020204" pitchFamily="34" charset="-122"/>
              </a:endParaRPr>
            </a:p>
          </p:txBody>
        </p:sp>
        <p:sp>
          <p:nvSpPr>
            <p:cNvPr id="10" name="TextBox 15"/>
            <p:cNvSpPr txBox="1"/>
            <p:nvPr/>
          </p:nvSpPr>
          <p:spPr>
            <a:xfrm>
              <a:off x="5148064" y="1178484"/>
              <a:ext cx="3528392" cy="341966"/>
            </a:xfrm>
            <a:prstGeom prst="rect">
              <a:avLst/>
            </a:prstGeom>
            <a:grpFill/>
          </p:spPr>
          <p:txBody>
            <a:bodyPr wrap="square" lIns="51435" tIns="25718" rIns="51435" bIns="25718" rtlCol="0">
              <a:spAutoFit/>
            </a:bodyPr>
            <a:lstStyle/>
            <a:p>
              <a:pPr algn="ctr"/>
              <a:r>
                <a:rPr lang="zh-CN" altLang="en-US" sz="1600" b="1">
                  <a:solidFill>
                    <a:schemeClr val="bg1"/>
                  </a:solidFill>
                  <a:latin typeface="微软雅黑" panose="020b0503020204020204" pitchFamily="34" charset="-122"/>
                  <a:ea typeface="微软雅黑" panose="020b0503020204020204" pitchFamily="34" charset="-122"/>
                  <a:sym typeface="方正兰亭黑_GBK" pitchFamily="2" charset="-122"/>
                </a:rPr>
                <a:t>添加详细的标题内容</a:t>
              </a:r>
              <a:endParaRPr lang="en-US" altLang="zh-CN" sz="1600" b="1">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sym typeface="方正兰亭黑_GBK" pitchFamily="2" charset="-122"/>
              </a:endParaRPr>
            </a:p>
          </p:txBody>
        </p:sp>
      </p:grpSp>
      <p:sp>
        <p:nvSpPr>
          <p:cNvPr id="11" name="TextBox 10"/>
          <p:cNvSpPr txBox="1"/>
          <p:nvPr/>
        </p:nvSpPr>
        <p:spPr>
          <a:xfrm>
            <a:off x="4460658" y="2778157"/>
            <a:ext cx="3834426" cy="421308"/>
          </a:xfrm>
          <a:prstGeom prst="rect">
            <a:avLst/>
          </a:prstGeom>
          <a:noFill/>
        </p:spPr>
        <p:txBody>
          <a:bodyPr wrap="square" lIns="137132" tIns="68567" rIns="137132" bIns="68567" rtlCol="0">
            <a:spAutoFit/>
          </a:bodyPr>
          <a:lstStyle/>
          <a:p>
            <a:r>
              <a:rPr lang="en-US" altLang="zh-CN" sz="1015">
                <a:solidFill>
                  <a:schemeClr val="tx1">
                    <a:lumMod val="75000"/>
                    <a:lumOff val="25000"/>
                  </a:schemeClr>
                </a:solidFill>
                <a:latin typeface="微软雅黑" panose="020b0503020204020204" pitchFamily="34" charset="-122"/>
                <a:ea typeface="微软雅黑" panose="020b0503020204020204" pitchFamily="34" charset="-122"/>
              </a:rPr>
              <a:t>01 |</a:t>
            </a:r>
            <a:r>
              <a:rPr lang="zh-CN" altLang="en-US" sz="825">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825">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200</a:t>
            </a:r>
            <a:r>
              <a:rPr lang="zh-CN" altLang="en-US" sz="825">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字以内。</a:t>
            </a:r>
            <a:endParaRPr lang="en-US" altLang="zh-CN" sz="82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4473940" y="3335294"/>
            <a:ext cx="3834426" cy="421308"/>
          </a:xfrm>
          <a:prstGeom prst="rect">
            <a:avLst/>
          </a:prstGeom>
          <a:noFill/>
        </p:spPr>
        <p:txBody>
          <a:bodyPr wrap="square" lIns="137132" tIns="68567" rIns="137132" bIns="68567" rtlCol="0">
            <a:spAutoFit/>
          </a:bodyPr>
          <a:lstStyle/>
          <a:p>
            <a:r>
              <a:rPr lang="en-US" altLang="zh-CN" sz="1015">
                <a:solidFill>
                  <a:schemeClr val="tx1">
                    <a:lumMod val="75000"/>
                    <a:lumOff val="25000"/>
                  </a:schemeClr>
                </a:solidFill>
                <a:latin typeface="微软雅黑" panose="020b0503020204020204" pitchFamily="34" charset="-122"/>
                <a:ea typeface="微软雅黑" panose="020b0503020204020204" pitchFamily="34" charset="-122"/>
              </a:rPr>
              <a:t>02 |</a:t>
            </a:r>
            <a:r>
              <a:rPr lang="zh-CN" altLang="en-US" sz="825">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825">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200</a:t>
            </a:r>
            <a:r>
              <a:rPr lang="zh-CN" altLang="en-US" sz="825">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字以内。</a:t>
            </a:r>
            <a:endParaRPr lang="en-US" altLang="zh-CN" sz="82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4454290" y="3875354"/>
            <a:ext cx="3834426" cy="421308"/>
          </a:xfrm>
          <a:prstGeom prst="rect">
            <a:avLst/>
          </a:prstGeom>
          <a:noFill/>
        </p:spPr>
        <p:txBody>
          <a:bodyPr wrap="square" lIns="137132" tIns="68567" rIns="137132" bIns="68567" rtlCol="0">
            <a:spAutoFit/>
          </a:bodyPr>
          <a:lstStyle/>
          <a:p>
            <a:r>
              <a:rPr lang="en-US" altLang="zh-CN" sz="1015">
                <a:solidFill>
                  <a:schemeClr val="tx1">
                    <a:lumMod val="75000"/>
                    <a:lumOff val="25000"/>
                  </a:schemeClr>
                </a:solidFill>
                <a:latin typeface="微软雅黑" panose="020b0503020204020204" pitchFamily="34" charset="-122"/>
                <a:ea typeface="微软雅黑" panose="020b0503020204020204" pitchFamily="34" charset="-122"/>
              </a:rPr>
              <a:t>03 |</a:t>
            </a:r>
            <a:r>
              <a:rPr lang="zh-CN" altLang="en-US" sz="825">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825">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200</a:t>
            </a:r>
            <a:r>
              <a:rPr lang="zh-CN" altLang="en-US" sz="825">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字以内。</a:t>
            </a:r>
            <a:endParaRPr lang="en-US" altLang="zh-CN" sz="825">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advClick="0" advTm="5000" p14:dur="10">
        <p:random/>
      </p:transition>
    </mc:Choice>
    <mc:Fallback>
      <p:transition advClick="0"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2" presetClass="entr" presetSubtype="8" fill="hold" nodeType="withEffect">
                                  <p:stCondLst>
                                    <p:cond delay="100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0-#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10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1" grpId="0"/>
      <p:bldP spid="12" grpId="0"/>
      <p:bldP spid="13"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矩形 26"/>
          <p:cNvSpPr/>
          <p:nvPr/>
        </p:nvSpPr>
        <p:spPr>
          <a:xfrm>
            <a:off x="0" y="243840"/>
            <a:ext cx="388620"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65415" y="222855"/>
            <a:ext cx="1723549"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441960" y="243840"/>
            <a:ext cx="94266"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409600" y="951992"/>
            <a:ext cx="1146119" cy="11474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anchor="ctr"/>
          <a:lstStyle/>
          <a:p>
            <a:pPr algn="ctr">
              <a:defRPr/>
            </a:pPr>
            <a:endParaRPr lang="zh-CN" altLang="en-US" sz="1000">
              <a:solidFill>
                <a:srgbClr val="0070C0"/>
              </a:solidFill>
            </a:endParaRPr>
          </a:p>
        </p:txBody>
      </p:sp>
      <p:sp>
        <p:nvSpPr>
          <p:cNvPr id="6" name="椭圆 5"/>
          <p:cNvSpPr/>
          <p:nvPr/>
        </p:nvSpPr>
        <p:spPr>
          <a:xfrm>
            <a:off x="1496644" y="951992"/>
            <a:ext cx="1146119" cy="11474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03" rIns="91406" bIns="45703" anchor="ctr"/>
          <a:lstStyle/>
          <a:p>
            <a:pPr algn="ctr">
              <a:defRPr/>
            </a:pPr>
            <a:endParaRPr lang="zh-CN" altLang="en-US" sz="1000"/>
          </a:p>
        </p:txBody>
      </p:sp>
      <p:sp>
        <p:nvSpPr>
          <p:cNvPr id="7" name="Text Box 10"/>
          <p:cNvSpPr txBox="1">
            <a:spLocks noChangeArrowheads="1"/>
          </p:cNvSpPr>
          <p:nvPr/>
        </p:nvSpPr>
        <p:spPr bwMode="auto">
          <a:xfrm>
            <a:off x="6599206" y="1184105"/>
            <a:ext cx="779998" cy="707595"/>
          </a:xfrm>
          <a:prstGeom prst="rect">
            <a:avLst/>
          </a:prstGeom>
          <a:noFill/>
          <a:ln w="9525">
            <a:noFill/>
            <a:miter lim="800000"/>
          </a:ln>
        </p:spPr>
        <p:txBody>
          <a:bodyPr wrap="square" lIns="91406" tIns="45703" rIns="91406" bIns="45703">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添加标题</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8" name="Text Box 15"/>
          <p:cNvSpPr txBox="1">
            <a:spLocks noChangeArrowheads="1"/>
          </p:cNvSpPr>
          <p:nvPr/>
        </p:nvSpPr>
        <p:spPr bwMode="auto">
          <a:xfrm>
            <a:off x="1704920" y="1184105"/>
            <a:ext cx="702191" cy="707595"/>
          </a:xfrm>
          <a:prstGeom prst="rect">
            <a:avLst/>
          </a:prstGeom>
          <a:noFill/>
          <a:ln w="9525">
            <a:noFill/>
            <a:miter lim="800000"/>
          </a:ln>
        </p:spPr>
        <p:txBody>
          <a:bodyPr lIns="91406" tIns="45703" rIns="91406" bIns="45703">
            <a:spAutoFit/>
          </a:bodyPr>
          <a:lstStyle/>
          <a:p>
            <a:pPr algn="ctr"/>
            <a:r>
              <a:rPr lang="zh-CN" altLang="en-US" sz="2000" b="1">
                <a:solidFill>
                  <a:schemeClr val="bg1"/>
                </a:solidFill>
                <a:latin typeface="微软雅黑" panose="020b0503020204020204" pitchFamily="34" charset="-122"/>
                <a:ea typeface="微软雅黑" panose="020b0503020204020204" pitchFamily="34" charset="-122"/>
              </a:rPr>
              <a:t>添加标题</a:t>
            </a:r>
            <a:endParaRPr lang="zh-CN" altLang="en-US" sz="2000" b="1">
              <a:solidFill>
                <a:schemeClr val="bg1"/>
              </a:solidFill>
              <a:latin typeface="微软雅黑" panose="020b0503020204020204" pitchFamily="34" charset="-122"/>
              <a:ea typeface="微软雅黑" panose="020b0503020204020204" pitchFamily="34" charset="-122"/>
            </a:endParaRPr>
          </a:p>
        </p:txBody>
      </p:sp>
      <p:sp>
        <p:nvSpPr>
          <p:cNvPr id="9" name="Freeform 10"/>
          <p:cNvSpPr/>
          <p:nvPr/>
        </p:nvSpPr>
        <p:spPr bwMode="gray">
          <a:xfrm>
            <a:off x="2898385" y="1053170"/>
            <a:ext cx="3293156" cy="238064"/>
          </a:xfrm>
          <a:custGeom>
            <a:gdLst>
              <a:gd name="T0" fmla="*/ 0 w 2347"/>
              <a:gd name="T1" fmla="*/ 188 h 336"/>
              <a:gd name="T2" fmla="*/ 0 w 2347"/>
              <a:gd name="T3" fmla="*/ 336 h 336"/>
              <a:gd name="T4" fmla="*/ 2347 w 2347"/>
              <a:gd name="T5" fmla="*/ 336 h 336"/>
              <a:gd name="T6" fmla="*/ 2005 w 2347"/>
              <a:gd name="T7" fmla="*/ 0 h 336"/>
              <a:gd name="T8" fmla="*/ 2005 w 2347"/>
              <a:gd name="T9" fmla="*/ 189 h 336"/>
              <a:gd name="T10" fmla="*/ 0 w 2347"/>
              <a:gd name="T11" fmla="*/ 188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solidFill>
            <a:schemeClr val="accent1"/>
          </a:solidFill>
          <a:ln>
            <a:noFill/>
          </a:ln>
        </p:spPr>
        <p:txBody>
          <a:bodyPr wrap="none" lIns="91406" tIns="45703" rIns="91406" bIns="45703" anchor="ctr"/>
          <a:lstStyle/>
          <a:p>
            <a:pPr>
              <a:defRPr/>
            </a:pPr>
            <a:endParaRPr lang="zh-CN" altLang="en-US" sz="1000">
              <a:solidFill>
                <a:srgbClr val="0070C0"/>
              </a:solidFill>
            </a:endParaRPr>
          </a:p>
        </p:txBody>
      </p:sp>
      <p:sp>
        <p:nvSpPr>
          <p:cNvPr id="10" name="Text Box 18"/>
          <p:cNvSpPr txBox="1">
            <a:spLocks noChangeArrowheads="1"/>
          </p:cNvSpPr>
          <p:nvPr/>
        </p:nvSpPr>
        <p:spPr bwMode="auto">
          <a:xfrm>
            <a:off x="1008436" y="2350303"/>
            <a:ext cx="3201515" cy="923295"/>
          </a:xfrm>
          <a:prstGeom prst="rect">
            <a:avLst/>
          </a:prstGeom>
          <a:noFill/>
          <a:ln>
            <a:noFill/>
          </a:ln>
          <a:effectLst/>
        </p:spPr>
        <p:txBody>
          <a:bodyPr lIns="91406" tIns="45703" rIns="91406" bIns="45703" anchor="b">
            <a:spAutoFit/>
          </a:bodyPr>
          <a:lstStyle/>
          <a:p>
            <a:pPr algn="r">
              <a:lnSpc>
                <a:spcPct val="150000"/>
              </a:lnSpc>
              <a:defRPr/>
            </a:pPr>
            <a:r>
              <a:rPr lang="zh-CN" altLang="en-US" sz="1200" b="1">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200" b="1">
              <a:solidFill>
                <a:schemeClr val="bg1">
                  <a:lumMod val="50000"/>
                </a:schemeClr>
              </a:solidFill>
              <a:latin typeface="微软雅黑" panose="020b0503020204020204" pitchFamily="34" charset="-122"/>
              <a:ea typeface="微软雅黑" panose="020b0503020204020204" pitchFamily="34" charset="-122"/>
            </a:endParaRPr>
          </a:p>
          <a:p>
            <a:pPr marL="257175" indent="-257175" algn="r">
              <a:lnSpc>
                <a:spcPct val="150000"/>
              </a:lnSpc>
              <a:buFont typeface="+mj-lt"/>
              <a:buAutoNum type="arabicPeriod"/>
              <a:defRPr/>
            </a:pPr>
            <a:r>
              <a:rPr lang="zh-CN" altLang="en-US" sz="800">
                <a:solidFill>
                  <a:schemeClr val="bg1">
                    <a:lumMod val="50000"/>
                  </a:schemeClr>
                </a:solidFill>
                <a:latin typeface="微软雅黑" panose="020b0503020204020204" pitchFamily="34" charset="-122"/>
                <a:ea typeface="微软雅黑" panose="020b0503020204020204" pitchFamily="34" charset="-122"/>
              </a:rPr>
              <a:t>点击输入文本内容</a:t>
            </a:r>
            <a:endParaRPr lang="zh-CN" altLang="en-US" sz="800">
              <a:solidFill>
                <a:schemeClr val="bg1">
                  <a:lumMod val="50000"/>
                </a:schemeClr>
              </a:solidFill>
              <a:latin typeface="微软雅黑" panose="020b0503020204020204" pitchFamily="34" charset="-122"/>
              <a:ea typeface="微软雅黑" panose="020b0503020204020204" pitchFamily="34" charset="-122"/>
            </a:endParaRPr>
          </a:p>
          <a:p>
            <a:pPr marL="257175" indent="-257175" algn="r">
              <a:lnSpc>
                <a:spcPct val="150000"/>
              </a:lnSpc>
              <a:buFont typeface="+mj-lt"/>
              <a:buAutoNum type="arabicPeriod"/>
              <a:defRPr/>
            </a:pPr>
            <a:r>
              <a:rPr lang="zh-CN" altLang="en-US" sz="800">
                <a:solidFill>
                  <a:schemeClr val="bg1">
                    <a:lumMod val="50000"/>
                  </a:schemeClr>
                </a:solidFill>
                <a:latin typeface="微软雅黑" panose="020b0503020204020204" pitchFamily="34" charset="-122"/>
                <a:ea typeface="微软雅黑" panose="020b0503020204020204" pitchFamily="34" charset="-122"/>
              </a:rPr>
              <a:t>点击输入文本内容</a:t>
            </a:r>
            <a:endParaRPr lang="zh-CN" altLang="en-US" sz="800">
              <a:solidFill>
                <a:schemeClr val="bg1">
                  <a:lumMod val="50000"/>
                </a:schemeClr>
              </a:solidFill>
              <a:latin typeface="微软雅黑" panose="020b0503020204020204" pitchFamily="34" charset="-122"/>
              <a:ea typeface="微软雅黑" panose="020b0503020204020204" pitchFamily="34" charset="-122"/>
            </a:endParaRPr>
          </a:p>
          <a:p>
            <a:pPr marL="257175" indent="-257175" algn="r">
              <a:lnSpc>
                <a:spcPct val="150000"/>
              </a:lnSpc>
              <a:buFont typeface="+mj-lt"/>
              <a:buAutoNum type="arabicPeriod"/>
              <a:defRPr/>
            </a:pPr>
            <a:r>
              <a:rPr lang="zh-CN" altLang="en-US" sz="800">
                <a:solidFill>
                  <a:schemeClr val="bg1">
                    <a:lumMod val="50000"/>
                  </a:schemeClr>
                </a:solidFill>
                <a:latin typeface="微软雅黑" panose="020b0503020204020204" pitchFamily="34" charset="-122"/>
                <a:ea typeface="微软雅黑" panose="020b0503020204020204" pitchFamily="34" charset="-122"/>
              </a:rPr>
              <a:t>点击输入文本内容</a:t>
            </a:r>
            <a:endParaRPr lang="zh-CN" altLang="en-US" sz="110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Text Box 19"/>
          <p:cNvSpPr txBox="1">
            <a:spLocks noChangeArrowheads="1"/>
          </p:cNvSpPr>
          <p:nvPr/>
        </p:nvSpPr>
        <p:spPr bwMode="auto">
          <a:xfrm>
            <a:off x="2986455" y="1356701"/>
            <a:ext cx="2969435" cy="307742"/>
          </a:xfrm>
          <a:prstGeom prst="rect">
            <a:avLst/>
          </a:prstGeom>
          <a:noFill/>
          <a:ln w="9525">
            <a:noFill/>
            <a:miter lim="800000"/>
          </a:ln>
        </p:spPr>
        <p:txBody>
          <a:bodyPr lIns="91406" tIns="45703" rIns="91406" bIns="45703">
            <a:spAutoFit/>
          </a:bodyPr>
          <a:lstStyle/>
          <a:p>
            <a:pPr algn="ctr">
              <a:spcBef>
                <a:spcPct val="50000"/>
              </a:spcBef>
            </a:pPr>
            <a:r>
              <a:rPr lang="zh-CN" altLang="en-US" sz="1400" b="1">
                <a:solidFill>
                  <a:schemeClr val="bg1">
                    <a:lumMod val="50000"/>
                  </a:schemeClr>
                </a:solidFill>
                <a:latin typeface="微软雅黑" panose="020b0503020204020204" pitchFamily="34" charset="-122"/>
                <a:ea typeface="微软雅黑" panose="020b0503020204020204" pitchFamily="34" charset="-122"/>
              </a:rPr>
              <a:t>点击添加内容</a:t>
            </a:r>
            <a:endParaRPr lang="zh-CN" altLang="en-US" sz="1400" b="1">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Text Box 20"/>
          <p:cNvSpPr txBox="1">
            <a:spLocks noChangeArrowheads="1"/>
          </p:cNvSpPr>
          <p:nvPr/>
        </p:nvSpPr>
        <p:spPr bwMode="auto">
          <a:xfrm>
            <a:off x="4587473" y="2344511"/>
            <a:ext cx="3677577" cy="923295"/>
          </a:xfrm>
          <a:prstGeom prst="rect">
            <a:avLst/>
          </a:prstGeom>
          <a:noFill/>
          <a:ln>
            <a:noFill/>
          </a:ln>
          <a:effectLst/>
        </p:spPr>
        <p:txBody>
          <a:bodyPr lIns="91406" tIns="45703" rIns="91406" bIns="45703" anchor="b">
            <a:spAutoFit/>
          </a:bodyPr>
          <a:lstStyle/>
          <a:p>
            <a:pPr>
              <a:lnSpc>
                <a:spcPct val="150000"/>
              </a:lnSpc>
              <a:defRPr/>
            </a:pPr>
            <a:r>
              <a:rPr lang="zh-CN" altLang="en-US" sz="1200" b="1">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200" b="1">
              <a:solidFill>
                <a:schemeClr val="bg1">
                  <a:lumMod val="50000"/>
                </a:schemeClr>
              </a:solidFill>
              <a:latin typeface="微软雅黑" panose="020b0503020204020204" pitchFamily="34" charset="-122"/>
              <a:ea typeface="微软雅黑" panose="020b0503020204020204" pitchFamily="34" charset="-122"/>
            </a:endParaRPr>
          </a:p>
          <a:p>
            <a:pPr marL="257175" indent="-257175">
              <a:lnSpc>
                <a:spcPct val="150000"/>
              </a:lnSpc>
              <a:buFont typeface="+mj-lt"/>
              <a:buAutoNum type="arabicPeriod"/>
              <a:defRPr/>
            </a:pPr>
            <a:r>
              <a:rPr lang="zh-CN" altLang="en-US" sz="800">
                <a:solidFill>
                  <a:schemeClr val="bg1">
                    <a:lumMod val="50000"/>
                  </a:schemeClr>
                </a:solidFill>
                <a:latin typeface="微软雅黑" panose="020b0503020204020204" pitchFamily="34" charset="-122"/>
                <a:ea typeface="微软雅黑" panose="020b0503020204020204" pitchFamily="34" charset="-122"/>
              </a:rPr>
              <a:t>点击输入文本内容</a:t>
            </a:r>
            <a:endParaRPr lang="zh-CN" altLang="en-US" sz="800">
              <a:solidFill>
                <a:schemeClr val="bg1">
                  <a:lumMod val="50000"/>
                </a:schemeClr>
              </a:solidFill>
              <a:latin typeface="微软雅黑" panose="020b0503020204020204" pitchFamily="34" charset="-122"/>
              <a:ea typeface="微软雅黑" panose="020b0503020204020204" pitchFamily="34" charset="-122"/>
            </a:endParaRPr>
          </a:p>
          <a:p>
            <a:pPr marL="257175" indent="-257175">
              <a:lnSpc>
                <a:spcPct val="150000"/>
              </a:lnSpc>
              <a:buFont typeface="+mj-lt"/>
              <a:buAutoNum type="arabicPeriod"/>
              <a:defRPr/>
            </a:pPr>
            <a:r>
              <a:rPr lang="zh-CN" altLang="en-US" sz="800">
                <a:solidFill>
                  <a:schemeClr val="bg1">
                    <a:lumMod val="50000"/>
                  </a:schemeClr>
                </a:solidFill>
                <a:latin typeface="微软雅黑" panose="020b0503020204020204" pitchFamily="34" charset="-122"/>
                <a:ea typeface="微软雅黑" panose="020b0503020204020204" pitchFamily="34" charset="-122"/>
              </a:rPr>
              <a:t>点击输入文本内容</a:t>
            </a:r>
            <a:endParaRPr lang="zh-CN" altLang="en-US" sz="800">
              <a:solidFill>
                <a:schemeClr val="bg1">
                  <a:lumMod val="50000"/>
                </a:schemeClr>
              </a:solidFill>
              <a:latin typeface="微软雅黑" panose="020b0503020204020204" pitchFamily="34" charset="-122"/>
              <a:ea typeface="微软雅黑" panose="020b0503020204020204" pitchFamily="34" charset="-122"/>
            </a:endParaRPr>
          </a:p>
          <a:p>
            <a:pPr marL="257175" indent="-257175">
              <a:lnSpc>
                <a:spcPct val="150000"/>
              </a:lnSpc>
              <a:buFont typeface="+mj-lt"/>
              <a:buAutoNum type="arabicPeriod"/>
              <a:defRPr/>
            </a:pPr>
            <a:r>
              <a:rPr lang="zh-CN" altLang="en-US" sz="800">
                <a:solidFill>
                  <a:schemeClr val="bg1">
                    <a:lumMod val="50000"/>
                  </a:schemeClr>
                </a:solidFill>
                <a:latin typeface="微软雅黑" panose="020b0503020204020204" pitchFamily="34" charset="-122"/>
                <a:ea typeface="微软雅黑" panose="020b0503020204020204" pitchFamily="34" charset="-122"/>
              </a:rPr>
              <a:t>点击输入文本内容</a:t>
            </a:r>
            <a:endParaRPr lang="zh-CN" altLang="en-US" sz="80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flipH="1">
            <a:off x="4385147" y="2085823"/>
            <a:ext cx="0" cy="121531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AutoShape 18"/>
          <p:cNvSpPr>
            <a:spLocks noChangeArrowheads="1"/>
          </p:cNvSpPr>
          <p:nvPr/>
        </p:nvSpPr>
        <p:spPr bwMode="auto">
          <a:xfrm>
            <a:off x="878953" y="3595476"/>
            <a:ext cx="7386098" cy="962966"/>
          </a:xfrm>
          <a:prstGeom prst="roundRect">
            <a:avLst>
              <a:gd name="adj" fmla="val 4690"/>
            </a:avLst>
          </a:prstGeom>
          <a:noFill/>
          <a:ln w="34925">
            <a:solidFill>
              <a:schemeClr val="accent4">
                <a:alpha val="60000"/>
              </a:schemeClr>
            </a:solidFill>
            <a:round/>
          </a:ln>
        </p:spPr>
        <p:txBody>
          <a:bodyPr wrap="none" lIns="91406" tIns="45703" rIns="91406" bIns="45703" anchor="ctr"/>
          <a:lstStyle/>
          <a:p>
            <a:endParaRPr lang="zh-CN" altLang="en-US" sz="1000"/>
          </a:p>
        </p:txBody>
      </p:sp>
      <p:sp>
        <p:nvSpPr>
          <p:cNvPr id="15" name="AutoShape 19"/>
          <p:cNvSpPr>
            <a:spLocks noChangeArrowheads="1"/>
          </p:cNvSpPr>
          <p:nvPr/>
        </p:nvSpPr>
        <p:spPr bwMode="gray">
          <a:xfrm>
            <a:off x="3507422" y="3408664"/>
            <a:ext cx="1879537" cy="322176"/>
          </a:xfrm>
          <a:prstGeom prst="roundRect">
            <a:avLst>
              <a:gd name="adj" fmla="val 34483"/>
            </a:avLst>
          </a:prstGeom>
          <a:solidFill>
            <a:schemeClr val="accent3"/>
          </a:solidFill>
          <a:ln w="9525">
            <a:noFill/>
            <a:round/>
          </a:ln>
          <a:effectLst/>
        </p:spPr>
        <p:txBody>
          <a:bodyPr wrap="none" lIns="91406" tIns="45703" rIns="91406" bIns="45703" anchor="ctr"/>
          <a:lstStyle/>
          <a:p>
            <a:pPr algn="ctr">
              <a:defRPr/>
            </a:pPr>
            <a:r>
              <a:rPr lang="zh-CN" altLang="en-US" sz="1000">
                <a:solidFill>
                  <a:schemeClr val="bg1"/>
                </a:solidFill>
                <a:latin typeface="微软雅黑" panose="020b0503020204020204" pitchFamily="34" charset="-122"/>
                <a:ea typeface="微软雅黑" panose="020b0503020204020204" pitchFamily="34" charset="-122"/>
              </a:rPr>
              <a:t>点击添加标题</a:t>
            </a:r>
            <a:endParaRPr lang="zh-CN" altLang="en-US" sz="1000">
              <a:solidFill>
                <a:schemeClr val="bg1"/>
              </a:solidFill>
              <a:latin typeface="微软雅黑" panose="020b0503020204020204" pitchFamily="34" charset="-122"/>
              <a:ea typeface="微软雅黑" panose="020b0503020204020204" pitchFamily="34" charset="-122"/>
            </a:endParaRPr>
          </a:p>
        </p:txBody>
      </p:sp>
      <p:sp>
        <p:nvSpPr>
          <p:cNvPr id="16" name="Freeform 10"/>
          <p:cNvSpPr/>
          <p:nvPr/>
        </p:nvSpPr>
        <p:spPr bwMode="gray">
          <a:xfrm flipH="1" flipV="1">
            <a:off x="2898385" y="1759487"/>
            <a:ext cx="3293156" cy="238064"/>
          </a:xfrm>
          <a:custGeom>
            <a:gdLst>
              <a:gd name="T0" fmla="*/ 0 w 2347"/>
              <a:gd name="T1" fmla="*/ 188 h 336"/>
              <a:gd name="T2" fmla="*/ 0 w 2347"/>
              <a:gd name="T3" fmla="*/ 336 h 336"/>
              <a:gd name="T4" fmla="*/ 2347 w 2347"/>
              <a:gd name="T5" fmla="*/ 336 h 336"/>
              <a:gd name="T6" fmla="*/ 2005 w 2347"/>
              <a:gd name="T7" fmla="*/ 0 h 336"/>
              <a:gd name="T8" fmla="*/ 2005 w 2347"/>
              <a:gd name="T9" fmla="*/ 189 h 336"/>
              <a:gd name="T10" fmla="*/ 0 w 2347"/>
              <a:gd name="T11" fmla="*/ 188 h 336"/>
              <a:gd name="T12" fmla="*/ 0 60000 65536"/>
              <a:gd name="T13" fmla="*/ 0 60000 65536"/>
              <a:gd name="T14" fmla="*/ 0 60000 65536"/>
              <a:gd name="T15" fmla="*/ 0 60000 65536"/>
              <a:gd name="T16" fmla="*/ 0 60000 65536"/>
              <a:gd name="T17" fmla="*/ 0 60000 65536"/>
              <a:gd name="T18" fmla="*/ 0 w 2347"/>
              <a:gd name="T19" fmla="*/ 0 h 336"/>
              <a:gd name="T20" fmla="*/ 2347 w 2347"/>
              <a:gd name="T21" fmla="*/ 336 h 336"/>
            </a:gdLst>
            <a:cxnLst>
              <a:cxn ang="T12">
                <a:pos x="T0" y="T1"/>
              </a:cxn>
              <a:cxn ang="T13">
                <a:pos x="T2" y="T3"/>
              </a:cxn>
              <a:cxn ang="T14">
                <a:pos x="T4" y="T5"/>
              </a:cxn>
              <a:cxn ang="T15">
                <a:pos x="T6" y="T7"/>
              </a:cxn>
              <a:cxn ang="T16">
                <a:pos x="T8" y="T9"/>
              </a:cxn>
              <a:cxn ang="T17">
                <a:pos x="T10" y="T11"/>
              </a:cxn>
            </a:cxnLst>
            <a:rect l="T18" t="T19" r="T20" b="T21"/>
            <a:pathLst>
              <a:path w="2347" h="336">
                <a:moveTo>
                  <a:pt x="0" y="188"/>
                </a:moveTo>
                <a:lnTo>
                  <a:pt x="0" y="336"/>
                </a:lnTo>
                <a:lnTo>
                  <a:pt x="2347" y="336"/>
                </a:lnTo>
                <a:lnTo>
                  <a:pt x="2005" y="0"/>
                </a:lnTo>
                <a:lnTo>
                  <a:pt x="2005" y="189"/>
                </a:lnTo>
                <a:lnTo>
                  <a:pt x="0" y="188"/>
                </a:lnTo>
                <a:close/>
              </a:path>
            </a:pathLst>
          </a:custGeom>
          <a:solidFill>
            <a:schemeClr val="accent2"/>
          </a:solidFill>
          <a:ln>
            <a:noFill/>
          </a:ln>
        </p:spPr>
        <p:txBody>
          <a:bodyPr wrap="none" lIns="91406" tIns="45703" rIns="91406" bIns="45703" anchor="ctr"/>
          <a:lstStyle/>
          <a:p>
            <a:pPr>
              <a:defRPr/>
            </a:pPr>
            <a:endParaRPr lang="zh-CN" altLang="en-US" sz="1000">
              <a:solidFill>
                <a:srgbClr val="0070C0"/>
              </a:solidFill>
            </a:endParaRPr>
          </a:p>
        </p:txBody>
      </p:sp>
      <p:sp>
        <p:nvSpPr>
          <p:cNvPr id="17" name="TextBox 32"/>
          <p:cNvSpPr txBox="1"/>
          <p:nvPr/>
        </p:nvSpPr>
        <p:spPr>
          <a:xfrm>
            <a:off x="1081959" y="3798239"/>
            <a:ext cx="6988585" cy="572430"/>
          </a:xfrm>
          <a:prstGeom prst="rect">
            <a:avLst/>
          </a:prstGeom>
          <a:noFill/>
        </p:spPr>
        <p:txBody>
          <a:bodyPr wrap="square" lIns="91406" tIns="45703" rIns="91406" bIns="45703" rtlCol="0">
            <a:spAutoFit/>
          </a:bodyPr>
          <a:lstStyle/>
          <a:p>
            <a:pPr algn="ctr">
              <a:lnSpc>
                <a:spcPct val="130000"/>
              </a:lnSpc>
            </a:pPr>
            <a:r>
              <a:rPr lang="zh-CN" altLang="en-US" sz="80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80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advClick="0" advTm="5000" p14:dur="10">
        <p:random/>
      </p:transition>
    </mc:Choice>
    <mc:Fallback>
      <p:transition advClick="0"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4/3*#ppt_w"/>
                                          </p:val>
                                        </p:tav>
                                        <p:tav tm="100000">
                                          <p:val>
                                            <p:strVal val="#ppt_w"/>
                                          </p:val>
                                        </p:tav>
                                      </p:tavLst>
                                    </p:anim>
                                    <p:anim calcmode="lin" valueType="num">
                                      <p:cBhvr>
                                        <p:cTn id="8" dur="500" fill="hold"/>
                                        <p:tgtEl>
                                          <p:spTgt spid="6"/>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strVal val="4/3*#ppt_w"/>
                                          </p:val>
                                        </p:tav>
                                        <p:tav tm="100000">
                                          <p:val>
                                            <p:strVal val="#ppt_w"/>
                                          </p:val>
                                        </p:tav>
                                      </p:tavLst>
                                    </p:anim>
                                    <p:anim calcmode="lin" valueType="num">
                                      <p:cBhvr>
                                        <p:cTn id="12" dur="500" fill="hold"/>
                                        <p:tgtEl>
                                          <p:spTgt spid="5"/>
                                        </p:tgtEl>
                                        <p:attrNameLst>
                                          <p:attrName>ppt_h</p:attrName>
                                        </p:attrNameLst>
                                      </p:cBhvr>
                                      <p:tavLst>
                                        <p:tav tm="0">
                                          <p:val>
                                            <p:strVal val="4/3*#ppt_h"/>
                                          </p:val>
                                        </p:tav>
                                        <p:tav tm="100000">
                                          <p:val>
                                            <p:strVal val="#ppt_h"/>
                                          </p:val>
                                        </p:tav>
                                      </p:tavLst>
                                    </p:anim>
                                  </p:childTnLst>
                                </p:cTn>
                              </p:par>
                            </p:childTnLst>
                          </p:cTn>
                        </p:par>
                        <p:par>
                          <p:cTn id="13" fill="hold" nodeType="afterGroup">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par>
                                <p:cTn id="20" presetID="12"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ppt_x</p:attrName>
                                        </p:attrNameLst>
                                      </p:cBhvr>
                                      <p:tavLst>
                                        <p:tav tm="0">
                                          <p:val>
                                            <p:strVal val="#ppt_x-#ppt_w*1.125000"/>
                                          </p:val>
                                        </p:tav>
                                        <p:tav tm="100000">
                                          <p:val>
                                            <p:strVal val="#ppt_x"/>
                                          </p:val>
                                        </p:tav>
                                      </p:tavLst>
                                    </p:anim>
                                    <p:animEffect transition="in" filter="wipe(right)">
                                      <p:cBhvr>
                                        <p:cTn id="23" dur="500"/>
                                        <p:tgtEl>
                                          <p:spTgt spid="9"/>
                                        </p:tgtEl>
                                      </p:cBhvr>
                                    </p:animEffect>
                                  </p:childTnLst>
                                </p:cTn>
                              </p:par>
                              <p:par>
                                <p:cTn id="24" presetID="12" presetClass="entr" presetSubtype="2"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p:tgtEl>
                                          <p:spTgt spid="16"/>
                                        </p:tgtEl>
                                        <p:attrNameLst>
                                          <p:attrName>ppt_x</p:attrName>
                                        </p:attrNameLst>
                                      </p:cBhvr>
                                      <p:tavLst>
                                        <p:tav tm="0">
                                          <p:val>
                                            <p:strVal val="#ppt_x+#ppt_w*1.125000"/>
                                          </p:val>
                                        </p:tav>
                                        <p:tav tm="100000">
                                          <p:val>
                                            <p:strVal val="#ppt_x"/>
                                          </p:val>
                                        </p:tav>
                                      </p:tavLst>
                                    </p:anim>
                                    <p:animEffect transition="in" filter="wipe(left)">
                                      <p:cBhvr>
                                        <p:cTn id="27" dur="500"/>
                                        <p:tgtEl>
                                          <p:spTgt spid="16"/>
                                        </p:tgtEl>
                                      </p:cBhvr>
                                    </p:animEffect>
                                  </p:childTnLst>
                                </p:cTn>
                              </p:par>
                            </p:childTnLst>
                          </p:cTn>
                        </p:par>
                        <p:par>
                          <p:cTn id="28" fill="hold" nodeType="afterGroup">
                            <p:stCondLst>
                              <p:cond delay="1000"/>
                            </p:stCondLst>
                            <p:childTnLst>
                              <p:par>
                                <p:cTn id="29" presetID="16" presetClass="entr" presetSubtype="37"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outVertical)">
                                      <p:cBhvr>
                                        <p:cTn id="31" dur="500"/>
                                        <p:tgtEl>
                                          <p:spTgt spid="11"/>
                                        </p:tgtEl>
                                      </p:cBhvr>
                                    </p:animEffect>
                                  </p:childTnLst>
                                </p:cTn>
                              </p:par>
                            </p:childTnLst>
                          </p:cTn>
                        </p:par>
                        <p:par>
                          <p:cTn id="32" fill="hold" nodeType="afterGroup">
                            <p:stCondLst>
                              <p:cond delay="1500"/>
                            </p:stCondLst>
                            <p:childTnLst>
                              <p:par>
                                <p:cTn id="33" presetID="22" presetClass="entr" presetSubtype="1"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childTnLst>
                          </p:cTn>
                        </p:par>
                        <p:par>
                          <p:cTn id="36" fill="hold" nodeType="afterGroup">
                            <p:stCondLst>
                              <p:cond delay="2000"/>
                            </p:stCondLst>
                            <p:childTnLst>
                              <p:par>
                                <p:cTn id="37" presetID="1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p:tgtEl>
                                          <p:spTgt spid="12"/>
                                        </p:tgtEl>
                                        <p:attrNameLst>
                                          <p:attrName>ppt_x</p:attrName>
                                        </p:attrNameLst>
                                      </p:cBhvr>
                                      <p:tavLst>
                                        <p:tav tm="0">
                                          <p:val>
                                            <p:strVal val="#ppt_x-#ppt_w*1.125000"/>
                                          </p:val>
                                        </p:tav>
                                        <p:tav tm="100000">
                                          <p:val>
                                            <p:strVal val="#ppt_x"/>
                                          </p:val>
                                        </p:tav>
                                      </p:tavLst>
                                    </p:anim>
                                    <p:animEffect transition="in" filter="wipe(right)">
                                      <p:cBhvr>
                                        <p:cTn id="40" dur="500"/>
                                        <p:tgtEl>
                                          <p:spTgt spid="12"/>
                                        </p:tgtEl>
                                      </p:cBhvr>
                                    </p:animEffect>
                                  </p:childTnLst>
                                </p:cTn>
                              </p:par>
                              <p:par>
                                <p:cTn id="41" presetID="12" presetClass="entr" presetSubtype="2"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p:tgtEl>
                                          <p:spTgt spid="10"/>
                                        </p:tgtEl>
                                        <p:attrNameLst>
                                          <p:attrName>ppt_x</p:attrName>
                                        </p:attrNameLst>
                                      </p:cBhvr>
                                      <p:tavLst>
                                        <p:tav tm="0">
                                          <p:val>
                                            <p:strVal val="#ppt_x+#ppt_w*1.125000"/>
                                          </p:val>
                                        </p:tav>
                                        <p:tav tm="100000">
                                          <p:val>
                                            <p:strVal val="#ppt_x"/>
                                          </p:val>
                                        </p:tav>
                                      </p:tavLst>
                                    </p:anim>
                                    <p:animEffect transition="in" filter="wipe(left)">
                                      <p:cBhvr>
                                        <p:cTn id="44" dur="500"/>
                                        <p:tgtEl>
                                          <p:spTgt spid="10"/>
                                        </p:tgtEl>
                                      </p:cBhvr>
                                    </p:animEffect>
                                  </p:childTnLst>
                                </p:cTn>
                              </p:par>
                            </p:childTnLst>
                          </p:cTn>
                        </p:par>
                        <p:par>
                          <p:cTn id="45" fill="hold" nodeType="afterGroup">
                            <p:stCondLst>
                              <p:cond delay="2500"/>
                            </p:stCondLst>
                            <p:childTnLst>
                              <p:par>
                                <p:cTn id="46" presetID="10"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nodeType="afterGroup">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up)">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0" grpId="0"/>
      <p:bldP spid="11" grpId="0"/>
      <p:bldP spid="12" grpId="0"/>
      <p:bldP spid="14" grpId="0" animBg="1"/>
      <p:bldP spid="15" grpId="0" animBg="1"/>
      <p:bldP spid="16" grpId="0" animBg="1"/>
      <p:bldP spid="17"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2" name="Isosceles Triangle 121"/>
          <p:cNvSpPr/>
          <p:nvPr/>
        </p:nvSpPr>
        <p:spPr>
          <a:xfrm rot="18000000">
            <a:off x="6702698" y="1577390"/>
            <a:ext cx="347215" cy="29930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algn="ctr"/>
            <a:endParaRPr lang="en-US"/>
          </a:p>
        </p:txBody>
      </p:sp>
      <p:sp>
        <p:nvSpPr>
          <p:cNvPr id="63" name="文本框 62"/>
          <p:cNvSpPr txBox="1"/>
          <p:nvPr/>
        </p:nvSpPr>
        <p:spPr>
          <a:xfrm>
            <a:off x="3997283" y="1463778"/>
            <a:ext cx="2846465" cy="707886"/>
          </a:xfrm>
          <a:prstGeom prst="rect">
            <a:avLst/>
          </a:prstGeom>
          <a:noFill/>
        </p:spPr>
        <p:txBody>
          <a:bodyPr wrap="square" rtlCol="0">
            <a:spAutoFit/>
          </a:bodyPr>
          <a:lstStyle/>
          <a:p>
            <a:r>
              <a:rPr lang="en-US" altLang="zh-CN" sz="4000" b="1">
                <a:solidFill>
                  <a:schemeClr val="tx1">
                    <a:lumMod val="95000"/>
                    <a:lumOff val="5000"/>
                  </a:schemeClr>
                </a:solidFill>
                <a:latin typeface="华文细黑" panose="02010600040101010101" pitchFamily="2" charset="-122"/>
                <a:ea typeface="华文细黑" panose="02010600040101010101" pitchFamily="2" charset="-122"/>
                <a:cs typeface="+mn-ea"/>
                <a:sym typeface="+mn-lt"/>
              </a:rPr>
              <a:t>Part Therr</a:t>
            </a:r>
            <a:endParaRPr lang="zh-CN" altLang="en-US" sz="4000" b="1">
              <a:solidFill>
                <a:schemeClr val="tx1">
                  <a:lumMod val="95000"/>
                  <a:lumOff val="5000"/>
                </a:schemeClr>
              </a:solidFill>
              <a:latin typeface="华文细黑" panose="02010600040101010101" pitchFamily="2" charset="-122"/>
              <a:ea typeface="华文细黑" panose="02010600040101010101" pitchFamily="2" charset="-122"/>
              <a:cs typeface="+mn-ea"/>
              <a:sym typeface="+mn-lt"/>
            </a:endParaRPr>
          </a:p>
        </p:txBody>
      </p:sp>
      <p:sp>
        <p:nvSpPr>
          <p:cNvPr id="64" name="矩形 63"/>
          <p:cNvSpPr/>
          <p:nvPr/>
        </p:nvSpPr>
        <p:spPr>
          <a:xfrm>
            <a:off x="4140002" y="2183123"/>
            <a:ext cx="3308548" cy="553998"/>
          </a:xfrm>
          <a:prstGeom prst="rect">
            <a:avLst/>
          </a:prstGeom>
        </p:spPr>
        <p:txBody>
          <a:bodyPr wrap="square" lIns="0" tIns="0" rIns="0" bIns="0">
            <a:spAutoFit/>
          </a:bodyPr>
          <a:lstStyle/>
          <a:p>
            <a:pPr>
              <a:buFont typeface="Arial" panose="020b0604020202020204" pitchFamily="34" charset="0"/>
              <a:buNone/>
            </a:pPr>
            <a:r>
              <a:rPr lang="zh-CN" altLang="en-US" sz="3600" b="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添加标题内容</a:t>
            </a:r>
            <a:endParaRPr lang="en-US" altLang="zh-CN" sz="3600" b="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65" name="TextBox 11"/>
          <p:cNvSpPr txBox="1"/>
          <p:nvPr/>
        </p:nvSpPr>
        <p:spPr>
          <a:xfrm>
            <a:off x="3967361" y="2882745"/>
            <a:ext cx="2346390" cy="276999"/>
          </a:xfrm>
          <a:prstGeom prst="rect">
            <a:avLst/>
          </a:prstGeom>
          <a:noFill/>
        </p:spPr>
        <p:txBody>
          <a:bodyPr wrap="square" rtlCol="0">
            <a:spAutoFit/>
          </a:bodyPr>
          <a:lstStyle/>
          <a:p>
            <a:pPr marL="171450" lvl="1" indent="-171450">
              <a:buFont typeface="Wingdings" panose="05000000000000000000" pitchFamily="2" charset="2"/>
              <a:buChar char="ü"/>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2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66" name="TextBox 11"/>
          <p:cNvSpPr txBox="1"/>
          <p:nvPr/>
        </p:nvSpPr>
        <p:spPr>
          <a:xfrm>
            <a:off x="5844024" y="2882745"/>
            <a:ext cx="2346390" cy="276999"/>
          </a:xfrm>
          <a:prstGeom prst="rect">
            <a:avLst/>
          </a:prstGeom>
          <a:noFill/>
        </p:spPr>
        <p:txBody>
          <a:bodyPr wrap="square" rtlCol="0">
            <a:spAutoFit/>
          </a:bodyPr>
          <a:lstStyle/>
          <a:p>
            <a:pPr marL="171450" lvl="1" indent="-171450">
              <a:buFont typeface="Wingdings" panose="05000000000000000000" pitchFamily="2" charset="2"/>
              <a:buChar char="ü"/>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2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67" name="TextBox 11"/>
          <p:cNvSpPr txBox="1"/>
          <p:nvPr/>
        </p:nvSpPr>
        <p:spPr>
          <a:xfrm>
            <a:off x="3967361" y="3231740"/>
            <a:ext cx="2346390" cy="276999"/>
          </a:xfrm>
          <a:prstGeom prst="rect">
            <a:avLst/>
          </a:prstGeom>
          <a:noFill/>
        </p:spPr>
        <p:txBody>
          <a:bodyPr wrap="square" rtlCol="0">
            <a:spAutoFit/>
          </a:bodyPr>
          <a:lstStyle/>
          <a:p>
            <a:pPr marL="171450" lvl="1" indent="-171450">
              <a:buFont typeface="Wingdings" panose="05000000000000000000" pitchFamily="2" charset="2"/>
              <a:buChar char="ü"/>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2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68" name="TextBox 11"/>
          <p:cNvSpPr txBox="1"/>
          <p:nvPr/>
        </p:nvSpPr>
        <p:spPr>
          <a:xfrm>
            <a:off x="5844024" y="3231740"/>
            <a:ext cx="2346390" cy="276999"/>
          </a:xfrm>
          <a:prstGeom prst="rect">
            <a:avLst/>
          </a:prstGeom>
          <a:noFill/>
        </p:spPr>
        <p:txBody>
          <a:bodyPr wrap="square" rtlCol="0">
            <a:spAutoFit/>
          </a:bodyPr>
          <a:lstStyle/>
          <a:p>
            <a:pPr marL="171450" lvl="1" indent="-171450">
              <a:buFont typeface="Wingdings" panose="05000000000000000000" pitchFamily="2" charset="2"/>
              <a:buChar char="ü"/>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2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69" name="矩形 68"/>
          <p:cNvSpPr/>
          <p:nvPr/>
        </p:nvSpPr>
        <p:spPr>
          <a:xfrm>
            <a:off x="1782614" y="1712240"/>
            <a:ext cx="1706880" cy="1706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文本框 69"/>
          <p:cNvSpPr txBox="1"/>
          <p:nvPr/>
        </p:nvSpPr>
        <p:spPr>
          <a:xfrm>
            <a:off x="2348154" y="1908301"/>
            <a:ext cx="728084" cy="1323439"/>
          </a:xfrm>
          <a:prstGeom prst="rect">
            <a:avLst/>
          </a:prstGeom>
          <a:noFill/>
        </p:spPr>
        <p:txBody>
          <a:bodyPr wrap="none" rtlCol="0">
            <a:spAutoFit/>
          </a:bodyPr>
          <a:lstStyle/>
          <a:p>
            <a:r>
              <a:rPr lang="en-US" altLang="zh-CN" sz="8000">
                <a:solidFill>
                  <a:schemeClr val="bg1"/>
                </a:solidFill>
                <a:latin typeface="Impact" panose="020b0806030902050204" pitchFamily="34" charset="0"/>
              </a:rPr>
              <a:t>3</a:t>
            </a:r>
            <a:endParaRPr lang="zh-CN" altLang="en-US" sz="8000">
              <a:solidFill>
                <a:schemeClr val="bg1"/>
              </a:solidFill>
              <a:latin typeface="Impact" panose="020b0806030902050204" pitchFamily="34" charset="0"/>
            </a:endParaRPr>
          </a:p>
        </p:txBody>
      </p:sp>
    </p:spTree>
  </p:cSld>
  <p:clrMapOvr>
    <a:masterClrMapping/>
  </p:clrMapOvr>
  <mc:AlternateContent>
    <mc:Choice xmlns:p14="http://schemas.microsoft.com/office/powerpoint/2010/main" Requires="p14">
      <p:transition advClick="0" advTm="5000" p14:dur="10">
        <p:random/>
      </p:transition>
    </mc:Choice>
    <mc:Fallback>
      <p:transition advClick="0"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p:cTn id="12" dur="500" fill="hold"/>
                                        <p:tgtEl>
                                          <p:spTgt spid="70"/>
                                        </p:tgtEl>
                                        <p:attrNameLst>
                                          <p:attrName>ppt_w</p:attrName>
                                        </p:attrNameLst>
                                      </p:cBhvr>
                                      <p:tavLst>
                                        <p:tav tm="0">
                                          <p:val>
                                            <p:fltVal val="0"/>
                                          </p:val>
                                        </p:tav>
                                        <p:tav tm="100000">
                                          <p:val>
                                            <p:strVal val="#ppt_w"/>
                                          </p:val>
                                        </p:tav>
                                      </p:tavLst>
                                    </p:anim>
                                    <p:anim calcmode="lin" valueType="num">
                                      <p:cBhvr>
                                        <p:cTn id="13" dur="500" fill="hold"/>
                                        <p:tgtEl>
                                          <p:spTgt spid="70"/>
                                        </p:tgtEl>
                                        <p:attrNameLst>
                                          <p:attrName>ppt_h</p:attrName>
                                        </p:attrNameLst>
                                      </p:cBhvr>
                                      <p:tavLst>
                                        <p:tav tm="0">
                                          <p:val>
                                            <p:fltVal val="0"/>
                                          </p:val>
                                        </p:tav>
                                        <p:tav tm="100000">
                                          <p:val>
                                            <p:strVal val="#ppt_h"/>
                                          </p:val>
                                        </p:tav>
                                      </p:tavLst>
                                    </p:anim>
                                    <p:animEffect transition="in" filter="fade">
                                      <p:cBhvr>
                                        <p:cTn id="14" dur="500"/>
                                        <p:tgtEl>
                                          <p:spTgt spid="70"/>
                                        </p:tgtEl>
                                      </p:cBhvr>
                                    </p:animEffect>
                                  </p:childTnLst>
                                </p:cTn>
                              </p:par>
                            </p:childTnLst>
                          </p:cTn>
                        </p:par>
                        <p:par>
                          <p:cTn id="15" fill="hold" nodeType="afterGroup">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500"/>
                                        <p:tgtEl>
                                          <p:spTgt spid="62"/>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3" presetClass="entr" presetSubtype="32"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p:cTn id="23" dur="500" fill="hold"/>
                                        <p:tgtEl>
                                          <p:spTgt spid="64"/>
                                        </p:tgtEl>
                                        <p:attrNameLst>
                                          <p:attrName>ppt_w</p:attrName>
                                        </p:attrNameLst>
                                      </p:cBhvr>
                                      <p:tavLst>
                                        <p:tav tm="0">
                                          <p:val>
                                            <p:strVal val="4*#ppt_w"/>
                                          </p:val>
                                        </p:tav>
                                        <p:tav tm="100000">
                                          <p:val>
                                            <p:strVal val="#ppt_w"/>
                                          </p:val>
                                        </p:tav>
                                      </p:tavLst>
                                    </p:anim>
                                    <p:anim calcmode="lin" valueType="num">
                                      <p:cBhvr>
                                        <p:cTn id="24" dur="500" fill="hold"/>
                                        <p:tgtEl>
                                          <p:spTgt spid="64"/>
                                        </p:tgtEl>
                                        <p:attrNameLst>
                                          <p:attrName>ppt_h</p:attrName>
                                        </p:attrNameLst>
                                      </p:cBhvr>
                                      <p:tavLst>
                                        <p:tav tm="0">
                                          <p:val>
                                            <p:strVal val="4*#ppt_h"/>
                                          </p:val>
                                        </p:tav>
                                        <p:tav tm="100000">
                                          <p:val>
                                            <p:strVal val="#ppt_h"/>
                                          </p:val>
                                        </p:tav>
                                      </p:tavLst>
                                    </p:anim>
                                  </p:childTnLst>
                                </p:cTn>
                              </p:par>
                            </p:childTnLst>
                          </p:cTn>
                        </p:par>
                        <p:par>
                          <p:cTn id="25" fill="hold" nodeType="afterGroup">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65"/>
                                        </p:tgtEl>
                                        <p:attrNameLst>
                                          <p:attrName>style.visibility</p:attrName>
                                        </p:attrNameLst>
                                      </p:cBhvr>
                                      <p:to>
                                        <p:strVal val="visible"/>
                                      </p:to>
                                    </p:set>
                                    <p:anim calcmode="lin" valueType="num">
                                      <p:cBhvr additive="base">
                                        <p:cTn id="28" dur="500"/>
                                        <p:tgtEl>
                                          <p:spTgt spid="65"/>
                                        </p:tgtEl>
                                        <p:attrNameLst>
                                          <p:attrName>ppt_x</p:attrName>
                                        </p:attrNameLst>
                                      </p:cBhvr>
                                      <p:tavLst>
                                        <p:tav tm="0">
                                          <p:val>
                                            <p:strVal val="#ppt_x-#ppt_w*1.125000"/>
                                          </p:val>
                                        </p:tav>
                                        <p:tav tm="100000">
                                          <p:val>
                                            <p:strVal val="#ppt_x"/>
                                          </p:val>
                                        </p:tav>
                                      </p:tavLst>
                                    </p:anim>
                                    <p:animEffect transition="in" filter="wipe(right)">
                                      <p:cBhvr>
                                        <p:cTn id="29" dur="500"/>
                                        <p:tgtEl>
                                          <p:spTgt spid="65"/>
                                        </p:tgtEl>
                                      </p:cBhvr>
                                    </p:animEffect>
                                  </p:childTnLst>
                                </p:cTn>
                              </p:par>
                            </p:childTnLst>
                          </p:cTn>
                        </p:par>
                        <p:par>
                          <p:cTn id="30" fill="hold" nodeType="afterGroup">
                            <p:stCondLst>
                              <p:cond delay="1000"/>
                            </p:stCondLst>
                            <p:childTnLst>
                              <p:par>
                                <p:cTn id="31" presetID="12" presetClass="entr" presetSubtype="8" fill="hold" grpId="0" nodeType="afterEffect">
                                  <p:stCondLst>
                                    <p:cond delay="0"/>
                                  </p:stCondLst>
                                  <p:childTnLst>
                                    <p:set>
                                      <p:cBhvr>
                                        <p:cTn id="32" dur="1" fill="hold">
                                          <p:stCondLst>
                                            <p:cond delay="0"/>
                                          </p:stCondLst>
                                        </p:cTn>
                                        <p:tgtEl>
                                          <p:spTgt spid="66"/>
                                        </p:tgtEl>
                                        <p:attrNameLst>
                                          <p:attrName>style.visibility</p:attrName>
                                        </p:attrNameLst>
                                      </p:cBhvr>
                                      <p:to>
                                        <p:strVal val="visible"/>
                                      </p:to>
                                    </p:set>
                                    <p:anim calcmode="lin" valueType="num">
                                      <p:cBhvr additive="base">
                                        <p:cTn id="33" dur="500"/>
                                        <p:tgtEl>
                                          <p:spTgt spid="66"/>
                                        </p:tgtEl>
                                        <p:attrNameLst>
                                          <p:attrName>ppt_x</p:attrName>
                                        </p:attrNameLst>
                                      </p:cBhvr>
                                      <p:tavLst>
                                        <p:tav tm="0">
                                          <p:val>
                                            <p:strVal val="#ppt_x-#ppt_w*1.125000"/>
                                          </p:val>
                                        </p:tav>
                                        <p:tav tm="100000">
                                          <p:val>
                                            <p:strVal val="#ppt_x"/>
                                          </p:val>
                                        </p:tav>
                                      </p:tavLst>
                                    </p:anim>
                                    <p:animEffect transition="in" filter="wipe(right)">
                                      <p:cBhvr>
                                        <p:cTn id="34" dur="500"/>
                                        <p:tgtEl>
                                          <p:spTgt spid="66"/>
                                        </p:tgtEl>
                                      </p:cBhvr>
                                    </p:animEffect>
                                  </p:childTnLst>
                                </p:cTn>
                              </p:par>
                            </p:childTnLst>
                          </p:cTn>
                        </p:par>
                        <p:par>
                          <p:cTn id="35" fill="hold" nodeType="afterGroup">
                            <p:stCondLst>
                              <p:cond delay="1500"/>
                            </p:stCondLst>
                            <p:childTnLst>
                              <p:par>
                                <p:cTn id="36" presetID="12" presetClass="entr" presetSubtype="8" fill="hold" grpId="0" nodeType="after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p:tgtEl>
                                          <p:spTgt spid="67"/>
                                        </p:tgtEl>
                                        <p:attrNameLst>
                                          <p:attrName>ppt_x</p:attrName>
                                        </p:attrNameLst>
                                      </p:cBhvr>
                                      <p:tavLst>
                                        <p:tav tm="0">
                                          <p:val>
                                            <p:strVal val="#ppt_x-#ppt_w*1.125000"/>
                                          </p:val>
                                        </p:tav>
                                        <p:tav tm="100000">
                                          <p:val>
                                            <p:strVal val="#ppt_x"/>
                                          </p:val>
                                        </p:tav>
                                      </p:tavLst>
                                    </p:anim>
                                    <p:animEffect transition="in" filter="wipe(right)">
                                      <p:cBhvr>
                                        <p:cTn id="39" dur="500"/>
                                        <p:tgtEl>
                                          <p:spTgt spid="67"/>
                                        </p:tgtEl>
                                      </p:cBhvr>
                                    </p:animEffect>
                                  </p:childTnLst>
                                </p:cTn>
                              </p:par>
                            </p:childTnLst>
                          </p:cTn>
                        </p:par>
                        <p:par>
                          <p:cTn id="40" fill="hold" nodeType="afterGroup">
                            <p:stCondLst>
                              <p:cond delay="2000"/>
                            </p:stCondLst>
                            <p:childTnLst>
                              <p:par>
                                <p:cTn id="41" presetID="12" presetClass="entr" presetSubtype="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additive="base">
                                        <p:cTn id="43" dur="500"/>
                                        <p:tgtEl>
                                          <p:spTgt spid="68"/>
                                        </p:tgtEl>
                                        <p:attrNameLst>
                                          <p:attrName>ppt_x</p:attrName>
                                        </p:attrNameLst>
                                      </p:cBhvr>
                                      <p:tavLst>
                                        <p:tav tm="0">
                                          <p:val>
                                            <p:strVal val="#ppt_x-#ppt_w*1.125000"/>
                                          </p:val>
                                        </p:tav>
                                        <p:tav tm="100000">
                                          <p:val>
                                            <p:strVal val="#ppt_x"/>
                                          </p:val>
                                        </p:tav>
                                      </p:tavLst>
                                    </p:anim>
                                    <p:animEffect transition="in" filter="wipe(right)">
                                      <p:cBhvr>
                                        <p:cTn id="4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p:bldP spid="65" grpId="0"/>
      <p:bldP spid="66" grpId="0"/>
      <p:bldP spid="67" grpId="0"/>
      <p:bldP spid="68" grpId="0"/>
      <p:bldP spid="69" grpId="0" animBg="1"/>
      <p:bldP spid="70"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矩形 26"/>
          <p:cNvSpPr/>
          <p:nvPr/>
        </p:nvSpPr>
        <p:spPr>
          <a:xfrm>
            <a:off x="0" y="243840"/>
            <a:ext cx="388620"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65415" y="222855"/>
            <a:ext cx="1723549"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441960" y="243840"/>
            <a:ext cx="94266"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11"/>
          <p:cNvSpPr>
            <a:spLocks noChangeArrowheads="1"/>
          </p:cNvSpPr>
          <p:nvPr/>
        </p:nvSpPr>
        <p:spPr bwMode="auto">
          <a:xfrm>
            <a:off x="2628167" y="2374841"/>
            <a:ext cx="1814828" cy="2765485"/>
          </a:xfrm>
          <a:custGeom>
            <a:gdLst>
              <a:gd name="T0" fmla="*/ 1028700 w 2419350"/>
              <a:gd name="T1" fmla="*/ 542925 h 3686175"/>
              <a:gd name="T2" fmla="*/ 819150 w 2419350"/>
              <a:gd name="T3" fmla="*/ 657225 h 3686175"/>
              <a:gd name="T4" fmla="*/ 1019175 w 2419350"/>
              <a:gd name="T5" fmla="*/ 0 h 3686175"/>
              <a:gd name="T6" fmla="*/ 1647825 w 2419350"/>
              <a:gd name="T7" fmla="*/ 190500 h 3686175"/>
              <a:gd name="T8" fmla="*/ 1485900 w 2419350"/>
              <a:gd name="T9" fmla="*/ 295275 h 3686175"/>
              <a:gd name="T10" fmla="*/ 2419350 w 2419350"/>
              <a:gd name="T11" fmla="*/ 2000250 h 3686175"/>
              <a:gd name="T12" fmla="*/ 1295400 w 2419350"/>
              <a:gd name="T13" fmla="*/ 3686175 h 3686175"/>
              <a:gd name="T14" fmla="*/ 0 w 2419350"/>
              <a:gd name="T15" fmla="*/ 3686175 h 3686175"/>
              <a:gd name="T16" fmla="*/ 2209800 w 2419350"/>
              <a:gd name="T17" fmla="*/ 2000250 h 3686175"/>
              <a:gd name="T18" fmla="*/ 1028700 w 2419350"/>
              <a:gd name="T19" fmla="*/ 542925 h 3686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9350"/>
              <a:gd name="T31" fmla="*/ 0 h 3686175"/>
              <a:gd name="T32" fmla="*/ 2419350 w 2419350"/>
              <a:gd name="T33" fmla="*/ 3686175 h 3686175"/>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9350" h="3686175">
                <a:moveTo>
                  <a:pt x="1028700" y="542925"/>
                </a:moveTo>
                <a:lnTo>
                  <a:pt x="819150" y="657225"/>
                </a:lnTo>
                <a:lnTo>
                  <a:pt x="1019175" y="0"/>
                </a:lnTo>
                <a:lnTo>
                  <a:pt x="1647825" y="190500"/>
                </a:lnTo>
                <a:lnTo>
                  <a:pt x="1485900" y="295275"/>
                </a:lnTo>
                <a:lnTo>
                  <a:pt x="2419350" y="2000250"/>
                </a:lnTo>
                <a:lnTo>
                  <a:pt x="1295400" y="3686175"/>
                </a:lnTo>
                <a:lnTo>
                  <a:pt x="0" y="3686175"/>
                </a:lnTo>
                <a:lnTo>
                  <a:pt x="2209800" y="2000250"/>
                </a:lnTo>
                <a:lnTo>
                  <a:pt x="1028700" y="5429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6" name="任意多边形 14"/>
          <p:cNvSpPr>
            <a:spLocks noChangeArrowheads="1"/>
          </p:cNvSpPr>
          <p:nvPr/>
        </p:nvSpPr>
        <p:spPr bwMode="auto">
          <a:xfrm>
            <a:off x="3599886" y="1917498"/>
            <a:ext cx="993153" cy="3222826"/>
          </a:xfrm>
          <a:custGeom>
            <a:gdLst>
              <a:gd name="T0" fmla="*/ 1257300 w 1323975"/>
              <a:gd name="T1" fmla="*/ 352425 h 4295775"/>
              <a:gd name="T2" fmla="*/ 733425 w 1323975"/>
              <a:gd name="T3" fmla="*/ 0 h 4295775"/>
              <a:gd name="T4" fmla="*/ 352425 w 1323975"/>
              <a:gd name="T5" fmla="*/ 552450 h 4295775"/>
              <a:gd name="T6" fmla="*/ 542925 w 1323975"/>
              <a:gd name="T7" fmla="*/ 523875 h 4295775"/>
              <a:gd name="T8" fmla="*/ 1123950 w 1323975"/>
              <a:gd name="T9" fmla="*/ 2609850 h 4295775"/>
              <a:gd name="T10" fmla="*/ 0 w 1323975"/>
              <a:gd name="T11" fmla="*/ 4295775 h 4295775"/>
              <a:gd name="T12" fmla="*/ 1323975 w 1323975"/>
              <a:gd name="T13" fmla="*/ 4295775 h 4295775"/>
              <a:gd name="T14" fmla="*/ 1323975 w 1323975"/>
              <a:gd name="T15" fmla="*/ 2600325 h 4295775"/>
              <a:gd name="T16" fmla="*/ 1085850 w 1323975"/>
              <a:gd name="T17" fmla="*/ 390525 h 4295775"/>
              <a:gd name="T18" fmla="*/ 1257300 w 1323975"/>
              <a:gd name="T19" fmla="*/ 352425 h 42957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3975"/>
              <a:gd name="T31" fmla="*/ 0 h 4295775"/>
              <a:gd name="T32" fmla="*/ 1323975 w 1323975"/>
              <a:gd name="T33" fmla="*/ 4295775 h 4295775"/>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3975" h="4295775">
                <a:moveTo>
                  <a:pt x="1257300" y="352425"/>
                </a:moveTo>
                <a:lnTo>
                  <a:pt x="733425" y="0"/>
                </a:lnTo>
                <a:lnTo>
                  <a:pt x="352425" y="552450"/>
                </a:lnTo>
                <a:lnTo>
                  <a:pt x="542925" y="523875"/>
                </a:lnTo>
                <a:lnTo>
                  <a:pt x="1123950" y="2609850"/>
                </a:lnTo>
                <a:lnTo>
                  <a:pt x="0" y="4295775"/>
                </a:lnTo>
                <a:lnTo>
                  <a:pt x="1323975" y="4295775"/>
                </a:lnTo>
                <a:lnTo>
                  <a:pt x="1323975" y="2600325"/>
                </a:lnTo>
                <a:lnTo>
                  <a:pt x="1085850" y="390525"/>
                </a:lnTo>
                <a:lnTo>
                  <a:pt x="1257300" y="352425"/>
                </a:ln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lIns="68580" tIns="34290" rIns="68580" bIns="34290" anchor="ct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7" name="任意多边形 18"/>
          <p:cNvSpPr>
            <a:spLocks noChangeArrowheads="1"/>
          </p:cNvSpPr>
          <p:nvPr/>
        </p:nvSpPr>
        <p:spPr bwMode="auto">
          <a:xfrm flipH="1">
            <a:off x="4743084" y="2374841"/>
            <a:ext cx="1814828" cy="2765485"/>
          </a:xfrm>
          <a:custGeom>
            <a:gdLst>
              <a:gd name="T0" fmla="*/ 1028700 w 2419350"/>
              <a:gd name="T1" fmla="*/ 542925 h 3686175"/>
              <a:gd name="T2" fmla="*/ 819150 w 2419350"/>
              <a:gd name="T3" fmla="*/ 657225 h 3686175"/>
              <a:gd name="T4" fmla="*/ 1019175 w 2419350"/>
              <a:gd name="T5" fmla="*/ 0 h 3686175"/>
              <a:gd name="T6" fmla="*/ 1647825 w 2419350"/>
              <a:gd name="T7" fmla="*/ 190500 h 3686175"/>
              <a:gd name="T8" fmla="*/ 1485900 w 2419350"/>
              <a:gd name="T9" fmla="*/ 295275 h 3686175"/>
              <a:gd name="T10" fmla="*/ 2419350 w 2419350"/>
              <a:gd name="T11" fmla="*/ 2000250 h 3686175"/>
              <a:gd name="T12" fmla="*/ 1295400 w 2419350"/>
              <a:gd name="T13" fmla="*/ 3686175 h 3686175"/>
              <a:gd name="T14" fmla="*/ 0 w 2419350"/>
              <a:gd name="T15" fmla="*/ 3686175 h 3686175"/>
              <a:gd name="T16" fmla="*/ 2209800 w 2419350"/>
              <a:gd name="T17" fmla="*/ 2000250 h 3686175"/>
              <a:gd name="T18" fmla="*/ 1028700 w 2419350"/>
              <a:gd name="T19" fmla="*/ 542925 h 3686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19350"/>
              <a:gd name="T31" fmla="*/ 0 h 3686175"/>
              <a:gd name="T32" fmla="*/ 2419350 w 2419350"/>
              <a:gd name="T33" fmla="*/ 3686175 h 3686175"/>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19350" h="3686175">
                <a:moveTo>
                  <a:pt x="1028700" y="542925"/>
                </a:moveTo>
                <a:lnTo>
                  <a:pt x="819150" y="657225"/>
                </a:lnTo>
                <a:lnTo>
                  <a:pt x="1019175" y="0"/>
                </a:lnTo>
                <a:lnTo>
                  <a:pt x="1647825" y="190500"/>
                </a:lnTo>
                <a:lnTo>
                  <a:pt x="1485900" y="295275"/>
                </a:lnTo>
                <a:lnTo>
                  <a:pt x="2419350" y="2000250"/>
                </a:lnTo>
                <a:lnTo>
                  <a:pt x="1295400" y="3686175"/>
                </a:lnTo>
                <a:lnTo>
                  <a:pt x="0" y="3686175"/>
                </a:lnTo>
                <a:lnTo>
                  <a:pt x="2209800" y="2000250"/>
                </a:lnTo>
                <a:lnTo>
                  <a:pt x="1028700" y="542925"/>
                </a:lnTo>
                <a:close/>
              </a:path>
            </a:pathLst>
          </a:custGeom>
          <a:ln>
            <a:noFill/>
          </a:ln>
        </p:spPr>
        <p:style>
          <a:lnRef idx="2">
            <a:schemeClr val="accent4">
              <a:shade val="50000"/>
            </a:schemeClr>
          </a:lnRef>
          <a:fillRef idx="1">
            <a:schemeClr val="accent4"/>
          </a:fillRef>
          <a:effectRef idx="0">
            <a:schemeClr val="accent4"/>
          </a:effectRef>
          <a:fontRef idx="minor">
            <a:schemeClr val="lt1"/>
          </a:fontRef>
        </p:style>
        <p:txBody>
          <a:bodyPr lIns="68580" tIns="34290" rIns="68580" bIns="34290" anchor="ct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8" name="任意多边形 19"/>
          <p:cNvSpPr>
            <a:spLocks noChangeArrowheads="1"/>
          </p:cNvSpPr>
          <p:nvPr/>
        </p:nvSpPr>
        <p:spPr bwMode="auto">
          <a:xfrm flipH="1">
            <a:off x="4593040" y="1917498"/>
            <a:ext cx="993153" cy="3222826"/>
          </a:xfrm>
          <a:custGeom>
            <a:gdLst>
              <a:gd name="T0" fmla="*/ 1257300 w 1323975"/>
              <a:gd name="T1" fmla="*/ 352425 h 4295775"/>
              <a:gd name="T2" fmla="*/ 733425 w 1323975"/>
              <a:gd name="T3" fmla="*/ 0 h 4295775"/>
              <a:gd name="T4" fmla="*/ 352425 w 1323975"/>
              <a:gd name="T5" fmla="*/ 552450 h 4295775"/>
              <a:gd name="T6" fmla="*/ 542925 w 1323975"/>
              <a:gd name="T7" fmla="*/ 523875 h 4295775"/>
              <a:gd name="T8" fmla="*/ 1123950 w 1323975"/>
              <a:gd name="T9" fmla="*/ 2609850 h 4295775"/>
              <a:gd name="T10" fmla="*/ 0 w 1323975"/>
              <a:gd name="T11" fmla="*/ 4295775 h 4295775"/>
              <a:gd name="T12" fmla="*/ 1323975 w 1323975"/>
              <a:gd name="T13" fmla="*/ 4295775 h 4295775"/>
              <a:gd name="T14" fmla="*/ 1323975 w 1323975"/>
              <a:gd name="T15" fmla="*/ 2600325 h 4295775"/>
              <a:gd name="T16" fmla="*/ 1085850 w 1323975"/>
              <a:gd name="T17" fmla="*/ 390525 h 4295775"/>
              <a:gd name="T18" fmla="*/ 1257300 w 1323975"/>
              <a:gd name="T19" fmla="*/ 352425 h 42957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23975"/>
              <a:gd name="T31" fmla="*/ 0 h 4295775"/>
              <a:gd name="T32" fmla="*/ 1323975 w 1323975"/>
              <a:gd name="T33" fmla="*/ 4295775 h 4295775"/>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23975" h="4295775">
                <a:moveTo>
                  <a:pt x="1257300" y="352425"/>
                </a:moveTo>
                <a:lnTo>
                  <a:pt x="733425" y="0"/>
                </a:lnTo>
                <a:lnTo>
                  <a:pt x="352425" y="552450"/>
                </a:lnTo>
                <a:lnTo>
                  <a:pt x="542925" y="523875"/>
                </a:lnTo>
                <a:lnTo>
                  <a:pt x="1123950" y="2609850"/>
                </a:lnTo>
                <a:lnTo>
                  <a:pt x="0" y="4295775"/>
                </a:lnTo>
                <a:lnTo>
                  <a:pt x="1323975" y="4295775"/>
                </a:lnTo>
                <a:lnTo>
                  <a:pt x="1323975" y="2600325"/>
                </a:lnTo>
                <a:lnTo>
                  <a:pt x="1085850" y="390525"/>
                </a:lnTo>
                <a:lnTo>
                  <a:pt x="1257300" y="352425"/>
                </a:lnTo>
                <a:close/>
              </a:path>
            </a:pathLst>
          </a:custGeom>
          <a:ln>
            <a:noFill/>
          </a:ln>
        </p:spPr>
        <p:style>
          <a:lnRef idx="2">
            <a:schemeClr val="accent3">
              <a:shade val="50000"/>
            </a:schemeClr>
          </a:lnRef>
          <a:fillRef idx="1">
            <a:schemeClr val="accent3"/>
          </a:fillRef>
          <a:effectRef idx="0">
            <a:schemeClr val="accent3"/>
          </a:effectRef>
          <a:fontRef idx="minor">
            <a:schemeClr val="lt1"/>
          </a:fontRef>
        </p:style>
        <p:txBody>
          <a:bodyPr lIns="68580" tIns="34290" rIns="68580" bIns="34290" anchor="ctr"/>
          <a:lstStyle/>
          <a:p>
            <a:pPr algn="ctr"/>
            <a:endParaRPr lang="zh-CN" altLang="zh-CN">
              <a:solidFill>
                <a:srgbClr val="FFFFFF"/>
              </a:solidFill>
              <a:latin typeface="Calibri" panose="020f0502020204030204" pitchFamily="34" charset="0"/>
              <a:sym typeface="Calibri" panose="020f0502020204030204" pitchFamily="34" charset="0"/>
            </a:endParaRPr>
          </a:p>
        </p:txBody>
      </p:sp>
      <p:grpSp>
        <p:nvGrpSpPr>
          <p:cNvPr id="9" name="组合 20"/>
          <p:cNvGrpSpPr/>
          <p:nvPr/>
        </p:nvGrpSpPr>
        <p:grpSpPr>
          <a:xfrm>
            <a:off x="3224773" y="4799700"/>
            <a:ext cx="350105" cy="265592"/>
            <a:chExt cx="509646" cy="387231"/>
          </a:xfrm>
        </p:grpSpPr>
        <p:sp>
          <p:nvSpPr>
            <p:cNvPr id="10" name="Freeform 20"/>
            <p:cNvSpPr>
              <a:spLocks noEditPoints="1" noChangeArrowheads="1"/>
            </p:cNvSpPr>
            <p:nvPr/>
          </p:nvSpPr>
          <p:spPr bwMode="auto">
            <a:xfrm>
              <a:off x="0" y="51839"/>
              <a:ext cx="337890" cy="335392"/>
            </a:xfrm>
            <a:custGeom>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
                <a:gd name="T145" fmla="*/ 0 h 227"/>
                <a:gd name="T146" fmla="*/ 229 w 229"/>
                <a:gd name="T147" fmla="*/ 227 h 22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 h="226">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500">
                <a:solidFill>
                  <a:srgbClr val="000000"/>
                </a:solidFill>
                <a:latin typeface="Calibri" panose="020f0502020204030204" pitchFamily="34" charset="0"/>
                <a:sym typeface="宋体" panose="02010600030101010101" pitchFamily="2" charset="-122"/>
              </a:endParaRPr>
            </a:p>
          </p:txBody>
        </p:sp>
        <p:sp>
          <p:nvSpPr>
            <p:cNvPr id="11" name="Freeform 21"/>
            <p:cNvSpPr>
              <a:spLocks noEditPoints="1" noChangeArrowheads="1"/>
            </p:cNvSpPr>
            <p:nvPr/>
          </p:nvSpPr>
          <p:spPr bwMode="auto">
            <a:xfrm>
              <a:off x="309785" y="0"/>
              <a:ext cx="199861" cy="199861"/>
            </a:xfrm>
            <a:custGeom>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
                <a:gd name="T145" fmla="*/ 0 h 135"/>
                <a:gd name="T146" fmla="*/ 135 w 135"/>
                <a:gd name="T147" fmla="*/ 135 h 135"/>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500">
                <a:solidFill>
                  <a:srgbClr val="000000"/>
                </a:solidFill>
                <a:latin typeface="Calibri" panose="020f0502020204030204" pitchFamily="34" charset="0"/>
                <a:sym typeface="宋体" panose="02010600030101010101" pitchFamily="2" charset="-122"/>
              </a:endParaRPr>
            </a:p>
          </p:txBody>
        </p:sp>
      </p:grpSp>
      <p:grpSp>
        <p:nvGrpSpPr>
          <p:cNvPr id="12" name="组合 23"/>
          <p:cNvGrpSpPr/>
          <p:nvPr/>
        </p:nvGrpSpPr>
        <p:grpSpPr>
          <a:xfrm>
            <a:off x="5769581" y="4804464"/>
            <a:ext cx="254838" cy="251300"/>
            <a:chExt cx="453105" cy="448433"/>
          </a:xfrm>
          <a:solidFill>
            <a:schemeClr val="bg1"/>
          </a:solidFill>
        </p:grpSpPr>
        <p:sp>
          <p:nvSpPr>
            <p:cNvPr id="13" name="Freeform 136"/>
            <p:cNvSpPr>
              <a:spLocks noChangeArrowheads="1"/>
            </p:cNvSpPr>
            <p:nvPr/>
          </p:nvSpPr>
          <p:spPr bwMode="auto">
            <a:xfrm>
              <a:off x="0" y="251309"/>
              <a:ext cx="453105" cy="197124"/>
            </a:xfrm>
            <a:custGeom>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89"/>
                <a:gd name="T32" fmla="*/ 205 w 205"/>
                <a:gd name="T33" fmla="*/ 89 h 8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500">
                <a:solidFill>
                  <a:srgbClr val="000000"/>
                </a:solidFill>
                <a:latin typeface="Calibri" panose="020f0502020204030204" pitchFamily="34" charset="0"/>
                <a:sym typeface="宋体" panose="02010600030101010101" pitchFamily="2" charset="-122"/>
              </a:endParaRPr>
            </a:p>
          </p:txBody>
        </p:sp>
        <p:sp>
          <p:nvSpPr>
            <p:cNvPr id="14" name="Freeform 137"/>
            <p:cNvSpPr>
              <a:spLocks noEditPoints="1" noChangeArrowheads="1"/>
            </p:cNvSpPr>
            <p:nvPr/>
          </p:nvSpPr>
          <p:spPr bwMode="auto">
            <a:xfrm>
              <a:off x="0" y="0"/>
              <a:ext cx="453105" cy="260652"/>
            </a:xfrm>
            <a:custGeom>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
                <a:gd name="T97" fmla="*/ 0 h 118"/>
                <a:gd name="T98" fmla="*/ 205 w 205"/>
                <a:gd name="T99" fmla="*/ 118 h 118"/>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500">
                <a:solidFill>
                  <a:srgbClr val="000000"/>
                </a:solidFill>
                <a:latin typeface="Calibri" panose="020f0502020204030204" pitchFamily="34" charset="0"/>
                <a:sym typeface="宋体" panose="02010600030101010101" pitchFamily="2" charset="-122"/>
              </a:endParaRPr>
            </a:p>
          </p:txBody>
        </p:sp>
      </p:grpSp>
      <p:grpSp>
        <p:nvGrpSpPr>
          <p:cNvPr id="15" name="组合 26"/>
          <p:cNvGrpSpPr/>
          <p:nvPr/>
        </p:nvGrpSpPr>
        <p:grpSpPr>
          <a:xfrm>
            <a:off x="4052401" y="4815184"/>
            <a:ext cx="261983" cy="250108"/>
            <a:chExt cx="2438400" cy="2332038"/>
          </a:xfrm>
          <a:solidFill>
            <a:schemeClr val="bg1"/>
          </a:solidFill>
        </p:grpSpPr>
        <p:sp>
          <p:nvSpPr>
            <p:cNvPr id="16" name="Freeform 25"/>
            <p:cNvSpPr>
              <a:spLocks noChangeArrowheads="1"/>
            </p:cNvSpPr>
            <p:nvPr/>
          </p:nvSpPr>
          <p:spPr bwMode="auto">
            <a:xfrm>
              <a:off x="893763" y="1676400"/>
              <a:ext cx="655638" cy="655638"/>
            </a:xfrm>
            <a:custGeom>
              <a:gdLst>
                <a:gd name="T0" fmla="*/ 206 w 413"/>
                <a:gd name="T1" fmla="*/ 413 h 413"/>
                <a:gd name="T2" fmla="*/ 0 w 413"/>
                <a:gd name="T3" fmla="*/ 0 h 413"/>
                <a:gd name="T4" fmla="*/ 413 w 413"/>
                <a:gd name="T5" fmla="*/ 0 h 413"/>
                <a:gd name="T6" fmla="*/ 206 w 413"/>
                <a:gd name="T7" fmla="*/ 413 h 413"/>
                <a:gd name="T8" fmla="*/ 0 60000 65536"/>
                <a:gd name="T9" fmla="*/ 0 60000 65536"/>
                <a:gd name="T10" fmla="*/ 0 60000 65536"/>
                <a:gd name="T11" fmla="*/ 0 60000 65536"/>
                <a:gd name="T12" fmla="*/ 0 w 413"/>
                <a:gd name="T13" fmla="*/ 0 h 413"/>
                <a:gd name="T14" fmla="*/ 413 w 413"/>
                <a:gd name="T15" fmla="*/ 413 h 413"/>
              </a:gdLst>
              <a:cxnLst>
                <a:cxn ang="T8">
                  <a:pos x="T0" y="T1"/>
                </a:cxn>
                <a:cxn ang="T9">
                  <a:pos x="T2" y="T3"/>
                </a:cxn>
                <a:cxn ang="T10">
                  <a:pos x="T4" y="T5"/>
                </a:cxn>
                <a:cxn ang="T11">
                  <a:pos x="T6" y="T7"/>
                </a:cxn>
              </a:cxnLst>
              <a:rect l="T12" t="T13" r="T14" b="T15"/>
              <a:pathLst>
                <a:path w="412" h="412">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500">
                <a:solidFill>
                  <a:srgbClr val="000000"/>
                </a:solidFill>
                <a:latin typeface="Calibri" panose="020f0502020204030204" pitchFamily="34" charset="0"/>
                <a:sym typeface="宋体" panose="02010600030101010101" pitchFamily="2" charset="-122"/>
              </a:endParaRPr>
            </a:p>
          </p:txBody>
        </p:sp>
        <p:sp>
          <p:nvSpPr>
            <p:cNvPr id="17" name="任意多边形 28"/>
            <p:cNvSpPr>
              <a:spLocks noChangeArrowheads="1"/>
            </p:cNvSpPr>
            <p:nvPr/>
          </p:nvSpPr>
          <p:spPr bwMode="auto">
            <a:xfrm>
              <a:off x="0" y="0"/>
              <a:ext cx="2438400" cy="1774825"/>
            </a:xfrm>
            <a:custGeom>
              <a:gdLst>
                <a:gd name="T0" fmla="*/ 290196 w 2438400"/>
                <a:gd name="T1" fmla="*/ 0 h 1774825"/>
                <a:gd name="T2" fmla="*/ 2151973 w 2438400"/>
                <a:gd name="T3" fmla="*/ 0 h 1774825"/>
                <a:gd name="T4" fmla="*/ 2438400 w 2438400"/>
                <a:gd name="T5" fmla="*/ 286384 h 1774825"/>
                <a:gd name="T6" fmla="*/ 2438400 w 2438400"/>
                <a:gd name="T7" fmla="*/ 1484673 h 1774825"/>
                <a:gd name="T8" fmla="*/ 2151973 w 2438400"/>
                <a:gd name="T9" fmla="*/ 1774825 h 1774825"/>
                <a:gd name="T10" fmla="*/ 290196 w 2438400"/>
                <a:gd name="T11" fmla="*/ 1774825 h 1774825"/>
                <a:gd name="T12" fmla="*/ 0 w 2438400"/>
                <a:gd name="T13" fmla="*/ 1484673 h 1774825"/>
                <a:gd name="T14" fmla="*/ 0 w 2438400"/>
                <a:gd name="T15" fmla="*/ 286384 h 1774825"/>
                <a:gd name="T16" fmla="*/ 290196 w 2438400"/>
                <a:gd name="T17" fmla="*/ 0 h 1774825"/>
                <a:gd name="T18" fmla="*/ 471488 w 2438400"/>
                <a:gd name="T19" fmla="*/ 425450 h 1774825"/>
                <a:gd name="T20" fmla="*/ 471488 w 2438400"/>
                <a:gd name="T21" fmla="*/ 598488 h 1774825"/>
                <a:gd name="T22" fmla="*/ 1971676 w 2438400"/>
                <a:gd name="T23" fmla="*/ 598488 h 1774825"/>
                <a:gd name="T24" fmla="*/ 1971676 w 2438400"/>
                <a:gd name="T25" fmla="*/ 425450 h 1774825"/>
                <a:gd name="T26" fmla="*/ 471488 w 2438400"/>
                <a:gd name="T27" fmla="*/ 425450 h 1774825"/>
                <a:gd name="T28" fmla="*/ 471488 w 2438400"/>
                <a:gd name="T29" fmla="*/ 801688 h 1774825"/>
                <a:gd name="T30" fmla="*/ 471488 w 2438400"/>
                <a:gd name="T31" fmla="*/ 971551 h 1774825"/>
                <a:gd name="T32" fmla="*/ 1971676 w 2438400"/>
                <a:gd name="T33" fmla="*/ 971551 h 1774825"/>
                <a:gd name="T34" fmla="*/ 1971676 w 2438400"/>
                <a:gd name="T35" fmla="*/ 801688 h 1774825"/>
                <a:gd name="T36" fmla="*/ 471488 w 2438400"/>
                <a:gd name="T37" fmla="*/ 801688 h 1774825"/>
                <a:gd name="T38" fmla="*/ 471488 w 2438400"/>
                <a:gd name="T39" fmla="*/ 1174750 h 1774825"/>
                <a:gd name="T40" fmla="*/ 471488 w 2438400"/>
                <a:gd name="T41" fmla="*/ 1347788 h 1774825"/>
                <a:gd name="T42" fmla="*/ 1971676 w 2438400"/>
                <a:gd name="T43" fmla="*/ 1347788 h 1774825"/>
                <a:gd name="T44" fmla="*/ 1971676 w 2438400"/>
                <a:gd name="T45" fmla="*/ 1174750 h 1774825"/>
                <a:gd name="T46" fmla="*/ 471488 w 2438400"/>
                <a:gd name="T47" fmla="*/ 1174750 h 17748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38400"/>
                <a:gd name="T73" fmla="*/ 0 h 1774825"/>
                <a:gd name="T74" fmla="*/ 2438400 w 2438400"/>
                <a:gd name="T75" fmla="*/ 1774825 h 177482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500">
                <a:solidFill>
                  <a:srgbClr val="000000"/>
                </a:solidFill>
                <a:latin typeface="Calibri" panose="020f0502020204030204" pitchFamily="34" charset="0"/>
                <a:sym typeface="宋体" panose="02010600030101010101" pitchFamily="2" charset="-122"/>
              </a:endParaRPr>
            </a:p>
          </p:txBody>
        </p:sp>
      </p:grpSp>
      <p:grpSp>
        <p:nvGrpSpPr>
          <p:cNvPr id="18" name="组合 31"/>
          <p:cNvGrpSpPr/>
          <p:nvPr/>
        </p:nvGrpSpPr>
        <p:grpSpPr>
          <a:xfrm>
            <a:off x="4895511" y="4763970"/>
            <a:ext cx="227448" cy="291794"/>
            <a:chExt cx="563562" cy="720725"/>
          </a:xfrm>
        </p:grpSpPr>
        <p:sp>
          <p:nvSpPr>
            <p:cNvPr id="19" name="Freeform 32"/>
            <p:cNvSpPr>
              <a:spLocks noChangeArrowheads="1"/>
            </p:cNvSpPr>
            <p:nvPr/>
          </p:nvSpPr>
          <p:spPr bwMode="auto">
            <a:xfrm>
              <a:off x="209550" y="0"/>
              <a:ext cx="142875" cy="720725"/>
            </a:xfrm>
            <a:custGeom>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 name="T14" fmla="*/ 0 60000 65536"/>
                <a:gd name="T15" fmla="*/ 0 60000 65536"/>
                <a:gd name="T16" fmla="*/ 0 60000 65536"/>
                <a:gd name="T17" fmla="*/ 0 60000 65536"/>
                <a:gd name="T18" fmla="*/ 0 60000 65536"/>
                <a:gd name="T19" fmla="*/ 0 60000 65536"/>
                <a:gd name="T20" fmla="*/ 0 60000 65536"/>
                <a:gd name="T21" fmla="*/ 0 w 64"/>
                <a:gd name="T22" fmla="*/ 0 h 321"/>
                <a:gd name="T23" fmla="*/ 64 w 64"/>
                <a:gd name="T24" fmla="*/ 321 h 321"/>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0" name="Freeform 33"/>
            <p:cNvSpPr>
              <a:spLocks noChangeArrowheads="1"/>
            </p:cNvSpPr>
            <p:nvPr/>
          </p:nvSpPr>
          <p:spPr bwMode="auto">
            <a:xfrm>
              <a:off x="0" y="439737"/>
              <a:ext cx="141288" cy="280988"/>
            </a:xfrm>
            <a:custGeom>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 name="T14" fmla="*/ 0 60000 65536"/>
                <a:gd name="T15" fmla="*/ 0 60000 65536"/>
                <a:gd name="T16" fmla="*/ 0 60000 65536"/>
                <a:gd name="T17" fmla="*/ 0 60000 65536"/>
                <a:gd name="T18" fmla="*/ 0 60000 65536"/>
                <a:gd name="T19" fmla="*/ 0 60000 65536"/>
                <a:gd name="T20" fmla="*/ 0 60000 65536"/>
                <a:gd name="T21" fmla="*/ 0 w 63"/>
                <a:gd name="T22" fmla="*/ 0 h 125"/>
                <a:gd name="T23" fmla="*/ 63 w 63"/>
                <a:gd name="T24" fmla="*/ 125 h 125"/>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1" name="Freeform 34"/>
            <p:cNvSpPr>
              <a:spLocks noChangeArrowheads="1"/>
            </p:cNvSpPr>
            <p:nvPr/>
          </p:nvSpPr>
          <p:spPr bwMode="auto">
            <a:xfrm>
              <a:off x="420687" y="231775"/>
              <a:ext cx="142875" cy="488950"/>
            </a:xfrm>
            <a:custGeom>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 name="T14" fmla="*/ 0 60000 65536"/>
                <a:gd name="T15" fmla="*/ 0 60000 65536"/>
                <a:gd name="T16" fmla="*/ 0 60000 65536"/>
                <a:gd name="T17" fmla="*/ 0 60000 65536"/>
                <a:gd name="T18" fmla="*/ 0 60000 65536"/>
                <a:gd name="T19" fmla="*/ 0 60000 65536"/>
                <a:gd name="T20" fmla="*/ 0 60000 65536"/>
                <a:gd name="T21" fmla="*/ 0 w 64"/>
                <a:gd name="T22" fmla="*/ 0 h 218"/>
                <a:gd name="T23" fmla="*/ 64 w 64"/>
                <a:gd name="T24" fmla="*/ 218 h 218"/>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grpSp>
      <p:sp>
        <p:nvSpPr>
          <p:cNvPr id="22" name="文本框 20"/>
          <p:cNvSpPr txBox="1"/>
          <p:nvPr/>
        </p:nvSpPr>
        <p:spPr>
          <a:xfrm>
            <a:off x="1448656" y="2746862"/>
            <a:ext cx="1373029" cy="300131"/>
          </a:xfrm>
          <a:prstGeom prst="rect">
            <a:avLst/>
          </a:prstGeom>
          <a:noFill/>
        </p:spPr>
        <p:txBody>
          <a:bodyPr lIns="68574" tIns="34286" rIns="68574" bIns="34286">
            <a:spAutoFit/>
          </a:bodyPr>
          <a:lstStyle/>
          <a:p>
            <a:pPr algn="r" defTabSz="685800">
              <a:defRPr/>
            </a:pPr>
            <a:r>
              <a:rPr lang="zh-CN" altLang="en-US" sz="1500" b="1">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500" b="1" baseline="-300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3" name="文本框 21"/>
          <p:cNvSpPr txBox="1"/>
          <p:nvPr/>
        </p:nvSpPr>
        <p:spPr>
          <a:xfrm>
            <a:off x="1345707" y="3035081"/>
            <a:ext cx="1995123" cy="692704"/>
          </a:xfrm>
          <a:prstGeom prst="rect">
            <a:avLst/>
          </a:prstGeom>
          <a:noFill/>
        </p:spPr>
        <p:txBody>
          <a:bodyPr wrap="square" lIns="68574" tIns="34286" rIns="68574" bIns="34286">
            <a:spAutoFit/>
          </a:bodyPr>
          <a:lstStyle/>
          <a:p>
            <a:pPr algn="ctr" defTabSz="685800">
              <a:lnSpc>
                <a:spcPct val="120000"/>
              </a:lnSpc>
              <a:defRPr/>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文本框 20"/>
          <p:cNvSpPr txBox="1"/>
          <p:nvPr/>
        </p:nvSpPr>
        <p:spPr>
          <a:xfrm>
            <a:off x="2614048" y="944832"/>
            <a:ext cx="1373029" cy="300131"/>
          </a:xfrm>
          <a:prstGeom prst="rect">
            <a:avLst/>
          </a:prstGeom>
          <a:noFill/>
        </p:spPr>
        <p:txBody>
          <a:bodyPr lIns="68574" tIns="34286" rIns="68574" bIns="34286">
            <a:spAutoFit/>
          </a:bodyPr>
          <a:lstStyle/>
          <a:p>
            <a:pPr algn="r" defTabSz="685800">
              <a:defRPr/>
            </a:pPr>
            <a:r>
              <a:rPr lang="zh-CN" altLang="en-US" sz="1500" b="1">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500" b="1" baseline="-300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文本框 21"/>
          <p:cNvSpPr txBox="1"/>
          <p:nvPr/>
        </p:nvSpPr>
        <p:spPr>
          <a:xfrm>
            <a:off x="2511100" y="1233052"/>
            <a:ext cx="1995123" cy="692704"/>
          </a:xfrm>
          <a:prstGeom prst="rect">
            <a:avLst/>
          </a:prstGeom>
          <a:noFill/>
        </p:spPr>
        <p:txBody>
          <a:bodyPr wrap="square" lIns="68574" tIns="34286" rIns="68574" bIns="34286">
            <a:spAutoFit/>
          </a:bodyPr>
          <a:lstStyle/>
          <a:p>
            <a:pPr algn="ctr" defTabSz="685800">
              <a:lnSpc>
                <a:spcPct val="120000"/>
              </a:lnSpc>
              <a:defRPr/>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文本框 20"/>
          <p:cNvSpPr txBox="1"/>
          <p:nvPr/>
        </p:nvSpPr>
        <p:spPr>
          <a:xfrm>
            <a:off x="4782921" y="936869"/>
            <a:ext cx="1373029" cy="300131"/>
          </a:xfrm>
          <a:prstGeom prst="rect">
            <a:avLst/>
          </a:prstGeom>
          <a:noFill/>
        </p:spPr>
        <p:txBody>
          <a:bodyPr lIns="68574" tIns="34286" rIns="68574" bIns="34286">
            <a:spAutoFit/>
          </a:bodyPr>
          <a:lstStyle/>
          <a:p>
            <a:pPr algn="r" defTabSz="685800">
              <a:defRPr/>
            </a:pPr>
            <a:r>
              <a:rPr lang="zh-CN" altLang="en-US" sz="1500" b="1">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500" b="1" baseline="-300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文本框 21"/>
          <p:cNvSpPr txBox="1"/>
          <p:nvPr/>
        </p:nvSpPr>
        <p:spPr>
          <a:xfrm>
            <a:off x="4679973" y="1225089"/>
            <a:ext cx="1995123" cy="692704"/>
          </a:xfrm>
          <a:prstGeom prst="rect">
            <a:avLst/>
          </a:prstGeom>
          <a:noFill/>
        </p:spPr>
        <p:txBody>
          <a:bodyPr wrap="square" lIns="68574" tIns="34286" rIns="68574" bIns="34286">
            <a:spAutoFit/>
          </a:bodyPr>
          <a:lstStyle/>
          <a:p>
            <a:pPr algn="ctr" defTabSz="685800">
              <a:lnSpc>
                <a:spcPct val="120000"/>
              </a:lnSpc>
              <a:defRPr/>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文本框 20"/>
          <p:cNvSpPr txBox="1"/>
          <p:nvPr/>
        </p:nvSpPr>
        <p:spPr>
          <a:xfrm>
            <a:off x="6204946" y="2717177"/>
            <a:ext cx="1373029" cy="300131"/>
          </a:xfrm>
          <a:prstGeom prst="rect">
            <a:avLst/>
          </a:prstGeom>
          <a:noFill/>
        </p:spPr>
        <p:txBody>
          <a:bodyPr lIns="68574" tIns="34286" rIns="68574" bIns="34286">
            <a:spAutoFit/>
          </a:bodyPr>
          <a:lstStyle/>
          <a:p>
            <a:pPr algn="r" defTabSz="685800">
              <a:defRPr/>
            </a:pPr>
            <a:r>
              <a:rPr lang="zh-CN" altLang="en-US" sz="1500" b="1">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500" b="1" baseline="-300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2" name="文本框 21"/>
          <p:cNvSpPr txBox="1"/>
          <p:nvPr/>
        </p:nvSpPr>
        <p:spPr>
          <a:xfrm>
            <a:off x="6101998" y="3005397"/>
            <a:ext cx="1995123" cy="692704"/>
          </a:xfrm>
          <a:prstGeom prst="rect">
            <a:avLst/>
          </a:prstGeom>
          <a:noFill/>
        </p:spPr>
        <p:txBody>
          <a:bodyPr wrap="square" lIns="68574" tIns="34286" rIns="68574" bIns="34286">
            <a:spAutoFit/>
          </a:bodyPr>
          <a:lstStyle/>
          <a:p>
            <a:pPr algn="ctr" defTabSz="685800">
              <a:lnSpc>
                <a:spcPct val="120000"/>
              </a:lnSpc>
              <a:defRPr/>
            </a:pPr>
            <a:r>
              <a:rPr lang="zh-CN" altLang="en-US" sz="11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在此录入图表的描述说明，在此录入图表的描述说明，在此录入图表的描述说明。</a:t>
            </a: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mc:Choice xmlns:p14="http://schemas.microsoft.com/office/powerpoint/2010/main" Requires="p14">
      <p:transition advClick="0" advTm="5000" p14:dur="10">
        <p:random/>
      </p:transition>
    </mc:Choice>
    <mc:Fallback>
      <p:transition advClick="0"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40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5000"/>
                            </p:stCondLst>
                            <p:childTnLst>
                              <p:par>
                                <p:cTn id="35" presetID="42"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6000"/>
                            </p:stCondLst>
                            <p:childTnLst>
                              <p:par>
                                <p:cTn id="41" presetID="42"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7000"/>
                            </p:stCondLst>
                            <p:childTnLst>
                              <p:par>
                                <p:cTn id="47" presetID="42" presetClass="entr" presetSubtype="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par>
                                <p:cTn id="52" presetID="22" presetClass="entr" presetSubtype="2"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right)">
                                      <p:cBhvr>
                                        <p:cTn id="54" dur="750"/>
                                        <p:tgtEl>
                                          <p:spTgt spid="23"/>
                                        </p:tgtEl>
                                      </p:cBhvr>
                                    </p:animEffect>
                                  </p:childTnLst>
                                </p:cTn>
                              </p:par>
                              <p:par>
                                <p:cTn id="55" presetID="22" presetClass="entr" presetSubtype="2" fill="hold" grpId="0" nodeType="withEffect">
                                  <p:stCondLst>
                                    <p:cond delay="300"/>
                                  </p:stCondLst>
                                  <p:childTnLst>
                                    <p:set>
                                      <p:cBhvr>
                                        <p:cTn id="56" dur="1" fill="hold">
                                          <p:stCondLst>
                                            <p:cond delay="0"/>
                                          </p:stCondLst>
                                        </p:cTn>
                                        <p:tgtEl>
                                          <p:spTgt spid="22"/>
                                        </p:tgtEl>
                                        <p:attrNameLst>
                                          <p:attrName>style.visibility</p:attrName>
                                        </p:attrNameLst>
                                      </p:cBhvr>
                                      <p:to>
                                        <p:strVal val="visible"/>
                                      </p:to>
                                    </p:set>
                                    <p:animEffect transition="in" filter="wipe(right)">
                                      <p:cBhvr>
                                        <p:cTn id="57" dur="350"/>
                                        <p:tgtEl>
                                          <p:spTgt spid="22"/>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right)">
                                      <p:cBhvr>
                                        <p:cTn id="60" dur="750"/>
                                        <p:tgtEl>
                                          <p:spTgt spid="25"/>
                                        </p:tgtEl>
                                      </p:cBhvr>
                                    </p:animEffect>
                                  </p:childTnLst>
                                </p:cTn>
                              </p:par>
                              <p:par>
                                <p:cTn id="61" presetID="22" presetClass="entr" presetSubtype="2" fill="hold" grpId="0" nodeType="withEffect">
                                  <p:stCondLst>
                                    <p:cond delay="300"/>
                                  </p:stCondLst>
                                  <p:childTnLst>
                                    <p:set>
                                      <p:cBhvr>
                                        <p:cTn id="62" dur="1" fill="hold">
                                          <p:stCondLst>
                                            <p:cond delay="0"/>
                                          </p:stCondLst>
                                        </p:cTn>
                                        <p:tgtEl>
                                          <p:spTgt spid="24"/>
                                        </p:tgtEl>
                                        <p:attrNameLst>
                                          <p:attrName>style.visibility</p:attrName>
                                        </p:attrNameLst>
                                      </p:cBhvr>
                                      <p:to>
                                        <p:strVal val="visible"/>
                                      </p:to>
                                    </p:set>
                                    <p:animEffect transition="in" filter="wipe(right)">
                                      <p:cBhvr>
                                        <p:cTn id="63" dur="350"/>
                                        <p:tgtEl>
                                          <p:spTgt spid="24"/>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right)">
                                      <p:cBhvr>
                                        <p:cTn id="66" dur="750"/>
                                        <p:tgtEl>
                                          <p:spTgt spid="30"/>
                                        </p:tgtEl>
                                      </p:cBhvr>
                                    </p:animEffect>
                                  </p:childTnLst>
                                </p:cTn>
                              </p:par>
                              <p:par>
                                <p:cTn id="67" presetID="22" presetClass="entr" presetSubtype="2" fill="hold" grpId="0" nodeType="withEffect">
                                  <p:stCondLst>
                                    <p:cond delay="300"/>
                                  </p:stCondLst>
                                  <p:childTnLst>
                                    <p:set>
                                      <p:cBhvr>
                                        <p:cTn id="68" dur="1" fill="hold">
                                          <p:stCondLst>
                                            <p:cond delay="0"/>
                                          </p:stCondLst>
                                        </p:cTn>
                                        <p:tgtEl>
                                          <p:spTgt spid="26"/>
                                        </p:tgtEl>
                                        <p:attrNameLst>
                                          <p:attrName>style.visibility</p:attrName>
                                        </p:attrNameLst>
                                      </p:cBhvr>
                                      <p:to>
                                        <p:strVal val="visible"/>
                                      </p:to>
                                    </p:set>
                                    <p:animEffect transition="in" filter="wipe(right)">
                                      <p:cBhvr>
                                        <p:cTn id="69" dur="350"/>
                                        <p:tgtEl>
                                          <p:spTgt spid="26"/>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wipe(right)">
                                      <p:cBhvr>
                                        <p:cTn id="72" dur="750"/>
                                        <p:tgtEl>
                                          <p:spTgt spid="32"/>
                                        </p:tgtEl>
                                      </p:cBhvr>
                                    </p:animEffect>
                                  </p:childTnLst>
                                </p:cTn>
                              </p:par>
                              <p:par>
                                <p:cTn id="73" presetID="22" presetClass="entr" presetSubtype="2" fill="hold" grpId="0" nodeType="withEffect">
                                  <p:stCondLst>
                                    <p:cond delay="300"/>
                                  </p:stCondLst>
                                  <p:childTnLst>
                                    <p:set>
                                      <p:cBhvr>
                                        <p:cTn id="74" dur="1" fill="hold">
                                          <p:stCondLst>
                                            <p:cond delay="0"/>
                                          </p:stCondLst>
                                        </p:cTn>
                                        <p:tgtEl>
                                          <p:spTgt spid="31"/>
                                        </p:tgtEl>
                                        <p:attrNameLst>
                                          <p:attrName>style.visibility</p:attrName>
                                        </p:attrNameLst>
                                      </p:cBhvr>
                                      <p:to>
                                        <p:strVal val="visible"/>
                                      </p:to>
                                    </p:set>
                                    <p:animEffect transition="in" filter="wipe(right)">
                                      <p:cBhvr>
                                        <p:cTn id="75" dur="3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2" grpId="0"/>
      <p:bldP spid="23" grpId="0"/>
      <p:bldP spid="24" grpId="0"/>
      <p:bldP spid="25" grpId="0"/>
      <p:bldP spid="26" grpId="0"/>
      <p:bldP spid="30" grpId="0"/>
      <p:bldP spid="31" grpId="0"/>
      <p:bldP spid="32"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矩形 26"/>
          <p:cNvSpPr/>
          <p:nvPr/>
        </p:nvSpPr>
        <p:spPr>
          <a:xfrm>
            <a:off x="0" y="243840"/>
            <a:ext cx="388620"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65415" y="222855"/>
            <a:ext cx="1723549"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441960" y="243840"/>
            <a:ext cx="94266"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5"/>
          <p:cNvSpPr/>
          <p:nvPr/>
        </p:nvSpPr>
        <p:spPr bwMode="auto">
          <a:xfrm>
            <a:off x="2902456" y="1302840"/>
            <a:ext cx="2441999" cy="1553054"/>
          </a:xfrm>
          <a:custGeom>
            <a:gdLst>
              <a:gd name="T0" fmla="*/ 0 w 239"/>
              <a:gd name="T1" fmla="*/ 1553716 h 152"/>
              <a:gd name="T2" fmla="*/ 1389334 w 239"/>
              <a:gd name="T3" fmla="*/ 746193 h 152"/>
              <a:gd name="T4" fmla="*/ 1399550 w 239"/>
              <a:gd name="T5" fmla="*/ 746193 h 152"/>
              <a:gd name="T6" fmla="*/ 1603864 w 239"/>
              <a:gd name="T7" fmla="*/ 715527 h 152"/>
              <a:gd name="T8" fmla="*/ 2441551 w 239"/>
              <a:gd name="T9" fmla="*/ 1553716 h 152"/>
              <a:gd name="T10" fmla="*/ 1215668 w 239"/>
              <a:gd name="T11" fmla="*/ 0 h 152"/>
              <a:gd name="T12" fmla="*/ 0 w 239"/>
              <a:gd name="T13" fmla="*/ 1553716 h 152"/>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239" h="152">
                <a:moveTo>
                  <a:pt x="0" y="152"/>
                </a:moveTo>
                <a:cubicBezTo>
                  <a:pt x="27" y="105"/>
                  <a:pt x="78" y="73"/>
                  <a:pt x="136" y="73"/>
                </a:cubicBezTo>
                <a:cubicBezTo>
                  <a:pt x="137" y="73"/>
                  <a:pt x="137" y="73"/>
                  <a:pt x="137" y="73"/>
                </a:cubicBezTo>
                <a:cubicBezTo>
                  <a:pt x="143" y="71"/>
                  <a:pt x="150" y="70"/>
                  <a:pt x="157" y="70"/>
                </a:cubicBezTo>
                <a:cubicBezTo>
                  <a:pt x="202" y="70"/>
                  <a:pt x="239" y="107"/>
                  <a:pt x="239" y="152"/>
                </a:cubicBezTo>
                <a:cubicBezTo>
                  <a:pt x="239" y="79"/>
                  <a:pt x="188" y="17"/>
                  <a:pt x="119" y="0"/>
                </a:cubicBezTo>
                <a:cubicBezTo>
                  <a:pt x="51" y="17"/>
                  <a:pt x="0" y="79"/>
                  <a:pt x="0" y="15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lstStyle/>
          <a:p>
            <a:endParaRPr lang="zh-CN" altLang="en-US"/>
          </a:p>
        </p:txBody>
      </p:sp>
      <p:sp>
        <p:nvSpPr>
          <p:cNvPr id="6" name="Freeform 6"/>
          <p:cNvSpPr/>
          <p:nvPr/>
        </p:nvSpPr>
        <p:spPr bwMode="auto">
          <a:xfrm>
            <a:off x="4086937" y="1117045"/>
            <a:ext cx="1840233" cy="2555076"/>
          </a:xfrm>
          <a:custGeom>
            <a:gdLst>
              <a:gd name="T0" fmla="*/ 0 w 180"/>
              <a:gd name="T1" fmla="*/ 194122 h 250"/>
              <a:gd name="T2" fmla="*/ 1145234 w 180"/>
              <a:gd name="T3" fmla="*/ 1328204 h 250"/>
              <a:gd name="T4" fmla="*/ 1145234 w 180"/>
              <a:gd name="T5" fmla="*/ 1328204 h 250"/>
              <a:gd name="T6" fmla="*/ 1227036 w 180"/>
              <a:gd name="T7" fmla="*/ 1522326 h 250"/>
              <a:gd name="T8" fmla="*/ 633969 w 180"/>
              <a:gd name="T9" fmla="*/ 2554238 h 250"/>
              <a:gd name="T10" fmla="*/ 1820103 w 180"/>
              <a:gd name="T11" fmla="*/ 970610 h 250"/>
              <a:gd name="T12" fmla="*/ 0 w 180"/>
              <a:gd name="T13" fmla="*/ 194122 h 250"/>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180" h="250">
                <a:moveTo>
                  <a:pt x="0" y="19"/>
                </a:moveTo>
                <a:cubicBezTo>
                  <a:pt x="53" y="33"/>
                  <a:pt x="97" y="74"/>
                  <a:pt x="112" y="130"/>
                </a:cubicBezTo>
                <a:cubicBezTo>
                  <a:pt x="112" y="130"/>
                  <a:pt x="112" y="130"/>
                  <a:pt x="112" y="130"/>
                </a:cubicBezTo>
                <a:cubicBezTo>
                  <a:pt x="115" y="136"/>
                  <a:pt x="118" y="142"/>
                  <a:pt x="120" y="149"/>
                </a:cubicBezTo>
                <a:cubicBezTo>
                  <a:pt x="132" y="193"/>
                  <a:pt x="106" y="238"/>
                  <a:pt x="62" y="250"/>
                </a:cubicBezTo>
                <a:cubicBezTo>
                  <a:pt x="133" y="231"/>
                  <a:pt x="180" y="165"/>
                  <a:pt x="178" y="95"/>
                </a:cubicBezTo>
                <a:cubicBezTo>
                  <a:pt x="144" y="33"/>
                  <a:pt x="71" y="0"/>
                  <a:pt x="0" y="19"/>
                </a:cubicBez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lIns="91422" tIns="45711" rIns="91422" bIns="45711"/>
          <a:lstStyle/>
          <a:p>
            <a:endParaRPr lang="zh-CN" altLang="en-US"/>
          </a:p>
        </p:txBody>
      </p:sp>
      <p:sp>
        <p:nvSpPr>
          <p:cNvPr id="7" name="Freeform 7"/>
          <p:cNvSpPr/>
          <p:nvPr/>
        </p:nvSpPr>
        <p:spPr bwMode="auto">
          <a:xfrm>
            <a:off x="3790024" y="2006321"/>
            <a:ext cx="2465815" cy="2199366"/>
          </a:xfrm>
          <a:custGeom>
            <a:gdLst>
              <a:gd name="T0" fmla="*/ 2066480 w 241"/>
              <a:gd name="T1" fmla="*/ 0 h 215"/>
              <a:gd name="T2" fmla="*/ 1319683 w 241"/>
              <a:gd name="T3" fmla="*/ 1431974 h 215"/>
              <a:gd name="T4" fmla="*/ 1319683 w 241"/>
              <a:gd name="T5" fmla="*/ 1431974 h 215"/>
              <a:gd name="T6" fmla="*/ 1156001 w 241"/>
              <a:gd name="T7" fmla="*/ 1564943 h 215"/>
              <a:gd name="T8" fmla="*/ 0 w 241"/>
              <a:gd name="T9" fmla="*/ 1299005 h 215"/>
              <a:gd name="T10" fmla="*/ 1861878 w 241"/>
              <a:gd name="T11" fmla="*/ 1963850 h 215"/>
              <a:gd name="T12" fmla="*/ 2066480 w 241"/>
              <a:gd name="T13" fmla="*/ 0 h 215"/>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241" h="215">
                <a:moveTo>
                  <a:pt x="202" y="0"/>
                </a:moveTo>
                <a:cubicBezTo>
                  <a:pt x="205" y="54"/>
                  <a:pt x="178" y="109"/>
                  <a:pt x="129" y="140"/>
                </a:cubicBezTo>
                <a:cubicBezTo>
                  <a:pt x="129" y="140"/>
                  <a:pt x="129" y="140"/>
                  <a:pt x="129" y="140"/>
                </a:cubicBezTo>
                <a:cubicBezTo>
                  <a:pt x="124" y="145"/>
                  <a:pt x="119" y="149"/>
                  <a:pt x="113" y="153"/>
                </a:cubicBezTo>
                <a:cubicBezTo>
                  <a:pt x="75" y="177"/>
                  <a:pt x="24" y="166"/>
                  <a:pt x="0" y="127"/>
                </a:cubicBezTo>
                <a:cubicBezTo>
                  <a:pt x="39" y="190"/>
                  <a:pt x="115" y="215"/>
                  <a:pt x="182" y="192"/>
                </a:cubicBezTo>
                <a:cubicBezTo>
                  <a:pt x="231" y="142"/>
                  <a:pt x="241" y="62"/>
                  <a:pt x="20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lstStyle/>
          <a:p>
            <a:endParaRPr lang="zh-CN" altLang="en-US"/>
          </a:p>
        </p:txBody>
      </p:sp>
      <p:sp>
        <p:nvSpPr>
          <p:cNvPr id="8" name="Freeform 8"/>
          <p:cNvSpPr/>
          <p:nvPr/>
        </p:nvSpPr>
        <p:spPr bwMode="auto">
          <a:xfrm>
            <a:off x="3332744" y="2292159"/>
            <a:ext cx="2359435" cy="2323229"/>
          </a:xfrm>
          <a:custGeom>
            <a:gdLst>
              <a:gd name="T0" fmla="*/ 2359597 w 231"/>
              <a:gd name="T1" fmla="*/ 1636676 h 227"/>
              <a:gd name="T2" fmla="*/ 776318 w 231"/>
              <a:gd name="T3" fmla="*/ 1309341 h 227"/>
              <a:gd name="T4" fmla="*/ 776318 w 231"/>
              <a:gd name="T5" fmla="*/ 1309341 h 227"/>
              <a:gd name="T6" fmla="*/ 602668 w 231"/>
              <a:gd name="T7" fmla="*/ 1186590 h 227"/>
              <a:gd name="T8" fmla="*/ 541379 w 231"/>
              <a:gd name="T9" fmla="*/ 0 h 227"/>
              <a:gd name="T10" fmla="*/ 408588 w 231"/>
              <a:gd name="T11" fmla="*/ 1974240 h 227"/>
              <a:gd name="T12" fmla="*/ 2359597 w 231"/>
              <a:gd name="T13" fmla="*/ 1636676 h 227"/>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231" h="226">
                <a:moveTo>
                  <a:pt x="231" y="160"/>
                </a:moveTo>
                <a:cubicBezTo>
                  <a:pt x="179" y="177"/>
                  <a:pt x="119" y="167"/>
                  <a:pt x="76" y="128"/>
                </a:cubicBezTo>
                <a:cubicBezTo>
                  <a:pt x="76" y="128"/>
                  <a:pt x="76" y="128"/>
                  <a:pt x="76" y="128"/>
                </a:cubicBezTo>
                <a:cubicBezTo>
                  <a:pt x="70" y="125"/>
                  <a:pt x="64" y="121"/>
                  <a:pt x="59" y="116"/>
                </a:cubicBezTo>
                <a:cubicBezTo>
                  <a:pt x="26" y="86"/>
                  <a:pt x="23" y="34"/>
                  <a:pt x="53" y="0"/>
                </a:cubicBezTo>
                <a:cubicBezTo>
                  <a:pt x="4" y="55"/>
                  <a:pt x="0" y="135"/>
                  <a:pt x="40" y="193"/>
                </a:cubicBezTo>
                <a:cubicBezTo>
                  <a:pt x="102" y="227"/>
                  <a:pt x="181" y="215"/>
                  <a:pt x="231" y="160"/>
                </a:cubicBez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lIns="91422" tIns="45711" rIns="91422" bIns="45711"/>
          <a:lstStyle/>
          <a:p>
            <a:endParaRPr lang="zh-CN" altLang="en-US"/>
          </a:p>
        </p:txBody>
      </p:sp>
      <p:sp>
        <p:nvSpPr>
          <p:cNvPr id="9" name="Freeform 9"/>
          <p:cNvSpPr/>
          <p:nvPr/>
        </p:nvSpPr>
        <p:spPr bwMode="auto">
          <a:xfrm>
            <a:off x="2819892" y="1804644"/>
            <a:ext cx="1973606" cy="2555076"/>
          </a:xfrm>
          <a:custGeom>
            <a:gdLst>
              <a:gd name="T0" fmla="*/ 1124923 w 193"/>
              <a:gd name="T1" fmla="*/ 2554238 h 250"/>
              <a:gd name="T2" fmla="*/ 848805 w 193"/>
              <a:gd name="T3" fmla="*/ 960393 h 250"/>
              <a:gd name="T4" fmla="*/ 848805 w 193"/>
              <a:gd name="T5" fmla="*/ 960393 h 250"/>
              <a:gd name="T6" fmla="*/ 889712 w 193"/>
              <a:gd name="T7" fmla="*/ 756054 h 250"/>
              <a:gd name="T8" fmla="*/ 1973728 w 193"/>
              <a:gd name="T9" fmla="*/ 265641 h 250"/>
              <a:gd name="T10" fmla="*/ 92039 w 193"/>
              <a:gd name="T11" fmla="*/ 868441 h 250"/>
              <a:gd name="T12" fmla="*/ 1124923 w 193"/>
              <a:gd name="T13" fmla="*/ 2554238 h 250"/>
              <a:gd name="T14" fmla="*/ 0 60000 65536"/>
              <a:gd name="T15" fmla="*/ 0 60000 65536"/>
              <a:gd name="T16" fmla="*/ 0 60000 65536"/>
              <a:gd name="T17" fmla="*/ 0 60000 65536"/>
              <a:gd name="T18" fmla="*/ 0 60000 65536"/>
              <a:gd name="T19" fmla="*/ 0 60000 65536"/>
              <a:gd name="T20" fmla="*/ 0 60000 65536"/>
            </a:gdLst>
            <a:cxnLst>
              <a:cxn ang="T14">
                <a:pos x="T0" y="T1"/>
              </a:cxn>
              <a:cxn ang="T15">
                <a:pos x="T2" y="T3"/>
              </a:cxn>
              <a:cxn ang="T16">
                <a:pos x="T4" y="T5"/>
              </a:cxn>
              <a:cxn ang="T17">
                <a:pos x="T6" y="T7"/>
              </a:cxn>
              <a:cxn ang="T18">
                <a:pos x="T8" y="T9"/>
              </a:cxn>
              <a:cxn ang="T19">
                <a:pos x="T10" y="T11"/>
              </a:cxn>
              <a:cxn ang="T20">
                <a:pos x="T12" y="T13"/>
              </a:cxn>
            </a:cxnLst>
            <a:rect l="0" t="0" r="r" b="b"/>
            <a:pathLst>
              <a:path w="193" h="250">
                <a:moveTo>
                  <a:pt x="110" y="250"/>
                </a:moveTo>
                <a:cubicBezTo>
                  <a:pt x="75" y="208"/>
                  <a:pt x="62" y="149"/>
                  <a:pt x="83" y="94"/>
                </a:cubicBezTo>
                <a:cubicBezTo>
                  <a:pt x="83" y="94"/>
                  <a:pt x="83" y="94"/>
                  <a:pt x="83" y="94"/>
                </a:cubicBezTo>
                <a:cubicBezTo>
                  <a:pt x="84" y="87"/>
                  <a:pt x="85" y="81"/>
                  <a:pt x="87" y="74"/>
                </a:cubicBezTo>
                <a:cubicBezTo>
                  <a:pt x="103" y="32"/>
                  <a:pt x="151" y="10"/>
                  <a:pt x="193" y="26"/>
                </a:cubicBezTo>
                <a:cubicBezTo>
                  <a:pt x="124" y="0"/>
                  <a:pt x="48" y="26"/>
                  <a:pt x="9" y="85"/>
                </a:cubicBezTo>
                <a:cubicBezTo>
                  <a:pt x="0" y="155"/>
                  <a:pt x="41" y="224"/>
                  <a:pt x="110" y="250"/>
                </a:cubicBezTo>
                <a:close/>
              </a:path>
            </a:pathLst>
          </a:custGeom>
          <a:solidFill>
            <a:schemeClr val="accent1">
              <a:lumMod val="75000"/>
            </a:schemeClr>
          </a:solidFill>
          <a:ln>
            <a:noFill/>
          </a:ln>
        </p:spPr>
        <p:txBody>
          <a:bodyPr lIns="91422" tIns="45711" rIns="91422" bIns="45711"/>
          <a:lstStyle/>
          <a:p>
            <a:endParaRPr lang="zh-CN" altLang="en-US"/>
          </a:p>
        </p:txBody>
      </p:sp>
      <p:sp>
        <p:nvSpPr>
          <p:cNvPr id="10" name="TextBox 9"/>
          <p:cNvSpPr txBox="1"/>
          <p:nvPr/>
        </p:nvSpPr>
        <p:spPr>
          <a:xfrm>
            <a:off x="3526788" y="1527839"/>
            <a:ext cx="1045702" cy="323262"/>
          </a:xfrm>
          <a:prstGeom prst="rect">
            <a:avLst/>
          </a:prstGeom>
          <a:noFill/>
        </p:spPr>
        <p:txBody>
          <a:bodyPr wrap="square" lIns="91422" tIns="45711" rIns="91422" bIns="45711">
            <a:spAutoFit/>
          </a:bodyPr>
          <a:lstStyle/>
          <a:p>
            <a:pPr defTabSz="685800">
              <a:defRPr/>
            </a:pPr>
            <a:r>
              <a:rPr lang="zh-CN" altLang="en-US" sz="150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500" baseline="-30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TextBox 10"/>
          <p:cNvSpPr txBox="1"/>
          <p:nvPr/>
        </p:nvSpPr>
        <p:spPr>
          <a:xfrm rot="3229721">
            <a:off x="4882583" y="1804773"/>
            <a:ext cx="1005663" cy="323218"/>
          </a:xfrm>
          <a:prstGeom prst="rect">
            <a:avLst/>
          </a:prstGeom>
          <a:noFill/>
        </p:spPr>
        <p:txBody>
          <a:bodyPr wrap="square" lIns="91422" tIns="45711" rIns="91422" bIns="45711">
            <a:spAutoFit/>
          </a:bodyPr>
          <a:lstStyle/>
          <a:p>
            <a:pPr defTabSz="685800">
              <a:defRPr/>
            </a:pPr>
            <a:r>
              <a:rPr lang="zh-CN" altLang="en-US" sz="150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500" baseline="-30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rot="18670712">
            <a:off x="5006196" y="3367321"/>
            <a:ext cx="1030709" cy="323218"/>
          </a:xfrm>
          <a:prstGeom prst="rect">
            <a:avLst/>
          </a:prstGeom>
          <a:noFill/>
        </p:spPr>
        <p:txBody>
          <a:bodyPr wrap="square" lIns="91422" tIns="45711" rIns="91422" bIns="45711">
            <a:spAutoFit/>
          </a:bodyPr>
          <a:lstStyle/>
          <a:p>
            <a:pPr defTabSz="685800">
              <a:defRPr/>
            </a:pPr>
            <a:r>
              <a:rPr lang="zh-CN" altLang="en-US" sz="150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500" baseline="-30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TextBox 12"/>
          <p:cNvSpPr txBox="1"/>
          <p:nvPr/>
        </p:nvSpPr>
        <p:spPr>
          <a:xfrm rot="1296903">
            <a:off x="3806488" y="3915541"/>
            <a:ext cx="1210583" cy="323262"/>
          </a:xfrm>
          <a:prstGeom prst="rect">
            <a:avLst/>
          </a:prstGeom>
          <a:noFill/>
        </p:spPr>
        <p:txBody>
          <a:bodyPr wrap="square" lIns="91422" tIns="45711" rIns="91422" bIns="45711">
            <a:spAutoFit/>
          </a:bodyPr>
          <a:lstStyle/>
          <a:p>
            <a:pPr defTabSz="685800">
              <a:defRPr/>
            </a:pPr>
            <a:r>
              <a:rPr lang="zh-CN" altLang="en-US" sz="150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500" baseline="-30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TextBox 13"/>
          <p:cNvSpPr txBox="1"/>
          <p:nvPr/>
        </p:nvSpPr>
        <p:spPr>
          <a:xfrm rot="17324608">
            <a:off x="2815425" y="2621541"/>
            <a:ext cx="1035090" cy="323218"/>
          </a:xfrm>
          <a:prstGeom prst="rect">
            <a:avLst/>
          </a:prstGeom>
          <a:noFill/>
        </p:spPr>
        <p:txBody>
          <a:bodyPr wrap="square" lIns="91422" tIns="45711" rIns="91422" bIns="45711">
            <a:spAutoFit/>
          </a:bodyPr>
          <a:lstStyle/>
          <a:p>
            <a:pPr defTabSz="685800">
              <a:defRPr/>
            </a:pPr>
            <a:r>
              <a:rPr lang="zh-CN" altLang="en-US" sz="1500">
                <a:solidFill>
                  <a:schemeClr val="bg1"/>
                </a:solidFill>
                <a:latin typeface="Arial" panose="020b0604020202020204" pitchFamily="34" charset="0"/>
                <a:ea typeface="微软雅黑" panose="020b0503020204020204" pitchFamily="34" charset="-122"/>
                <a:cs typeface="Arial" panose="020b0604020202020204" pitchFamily="34" charset="0"/>
              </a:rPr>
              <a:t>添加标题</a:t>
            </a:r>
            <a:endParaRPr lang="zh-CN" altLang="en-US" sz="1500" baseline="-30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Oval 26"/>
          <p:cNvSpPr/>
          <p:nvPr/>
        </p:nvSpPr>
        <p:spPr>
          <a:xfrm>
            <a:off x="1054286" y="1407648"/>
            <a:ext cx="473157" cy="4732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fontAlgn="base">
              <a:spcBef>
                <a:spcPct val="0"/>
              </a:spcBef>
              <a:spcAft>
                <a:spcPct val="0"/>
              </a:spcAft>
              <a:defRPr>
                <a:solidFill>
                  <a:schemeClr val="tx1"/>
                </a:solidFill>
                <a:latin typeface="Rockwell" pitchFamily="18" charset="0"/>
              </a:defRPr>
            </a:lvl6pPr>
            <a:lvl7pPr marL="2971800" indent="-228600" fontAlgn="base">
              <a:spcBef>
                <a:spcPct val="0"/>
              </a:spcBef>
              <a:spcAft>
                <a:spcPct val="0"/>
              </a:spcAft>
              <a:defRPr>
                <a:solidFill>
                  <a:schemeClr val="tx1"/>
                </a:solidFill>
                <a:latin typeface="Rockwell" pitchFamily="18" charset="0"/>
              </a:defRPr>
            </a:lvl7pPr>
            <a:lvl8pPr marL="3429000" indent="-228600" fontAlgn="base">
              <a:spcBef>
                <a:spcPct val="0"/>
              </a:spcBef>
              <a:spcAft>
                <a:spcPct val="0"/>
              </a:spcAft>
              <a:defRPr>
                <a:solidFill>
                  <a:schemeClr val="tx1"/>
                </a:solidFill>
                <a:latin typeface="Rockwell" pitchFamily="18" charset="0"/>
              </a:defRPr>
            </a:lvl8pPr>
            <a:lvl9pPr marL="3886200" indent="-228600" fontAlgn="base">
              <a:spcBef>
                <a:spcPct val="0"/>
              </a:spcBef>
              <a:spcAft>
                <a:spcPct val="0"/>
              </a:spcAft>
              <a:defRPr>
                <a:solidFill>
                  <a:schemeClr val="tx1"/>
                </a:solidFill>
                <a:latin typeface="Rockwell" pitchFamily="18" charset="0"/>
              </a:defRPr>
            </a:lvl9pPr>
          </a:lstStyle>
          <a:p>
            <a:pPr algn="ctr"/>
            <a:endParaRPr lang="zh-CN" altLang="zh-CN">
              <a:solidFill>
                <a:srgbClr val="FFFFFF"/>
              </a:solidFill>
            </a:endParaRPr>
          </a:p>
        </p:txBody>
      </p:sp>
      <p:sp>
        <p:nvSpPr>
          <p:cNvPr id="16" name="TextBox 15"/>
          <p:cNvSpPr txBox="1"/>
          <p:nvPr/>
        </p:nvSpPr>
        <p:spPr>
          <a:xfrm>
            <a:off x="1541733" y="1304876"/>
            <a:ext cx="1360723" cy="657085"/>
          </a:xfrm>
          <a:prstGeom prst="rect">
            <a:avLst/>
          </a:prstGeom>
          <a:noFill/>
        </p:spPr>
        <p:txBody>
          <a:bodyPr wrap="square" lIns="91422" tIns="45711" rIns="91422" bIns="45711">
            <a:spAutoFit/>
          </a:bodyPr>
          <a:lstStyle/>
          <a:p>
            <a:pPr>
              <a:lnSpc>
                <a:spcPct val="150000"/>
              </a:lnSpc>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rPr>
              <a:t>单击此处添加您的标题文字</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Oval 28"/>
          <p:cNvSpPr/>
          <p:nvPr/>
        </p:nvSpPr>
        <p:spPr>
          <a:xfrm>
            <a:off x="685922" y="2631990"/>
            <a:ext cx="473157" cy="4732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fontAlgn="base">
              <a:spcBef>
                <a:spcPct val="0"/>
              </a:spcBef>
              <a:spcAft>
                <a:spcPct val="0"/>
              </a:spcAft>
              <a:defRPr>
                <a:solidFill>
                  <a:schemeClr val="tx1"/>
                </a:solidFill>
                <a:latin typeface="Rockwell" pitchFamily="18" charset="0"/>
              </a:defRPr>
            </a:lvl6pPr>
            <a:lvl7pPr marL="2971800" indent="-228600" fontAlgn="base">
              <a:spcBef>
                <a:spcPct val="0"/>
              </a:spcBef>
              <a:spcAft>
                <a:spcPct val="0"/>
              </a:spcAft>
              <a:defRPr>
                <a:solidFill>
                  <a:schemeClr val="tx1"/>
                </a:solidFill>
                <a:latin typeface="Rockwell" pitchFamily="18" charset="0"/>
              </a:defRPr>
            </a:lvl7pPr>
            <a:lvl8pPr marL="3429000" indent="-228600" fontAlgn="base">
              <a:spcBef>
                <a:spcPct val="0"/>
              </a:spcBef>
              <a:spcAft>
                <a:spcPct val="0"/>
              </a:spcAft>
              <a:defRPr>
                <a:solidFill>
                  <a:schemeClr val="tx1"/>
                </a:solidFill>
                <a:latin typeface="Rockwell" pitchFamily="18" charset="0"/>
              </a:defRPr>
            </a:lvl8pPr>
            <a:lvl9pPr marL="3886200" indent="-228600" fontAlgn="base">
              <a:spcBef>
                <a:spcPct val="0"/>
              </a:spcBef>
              <a:spcAft>
                <a:spcPct val="0"/>
              </a:spcAft>
              <a:defRPr>
                <a:solidFill>
                  <a:schemeClr val="tx1"/>
                </a:solidFill>
                <a:latin typeface="Rockwell" pitchFamily="18" charset="0"/>
              </a:defRPr>
            </a:lvl9pPr>
          </a:lstStyle>
          <a:p>
            <a:pPr algn="ctr"/>
            <a:endParaRPr lang="zh-CN" altLang="zh-CN">
              <a:solidFill>
                <a:srgbClr val="FFFFFF"/>
              </a:solidFill>
            </a:endParaRPr>
          </a:p>
        </p:txBody>
      </p:sp>
      <p:sp>
        <p:nvSpPr>
          <p:cNvPr id="18" name="TextBox 17"/>
          <p:cNvSpPr txBox="1"/>
          <p:nvPr/>
        </p:nvSpPr>
        <p:spPr>
          <a:xfrm>
            <a:off x="1173368" y="2556956"/>
            <a:ext cx="1334845" cy="657085"/>
          </a:xfrm>
          <a:prstGeom prst="rect">
            <a:avLst/>
          </a:prstGeom>
          <a:noFill/>
        </p:spPr>
        <p:txBody>
          <a:bodyPr wrap="square" lIns="91422" tIns="45711" rIns="91422" bIns="45711">
            <a:spAutoFit/>
          </a:bodyPr>
          <a:lstStyle/>
          <a:p>
            <a:pPr>
              <a:lnSpc>
                <a:spcPct val="150000"/>
              </a:lnSpc>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rPr>
              <a:t>单击此处添加您的标题文字</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Oval 30"/>
          <p:cNvSpPr/>
          <p:nvPr/>
        </p:nvSpPr>
        <p:spPr>
          <a:xfrm>
            <a:off x="1054286" y="3857918"/>
            <a:ext cx="473157" cy="4732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fontAlgn="base">
              <a:spcBef>
                <a:spcPct val="0"/>
              </a:spcBef>
              <a:spcAft>
                <a:spcPct val="0"/>
              </a:spcAft>
              <a:defRPr>
                <a:solidFill>
                  <a:schemeClr val="tx1"/>
                </a:solidFill>
                <a:latin typeface="Rockwell" pitchFamily="18" charset="0"/>
              </a:defRPr>
            </a:lvl6pPr>
            <a:lvl7pPr marL="2971800" indent="-228600" fontAlgn="base">
              <a:spcBef>
                <a:spcPct val="0"/>
              </a:spcBef>
              <a:spcAft>
                <a:spcPct val="0"/>
              </a:spcAft>
              <a:defRPr>
                <a:solidFill>
                  <a:schemeClr val="tx1"/>
                </a:solidFill>
                <a:latin typeface="Rockwell" pitchFamily="18" charset="0"/>
              </a:defRPr>
            </a:lvl7pPr>
            <a:lvl8pPr marL="3429000" indent="-228600" fontAlgn="base">
              <a:spcBef>
                <a:spcPct val="0"/>
              </a:spcBef>
              <a:spcAft>
                <a:spcPct val="0"/>
              </a:spcAft>
              <a:defRPr>
                <a:solidFill>
                  <a:schemeClr val="tx1"/>
                </a:solidFill>
                <a:latin typeface="Rockwell" pitchFamily="18" charset="0"/>
              </a:defRPr>
            </a:lvl8pPr>
            <a:lvl9pPr marL="3886200" indent="-228600" fontAlgn="base">
              <a:spcBef>
                <a:spcPct val="0"/>
              </a:spcBef>
              <a:spcAft>
                <a:spcPct val="0"/>
              </a:spcAft>
              <a:defRPr>
                <a:solidFill>
                  <a:schemeClr val="tx1"/>
                </a:solidFill>
                <a:latin typeface="Rockwell" pitchFamily="18" charset="0"/>
              </a:defRPr>
            </a:lvl9pPr>
          </a:lstStyle>
          <a:p>
            <a:pPr algn="ctr"/>
            <a:endParaRPr lang="zh-CN" altLang="zh-CN">
              <a:solidFill>
                <a:srgbClr val="FFFFFF"/>
              </a:solidFill>
            </a:endParaRPr>
          </a:p>
        </p:txBody>
      </p:sp>
      <p:sp>
        <p:nvSpPr>
          <p:cNvPr id="20" name="TextBox 19"/>
          <p:cNvSpPr txBox="1"/>
          <p:nvPr/>
        </p:nvSpPr>
        <p:spPr>
          <a:xfrm>
            <a:off x="1541733" y="3785447"/>
            <a:ext cx="1360723" cy="657085"/>
          </a:xfrm>
          <a:prstGeom prst="rect">
            <a:avLst/>
          </a:prstGeom>
          <a:noFill/>
        </p:spPr>
        <p:txBody>
          <a:bodyPr wrap="square" lIns="91422" tIns="45711" rIns="91422" bIns="45711">
            <a:spAutoFit/>
          </a:bodyPr>
          <a:lstStyle/>
          <a:p>
            <a:pPr>
              <a:lnSpc>
                <a:spcPct val="150000"/>
              </a:lnSpc>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rPr>
              <a:t>单击此处添加您的标题文字</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Oval 32"/>
          <p:cNvSpPr/>
          <p:nvPr/>
        </p:nvSpPr>
        <p:spPr>
          <a:xfrm>
            <a:off x="6478127" y="1414000"/>
            <a:ext cx="473157" cy="47322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91422" tIns="45711" rIns="91422" bIns="45711" anchor="ct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fontAlgn="base">
              <a:spcBef>
                <a:spcPct val="0"/>
              </a:spcBef>
              <a:spcAft>
                <a:spcPct val="0"/>
              </a:spcAft>
              <a:defRPr>
                <a:solidFill>
                  <a:schemeClr val="tx1"/>
                </a:solidFill>
                <a:latin typeface="Rockwell" pitchFamily="18" charset="0"/>
              </a:defRPr>
            </a:lvl6pPr>
            <a:lvl7pPr marL="2971800" indent="-228600" fontAlgn="base">
              <a:spcBef>
                <a:spcPct val="0"/>
              </a:spcBef>
              <a:spcAft>
                <a:spcPct val="0"/>
              </a:spcAft>
              <a:defRPr>
                <a:solidFill>
                  <a:schemeClr val="tx1"/>
                </a:solidFill>
                <a:latin typeface="Rockwell" pitchFamily="18" charset="0"/>
              </a:defRPr>
            </a:lvl7pPr>
            <a:lvl8pPr marL="3429000" indent="-228600" fontAlgn="base">
              <a:spcBef>
                <a:spcPct val="0"/>
              </a:spcBef>
              <a:spcAft>
                <a:spcPct val="0"/>
              </a:spcAft>
              <a:defRPr>
                <a:solidFill>
                  <a:schemeClr val="tx1"/>
                </a:solidFill>
                <a:latin typeface="Rockwell" pitchFamily="18" charset="0"/>
              </a:defRPr>
            </a:lvl8pPr>
            <a:lvl9pPr marL="3886200" indent="-228600" fontAlgn="base">
              <a:spcBef>
                <a:spcPct val="0"/>
              </a:spcBef>
              <a:spcAft>
                <a:spcPct val="0"/>
              </a:spcAft>
              <a:defRPr>
                <a:solidFill>
                  <a:schemeClr val="tx1"/>
                </a:solidFill>
                <a:latin typeface="Rockwell" pitchFamily="18" charset="0"/>
              </a:defRPr>
            </a:lvl9pPr>
          </a:lstStyle>
          <a:p>
            <a:pPr algn="ctr"/>
            <a:endParaRPr lang="zh-CN" altLang="zh-CN">
              <a:solidFill>
                <a:srgbClr val="FFFFFF"/>
              </a:solidFill>
            </a:endParaRPr>
          </a:p>
        </p:txBody>
      </p:sp>
      <p:sp>
        <p:nvSpPr>
          <p:cNvPr id="22" name="TextBox 21"/>
          <p:cNvSpPr txBox="1"/>
          <p:nvPr/>
        </p:nvSpPr>
        <p:spPr>
          <a:xfrm>
            <a:off x="7009417" y="1292712"/>
            <a:ext cx="1378070" cy="657085"/>
          </a:xfrm>
          <a:prstGeom prst="rect">
            <a:avLst/>
          </a:prstGeom>
          <a:noFill/>
        </p:spPr>
        <p:txBody>
          <a:bodyPr wrap="square" lIns="91422" tIns="45711" rIns="91422" bIns="45711">
            <a:spAutoFit/>
          </a:bodyPr>
          <a:lstStyle/>
          <a:p>
            <a:pPr>
              <a:lnSpc>
                <a:spcPct val="150000"/>
              </a:lnSpc>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rPr>
              <a:t>单击此处添加您的标题文字</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Oval 34"/>
          <p:cNvSpPr/>
          <p:nvPr/>
        </p:nvSpPr>
        <p:spPr>
          <a:xfrm>
            <a:off x="6795683" y="2639926"/>
            <a:ext cx="473157" cy="471634"/>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91422" tIns="45711" rIns="91422" bIns="45711" anchor="ct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fontAlgn="base">
              <a:spcBef>
                <a:spcPct val="0"/>
              </a:spcBef>
              <a:spcAft>
                <a:spcPct val="0"/>
              </a:spcAft>
              <a:defRPr>
                <a:solidFill>
                  <a:schemeClr val="tx1"/>
                </a:solidFill>
                <a:latin typeface="Rockwell" pitchFamily="18" charset="0"/>
              </a:defRPr>
            </a:lvl6pPr>
            <a:lvl7pPr marL="2971800" indent="-228600" fontAlgn="base">
              <a:spcBef>
                <a:spcPct val="0"/>
              </a:spcBef>
              <a:spcAft>
                <a:spcPct val="0"/>
              </a:spcAft>
              <a:defRPr>
                <a:solidFill>
                  <a:schemeClr val="tx1"/>
                </a:solidFill>
                <a:latin typeface="Rockwell" pitchFamily="18" charset="0"/>
              </a:defRPr>
            </a:lvl7pPr>
            <a:lvl8pPr marL="3429000" indent="-228600" fontAlgn="base">
              <a:spcBef>
                <a:spcPct val="0"/>
              </a:spcBef>
              <a:spcAft>
                <a:spcPct val="0"/>
              </a:spcAft>
              <a:defRPr>
                <a:solidFill>
                  <a:schemeClr val="tx1"/>
                </a:solidFill>
                <a:latin typeface="Rockwell" pitchFamily="18" charset="0"/>
              </a:defRPr>
            </a:lvl8pPr>
            <a:lvl9pPr marL="3886200" indent="-228600" fontAlgn="base">
              <a:spcBef>
                <a:spcPct val="0"/>
              </a:spcBef>
              <a:spcAft>
                <a:spcPct val="0"/>
              </a:spcAft>
              <a:defRPr>
                <a:solidFill>
                  <a:schemeClr val="tx1"/>
                </a:solidFill>
                <a:latin typeface="Rockwell" pitchFamily="18" charset="0"/>
              </a:defRPr>
            </a:lvl9pPr>
          </a:lstStyle>
          <a:p>
            <a:pPr algn="ctr"/>
            <a:endParaRPr lang="zh-CN" altLang="zh-CN">
              <a:solidFill>
                <a:srgbClr val="FFFFFF"/>
              </a:solidFill>
            </a:endParaRPr>
          </a:p>
        </p:txBody>
      </p:sp>
      <p:sp>
        <p:nvSpPr>
          <p:cNvPr id="24" name="TextBox 23"/>
          <p:cNvSpPr txBox="1"/>
          <p:nvPr/>
        </p:nvSpPr>
        <p:spPr>
          <a:xfrm>
            <a:off x="7274479" y="2556956"/>
            <a:ext cx="1345581" cy="657085"/>
          </a:xfrm>
          <a:prstGeom prst="rect">
            <a:avLst/>
          </a:prstGeom>
          <a:noFill/>
        </p:spPr>
        <p:txBody>
          <a:bodyPr wrap="square" lIns="91422" tIns="45711" rIns="91422" bIns="45711">
            <a:spAutoFit/>
          </a:bodyPr>
          <a:lstStyle/>
          <a:p>
            <a:pPr>
              <a:lnSpc>
                <a:spcPct val="150000"/>
              </a:lnSpc>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rPr>
              <a:t>单击此处添加您的标题文字</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Oval 36"/>
          <p:cNvSpPr/>
          <p:nvPr/>
        </p:nvSpPr>
        <p:spPr>
          <a:xfrm>
            <a:off x="6478127" y="3864270"/>
            <a:ext cx="473157" cy="473221"/>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91422" tIns="45711" rIns="91422" bIns="45711" anchor="ctr"/>
          <a:lstStyle>
            <a:lvl1pPr>
              <a:defRPr>
                <a:solidFill>
                  <a:schemeClr val="tx1"/>
                </a:solidFill>
                <a:latin typeface="Rockwell" pitchFamily="18" charset="0"/>
              </a:defRPr>
            </a:lvl1pPr>
            <a:lvl2pPr marL="742950" indent="-285750">
              <a:defRPr>
                <a:solidFill>
                  <a:schemeClr val="tx1"/>
                </a:solidFill>
                <a:latin typeface="Rockwell" pitchFamily="18" charset="0"/>
              </a:defRPr>
            </a:lvl2pPr>
            <a:lvl3pPr marL="1143000" indent="-228600">
              <a:defRPr>
                <a:solidFill>
                  <a:schemeClr val="tx1"/>
                </a:solidFill>
                <a:latin typeface="Rockwell" pitchFamily="18" charset="0"/>
              </a:defRPr>
            </a:lvl3pPr>
            <a:lvl4pPr marL="1600200" indent="-228600">
              <a:defRPr>
                <a:solidFill>
                  <a:schemeClr val="tx1"/>
                </a:solidFill>
                <a:latin typeface="Rockwell" pitchFamily="18" charset="0"/>
              </a:defRPr>
            </a:lvl4pPr>
            <a:lvl5pPr marL="2057400" indent="-228600">
              <a:defRPr>
                <a:solidFill>
                  <a:schemeClr val="tx1"/>
                </a:solidFill>
                <a:latin typeface="Rockwell" pitchFamily="18" charset="0"/>
              </a:defRPr>
            </a:lvl5pPr>
            <a:lvl6pPr marL="2514600" indent="-228600" fontAlgn="base">
              <a:spcBef>
                <a:spcPct val="0"/>
              </a:spcBef>
              <a:spcAft>
                <a:spcPct val="0"/>
              </a:spcAft>
              <a:defRPr>
                <a:solidFill>
                  <a:schemeClr val="tx1"/>
                </a:solidFill>
                <a:latin typeface="Rockwell" pitchFamily="18" charset="0"/>
              </a:defRPr>
            </a:lvl6pPr>
            <a:lvl7pPr marL="2971800" indent="-228600" fontAlgn="base">
              <a:spcBef>
                <a:spcPct val="0"/>
              </a:spcBef>
              <a:spcAft>
                <a:spcPct val="0"/>
              </a:spcAft>
              <a:defRPr>
                <a:solidFill>
                  <a:schemeClr val="tx1"/>
                </a:solidFill>
                <a:latin typeface="Rockwell" pitchFamily="18" charset="0"/>
              </a:defRPr>
            </a:lvl7pPr>
            <a:lvl8pPr marL="3429000" indent="-228600" fontAlgn="base">
              <a:spcBef>
                <a:spcPct val="0"/>
              </a:spcBef>
              <a:spcAft>
                <a:spcPct val="0"/>
              </a:spcAft>
              <a:defRPr>
                <a:solidFill>
                  <a:schemeClr val="tx1"/>
                </a:solidFill>
                <a:latin typeface="Rockwell" pitchFamily="18" charset="0"/>
              </a:defRPr>
            </a:lvl8pPr>
            <a:lvl9pPr marL="3886200" indent="-228600" fontAlgn="base">
              <a:spcBef>
                <a:spcPct val="0"/>
              </a:spcBef>
              <a:spcAft>
                <a:spcPct val="0"/>
              </a:spcAft>
              <a:defRPr>
                <a:solidFill>
                  <a:schemeClr val="tx1"/>
                </a:solidFill>
                <a:latin typeface="Rockwell" pitchFamily="18" charset="0"/>
              </a:defRPr>
            </a:lvl9pPr>
          </a:lstStyle>
          <a:p>
            <a:pPr algn="ctr"/>
            <a:endParaRPr lang="zh-CN" altLang="zh-CN">
              <a:solidFill>
                <a:srgbClr val="FFFFFF"/>
              </a:solidFill>
            </a:endParaRPr>
          </a:p>
        </p:txBody>
      </p:sp>
      <p:sp>
        <p:nvSpPr>
          <p:cNvPr id="26" name="TextBox 25"/>
          <p:cNvSpPr txBox="1"/>
          <p:nvPr/>
        </p:nvSpPr>
        <p:spPr>
          <a:xfrm>
            <a:off x="6965573" y="3804882"/>
            <a:ext cx="1347357" cy="657085"/>
          </a:xfrm>
          <a:prstGeom prst="rect">
            <a:avLst/>
          </a:prstGeom>
          <a:noFill/>
        </p:spPr>
        <p:txBody>
          <a:bodyPr wrap="square" lIns="91422" tIns="45711" rIns="91422" bIns="45711">
            <a:spAutoFit/>
          </a:bodyPr>
          <a:lstStyle/>
          <a:p>
            <a:pPr>
              <a:lnSpc>
                <a:spcPct val="150000"/>
              </a:lnSpc>
            </a:pPr>
            <a:r>
              <a:rPr lang="zh-CN" altLang="en-US" sz="1300">
                <a:solidFill>
                  <a:schemeClr val="tx1">
                    <a:lumMod val="75000"/>
                    <a:lumOff val="25000"/>
                  </a:schemeClr>
                </a:solidFill>
                <a:latin typeface="微软雅黑" panose="020b0503020204020204" pitchFamily="34" charset="-122"/>
                <a:ea typeface="微软雅黑" panose="020b0503020204020204" pitchFamily="34" charset="-122"/>
              </a:rPr>
              <a:t>单击此处添加您的标题文字</a:t>
            </a:r>
            <a:endParaRPr lang="zh-CN" altLang="en-US" sz="13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Box 26"/>
          <p:cNvSpPr txBox="1"/>
          <p:nvPr/>
        </p:nvSpPr>
        <p:spPr>
          <a:xfrm>
            <a:off x="1124145" y="1488637"/>
            <a:ext cx="408059" cy="531075"/>
          </a:xfrm>
          <a:prstGeom prst="rect">
            <a:avLst/>
          </a:prstGeom>
          <a:noFill/>
        </p:spPr>
        <p:txBody>
          <a:bodyPr lIns="91422" tIns="45711" rIns="91422" bIns="45711">
            <a:spAutoFit/>
          </a:bodyPr>
          <a:lstStyle/>
          <a:p>
            <a:pPr>
              <a:defRPr/>
            </a:pPr>
            <a:r>
              <a:rPr lang="en-US" sz="1400">
                <a:solidFill>
                  <a:schemeClr val="bg1"/>
                </a:solidFill>
                <a:latin typeface="+mj-lt"/>
              </a:rPr>
              <a:t>01.</a:t>
            </a:r>
            <a:endParaRPr lang="en-US" sz="1400">
              <a:solidFill>
                <a:schemeClr val="bg1"/>
              </a:solidFill>
              <a:latin typeface="+mj-lt"/>
            </a:endParaRPr>
          </a:p>
        </p:txBody>
      </p:sp>
      <p:sp>
        <p:nvSpPr>
          <p:cNvPr id="31" name="TextBox 27"/>
          <p:cNvSpPr txBox="1"/>
          <p:nvPr/>
        </p:nvSpPr>
        <p:spPr>
          <a:xfrm>
            <a:off x="754196" y="2714565"/>
            <a:ext cx="408058" cy="531075"/>
          </a:xfrm>
          <a:prstGeom prst="rect">
            <a:avLst/>
          </a:prstGeom>
          <a:noFill/>
        </p:spPr>
        <p:txBody>
          <a:bodyPr lIns="91422" tIns="45711" rIns="91422" bIns="45711">
            <a:spAutoFit/>
          </a:bodyPr>
          <a:lstStyle/>
          <a:p>
            <a:pPr>
              <a:defRPr/>
            </a:pPr>
            <a:r>
              <a:rPr lang="en-US" sz="1400">
                <a:solidFill>
                  <a:schemeClr val="bg1"/>
                </a:solidFill>
                <a:latin typeface="+mj-lt"/>
              </a:rPr>
              <a:t>02.</a:t>
            </a:r>
            <a:endParaRPr lang="en-US" sz="1400">
              <a:solidFill>
                <a:schemeClr val="bg1"/>
              </a:solidFill>
              <a:latin typeface="+mj-lt"/>
            </a:endParaRPr>
          </a:p>
        </p:txBody>
      </p:sp>
      <p:sp>
        <p:nvSpPr>
          <p:cNvPr id="32" name="TextBox 28"/>
          <p:cNvSpPr txBox="1"/>
          <p:nvPr/>
        </p:nvSpPr>
        <p:spPr>
          <a:xfrm>
            <a:off x="1141614" y="3948433"/>
            <a:ext cx="408058" cy="531075"/>
          </a:xfrm>
          <a:prstGeom prst="rect">
            <a:avLst/>
          </a:prstGeom>
          <a:noFill/>
        </p:spPr>
        <p:txBody>
          <a:bodyPr lIns="91422" tIns="45711" rIns="91422" bIns="45711">
            <a:spAutoFit/>
          </a:bodyPr>
          <a:lstStyle/>
          <a:p>
            <a:pPr>
              <a:defRPr/>
            </a:pPr>
            <a:r>
              <a:rPr lang="en-US" sz="1400">
                <a:solidFill>
                  <a:schemeClr val="bg1"/>
                </a:solidFill>
                <a:latin typeface="+mj-lt"/>
              </a:rPr>
              <a:t>03.</a:t>
            </a:r>
            <a:endParaRPr lang="en-US" sz="1400">
              <a:solidFill>
                <a:schemeClr val="bg1"/>
              </a:solidFill>
              <a:latin typeface="+mj-lt"/>
            </a:endParaRPr>
          </a:p>
        </p:txBody>
      </p:sp>
      <p:sp>
        <p:nvSpPr>
          <p:cNvPr id="33" name="TextBox 29"/>
          <p:cNvSpPr txBox="1"/>
          <p:nvPr/>
        </p:nvSpPr>
        <p:spPr>
          <a:xfrm>
            <a:off x="6555929" y="1504517"/>
            <a:ext cx="408058" cy="531075"/>
          </a:xfrm>
          <a:prstGeom prst="rect">
            <a:avLst/>
          </a:prstGeom>
          <a:noFill/>
        </p:spPr>
        <p:txBody>
          <a:bodyPr lIns="91422" tIns="45711" rIns="91422" bIns="45711">
            <a:spAutoFit/>
          </a:bodyPr>
          <a:lstStyle/>
          <a:p>
            <a:pPr>
              <a:defRPr/>
            </a:pPr>
            <a:r>
              <a:rPr lang="en-US" sz="1400">
                <a:solidFill>
                  <a:schemeClr val="bg1"/>
                </a:solidFill>
                <a:latin typeface="+mj-lt"/>
              </a:rPr>
              <a:t>04.</a:t>
            </a:r>
            <a:endParaRPr lang="en-US" sz="1400">
              <a:solidFill>
                <a:schemeClr val="bg1"/>
              </a:solidFill>
              <a:latin typeface="+mj-lt"/>
            </a:endParaRPr>
          </a:p>
        </p:txBody>
      </p:sp>
      <p:sp>
        <p:nvSpPr>
          <p:cNvPr id="34" name="TextBox 30"/>
          <p:cNvSpPr txBox="1"/>
          <p:nvPr/>
        </p:nvSpPr>
        <p:spPr>
          <a:xfrm>
            <a:off x="6860782" y="2739973"/>
            <a:ext cx="408058" cy="531075"/>
          </a:xfrm>
          <a:prstGeom prst="rect">
            <a:avLst/>
          </a:prstGeom>
          <a:noFill/>
        </p:spPr>
        <p:txBody>
          <a:bodyPr lIns="91422" tIns="45711" rIns="91422" bIns="45711">
            <a:spAutoFit/>
          </a:bodyPr>
          <a:lstStyle/>
          <a:p>
            <a:pPr>
              <a:defRPr/>
            </a:pPr>
            <a:r>
              <a:rPr lang="en-US" sz="1400">
                <a:solidFill>
                  <a:schemeClr val="bg1"/>
                </a:solidFill>
                <a:latin typeface="+mj-lt"/>
              </a:rPr>
              <a:t>05.</a:t>
            </a:r>
            <a:endParaRPr lang="en-US" sz="1400">
              <a:solidFill>
                <a:schemeClr val="bg1"/>
              </a:solidFill>
              <a:latin typeface="+mj-lt"/>
            </a:endParaRPr>
          </a:p>
        </p:txBody>
      </p:sp>
      <p:sp>
        <p:nvSpPr>
          <p:cNvPr id="35" name="TextBox 31"/>
          <p:cNvSpPr txBox="1"/>
          <p:nvPr/>
        </p:nvSpPr>
        <p:spPr>
          <a:xfrm>
            <a:off x="6554338" y="3948433"/>
            <a:ext cx="408059" cy="531075"/>
          </a:xfrm>
          <a:prstGeom prst="rect">
            <a:avLst/>
          </a:prstGeom>
          <a:noFill/>
        </p:spPr>
        <p:txBody>
          <a:bodyPr lIns="91422" tIns="45711" rIns="91422" bIns="45711">
            <a:spAutoFit/>
          </a:bodyPr>
          <a:lstStyle/>
          <a:p>
            <a:pPr>
              <a:defRPr/>
            </a:pPr>
            <a:r>
              <a:rPr lang="en-US" sz="1400">
                <a:solidFill>
                  <a:schemeClr val="bg1"/>
                </a:solidFill>
                <a:latin typeface="+mj-lt"/>
              </a:rPr>
              <a:t>06.</a:t>
            </a:r>
            <a:endParaRPr lang="en-US" sz="1400">
              <a:solidFill>
                <a:schemeClr val="bg1"/>
              </a:solidFill>
              <a:latin typeface="+mj-lt"/>
            </a:endParaRPr>
          </a:p>
        </p:txBody>
      </p:sp>
    </p:spTree>
  </p:cSld>
  <p:clrMapOvr>
    <a:masterClrMapping/>
  </p:clrMapOvr>
  <mc:AlternateContent>
    <mc:Choice xmlns:p14="http://schemas.microsoft.com/office/powerpoint/2010/main" Requires="p14">
      <p:transition advClick="0" advTm="5000" p14:dur="10">
        <p:random/>
      </p:transition>
    </mc:Choice>
    <mc:Fallback>
      <p:transition advClick="0"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nodeType="after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par>
                          <p:cTn id="16" fill="hold" nodeType="afterGroup">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par>
                          <p:cTn id="20" fill="hold" nodeType="afterGroup">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par>
                          <p:cTn id="24" fill="hold" nodeType="afterGroup">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par>
                          <p:cTn id="28" fill="hold" nodeType="afterGroup">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par>
                          <p:cTn id="32" fill="hold" nodeType="afterGroup">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randombar(horizontal)">
                                      <p:cBhvr>
                                        <p:cTn id="35" dur="500"/>
                                        <p:tgtEl>
                                          <p:spTgt spid="13"/>
                                        </p:tgtEl>
                                      </p:cBhvr>
                                    </p:animEffect>
                                  </p:childTnLst>
                                </p:cTn>
                              </p:par>
                            </p:childTnLst>
                          </p:cTn>
                        </p:par>
                        <p:par>
                          <p:cTn id="36" fill="hold" nodeType="afterGroup">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randombar(horizont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矩形 26"/>
          <p:cNvSpPr/>
          <p:nvPr/>
        </p:nvSpPr>
        <p:spPr>
          <a:xfrm>
            <a:off x="0" y="243840"/>
            <a:ext cx="388620"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65415" y="222855"/>
            <a:ext cx="1723549"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441960" y="243840"/>
            <a:ext cx="94266"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3545887" y="1361323"/>
            <a:ext cx="943449" cy="943449"/>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latin typeface="微软雅黑" panose="020b0503020204020204" pitchFamily="34" charset="-122"/>
                <a:ea typeface="微软雅黑" panose="020b0503020204020204" pitchFamily="34" charset="-122"/>
              </a:rPr>
              <a:t>S</a:t>
            </a:r>
            <a:endParaRPr lang="zh-CN" altLang="en-US" sz="2700">
              <a:latin typeface="微软雅黑" panose="020b0503020204020204" pitchFamily="34" charset="-122"/>
              <a:ea typeface="微软雅黑" panose="020b0503020204020204" pitchFamily="34" charset="-122"/>
            </a:endParaRPr>
          </a:p>
        </p:txBody>
      </p:sp>
      <p:sp>
        <p:nvSpPr>
          <p:cNvPr id="6" name="圆角矩形 5"/>
          <p:cNvSpPr/>
          <p:nvPr/>
        </p:nvSpPr>
        <p:spPr>
          <a:xfrm>
            <a:off x="4600660" y="1361323"/>
            <a:ext cx="943449" cy="943449"/>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latin typeface="微软雅黑" panose="020b0503020204020204" pitchFamily="34" charset="-122"/>
                <a:ea typeface="微软雅黑" panose="020b0503020204020204" pitchFamily="34" charset="-122"/>
              </a:rPr>
              <a:t>W</a:t>
            </a:r>
            <a:endParaRPr lang="zh-CN" altLang="en-US" sz="2700">
              <a:latin typeface="微软雅黑" panose="020b0503020204020204" pitchFamily="34" charset="-122"/>
              <a:ea typeface="微软雅黑" panose="020b0503020204020204" pitchFamily="34" charset="-122"/>
            </a:endParaRPr>
          </a:p>
        </p:txBody>
      </p:sp>
      <p:sp>
        <p:nvSpPr>
          <p:cNvPr id="7" name="圆角矩形 6"/>
          <p:cNvSpPr/>
          <p:nvPr/>
        </p:nvSpPr>
        <p:spPr>
          <a:xfrm>
            <a:off x="3545887" y="2387437"/>
            <a:ext cx="943449" cy="943449"/>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latin typeface="微软雅黑" panose="020b0503020204020204" pitchFamily="34" charset="-122"/>
                <a:ea typeface="微软雅黑" panose="020b0503020204020204" pitchFamily="34" charset="-122"/>
              </a:rPr>
              <a:t>O</a:t>
            </a:r>
            <a:endParaRPr lang="zh-CN" altLang="en-US" sz="2700">
              <a:latin typeface="微软雅黑" panose="020b0503020204020204" pitchFamily="34" charset="-122"/>
              <a:ea typeface="微软雅黑" panose="020b0503020204020204" pitchFamily="34" charset="-122"/>
            </a:endParaRPr>
          </a:p>
        </p:txBody>
      </p:sp>
      <p:sp>
        <p:nvSpPr>
          <p:cNvPr id="8" name="圆角矩形 7"/>
          <p:cNvSpPr/>
          <p:nvPr/>
        </p:nvSpPr>
        <p:spPr>
          <a:xfrm>
            <a:off x="4600660" y="2387437"/>
            <a:ext cx="943449" cy="943449"/>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latin typeface="微软雅黑" panose="020b0503020204020204" pitchFamily="34" charset="-122"/>
                <a:ea typeface="微软雅黑" panose="020b0503020204020204" pitchFamily="34" charset="-122"/>
              </a:rPr>
              <a:t>T</a:t>
            </a:r>
            <a:endParaRPr lang="zh-CN" altLang="en-US" sz="2700">
              <a:latin typeface="微软雅黑" panose="020b0503020204020204" pitchFamily="34" charset="-122"/>
              <a:ea typeface="微软雅黑" panose="020b0503020204020204" pitchFamily="34" charset="-122"/>
            </a:endParaRPr>
          </a:p>
        </p:txBody>
      </p:sp>
      <p:sp>
        <p:nvSpPr>
          <p:cNvPr id="9" name="矩形 8"/>
          <p:cNvSpPr/>
          <p:nvPr/>
        </p:nvSpPr>
        <p:spPr>
          <a:xfrm>
            <a:off x="1312260" y="1417626"/>
            <a:ext cx="1107997" cy="276999"/>
          </a:xfrm>
          <a:prstGeom prst="rect">
            <a:avLst/>
          </a:prstGeom>
        </p:spPr>
        <p:txBody>
          <a:bodyPr wrap="none">
            <a:spAutoFit/>
          </a:bodyPr>
          <a:lstStyle/>
          <a:p>
            <a:pPr algn="ctr"/>
            <a:r>
              <a:rPr lang="zh-CN" altLang="en-US" sz="1200" b="1">
                <a:latin typeface="微软雅黑" panose="020b0503020204020204" pitchFamily="34" charset="-122"/>
                <a:ea typeface="微软雅黑" panose="020b0503020204020204" pitchFamily="34" charset="-122"/>
              </a:rPr>
              <a:t>添加标题内容</a:t>
            </a:r>
            <a:endParaRPr lang="en-US" altLang="zh-CN" sz="1200" b="1">
              <a:latin typeface="微软雅黑" panose="020b0503020204020204" pitchFamily="34" charset="-122"/>
              <a:ea typeface="微软雅黑" panose="020b0503020204020204" pitchFamily="34" charset="-122"/>
            </a:endParaRPr>
          </a:p>
        </p:txBody>
      </p:sp>
      <p:sp>
        <p:nvSpPr>
          <p:cNvPr id="10" name="矩形 9"/>
          <p:cNvSpPr/>
          <p:nvPr/>
        </p:nvSpPr>
        <p:spPr>
          <a:xfrm>
            <a:off x="1277790" y="1673680"/>
            <a:ext cx="2268096" cy="383310"/>
          </a:xfrm>
          <a:prstGeom prst="rect">
            <a:avLst/>
          </a:prstGeom>
        </p:spPr>
        <p:txBody>
          <a:bodyPr wrap="square">
            <a:spAutoFit/>
          </a:bodyPr>
          <a:lstStyle/>
          <a:p>
            <a:pPr>
              <a:lnSpc>
                <a:spcPct val="120000"/>
              </a:lnSpc>
              <a:spcBef>
                <a:spcPct val="0"/>
              </a:spcBef>
              <a:buNone/>
            </a:pPr>
            <a:r>
              <a:rPr lang="zh-CN" altLang="en-US" sz="79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在此录入上述图表的综合说明，在此录入上述图表的综合描述说明。</a:t>
            </a:r>
            <a:endParaRPr lang="zh-CN" altLang="en-US" sz="79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10"/>
          <p:cNvSpPr/>
          <p:nvPr/>
        </p:nvSpPr>
        <p:spPr>
          <a:xfrm>
            <a:off x="5740752" y="1417626"/>
            <a:ext cx="1107997" cy="276999"/>
          </a:xfrm>
          <a:prstGeom prst="rect">
            <a:avLst/>
          </a:prstGeom>
        </p:spPr>
        <p:txBody>
          <a:bodyPr wrap="none">
            <a:spAutoFit/>
          </a:bodyPr>
          <a:lstStyle/>
          <a:p>
            <a:pPr algn="ctr"/>
            <a:r>
              <a:rPr lang="zh-CN" altLang="en-US" sz="1200" b="1">
                <a:latin typeface="微软雅黑" panose="020b0503020204020204" pitchFamily="34" charset="-122"/>
                <a:ea typeface="微软雅黑" panose="020b0503020204020204" pitchFamily="34" charset="-122"/>
              </a:rPr>
              <a:t>添加标题内容</a:t>
            </a:r>
            <a:endParaRPr lang="en-US" altLang="zh-CN" sz="1200" b="1">
              <a:latin typeface="微软雅黑" panose="020b0503020204020204" pitchFamily="34" charset="-122"/>
              <a:ea typeface="微软雅黑" panose="020b0503020204020204" pitchFamily="34" charset="-122"/>
            </a:endParaRPr>
          </a:p>
        </p:txBody>
      </p:sp>
      <p:sp>
        <p:nvSpPr>
          <p:cNvPr id="12" name="矩形 11"/>
          <p:cNvSpPr/>
          <p:nvPr/>
        </p:nvSpPr>
        <p:spPr>
          <a:xfrm>
            <a:off x="5706282" y="1673680"/>
            <a:ext cx="2268096" cy="383310"/>
          </a:xfrm>
          <a:prstGeom prst="rect">
            <a:avLst/>
          </a:prstGeom>
        </p:spPr>
        <p:txBody>
          <a:bodyPr wrap="square">
            <a:spAutoFit/>
          </a:bodyPr>
          <a:lstStyle/>
          <a:p>
            <a:pPr>
              <a:lnSpc>
                <a:spcPct val="120000"/>
              </a:lnSpc>
              <a:spcBef>
                <a:spcPct val="0"/>
              </a:spcBef>
              <a:buNone/>
            </a:pPr>
            <a:r>
              <a:rPr lang="zh-CN" altLang="en-US" sz="79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在此录入上述图表的综合说明，在此录入上述图表的综合描述说明。</a:t>
            </a:r>
            <a:endParaRPr lang="zh-CN" altLang="en-US" sz="79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12"/>
          <p:cNvSpPr/>
          <p:nvPr/>
        </p:nvSpPr>
        <p:spPr>
          <a:xfrm>
            <a:off x="1312260" y="2520795"/>
            <a:ext cx="1107997" cy="276999"/>
          </a:xfrm>
          <a:prstGeom prst="rect">
            <a:avLst/>
          </a:prstGeom>
        </p:spPr>
        <p:txBody>
          <a:bodyPr wrap="none">
            <a:spAutoFit/>
          </a:bodyPr>
          <a:lstStyle/>
          <a:p>
            <a:pPr algn="ctr"/>
            <a:r>
              <a:rPr lang="zh-CN" altLang="en-US" sz="1200" b="1">
                <a:latin typeface="微软雅黑" panose="020b0503020204020204" pitchFamily="34" charset="-122"/>
                <a:ea typeface="微软雅黑" panose="020b0503020204020204" pitchFamily="34" charset="-122"/>
              </a:rPr>
              <a:t>添加标题内容</a:t>
            </a:r>
            <a:endParaRPr lang="en-US" altLang="zh-CN" sz="1200" b="1">
              <a:latin typeface="微软雅黑" panose="020b0503020204020204" pitchFamily="34" charset="-122"/>
              <a:ea typeface="微软雅黑" panose="020b0503020204020204" pitchFamily="34" charset="-122"/>
            </a:endParaRPr>
          </a:p>
        </p:txBody>
      </p:sp>
      <p:sp>
        <p:nvSpPr>
          <p:cNvPr id="14" name="矩形 13"/>
          <p:cNvSpPr/>
          <p:nvPr/>
        </p:nvSpPr>
        <p:spPr>
          <a:xfrm>
            <a:off x="1277790" y="2776849"/>
            <a:ext cx="2268096" cy="383310"/>
          </a:xfrm>
          <a:prstGeom prst="rect">
            <a:avLst/>
          </a:prstGeom>
        </p:spPr>
        <p:txBody>
          <a:bodyPr wrap="square">
            <a:spAutoFit/>
          </a:bodyPr>
          <a:lstStyle/>
          <a:p>
            <a:pPr>
              <a:lnSpc>
                <a:spcPct val="120000"/>
              </a:lnSpc>
              <a:spcBef>
                <a:spcPct val="0"/>
              </a:spcBef>
              <a:buNone/>
            </a:pPr>
            <a:r>
              <a:rPr lang="zh-CN" altLang="en-US" sz="79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在此录入上述图表的综合说明，在此录入上述图表的综合描述说明。</a:t>
            </a:r>
            <a:endParaRPr lang="zh-CN" altLang="en-US" sz="79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14"/>
          <p:cNvSpPr/>
          <p:nvPr/>
        </p:nvSpPr>
        <p:spPr>
          <a:xfrm>
            <a:off x="5740752" y="2520795"/>
            <a:ext cx="1107997" cy="276999"/>
          </a:xfrm>
          <a:prstGeom prst="rect">
            <a:avLst/>
          </a:prstGeom>
        </p:spPr>
        <p:txBody>
          <a:bodyPr wrap="none">
            <a:spAutoFit/>
          </a:bodyPr>
          <a:lstStyle/>
          <a:p>
            <a:pPr algn="ctr"/>
            <a:r>
              <a:rPr lang="zh-CN" altLang="en-US" sz="1200" b="1">
                <a:latin typeface="微软雅黑" panose="020b0503020204020204" pitchFamily="34" charset="-122"/>
                <a:ea typeface="微软雅黑" panose="020b0503020204020204" pitchFamily="34" charset="-122"/>
              </a:rPr>
              <a:t>添加标题内容</a:t>
            </a:r>
            <a:endParaRPr lang="en-US" altLang="zh-CN" sz="1200" b="1">
              <a:latin typeface="微软雅黑" panose="020b0503020204020204" pitchFamily="34" charset="-122"/>
              <a:ea typeface="微软雅黑" panose="020b0503020204020204" pitchFamily="34" charset="-122"/>
            </a:endParaRPr>
          </a:p>
        </p:txBody>
      </p:sp>
      <p:sp>
        <p:nvSpPr>
          <p:cNvPr id="16" name="矩形 15"/>
          <p:cNvSpPr/>
          <p:nvPr/>
        </p:nvSpPr>
        <p:spPr>
          <a:xfrm>
            <a:off x="5706282" y="2776849"/>
            <a:ext cx="2268096" cy="383310"/>
          </a:xfrm>
          <a:prstGeom prst="rect">
            <a:avLst/>
          </a:prstGeom>
        </p:spPr>
        <p:txBody>
          <a:bodyPr wrap="square">
            <a:spAutoFit/>
          </a:bodyPr>
          <a:lstStyle/>
          <a:p>
            <a:pPr>
              <a:lnSpc>
                <a:spcPct val="120000"/>
              </a:lnSpc>
              <a:spcBef>
                <a:spcPct val="0"/>
              </a:spcBef>
              <a:buNone/>
            </a:pPr>
            <a:r>
              <a:rPr lang="zh-CN" altLang="en-US" sz="79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在此录入上述图表的综合说明，在此录入上述图表的综合描述说明。</a:t>
            </a:r>
            <a:endParaRPr lang="zh-CN" altLang="en-US" sz="79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圆角矩形 16"/>
          <p:cNvSpPr/>
          <p:nvPr/>
        </p:nvSpPr>
        <p:spPr>
          <a:xfrm>
            <a:off x="1439652" y="3656924"/>
            <a:ext cx="2214246" cy="324036"/>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标题 4"/>
          <p:cNvSpPr txBox="1"/>
          <p:nvPr/>
        </p:nvSpPr>
        <p:spPr>
          <a:xfrm>
            <a:off x="1385646" y="3654922"/>
            <a:ext cx="2268252" cy="301178"/>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1350" b="1">
                <a:solidFill>
                  <a:schemeClr val="bg1"/>
                </a:solidFill>
                <a:latin typeface="微软雅黑" panose="020b0503020204020204" pitchFamily="34" charset="-122"/>
                <a:ea typeface="微软雅黑" panose="020b0503020204020204" pitchFamily="34" charset="-122"/>
              </a:rPr>
              <a:t>添加标题内容</a:t>
            </a:r>
            <a:endParaRPr lang="zh-CN" altLang="en-US" sz="1350" b="1">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1439652" y="4088973"/>
            <a:ext cx="6534726" cy="377795"/>
          </a:xfrm>
          <a:prstGeom prst="rect">
            <a:avLst/>
          </a:prstGeom>
        </p:spPr>
        <p:txBody>
          <a:bodyPr wrap="square" lIns="51434" tIns="25717" rIns="51434" bIns="25717">
            <a:spAutoFit/>
          </a:bodyPr>
          <a:lstStyle/>
          <a:p>
            <a:pPr>
              <a:lnSpc>
                <a:spcPct val="150000"/>
              </a:lnSpc>
              <a:defRPr/>
            </a:pPr>
            <a:r>
              <a:rPr lang="zh-CN" altLang="en-US" sz="75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75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200</a:t>
            </a:r>
            <a:r>
              <a:rPr lang="zh-CN" altLang="en-US" sz="75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字以内，据统计每页幻灯片的最好控制在  </a:t>
            </a:r>
            <a:r>
              <a:rPr lang="en-US" altLang="zh-CN" sz="75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5</a:t>
            </a:r>
            <a:r>
              <a:rPr lang="zh-CN" altLang="en-US" sz="75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75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 </a:t>
            </a:r>
            <a:r>
              <a:rPr lang="zh-CN" altLang="en-US" sz="750">
                <a:solidFill>
                  <a:schemeClr val="tx1">
                    <a:lumMod val="65000"/>
                    <a:lumOff val="35000"/>
                  </a:schemeClr>
                </a:solidFill>
                <a:latin typeface="微软雅黑" panose="020b0503020204020204" pitchFamily="34" charset="-122"/>
                <a:ea typeface="微软雅黑" panose="020b0503020204020204" pitchFamily="34" charset="-122"/>
                <a:sym typeface="Gill Sans" charset="0"/>
              </a:rPr>
              <a:t>。</a:t>
            </a:r>
            <a:endParaRPr lang="en-US" altLang="zh-CN" sz="750">
              <a:solidFill>
                <a:schemeClr val="tx1">
                  <a:lumMod val="65000"/>
                  <a:lumOff val="35000"/>
                </a:schemeClr>
              </a:solidFill>
              <a:latin typeface="微软雅黑" panose="020b0503020204020204" pitchFamily="34" charset="-122"/>
              <a:ea typeface="微软雅黑" panose="020b0503020204020204" pitchFamily="34" charset="-122"/>
              <a:cs typeface="Lato Light" charset="0"/>
              <a:sym typeface="Lato Light" charset="0"/>
            </a:endParaRPr>
          </a:p>
        </p:txBody>
      </p:sp>
    </p:spTree>
  </p:cSld>
  <p:clrMapOvr>
    <a:masterClrMapping/>
  </p:clrMapOvr>
  <mc:AlternateContent>
    <mc:Choice xmlns:p14="http://schemas.microsoft.com/office/powerpoint/2010/main" Requires="p14">
      <p:transition advClick="0" advTm="5000" p14:dur="10">
        <p:random/>
      </p:transition>
    </mc:Choice>
    <mc:Fallback>
      <p:transition advClick="0"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nodeType="afterGroup">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par>
                          <p:cTn id="28" fill="hold" nodeType="afterGroup">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nodeType="afterGroup">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500"/>
                                        <p:tgtEl>
                                          <p:spTgt spid="12"/>
                                        </p:tgtEl>
                                      </p:cBhvr>
                                    </p:animEffect>
                                  </p:childTnLst>
                                </p:cTn>
                              </p:par>
                            </p:childTnLst>
                          </p:cTn>
                        </p:par>
                        <p:par>
                          <p:cTn id="36" fill="hold" nodeType="afterGroup">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500"/>
                                        <p:tgtEl>
                                          <p:spTgt spid="13"/>
                                        </p:tgtEl>
                                      </p:cBhvr>
                                    </p:animEffect>
                                  </p:childTnLst>
                                </p:cTn>
                              </p:par>
                            </p:childTnLst>
                          </p:cTn>
                        </p:par>
                        <p:par>
                          <p:cTn id="40" fill="hold" nodeType="afterGroup">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nodeType="afterGroup">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500"/>
                                        <p:tgtEl>
                                          <p:spTgt spid="15"/>
                                        </p:tgtEl>
                                      </p:cBhvr>
                                    </p:animEffect>
                                  </p:childTnLst>
                                </p:cTn>
                              </p:par>
                            </p:childTnLst>
                          </p:cTn>
                        </p:par>
                        <p:par>
                          <p:cTn id="48" fill="hold" nodeType="afterGroup">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up)">
                                      <p:cBhvr>
                                        <p:cTn id="51" dur="500"/>
                                        <p:tgtEl>
                                          <p:spTgt spid="16"/>
                                        </p:tgtEl>
                                      </p:cBhvr>
                                    </p:animEffect>
                                  </p:childTnLst>
                                </p:cTn>
                              </p:par>
                            </p:childTnLst>
                          </p:cTn>
                        </p:par>
                        <p:par>
                          <p:cTn id="52" fill="hold" nodeType="afterGroup">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1000"/>
                                        <p:tgtEl>
                                          <p:spTgt spid="17"/>
                                        </p:tgtEl>
                                      </p:cBhvr>
                                    </p:animEffect>
                                  </p:childTnLst>
                                </p:cTn>
                              </p:par>
                            </p:childTnLst>
                          </p:cTn>
                        </p:par>
                        <p:par>
                          <p:cTn id="56" fill="hold" nodeType="afterGroup">
                            <p:stCondLst>
                              <p:cond delay="700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18"/>
                                        </p:tgtEl>
                                        <p:attrNameLst>
                                          <p:attrName>ppt_y</p:attrName>
                                        </p:attrNameLst>
                                      </p:cBhvr>
                                      <p:tavLst>
                                        <p:tav tm="0">
                                          <p:val>
                                            <p:strVal val="#ppt_y"/>
                                          </p:val>
                                        </p:tav>
                                        <p:tav tm="100000">
                                          <p:val>
                                            <p:strVal val="#ppt_y"/>
                                          </p:val>
                                        </p:tav>
                                      </p:tavLst>
                                    </p:anim>
                                    <p:anim calcmode="lin" valueType="num">
                                      <p:cBhvr>
                                        <p:cTn id="61"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18"/>
                                        </p:tgtEl>
                                      </p:cBhvr>
                                    </p:animEffect>
                                  </p:childTnLst>
                                </p:cTn>
                              </p:par>
                            </p:childTnLst>
                          </p:cTn>
                        </p:par>
                        <p:par>
                          <p:cTn id="64" fill="hold" nodeType="afterGroup">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3" grpId="0"/>
      <p:bldP spid="14" grpId="0"/>
      <p:bldP spid="15" grpId="0"/>
      <p:bldP spid="16" grpId="0"/>
      <p:bldP spid="17" grpId="0" animBg="1"/>
      <p:bldP spid="18" grpId="0"/>
      <p:bldP spid="19"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矩形 26"/>
          <p:cNvSpPr/>
          <p:nvPr/>
        </p:nvSpPr>
        <p:spPr>
          <a:xfrm>
            <a:off x="0" y="243840"/>
            <a:ext cx="388620"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65415" y="222855"/>
            <a:ext cx="1723549"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441960" y="243840"/>
            <a:ext cx="94266"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2177409" y="2104684"/>
            <a:ext cx="1318280" cy="13184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3" rIns="91367" bIns="45683" rtlCol="0" anchor="ctr"/>
          <a:lstStyle/>
          <a:p>
            <a:pPr algn="ctr"/>
            <a:endParaRPr lang="zh-CN" altLang="en-US" sz="1200"/>
          </a:p>
        </p:txBody>
      </p:sp>
      <p:sp>
        <p:nvSpPr>
          <p:cNvPr id="6" name="椭圆 5"/>
          <p:cNvSpPr/>
          <p:nvPr/>
        </p:nvSpPr>
        <p:spPr>
          <a:xfrm>
            <a:off x="3375872" y="2104684"/>
            <a:ext cx="1318280" cy="13184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3" rIns="91367" bIns="45683" rtlCol="0" anchor="ctr"/>
          <a:lstStyle/>
          <a:p>
            <a:pPr algn="ctr"/>
            <a:endParaRPr lang="zh-CN" altLang="en-US" sz="1200"/>
          </a:p>
        </p:txBody>
      </p:sp>
      <p:sp>
        <p:nvSpPr>
          <p:cNvPr id="7" name="椭圆 6"/>
          <p:cNvSpPr/>
          <p:nvPr/>
        </p:nvSpPr>
        <p:spPr>
          <a:xfrm>
            <a:off x="4574336" y="2104684"/>
            <a:ext cx="1318280" cy="13184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3" rIns="91367" bIns="45683" rtlCol="0" anchor="ctr"/>
          <a:lstStyle/>
          <a:p>
            <a:pPr algn="ctr"/>
            <a:endParaRPr lang="zh-CN" altLang="en-US" sz="1200"/>
          </a:p>
        </p:txBody>
      </p:sp>
      <p:sp>
        <p:nvSpPr>
          <p:cNvPr id="8" name="椭圆 7"/>
          <p:cNvSpPr/>
          <p:nvPr/>
        </p:nvSpPr>
        <p:spPr>
          <a:xfrm>
            <a:off x="5772799" y="2104684"/>
            <a:ext cx="1318280" cy="13184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3" rIns="91367" bIns="45683" rtlCol="0" anchor="ctr"/>
          <a:lstStyle/>
          <a:p>
            <a:pPr algn="ctr"/>
            <a:endParaRPr lang="zh-CN" altLang="en-US" sz="1200"/>
          </a:p>
        </p:txBody>
      </p:sp>
      <p:sp>
        <p:nvSpPr>
          <p:cNvPr id="9" name="TextBox 40"/>
          <p:cNvSpPr txBox="1"/>
          <p:nvPr/>
        </p:nvSpPr>
        <p:spPr>
          <a:xfrm>
            <a:off x="2440865" y="2440996"/>
            <a:ext cx="791367" cy="738589"/>
          </a:xfrm>
          <a:prstGeom prst="rect">
            <a:avLst/>
          </a:prstGeom>
          <a:noFill/>
        </p:spPr>
        <p:txBody>
          <a:bodyPr wrap="square" lIns="91367" tIns="45683" rIns="91367" bIns="45683" rtlCol="0">
            <a:spAutoFit/>
          </a:bodyPr>
          <a:lstStyle/>
          <a:p>
            <a:pPr algn="ctr"/>
            <a:r>
              <a:rPr lang="zh-CN" altLang="en-US" sz="2100" b="1">
                <a:solidFill>
                  <a:schemeClr val="bg1"/>
                </a:solidFill>
                <a:latin typeface="微软雅黑" panose="020b0503020204020204" pitchFamily="34" charset="-122"/>
                <a:ea typeface="微软雅黑" panose="020b0503020204020204" pitchFamily="34" charset="-122"/>
              </a:rPr>
              <a:t>项目</a:t>
            </a:r>
            <a:endParaRPr lang="en-US" altLang="zh-CN" sz="2100" b="1">
              <a:solidFill>
                <a:schemeClr val="bg1"/>
              </a:solidFill>
              <a:latin typeface="微软雅黑" panose="020b0503020204020204" pitchFamily="34" charset="-122"/>
              <a:ea typeface="微软雅黑" panose="020b0503020204020204" pitchFamily="34" charset="-122"/>
            </a:endParaRPr>
          </a:p>
          <a:p>
            <a:pPr algn="ctr"/>
            <a:r>
              <a:rPr lang="en-US" altLang="zh-CN" sz="2100" b="1">
                <a:solidFill>
                  <a:schemeClr val="bg1"/>
                </a:solidFill>
                <a:latin typeface="微软雅黑" panose="020b0503020204020204" pitchFamily="34" charset="-122"/>
                <a:ea typeface="微软雅黑" panose="020b0503020204020204" pitchFamily="34" charset="-122"/>
              </a:rPr>
              <a:t>A</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10" name="TextBox 42"/>
          <p:cNvSpPr txBox="1"/>
          <p:nvPr/>
        </p:nvSpPr>
        <p:spPr>
          <a:xfrm>
            <a:off x="3639329" y="2440996"/>
            <a:ext cx="791367" cy="738589"/>
          </a:xfrm>
          <a:prstGeom prst="rect">
            <a:avLst/>
          </a:prstGeom>
          <a:noFill/>
        </p:spPr>
        <p:txBody>
          <a:bodyPr wrap="square" lIns="91367" tIns="45683" rIns="91367" bIns="45683" rtlCol="0">
            <a:spAutoFit/>
          </a:bodyPr>
          <a:lstStyle/>
          <a:p>
            <a:pPr algn="ctr"/>
            <a:r>
              <a:rPr lang="zh-CN" altLang="en-US" sz="2100" b="1">
                <a:solidFill>
                  <a:schemeClr val="bg1"/>
                </a:solidFill>
                <a:latin typeface="微软雅黑" panose="020b0503020204020204" pitchFamily="34" charset="-122"/>
                <a:ea typeface="微软雅黑" panose="020b0503020204020204" pitchFamily="34" charset="-122"/>
              </a:rPr>
              <a:t>项目</a:t>
            </a:r>
            <a:endParaRPr lang="en-US" altLang="zh-CN" sz="2100" b="1">
              <a:solidFill>
                <a:schemeClr val="bg1"/>
              </a:solidFill>
              <a:latin typeface="微软雅黑" panose="020b0503020204020204" pitchFamily="34" charset="-122"/>
              <a:ea typeface="微软雅黑" panose="020b0503020204020204" pitchFamily="34" charset="-122"/>
            </a:endParaRPr>
          </a:p>
          <a:p>
            <a:pPr algn="ctr"/>
            <a:r>
              <a:rPr lang="en-US" altLang="zh-CN" sz="2100" b="1">
                <a:solidFill>
                  <a:schemeClr val="bg1"/>
                </a:solidFill>
                <a:latin typeface="微软雅黑" panose="020b0503020204020204" pitchFamily="34" charset="-122"/>
                <a:ea typeface="微软雅黑" panose="020b0503020204020204" pitchFamily="34" charset="-122"/>
              </a:rPr>
              <a:t>B</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11" name="TextBox 43"/>
          <p:cNvSpPr txBox="1"/>
          <p:nvPr/>
        </p:nvSpPr>
        <p:spPr>
          <a:xfrm>
            <a:off x="4837793" y="2440996"/>
            <a:ext cx="791367" cy="738589"/>
          </a:xfrm>
          <a:prstGeom prst="rect">
            <a:avLst/>
          </a:prstGeom>
          <a:noFill/>
        </p:spPr>
        <p:txBody>
          <a:bodyPr wrap="square" lIns="91367" tIns="45683" rIns="91367" bIns="45683" rtlCol="0">
            <a:spAutoFit/>
          </a:bodyPr>
          <a:lstStyle/>
          <a:p>
            <a:pPr algn="ctr"/>
            <a:r>
              <a:rPr lang="zh-CN" altLang="en-US" sz="2100" b="1">
                <a:solidFill>
                  <a:schemeClr val="bg1"/>
                </a:solidFill>
                <a:latin typeface="微软雅黑" panose="020b0503020204020204" pitchFamily="34" charset="-122"/>
                <a:ea typeface="微软雅黑" panose="020b0503020204020204" pitchFamily="34" charset="-122"/>
              </a:rPr>
              <a:t>项目</a:t>
            </a:r>
            <a:endParaRPr lang="en-US" altLang="zh-CN" sz="2100" b="1">
              <a:solidFill>
                <a:schemeClr val="bg1"/>
              </a:solidFill>
              <a:latin typeface="微软雅黑" panose="020b0503020204020204" pitchFamily="34" charset="-122"/>
              <a:ea typeface="微软雅黑" panose="020b0503020204020204" pitchFamily="34" charset="-122"/>
            </a:endParaRPr>
          </a:p>
          <a:p>
            <a:pPr algn="ctr"/>
            <a:r>
              <a:rPr lang="en-US" altLang="zh-CN" sz="2100" b="1">
                <a:solidFill>
                  <a:schemeClr val="bg1"/>
                </a:solidFill>
                <a:latin typeface="微软雅黑" panose="020b0503020204020204" pitchFamily="34" charset="-122"/>
                <a:ea typeface="微软雅黑" panose="020b0503020204020204" pitchFamily="34" charset="-122"/>
              </a:rPr>
              <a:t>C</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12" name="TextBox 44"/>
          <p:cNvSpPr txBox="1"/>
          <p:nvPr/>
        </p:nvSpPr>
        <p:spPr>
          <a:xfrm>
            <a:off x="6036256" y="2440996"/>
            <a:ext cx="791367" cy="738589"/>
          </a:xfrm>
          <a:prstGeom prst="rect">
            <a:avLst/>
          </a:prstGeom>
          <a:noFill/>
        </p:spPr>
        <p:txBody>
          <a:bodyPr wrap="square" lIns="91367" tIns="45683" rIns="91367" bIns="45683" rtlCol="0">
            <a:spAutoFit/>
          </a:bodyPr>
          <a:lstStyle/>
          <a:p>
            <a:pPr algn="ctr"/>
            <a:r>
              <a:rPr lang="zh-CN" altLang="en-US" sz="2100" b="1">
                <a:solidFill>
                  <a:schemeClr val="bg1"/>
                </a:solidFill>
                <a:latin typeface="微软雅黑" panose="020b0503020204020204" pitchFamily="34" charset="-122"/>
                <a:ea typeface="微软雅黑" panose="020b0503020204020204" pitchFamily="34" charset="-122"/>
              </a:rPr>
              <a:t>项目</a:t>
            </a:r>
            <a:endParaRPr lang="en-US" altLang="zh-CN" sz="2100" b="1">
              <a:solidFill>
                <a:schemeClr val="bg1"/>
              </a:solidFill>
              <a:latin typeface="微软雅黑" panose="020b0503020204020204" pitchFamily="34" charset="-122"/>
              <a:ea typeface="微软雅黑" panose="020b0503020204020204" pitchFamily="34" charset="-122"/>
            </a:endParaRPr>
          </a:p>
          <a:p>
            <a:pPr algn="ctr"/>
            <a:r>
              <a:rPr lang="en-US" altLang="zh-CN" sz="2100" b="1">
                <a:solidFill>
                  <a:schemeClr val="bg1"/>
                </a:solidFill>
                <a:latin typeface="微软雅黑" panose="020b0503020204020204" pitchFamily="34" charset="-122"/>
                <a:ea typeface="微软雅黑" panose="020b0503020204020204" pitchFamily="34" charset="-122"/>
              </a:rPr>
              <a:t>D</a:t>
            </a:r>
            <a:endParaRPr lang="zh-CN" altLang="en-US" sz="2100" b="1">
              <a:solidFill>
                <a:schemeClr val="bg1"/>
              </a:solidFill>
              <a:latin typeface="微软雅黑" panose="020b0503020204020204" pitchFamily="34" charset="-122"/>
              <a:ea typeface="微软雅黑" panose="020b0503020204020204" pitchFamily="34" charset="-122"/>
            </a:endParaRPr>
          </a:p>
        </p:txBody>
      </p:sp>
      <p:sp>
        <p:nvSpPr>
          <p:cNvPr id="13" name="TextBox 45"/>
          <p:cNvSpPr txBox="1"/>
          <p:nvPr/>
        </p:nvSpPr>
        <p:spPr>
          <a:xfrm>
            <a:off x="729207" y="1541048"/>
            <a:ext cx="1942446" cy="415498"/>
          </a:xfrm>
          <a:prstGeom prst="rect">
            <a:avLst/>
          </a:prstGeom>
          <a:noFill/>
        </p:spPr>
        <p:txBody>
          <a:bodyPr wrap="square" lIns="0" tIns="0" rIns="0" bIns="0" rtlCol="0">
            <a:spAutoFit/>
          </a:bodyPr>
          <a:lstStyle/>
          <a:p>
            <a:pPr algn="just"/>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9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TextBox 47"/>
          <p:cNvSpPr txBox="1"/>
          <p:nvPr/>
        </p:nvSpPr>
        <p:spPr>
          <a:xfrm>
            <a:off x="729208" y="1117516"/>
            <a:ext cx="1388161" cy="184538"/>
          </a:xfrm>
          <a:prstGeom prst="rect">
            <a:avLst/>
          </a:prstGeom>
          <a:noFill/>
        </p:spPr>
        <p:txBody>
          <a:bodyPr wrap="square" lIns="0" tIns="0" rIns="0" bIns="0" rtlCol="0">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rPr>
              <a:t>单击添加标题内容</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flipH="1">
            <a:off x="2825659" y="1406642"/>
            <a:ext cx="0" cy="701991"/>
          </a:xfrm>
          <a:prstGeom prst="line">
            <a:avLst/>
          </a:prstGeom>
          <a:ln>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29209" y="1406641"/>
            <a:ext cx="2096455" cy="1"/>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4035015" y="1406641"/>
            <a:ext cx="3600665" cy="1"/>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8" name="TextBox 51"/>
          <p:cNvSpPr txBox="1"/>
          <p:nvPr/>
        </p:nvSpPr>
        <p:spPr>
          <a:xfrm>
            <a:off x="4405989" y="1541049"/>
            <a:ext cx="3229691" cy="276999"/>
          </a:xfrm>
          <a:prstGeom prst="rect">
            <a:avLst/>
          </a:prstGeom>
          <a:noFill/>
        </p:spPr>
        <p:txBody>
          <a:bodyPr wrap="square" lIns="0" tIns="0" rIns="0" bIns="0" rtlCol="0">
            <a:spAutoFit/>
          </a:bodyPr>
          <a:lstStyle/>
          <a:p>
            <a:pPr algn="just"/>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9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flipH="1">
            <a:off x="4035012" y="1406642"/>
            <a:ext cx="0" cy="701991"/>
          </a:xfrm>
          <a:prstGeom prst="line">
            <a:avLst/>
          </a:prstGeom>
          <a:ln>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81"/>
          <p:cNvSpPr txBox="1"/>
          <p:nvPr/>
        </p:nvSpPr>
        <p:spPr>
          <a:xfrm>
            <a:off x="4430696" y="1117516"/>
            <a:ext cx="1388161" cy="184538"/>
          </a:xfrm>
          <a:prstGeom prst="rect">
            <a:avLst/>
          </a:prstGeom>
          <a:noFill/>
        </p:spPr>
        <p:txBody>
          <a:bodyPr wrap="square" lIns="0" tIns="0" rIns="0" bIns="0" rtlCol="0">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rPr>
              <a:t>单击添加标题内容</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flipH="1">
            <a:off x="5275247" y="3423137"/>
            <a:ext cx="0" cy="701991"/>
          </a:xfrm>
          <a:prstGeom prst="line">
            <a:avLst/>
          </a:prstGeom>
          <a:ln>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6484599" y="3423137"/>
            <a:ext cx="0" cy="701991"/>
          </a:xfrm>
          <a:prstGeom prst="line">
            <a:avLst/>
          </a:prstGeom>
          <a:ln>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674585" y="4125127"/>
            <a:ext cx="3600665" cy="1"/>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6484601" y="4125127"/>
            <a:ext cx="2096455" cy="1"/>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5" name="TextBox 86"/>
          <p:cNvSpPr txBox="1"/>
          <p:nvPr/>
        </p:nvSpPr>
        <p:spPr>
          <a:xfrm>
            <a:off x="1670998" y="3723013"/>
            <a:ext cx="3229691" cy="276999"/>
          </a:xfrm>
          <a:prstGeom prst="rect">
            <a:avLst/>
          </a:prstGeom>
          <a:noFill/>
        </p:spPr>
        <p:txBody>
          <a:bodyPr wrap="square" lIns="0" tIns="0" rIns="0" bIns="0" rtlCol="0">
            <a:spAutoFit/>
          </a:bodyPr>
          <a:lstStyle/>
          <a:p>
            <a:pPr algn="just"/>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9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87"/>
          <p:cNvSpPr txBox="1"/>
          <p:nvPr/>
        </p:nvSpPr>
        <p:spPr>
          <a:xfrm>
            <a:off x="1670998" y="4222000"/>
            <a:ext cx="1388161" cy="184538"/>
          </a:xfrm>
          <a:prstGeom prst="rect">
            <a:avLst/>
          </a:prstGeom>
          <a:noFill/>
        </p:spPr>
        <p:txBody>
          <a:bodyPr wrap="square" lIns="0" tIns="0" rIns="0" bIns="0" rtlCol="0">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rPr>
              <a:t>单击添加标题内容</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88"/>
          <p:cNvSpPr txBox="1"/>
          <p:nvPr/>
        </p:nvSpPr>
        <p:spPr>
          <a:xfrm>
            <a:off x="6621524" y="3584620"/>
            <a:ext cx="1942446" cy="415498"/>
          </a:xfrm>
          <a:prstGeom prst="rect">
            <a:avLst/>
          </a:prstGeom>
          <a:noFill/>
        </p:spPr>
        <p:txBody>
          <a:bodyPr wrap="square" lIns="0" tIns="0" rIns="0" bIns="0" rtlCol="0">
            <a:spAutoFit/>
          </a:bodyPr>
          <a:lstStyle/>
          <a:p>
            <a:pPr algn="just"/>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a:t>
            </a:r>
            <a:r>
              <a:rPr lang="en-US" altLang="zh-CN" sz="9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9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TextBox 89"/>
          <p:cNvSpPr txBox="1"/>
          <p:nvPr/>
        </p:nvSpPr>
        <p:spPr>
          <a:xfrm>
            <a:off x="6621525" y="4221763"/>
            <a:ext cx="1388161" cy="184538"/>
          </a:xfrm>
          <a:prstGeom prst="rect">
            <a:avLst/>
          </a:prstGeom>
          <a:noFill/>
        </p:spPr>
        <p:txBody>
          <a:bodyPr wrap="square" lIns="0" tIns="0" rIns="0" bIns="0" rtlCol="0">
            <a:spAutoFit/>
          </a:bodyPr>
          <a:lstStyle/>
          <a:p>
            <a:r>
              <a:rPr lang="zh-CN" altLang="en-US" sz="1200" b="1">
                <a:solidFill>
                  <a:schemeClr val="tx1">
                    <a:lumMod val="65000"/>
                    <a:lumOff val="35000"/>
                  </a:schemeClr>
                </a:solidFill>
                <a:latin typeface="微软雅黑" panose="020b0503020204020204" pitchFamily="34" charset="-122"/>
                <a:ea typeface="微软雅黑" panose="020b0503020204020204" pitchFamily="34" charset="-122"/>
              </a:rPr>
              <a:t>单击添加标题内容</a:t>
            </a:r>
            <a:endParaRPr lang="zh-CN" altLang="en-US" sz="1200" b="1">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advClick="0" advTm="5000" p14:dur="10">
        <p:random/>
      </p:transition>
    </mc:Choice>
    <mc:Fallback>
      <p:transition advClick="0"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4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6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100"/>
                            </p:stCondLst>
                            <p:childTnLst>
                              <p:par>
                                <p:cTn id="22" presetID="2" presetClass="entr" presetSubtype="8"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200" fill="hold"/>
                                        <p:tgtEl>
                                          <p:spTgt spid="9"/>
                                        </p:tgtEl>
                                        <p:attrNameLst>
                                          <p:attrName>ppt_x</p:attrName>
                                        </p:attrNameLst>
                                      </p:cBhvr>
                                      <p:tavLst>
                                        <p:tav tm="0">
                                          <p:val>
                                            <p:strVal val="0-#ppt_w/2"/>
                                          </p:val>
                                        </p:tav>
                                        <p:tav tm="100000">
                                          <p:val>
                                            <p:strVal val="#ppt_x"/>
                                          </p:val>
                                        </p:tav>
                                      </p:tavLst>
                                    </p:anim>
                                    <p:anim calcmode="lin" valueType="num">
                                      <p:cBhvr additive="base">
                                        <p:cTn id="25" dur="200" fill="hold"/>
                                        <p:tgtEl>
                                          <p:spTgt spid="9"/>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1300"/>
                            </p:stCondLst>
                            <p:childTnLst>
                              <p:par>
                                <p:cTn id="27" presetID="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200" fill="hold"/>
                                        <p:tgtEl>
                                          <p:spTgt spid="10"/>
                                        </p:tgtEl>
                                        <p:attrNameLst>
                                          <p:attrName>ppt_x</p:attrName>
                                        </p:attrNameLst>
                                      </p:cBhvr>
                                      <p:tavLst>
                                        <p:tav tm="0">
                                          <p:val>
                                            <p:strVal val="0-#ppt_w/2"/>
                                          </p:val>
                                        </p:tav>
                                        <p:tav tm="100000">
                                          <p:val>
                                            <p:strVal val="#ppt_x"/>
                                          </p:val>
                                        </p:tav>
                                      </p:tavLst>
                                    </p:anim>
                                    <p:anim calcmode="lin" valueType="num">
                                      <p:cBhvr additive="base">
                                        <p:cTn id="30" dur="200" fill="hold"/>
                                        <p:tgtEl>
                                          <p:spTgt spid="10"/>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1500"/>
                            </p:stCondLst>
                            <p:childTnLst>
                              <p:par>
                                <p:cTn id="32" presetID="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200" fill="hold"/>
                                        <p:tgtEl>
                                          <p:spTgt spid="11"/>
                                        </p:tgtEl>
                                        <p:attrNameLst>
                                          <p:attrName>ppt_x</p:attrName>
                                        </p:attrNameLst>
                                      </p:cBhvr>
                                      <p:tavLst>
                                        <p:tav tm="0">
                                          <p:val>
                                            <p:strVal val="0-#ppt_w/2"/>
                                          </p:val>
                                        </p:tav>
                                        <p:tav tm="100000">
                                          <p:val>
                                            <p:strVal val="#ppt_x"/>
                                          </p:val>
                                        </p:tav>
                                      </p:tavLst>
                                    </p:anim>
                                    <p:anim calcmode="lin" valueType="num">
                                      <p:cBhvr additive="base">
                                        <p:cTn id="35" dur="200" fill="hold"/>
                                        <p:tgtEl>
                                          <p:spTgt spid="11"/>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1700"/>
                            </p:stCondLst>
                            <p:childTnLst>
                              <p:par>
                                <p:cTn id="37" presetID="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200" fill="hold"/>
                                        <p:tgtEl>
                                          <p:spTgt spid="12"/>
                                        </p:tgtEl>
                                        <p:attrNameLst>
                                          <p:attrName>ppt_x</p:attrName>
                                        </p:attrNameLst>
                                      </p:cBhvr>
                                      <p:tavLst>
                                        <p:tav tm="0">
                                          <p:val>
                                            <p:strVal val="0-#ppt_w/2"/>
                                          </p:val>
                                        </p:tav>
                                        <p:tav tm="100000">
                                          <p:val>
                                            <p:strVal val="#ppt_x"/>
                                          </p:val>
                                        </p:tav>
                                      </p:tavLst>
                                    </p:anim>
                                    <p:anim calcmode="lin" valueType="num">
                                      <p:cBhvr additive="base">
                                        <p:cTn id="40" dur="200" fill="hold"/>
                                        <p:tgtEl>
                                          <p:spTgt spid="12"/>
                                        </p:tgtEl>
                                        <p:attrNameLst>
                                          <p:attrName>ppt_y</p:attrName>
                                        </p:attrNameLst>
                                      </p:cBhvr>
                                      <p:tavLst>
                                        <p:tav tm="0">
                                          <p:val>
                                            <p:strVal val="#ppt_y"/>
                                          </p:val>
                                        </p:tav>
                                        <p:tav tm="100000">
                                          <p:val>
                                            <p:strVal val="#ppt_y"/>
                                          </p:val>
                                        </p:tav>
                                      </p:tavLst>
                                    </p:anim>
                                  </p:childTnLst>
                                </p:cTn>
                              </p:par>
                              <p:par>
                                <p:cTn id="41" presetID="22" presetClass="entr" presetSubtype="4"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par>
                          <p:cTn id="44" fill="hold" nodeType="afterGroup">
                            <p:stCondLst>
                              <p:cond delay="2200"/>
                            </p:stCondLst>
                            <p:childTnLst>
                              <p:par>
                                <p:cTn id="45" presetID="22" presetClass="entr" presetSubtype="2"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right)">
                                      <p:cBhvr>
                                        <p:cTn id="47" dur="500"/>
                                        <p:tgtEl>
                                          <p:spTgt spid="16"/>
                                        </p:tgtEl>
                                      </p:cBhvr>
                                    </p:animEffect>
                                  </p:childTnLst>
                                </p:cTn>
                              </p:par>
                            </p:childTnLst>
                          </p:cTn>
                        </p:par>
                        <p:par>
                          <p:cTn id="48" fill="hold" nodeType="afterGroup">
                            <p:stCondLst>
                              <p:cond delay="2700"/>
                            </p:stCondLst>
                            <p:childTnLst>
                              <p:par>
                                <p:cTn id="49" presetID="22" presetClass="entr" presetSubtype="8"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300"/>
                                        <p:tgtEl>
                                          <p:spTgt spid="14"/>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300"/>
                                        <p:tgtEl>
                                          <p:spTgt spid="13"/>
                                        </p:tgtEl>
                                      </p:cBhvr>
                                    </p:animEffect>
                                  </p:childTnLst>
                                </p:cTn>
                              </p:par>
                            </p:childTnLst>
                          </p:cTn>
                        </p:par>
                        <p:par>
                          <p:cTn id="55" fill="hold" nodeType="afterGroup">
                            <p:stCondLst>
                              <p:cond delay="3000"/>
                            </p:stCondLst>
                            <p:childTnLst>
                              <p:par>
                                <p:cTn id="56" presetID="22" presetClass="entr" presetSubtype="4"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par>
                          <p:cTn id="59" fill="hold" nodeType="afterGroup">
                            <p:stCondLst>
                              <p:cond delay="3500"/>
                            </p:stCondLst>
                            <p:childTnLst>
                              <p:par>
                                <p:cTn id="60" presetID="22" presetClass="entr" presetSubtype="8"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par>
                          <p:cTn id="63" fill="hold" nodeType="afterGroup">
                            <p:stCondLst>
                              <p:cond delay="4000"/>
                            </p:stCondLst>
                            <p:childTnLst>
                              <p:par>
                                <p:cTn id="64" presetID="22" presetClass="entr" presetSubtype="8"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300"/>
                                        <p:tgtEl>
                                          <p:spTgt spid="20"/>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300"/>
                                        <p:tgtEl>
                                          <p:spTgt spid="18"/>
                                        </p:tgtEl>
                                      </p:cBhvr>
                                    </p:animEffect>
                                  </p:childTnLst>
                                </p:cTn>
                              </p:par>
                            </p:childTnLst>
                          </p:cTn>
                        </p:par>
                        <p:par>
                          <p:cTn id="70" fill="hold" nodeType="afterGroup">
                            <p:stCondLst>
                              <p:cond delay="4300"/>
                            </p:stCondLst>
                            <p:childTnLst>
                              <p:par>
                                <p:cTn id="71" presetID="22" presetClass="entr" presetSubtype="1" fill="hold"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up)">
                                      <p:cBhvr>
                                        <p:cTn id="73" dur="500"/>
                                        <p:tgtEl>
                                          <p:spTgt spid="21"/>
                                        </p:tgtEl>
                                      </p:cBhvr>
                                    </p:animEffect>
                                  </p:childTnLst>
                                </p:cTn>
                              </p:par>
                            </p:childTnLst>
                          </p:cTn>
                        </p:par>
                        <p:par>
                          <p:cTn id="74" fill="hold" nodeType="afterGroup">
                            <p:stCondLst>
                              <p:cond delay="4800"/>
                            </p:stCondLst>
                            <p:childTnLst>
                              <p:par>
                                <p:cTn id="75" presetID="22" presetClass="entr" presetSubtype="2"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right)">
                                      <p:cBhvr>
                                        <p:cTn id="77" dur="500"/>
                                        <p:tgtEl>
                                          <p:spTgt spid="23"/>
                                        </p:tgtEl>
                                      </p:cBhvr>
                                    </p:animEffect>
                                  </p:childTnLst>
                                </p:cTn>
                              </p:par>
                            </p:childTnLst>
                          </p:cTn>
                        </p:par>
                        <p:par>
                          <p:cTn id="78" fill="hold" nodeType="afterGroup">
                            <p:stCondLst>
                              <p:cond delay="530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300"/>
                                        <p:tgtEl>
                                          <p:spTgt spid="26"/>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left)">
                                      <p:cBhvr>
                                        <p:cTn id="84" dur="300"/>
                                        <p:tgtEl>
                                          <p:spTgt spid="25"/>
                                        </p:tgtEl>
                                      </p:cBhvr>
                                    </p:animEffect>
                                  </p:childTnLst>
                                </p:cTn>
                              </p:par>
                            </p:childTnLst>
                          </p:cTn>
                        </p:par>
                        <p:par>
                          <p:cTn id="85" fill="hold" nodeType="afterGroup">
                            <p:stCondLst>
                              <p:cond delay="5600"/>
                            </p:stCondLst>
                            <p:childTnLst>
                              <p:par>
                                <p:cTn id="86" presetID="22" presetClass="entr" presetSubtype="1" fill="hold"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up)">
                                      <p:cBhvr>
                                        <p:cTn id="88" dur="500"/>
                                        <p:tgtEl>
                                          <p:spTgt spid="22"/>
                                        </p:tgtEl>
                                      </p:cBhvr>
                                    </p:animEffect>
                                  </p:childTnLst>
                                </p:cTn>
                              </p:par>
                            </p:childTnLst>
                          </p:cTn>
                        </p:par>
                        <p:par>
                          <p:cTn id="89" fill="hold" nodeType="afterGroup">
                            <p:stCondLst>
                              <p:cond delay="6100"/>
                            </p:stCondLst>
                            <p:childTnLst>
                              <p:par>
                                <p:cTn id="90" presetID="22" presetClass="entr" presetSubtype="8" fill="hold" nodeType="after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nodeType="afterGroup">
                            <p:stCondLst>
                              <p:cond delay="6600"/>
                            </p:stCondLst>
                            <p:childTnLst>
                              <p:par>
                                <p:cTn id="94" presetID="22" presetClass="entr" presetSubtype="8"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wipe(left)">
                                      <p:cBhvr>
                                        <p:cTn id="96" dur="300"/>
                                        <p:tgtEl>
                                          <p:spTgt spid="31"/>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wipe(left)">
                                      <p:cBhvr>
                                        <p:cTn id="99" dur="3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P spid="13" grpId="0"/>
      <p:bldP spid="14" grpId="0"/>
      <p:bldP spid="18" grpId="0"/>
      <p:bldP spid="20" grpId="0"/>
      <p:bldP spid="25" grpId="0"/>
      <p:bldP spid="26" grpId="0"/>
      <p:bldP spid="30" grpId="0"/>
      <p:bldP spid="31"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2" name="Rectangle 5"/>
          <p:cNvSpPr>
            <a:spLocks noChangeArrowheads="1"/>
          </p:cNvSpPr>
          <p:nvPr/>
        </p:nvSpPr>
        <p:spPr bwMode="auto">
          <a:xfrm>
            <a:off x="4135160" y="1481976"/>
            <a:ext cx="4163499" cy="517692"/>
          </a:xfrm>
          <a:prstGeom prst="rect">
            <a:avLst/>
          </a:prstGeom>
          <a:solidFill>
            <a:schemeClr val="bg2"/>
          </a:solidFill>
          <a:ln w="12" cap="flat">
            <a:noFill/>
            <a:prstDash val="solid"/>
            <a:miter lim="800000"/>
          </a:ln>
        </p:spPr>
        <p:txBody>
          <a:bodyPr vert="horz" wrap="square" lIns="68553" tIns="34277" rIns="68553" bIns="34277" numCol="1" anchor="t" anchorCtr="0" compatLnSpc="1"/>
          <a:lstStyle/>
          <a:p>
            <a:pPr defTabSz="685800" fontAlgn="base">
              <a:spcBef>
                <a:spcPct val="0"/>
              </a:spcBef>
              <a:spcAft>
                <a:spcPct val="0"/>
              </a:spcAft>
            </a:pPr>
            <a:endParaRPr lang="zh-CN" altLang="en-US" sz="1350">
              <a:solidFill>
                <a:srgbClr val="005BAC"/>
              </a:solidFill>
              <a:latin typeface="微软雅黑" panose="020b0503020204020204" pitchFamily="34" charset="-122"/>
              <a:ea typeface="微软雅黑" panose="020b0503020204020204" pitchFamily="34" charset="-122"/>
              <a:cs typeface="+mn-ea"/>
              <a:sym typeface="+mn-lt"/>
            </a:endParaRPr>
          </a:p>
        </p:txBody>
      </p:sp>
      <p:sp>
        <p:nvSpPr>
          <p:cNvPr id="63" name="TextBox 7"/>
          <p:cNvSpPr txBox="1"/>
          <p:nvPr/>
        </p:nvSpPr>
        <p:spPr>
          <a:xfrm>
            <a:off x="4892191" y="1545937"/>
            <a:ext cx="2664450" cy="415370"/>
          </a:xfrm>
          <a:prstGeom prst="rect">
            <a:avLst/>
          </a:prstGeom>
          <a:noFill/>
        </p:spPr>
        <p:txBody>
          <a:bodyPr wrap="square" rtlCol="0">
            <a:spAutoFit/>
          </a:bodyPr>
          <a:lstStyle/>
          <a:p>
            <a:pPr algn="ctr" defTabSz="685800" fontAlgn="base">
              <a:spcBef>
                <a:spcPct val="0"/>
              </a:spcBef>
              <a:spcAft>
                <a:spcPct val="0"/>
              </a:spcAft>
            </a:pPr>
            <a:r>
              <a:rPr lang="zh-CN" altLang="en-US" sz="2100" b="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添加标题内容</a:t>
            </a:r>
            <a:endParaRPr lang="zh-CN" altLang="en-US" sz="2100" b="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64" name="Rectangle 5"/>
          <p:cNvSpPr>
            <a:spLocks noChangeArrowheads="1"/>
          </p:cNvSpPr>
          <p:nvPr/>
        </p:nvSpPr>
        <p:spPr bwMode="auto">
          <a:xfrm>
            <a:off x="4135160" y="2095886"/>
            <a:ext cx="4163499" cy="517692"/>
          </a:xfrm>
          <a:prstGeom prst="rect">
            <a:avLst/>
          </a:prstGeom>
          <a:solidFill>
            <a:schemeClr val="bg2"/>
          </a:solidFill>
          <a:ln w="12" cap="flat">
            <a:noFill/>
            <a:prstDash val="solid"/>
            <a:miter lim="800000"/>
          </a:ln>
        </p:spPr>
        <p:txBody>
          <a:bodyPr vert="horz" wrap="square" lIns="68553" tIns="34277" rIns="68553" bIns="34277" numCol="1" anchor="t" anchorCtr="0" compatLnSpc="1"/>
          <a:lstStyle/>
          <a:p>
            <a:pPr defTabSz="685800" fontAlgn="base">
              <a:spcBef>
                <a:spcPct val="0"/>
              </a:spcBef>
              <a:spcAft>
                <a:spcPct val="0"/>
              </a:spcAft>
            </a:pPr>
            <a:endParaRPr lang="zh-CN" altLang="en-US" sz="1350">
              <a:solidFill>
                <a:srgbClr val="005BAC"/>
              </a:solidFill>
              <a:latin typeface="微软雅黑" panose="020b0503020204020204" pitchFamily="34" charset="-122"/>
              <a:ea typeface="微软雅黑" panose="020b0503020204020204" pitchFamily="34" charset="-122"/>
              <a:cs typeface="+mn-ea"/>
              <a:sym typeface="+mn-lt"/>
            </a:endParaRPr>
          </a:p>
        </p:txBody>
      </p:sp>
      <p:sp>
        <p:nvSpPr>
          <p:cNvPr id="65" name="TextBox 57"/>
          <p:cNvSpPr txBox="1"/>
          <p:nvPr/>
        </p:nvSpPr>
        <p:spPr>
          <a:xfrm>
            <a:off x="5324170" y="2159847"/>
            <a:ext cx="1800493" cy="415370"/>
          </a:xfrm>
          <a:prstGeom prst="rect">
            <a:avLst/>
          </a:prstGeom>
          <a:noFill/>
        </p:spPr>
        <p:txBody>
          <a:bodyPr wrap="none" rtlCol="0">
            <a:spAutoFit/>
          </a:bodyPr>
          <a:lstStyle/>
          <a:p>
            <a:pPr algn="ctr" defTabSz="685800" fontAlgn="base">
              <a:spcBef>
                <a:spcPct val="0"/>
              </a:spcBef>
              <a:spcAft>
                <a:spcPct val="0"/>
              </a:spcAft>
            </a:pPr>
            <a:r>
              <a:rPr lang="zh-CN" altLang="en-US" sz="2100" b="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添加标题内容</a:t>
            </a:r>
            <a:endParaRPr lang="zh-CN" altLang="en-US" sz="2100" b="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66" name="Rectangle 5"/>
          <p:cNvSpPr>
            <a:spLocks noChangeArrowheads="1"/>
          </p:cNvSpPr>
          <p:nvPr/>
        </p:nvSpPr>
        <p:spPr bwMode="auto">
          <a:xfrm>
            <a:off x="4135160" y="2709795"/>
            <a:ext cx="4163499" cy="517692"/>
          </a:xfrm>
          <a:prstGeom prst="rect">
            <a:avLst/>
          </a:prstGeom>
          <a:solidFill>
            <a:schemeClr val="bg2"/>
          </a:solidFill>
          <a:ln w="12" cap="flat">
            <a:noFill/>
            <a:prstDash val="solid"/>
            <a:miter lim="800000"/>
          </a:ln>
        </p:spPr>
        <p:txBody>
          <a:bodyPr vert="horz" wrap="square" lIns="68553" tIns="34277" rIns="68553" bIns="34277" numCol="1" anchor="t" anchorCtr="0" compatLnSpc="1"/>
          <a:lstStyle/>
          <a:p>
            <a:pPr defTabSz="685800" fontAlgn="base">
              <a:spcBef>
                <a:spcPct val="0"/>
              </a:spcBef>
              <a:spcAft>
                <a:spcPct val="0"/>
              </a:spcAft>
            </a:pPr>
            <a:endParaRPr lang="zh-CN" altLang="en-US" sz="1350">
              <a:solidFill>
                <a:srgbClr val="005BAC"/>
              </a:solidFill>
              <a:latin typeface="微软雅黑" panose="020b0503020204020204" pitchFamily="34" charset="-122"/>
              <a:ea typeface="微软雅黑" panose="020b0503020204020204" pitchFamily="34" charset="-122"/>
              <a:cs typeface="+mn-ea"/>
              <a:sym typeface="+mn-lt"/>
            </a:endParaRPr>
          </a:p>
        </p:txBody>
      </p:sp>
      <p:sp>
        <p:nvSpPr>
          <p:cNvPr id="67" name="TextBox 61"/>
          <p:cNvSpPr txBox="1"/>
          <p:nvPr/>
        </p:nvSpPr>
        <p:spPr>
          <a:xfrm>
            <a:off x="5324170" y="2773756"/>
            <a:ext cx="1800493" cy="415370"/>
          </a:xfrm>
          <a:prstGeom prst="rect">
            <a:avLst/>
          </a:prstGeom>
          <a:noFill/>
        </p:spPr>
        <p:txBody>
          <a:bodyPr wrap="none" rtlCol="0">
            <a:spAutoFit/>
          </a:bodyPr>
          <a:lstStyle/>
          <a:p>
            <a:pPr algn="ctr" defTabSz="685800" fontAlgn="base">
              <a:spcBef>
                <a:spcPct val="0"/>
              </a:spcBef>
              <a:spcAft>
                <a:spcPct val="0"/>
              </a:spcAft>
            </a:pPr>
            <a:r>
              <a:rPr lang="zh-CN" altLang="en-US" sz="2100" b="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添加标题内容</a:t>
            </a:r>
            <a:endParaRPr lang="zh-CN" altLang="en-US" sz="2100" b="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68" name="Rectangle 5"/>
          <p:cNvSpPr>
            <a:spLocks noChangeArrowheads="1"/>
          </p:cNvSpPr>
          <p:nvPr/>
        </p:nvSpPr>
        <p:spPr bwMode="auto">
          <a:xfrm>
            <a:off x="4135160" y="3313472"/>
            <a:ext cx="4163499" cy="517692"/>
          </a:xfrm>
          <a:prstGeom prst="rect">
            <a:avLst/>
          </a:prstGeom>
          <a:solidFill>
            <a:schemeClr val="bg2"/>
          </a:solidFill>
          <a:ln w="12" cap="flat">
            <a:noFill/>
            <a:prstDash val="solid"/>
            <a:miter lim="800000"/>
          </a:ln>
        </p:spPr>
        <p:txBody>
          <a:bodyPr vert="horz" wrap="square" lIns="68553" tIns="34277" rIns="68553" bIns="34277" numCol="1" anchor="t" anchorCtr="0" compatLnSpc="1"/>
          <a:lstStyle/>
          <a:p>
            <a:pPr defTabSz="685800" fontAlgn="base">
              <a:spcBef>
                <a:spcPct val="0"/>
              </a:spcBef>
              <a:spcAft>
                <a:spcPct val="0"/>
              </a:spcAft>
            </a:pPr>
            <a:endParaRPr lang="zh-CN" altLang="en-US" sz="1350">
              <a:solidFill>
                <a:srgbClr val="005BAC"/>
              </a:solidFill>
              <a:latin typeface="微软雅黑" panose="020b0503020204020204" pitchFamily="34" charset="-122"/>
              <a:ea typeface="微软雅黑" panose="020b0503020204020204" pitchFamily="34" charset="-122"/>
              <a:cs typeface="+mn-ea"/>
              <a:sym typeface="+mn-lt"/>
            </a:endParaRPr>
          </a:p>
        </p:txBody>
      </p:sp>
      <p:sp>
        <p:nvSpPr>
          <p:cNvPr id="69" name="TextBox 65"/>
          <p:cNvSpPr txBox="1"/>
          <p:nvPr/>
        </p:nvSpPr>
        <p:spPr>
          <a:xfrm>
            <a:off x="5324170" y="3377434"/>
            <a:ext cx="1800493" cy="415370"/>
          </a:xfrm>
          <a:prstGeom prst="rect">
            <a:avLst/>
          </a:prstGeom>
          <a:noFill/>
        </p:spPr>
        <p:txBody>
          <a:bodyPr wrap="none" rtlCol="0">
            <a:spAutoFit/>
          </a:bodyPr>
          <a:lstStyle/>
          <a:p>
            <a:pPr algn="ctr" defTabSz="685800" fontAlgn="base">
              <a:spcBef>
                <a:spcPct val="0"/>
              </a:spcBef>
              <a:spcAft>
                <a:spcPct val="0"/>
              </a:spcAft>
            </a:pPr>
            <a:r>
              <a:rPr lang="zh-CN" altLang="en-US" sz="2100" b="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添加标题内容</a:t>
            </a:r>
            <a:endParaRPr lang="zh-CN" altLang="en-US" sz="2100" b="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70" name="Rectangle 3"/>
          <p:cNvSpPr txBox="1">
            <a:spLocks noChangeArrowheads="1"/>
          </p:cNvSpPr>
          <p:nvPr/>
        </p:nvSpPr>
        <p:spPr bwMode="auto">
          <a:xfrm>
            <a:off x="997452" y="2756168"/>
            <a:ext cx="2137817" cy="111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53" tIns="34277" rIns="68553" bIns="34277" numCol="1" anchor="ctr" anchorCtr="0" compatLnSpc="1"/>
          <a:lst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dist" defTabSz="685800"/>
            <a:r>
              <a:rPr lang="zh-CN" altLang="en-US" sz="7200" b="1">
                <a:solidFill>
                  <a:schemeClr val="accent1"/>
                </a:solidFill>
                <a:latin typeface="微软雅黑" panose="020b0503020204020204" pitchFamily="34" charset="-122"/>
                <a:ea typeface="微软雅黑" panose="020b0503020204020204" pitchFamily="34" charset="-122"/>
                <a:cs typeface="+mn-ea"/>
                <a:sym typeface="+mn-lt"/>
              </a:rPr>
              <a:t>目录</a:t>
            </a:r>
            <a:endParaRPr lang="zh-CN" altLang="en-US" sz="7200" b="1">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71" name="Text Box 5"/>
          <p:cNvSpPr txBox="1">
            <a:spLocks noChangeArrowheads="1"/>
          </p:cNvSpPr>
          <p:nvPr/>
        </p:nvSpPr>
        <p:spPr bwMode="auto">
          <a:xfrm>
            <a:off x="1204920" y="3922646"/>
            <a:ext cx="1885036" cy="507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defTabSz="685800" fontAlgn="base">
              <a:spcBef>
                <a:spcPct val="0"/>
              </a:spcBef>
              <a:spcAft>
                <a:spcPct val="0"/>
              </a:spcAft>
            </a:pPr>
            <a:r>
              <a:rPr lang="en-US" altLang="zh-CN" sz="2700">
                <a:solidFill>
                  <a:srgbClr val="383431"/>
                </a:solidFill>
                <a:latin typeface="微软雅黑" panose="020b0503020204020204" pitchFamily="34" charset="-122"/>
                <a:ea typeface="微软雅黑" panose="020b0503020204020204" pitchFamily="34" charset="-122"/>
                <a:cs typeface="+mn-ea"/>
                <a:sym typeface="+mn-lt"/>
              </a:rPr>
              <a:t>C</a:t>
            </a:r>
            <a:r>
              <a:rPr lang="zh-CN" altLang="en-US" sz="2700">
                <a:solidFill>
                  <a:srgbClr val="383431"/>
                </a:solidFill>
                <a:latin typeface="微软雅黑" panose="020b0503020204020204" pitchFamily="34" charset="-122"/>
                <a:ea typeface="微软雅黑" panose="020b0503020204020204" pitchFamily="34" charset="-122"/>
                <a:cs typeface="+mn-ea"/>
                <a:sym typeface="+mn-lt"/>
              </a:rPr>
              <a:t>ontents</a:t>
            </a:r>
            <a:endParaRPr lang="zh-CN" altLang="en-US" sz="2700">
              <a:solidFill>
                <a:srgbClr val="383431"/>
              </a:solidFill>
              <a:latin typeface="微软雅黑" panose="020b0503020204020204" pitchFamily="34" charset="-122"/>
              <a:ea typeface="微软雅黑" panose="020b0503020204020204" pitchFamily="34" charset="-122"/>
              <a:cs typeface="+mn-ea"/>
              <a:sym typeface="+mn-lt"/>
            </a:endParaRPr>
          </a:p>
        </p:txBody>
      </p:sp>
      <p:sp>
        <p:nvSpPr>
          <p:cNvPr id="72" name="圆角矩形 71"/>
          <p:cNvSpPr/>
          <p:nvPr/>
        </p:nvSpPr>
        <p:spPr>
          <a:xfrm>
            <a:off x="3917759" y="1567709"/>
            <a:ext cx="1096373" cy="399189"/>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a:latin typeface="微软雅黑" panose="020b0503020204020204" pitchFamily="34" charset="-122"/>
                <a:ea typeface="微软雅黑" panose="020b0503020204020204" pitchFamily="34" charset="-122"/>
              </a:rPr>
              <a:t>1</a:t>
            </a:r>
            <a:endParaRPr lang="zh-CN" altLang="en-US" sz="1800">
              <a:latin typeface="微软雅黑" panose="020b0503020204020204" pitchFamily="34" charset="-122"/>
              <a:ea typeface="微软雅黑" panose="020b0503020204020204" pitchFamily="34" charset="-122"/>
            </a:endParaRPr>
          </a:p>
        </p:txBody>
      </p:sp>
      <p:sp>
        <p:nvSpPr>
          <p:cNvPr id="73" name="圆角矩形 72"/>
          <p:cNvSpPr/>
          <p:nvPr/>
        </p:nvSpPr>
        <p:spPr>
          <a:xfrm>
            <a:off x="3917759" y="2183309"/>
            <a:ext cx="1096373" cy="399189"/>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a:latin typeface="微软雅黑" panose="020b0503020204020204" pitchFamily="34" charset="-122"/>
                <a:ea typeface="微软雅黑" panose="020b0503020204020204" pitchFamily="34" charset="-122"/>
              </a:rPr>
              <a:t>2</a:t>
            </a:r>
            <a:endParaRPr lang="zh-CN" altLang="en-US" sz="1800">
              <a:latin typeface="微软雅黑" panose="020b0503020204020204" pitchFamily="34" charset="-122"/>
              <a:ea typeface="微软雅黑" panose="020b0503020204020204" pitchFamily="34" charset="-122"/>
            </a:endParaRPr>
          </a:p>
        </p:txBody>
      </p:sp>
      <p:sp>
        <p:nvSpPr>
          <p:cNvPr id="74" name="圆角矩形 73"/>
          <p:cNvSpPr/>
          <p:nvPr/>
        </p:nvSpPr>
        <p:spPr>
          <a:xfrm>
            <a:off x="3917759" y="2800553"/>
            <a:ext cx="1096373" cy="399189"/>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a:latin typeface="微软雅黑" panose="020b0503020204020204" pitchFamily="34" charset="-122"/>
                <a:ea typeface="微软雅黑" panose="020b0503020204020204" pitchFamily="34" charset="-122"/>
              </a:rPr>
              <a:t>3</a:t>
            </a:r>
            <a:endParaRPr lang="zh-CN" altLang="en-US" sz="1800">
              <a:latin typeface="微软雅黑" panose="020b0503020204020204" pitchFamily="34" charset="-122"/>
              <a:ea typeface="微软雅黑" panose="020b0503020204020204" pitchFamily="34" charset="-122"/>
            </a:endParaRPr>
          </a:p>
        </p:txBody>
      </p:sp>
      <p:sp>
        <p:nvSpPr>
          <p:cNvPr id="75" name="圆角矩形 74"/>
          <p:cNvSpPr/>
          <p:nvPr/>
        </p:nvSpPr>
        <p:spPr>
          <a:xfrm>
            <a:off x="3917759" y="3372724"/>
            <a:ext cx="1096373" cy="399189"/>
          </a:xfrm>
          <a:prstGeom prst="roundRect">
            <a:avLst>
              <a:gd name="adj"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a:latin typeface="微软雅黑" panose="020b0503020204020204" pitchFamily="34" charset="-122"/>
                <a:ea typeface="微软雅黑" panose="020b0503020204020204" pitchFamily="34" charset="-122"/>
              </a:rPr>
              <a:t>4</a:t>
            </a:r>
            <a:endParaRPr lang="zh-CN" altLang="en-US" sz="1800">
              <a:latin typeface="微软雅黑" panose="020b0503020204020204" pitchFamily="34" charset="-122"/>
              <a:ea typeface="微软雅黑" panose="020b0503020204020204" pitchFamily="34" charset="-122"/>
            </a:endParaRPr>
          </a:p>
        </p:txBody>
      </p:sp>
      <p:grpSp>
        <p:nvGrpSpPr>
          <p:cNvPr id="76" name="组合 75"/>
          <p:cNvGrpSpPr/>
          <p:nvPr/>
        </p:nvGrpSpPr>
        <p:grpSpPr>
          <a:xfrm>
            <a:off x="1249104" y="745995"/>
            <a:ext cx="1779591" cy="1778206"/>
            <a:chOff x="6335461" y="1844824"/>
            <a:chExt cx="2986194" cy="2983870"/>
          </a:xfrm>
          <a:solidFill>
            <a:schemeClr val="accent1"/>
          </a:solidFill>
        </p:grpSpPr>
        <p:sp>
          <p:nvSpPr>
            <p:cNvPr id="77" name="椭圆 76"/>
            <p:cNvSpPr/>
            <p:nvPr/>
          </p:nvSpPr>
          <p:spPr>
            <a:xfrm>
              <a:off x="6337784" y="1844824"/>
              <a:ext cx="2983871" cy="2983870"/>
            </a:xfrm>
            <a:prstGeom prst="ellipse">
              <a:avLst/>
            </a:prstGeom>
            <a:noFill/>
            <a:ln w="28575">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弧形 77"/>
            <p:cNvSpPr/>
            <p:nvPr/>
          </p:nvSpPr>
          <p:spPr>
            <a:xfrm>
              <a:off x="6335461" y="1844824"/>
              <a:ext cx="2983871" cy="2983870"/>
            </a:xfrm>
            <a:prstGeom prst="arc">
              <a:avLst>
                <a:gd name="adj1" fmla="val 16124419"/>
                <a:gd name="adj2" fmla="val 9280618"/>
              </a:avLst>
            </a:prstGeom>
            <a:noFill/>
            <a:ln w="12700" cap="rnd">
              <a:solidFill>
                <a:schemeClr val="accent1"/>
              </a:solidFill>
              <a:round/>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15">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椭圆 78"/>
            <p:cNvSpPr/>
            <p:nvPr/>
          </p:nvSpPr>
          <p:spPr>
            <a:xfrm>
              <a:off x="6582350" y="2096813"/>
              <a:ext cx="2490092" cy="2490094"/>
            </a:xfrm>
            <a:prstGeom prst="ellipse">
              <a:avLst/>
            </a:prstGeom>
            <a:noFill/>
            <a:ln w="28575" cap="flat">
              <a:solidFill>
                <a:schemeClr val="bg1">
                  <a:lumMod val="85000"/>
                </a:schemeClr>
              </a:solidFill>
              <a:prstDash val="solid"/>
              <a:miter lim="400000"/>
            </a:ln>
            <a:effectLst/>
          </p:spPr>
          <p:txBody>
            <a:bodyPr wrap="square" lIns="34289" tIns="34289" rIns="34289" bIns="34289" numCol="1" anchor="ctr">
              <a:noAutofit/>
            </a:bodyPr>
            <a:lstStyle/>
            <a:p>
              <a:pPr defTabSz="342900">
                <a:defRPr sz="11600" cap="none">
                  <a:solidFill>
                    <a:srgbClr val="77716C"/>
                  </a:solidFill>
                </a:defRPr>
              </a:pPr>
              <a:endParaRPr sz="8700" kern="0">
                <a:solidFill>
                  <a:srgbClr val="77716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任意多边形: 形状 103"/>
            <p:cNvSpPr/>
            <p:nvPr/>
          </p:nvSpPr>
          <p:spPr>
            <a:xfrm>
              <a:off x="7007625" y="2086610"/>
              <a:ext cx="2054676" cy="1144157"/>
            </a:xfrm>
            <a:custGeom>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34289" tIns="34289" rIns="34289" bIns="34289" numCol="1" anchor="ctr">
              <a:noAutofit/>
            </a:bodyPr>
            <a:lstStyle/>
            <a:p>
              <a:pPr defTabSz="342900">
                <a:lnSpc>
                  <a:spcPct val="90000"/>
                </a:lnSpc>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任意多边形: 形状 104"/>
            <p:cNvSpPr/>
            <p:nvPr/>
          </p:nvSpPr>
          <p:spPr>
            <a:xfrm>
              <a:off x="8348541" y="2571918"/>
              <a:ext cx="69493" cy="87160"/>
            </a:xfrm>
            <a:custGeom>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2" name="任意多边形: 形状 105"/>
            <p:cNvSpPr/>
            <p:nvPr/>
          </p:nvSpPr>
          <p:spPr>
            <a:xfrm>
              <a:off x="8470460" y="2519457"/>
              <a:ext cx="24025" cy="11609"/>
            </a:xfrm>
            <a:custGeom>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任意多边形: 形状 106"/>
            <p:cNvSpPr/>
            <p:nvPr/>
          </p:nvSpPr>
          <p:spPr>
            <a:xfrm>
              <a:off x="8445104" y="2548193"/>
              <a:ext cx="27994" cy="18362"/>
            </a:xfrm>
            <a:custGeom>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任意多边形: 形状 107"/>
            <p:cNvSpPr/>
            <p:nvPr/>
          </p:nvSpPr>
          <p:spPr>
            <a:xfrm>
              <a:off x="8451969" y="2373121"/>
              <a:ext cx="26597" cy="15041"/>
            </a:xfrm>
            <a:custGeom>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 name="任意多边形: 形状 108"/>
            <p:cNvSpPr/>
            <p:nvPr/>
          </p:nvSpPr>
          <p:spPr>
            <a:xfrm>
              <a:off x="8272389" y="2500292"/>
              <a:ext cx="14937" cy="12939"/>
            </a:xfrm>
            <a:custGeom>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6" name="任意多边形: 形状 109"/>
            <p:cNvSpPr/>
            <p:nvPr/>
          </p:nvSpPr>
          <p:spPr>
            <a:xfrm>
              <a:off x="8033321" y="2360300"/>
              <a:ext cx="104541" cy="52301"/>
            </a:xfrm>
            <a:custGeom>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 name="任意多边形: 形状 110"/>
            <p:cNvSpPr/>
            <p:nvPr/>
          </p:nvSpPr>
          <p:spPr>
            <a:xfrm>
              <a:off x="7911458" y="2311236"/>
              <a:ext cx="73701" cy="29384"/>
            </a:xfrm>
            <a:custGeom>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 name="任意多边形: 形状 111"/>
            <p:cNvSpPr/>
            <p:nvPr/>
          </p:nvSpPr>
          <p:spPr>
            <a:xfrm>
              <a:off x="7749688" y="2281553"/>
              <a:ext cx="72827" cy="39470"/>
            </a:xfrm>
            <a:custGeom>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 name="任意多边形: 形状 112"/>
            <p:cNvSpPr/>
            <p:nvPr/>
          </p:nvSpPr>
          <p:spPr>
            <a:xfrm>
              <a:off x="7552315" y="2336099"/>
              <a:ext cx="39643" cy="29415"/>
            </a:xfrm>
            <a:custGeom>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任意多边形: 形状 113"/>
            <p:cNvSpPr/>
            <p:nvPr/>
          </p:nvSpPr>
          <p:spPr>
            <a:xfrm>
              <a:off x="7532740" y="2369783"/>
              <a:ext cx="28332" cy="14558"/>
            </a:xfrm>
            <a:custGeom>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任意多边形: 形状 114"/>
            <p:cNvSpPr/>
            <p:nvPr/>
          </p:nvSpPr>
          <p:spPr>
            <a:xfrm>
              <a:off x="7523624" y="2338448"/>
              <a:ext cx="28812" cy="18984"/>
            </a:xfrm>
            <a:custGeom>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2" name="任意多边形: 形状 115"/>
            <p:cNvSpPr/>
            <p:nvPr/>
          </p:nvSpPr>
          <p:spPr>
            <a:xfrm>
              <a:off x="7851776" y="2241404"/>
              <a:ext cx="10811" cy="18140"/>
            </a:xfrm>
            <a:custGeom>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3" name="任意多边形: 形状 116"/>
            <p:cNvSpPr/>
            <p:nvPr/>
          </p:nvSpPr>
          <p:spPr>
            <a:xfrm>
              <a:off x="7418561" y="2518771"/>
              <a:ext cx="26418" cy="23662"/>
            </a:xfrm>
            <a:custGeom>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4" name="任意多边形: 形状 117"/>
            <p:cNvSpPr/>
            <p:nvPr/>
          </p:nvSpPr>
          <p:spPr>
            <a:xfrm>
              <a:off x="7803566" y="2466820"/>
              <a:ext cx="573170" cy="397411"/>
            </a:xfrm>
            <a:custGeom>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5" name="任意多边形: 形状 118"/>
            <p:cNvSpPr/>
            <p:nvPr/>
          </p:nvSpPr>
          <p:spPr>
            <a:xfrm>
              <a:off x="7811561" y="2626227"/>
              <a:ext cx="30576" cy="38295"/>
            </a:xfrm>
            <a:custGeom>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6" name="任意多边形: 形状 119"/>
            <p:cNvSpPr/>
            <p:nvPr/>
          </p:nvSpPr>
          <p:spPr>
            <a:xfrm>
              <a:off x="7837222" y="2608333"/>
              <a:ext cx="11353" cy="17885"/>
            </a:xfrm>
            <a:custGeom>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7" name="任意多边形: 形状 120"/>
            <p:cNvSpPr/>
            <p:nvPr/>
          </p:nvSpPr>
          <p:spPr>
            <a:xfrm>
              <a:off x="7763229" y="2630486"/>
              <a:ext cx="32499" cy="35979"/>
            </a:xfrm>
            <a:custGeom>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8" name="任意多边形: 形状 121"/>
            <p:cNvSpPr/>
            <p:nvPr/>
          </p:nvSpPr>
          <p:spPr>
            <a:xfrm>
              <a:off x="7706836" y="2650641"/>
              <a:ext cx="96533" cy="68369"/>
            </a:xfrm>
            <a:custGeom>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9" name="任意多边形: 形状 122"/>
            <p:cNvSpPr/>
            <p:nvPr/>
          </p:nvSpPr>
          <p:spPr>
            <a:xfrm>
              <a:off x="7810117" y="2729423"/>
              <a:ext cx="48785" cy="64458"/>
            </a:xfrm>
            <a:custGeom>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0" name="任意多边形: 形状 123"/>
            <p:cNvSpPr/>
            <p:nvPr/>
          </p:nvSpPr>
          <p:spPr>
            <a:xfrm>
              <a:off x="7057546" y="2625677"/>
              <a:ext cx="1940724" cy="1822250"/>
            </a:xfrm>
            <a:custGeom>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34289" tIns="34289" rIns="34289" bIns="34289" numCol="1" anchor="ctr">
              <a:noAutofit/>
            </a:bodyPr>
            <a:lstStyle/>
            <a:p>
              <a:pPr defTabSz="342900">
                <a:defRPr sz="8200" cap="none">
                  <a:solidFill>
                    <a:srgbClr val="070707"/>
                  </a:solidFill>
                </a:defRPr>
              </a:pPr>
              <a:endParaRPr sz="615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1" name="任意多边形: 形状 124"/>
            <p:cNvSpPr/>
            <p:nvPr/>
          </p:nvSpPr>
          <p:spPr>
            <a:xfrm>
              <a:off x="7117048" y="2537552"/>
              <a:ext cx="24133" cy="21570"/>
            </a:xfrm>
            <a:custGeom>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 name="任意多边形: 形状 125"/>
            <p:cNvSpPr/>
            <p:nvPr/>
          </p:nvSpPr>
          <p:spPr>
            <a:xfrm>
              <a:off x="7181197" y="2731570"/>
              <a:ext cx="12038" cy="14047"/>
            </a:xfrm>
            <a:custGeom>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3" name="任意多边形: 形状 126"/>
            <p:cNvSpPr/>
            <p:nvPr/>
          </p:nvSpPr>
          <p:spPr>
            <a:xfrm>
              <a:off x="7286159" y="2648835"/>
              <a:ext cx="20844" cy="32949"/>
            </a:xfrm>
            <a:custGeom>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 name="任意多边形: 形状 127"/>
            <p:cNvSpPr/>
            <p:nvPr/>
          </p:nvSpPr>
          <p:spPr>
            <a:xfrm>
              <a:off x="7230489" y="2674888"/>
              <a:ext cx="13152" cy="15354"/>
            </a:xfrm>
            <a:custGeom>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5" name="任意多边形: 形状 128"/>
            <p:cNvSpPr/>
            <p:nvPr/>
          </p:nvSpPr>
          <p:spPr>
            <a:xfrm>
              <a:off x="7874845" y="2291485"/>
              <a:ext cx="10811" cy="14826"/>
            </a:xfrm>
            <a:custGeom>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6" name="任意多边形: 形状 129"/>
            <p:cNvSpPr/>
            <p:nvPr/>
          </p:nvSpPr>
          <p:spPr>
            <a:xfrm>
              <a:off x="7861419" y="2311677"/>
              <a:ext cx="12465" cy="11697"/>
            </a:xfrm>
            <a:custGeom>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7" name="任意多边形: 形状 130"/>
            <p:cNvSpPr/>
            <p:nvPr/>
          </p:nvSpPr>
          <p:spPr>
            <a:xfrm>
              <a:off x="7989679" y="2954603"/>
              <a:ext cx="25927" cy="21015"/>
            </a:xfrm>
            <a:custGeom>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8" name="任意多边形: 形状 131"/>
            <p:cNvSpPr/>
            <p:nvPr/>
          </p:nvSpPr>
          <p:spPr>
            <a:xfrm>
              <a:off x="8033445" y="2957003"/>
              <a:ext cx="16448" cy="28209"/>
            </a:xfrm>
            <a:custGeom>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9" name="任意多边形: 形状 132"/>
            <p:cNvSpPr/>
            <p:nvPr/>
          </p:nvSpPr>
          <p:spPr>
            <a:xfrm>
              <a:off x="8047011" y="3011605"/>
              <a:ext cx="11102" cy="18361"/>
            </a:xfrm>
            <a:custGeom>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0" name="任意多边形: 形状 133"/>
            <p:cNvSpPr/>
            <p:nvPr/>
          </p:nvSpPr>
          <p:spPr>
            <a:xfrm>
              <a:off x="8169026" y="2956925"/>
              <a:ext cx="12526" cy="20585"/>
            </a:xfrm>
            <a:custGeom>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1" name="任意多边形: 形状 134"/>
            <p:cNvSpPr/>
            <p:nvPr/>
          </p:nvSpPr>
          <p:spPr>
            <a:xfrm>
              <a:off x="8180181" y="2925835"/>
              <a:ext cx="12572" cy="13951"/>
            </a:xfrm>
            <a:custGeom>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2" name="任意多边形: 形状 135"/>
            <p:cNvSpPr/>
            <p:nvPr/>
          </p:nvSpPr>
          <p:spPr>
            <a:xfrm>
              <a:off x="8105179" y="3794110"/>
              <a:ext cx="227050" cy="71044"/>
            </a:xfrm>
            <a:custGeom>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3" name="任意多边形: 形状 136"/>
            <p:cNvSpPr/>
            <p:nvPr/>
          </p:nvSpPr>
          <p:spPr>
            <a:xfrm>
              <a:off x="8249203" y="3872795"/>
              <a:ext cx="54247" cy="23977"/>
            </a:xfrm>
            <a:custGeom>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4" name="任意多边形: 形状 137"/>
            <p:cNvSpPr/>
            <p:nvPr/>
          </p:nvSpPr>
          <p:spPr>
            <a:xfrm>
              <a:off x="8206493" y="3861432"/>
              <a:ext cx="19711" cy="11896"/>
            </a:xfrm>
            <a:custGeom>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5" name="任意多边形: 形状 138"/>
            <p:cNvSpPr/>
            <p:nvPr/>
          </p:nvSpPr>
          <p:spPr>
            <a:xfrm>
              <a:off x="8177687" y="3872447"/>
              <a:ext cx="17129" cy="13354"/>
            </a:xfrm>
            <a:custGeom>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6" name="任意多边形: 形状 139"/>
            <p:cNvSpPr/>
            <p:nvPr/>
          </p:nvSpPr>
          <p:spPr>
            <a:xfrm>
              <a:off x="8215812" y="3704807"/>
              <a:ext cx="96952" cy="75820"/>
            </a:xfrm>
            <a:custGeom>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7" name="任意多边形: 形状 140"/>
            <p:cNvSpPr/>
            <p:nvPr/>
          </p:nvSpPr>
          <p:spPr>
            <a:xfrm>
              <a:off x="8232034" y="3735248"/>
              <a:ext cx="25075" cy="45472"/>
            </a:xfrm>
            <a:custGeom>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8" name="任意多边形: 形状 141"/>
            <p:cNvSpPr/>
            <p:nvPr/>
          </p:nvSpPr>
          <p:spPr>
            <a:xfrm>
              <a:off x="8318231" y="3764568"/>
              <a:ext cx="17118" cy="28608"/>
            </a:xfrm>
            <a:custGeom>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9" name="任意多边形: 形状 142"/>
            <p:cNvSpPr/>
            <p:nvPr/>
          </p:nvSpPr>
          <p:spPr>
            <a:xfrm>
              <a:off x="8354678" y="3775319"/>
              <a:ext cx="35689" cy="17817"/>
            </a:xfrm>
            <a:custGeom>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0" name="任意多边形: 形状 143"/>
            <p:cNvSpPr/>
            <p:nvPr/>
          </p:nvSpPr>
          <p:spPr>
            <a:xfrm>
              <a:off x="8330150" y="3793189"/>
              <a:ext cx="21826" cy="18716"/>
            </a:xfrm>
            <a:custGeom>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1" name="任意多边形: 形状 144"/>
            <p:cNvSpPr/>
            <p:nvPr/>
          </p:nvSpPr>
          <p:spPr>
            <a:xfrm>
              <a:off x="8286334" y="3787763"/>
              <a:ext cx="11078" cy="15287"/>
            </a:xfrm>
            <a:custGeom>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2" name="任意多边形: 形状 145"/>
            <p:cNvSpPr/>
            <p:nvPr/>
          </p:nvSpPr>
          <p:spPr>
            <a:xfrm>
              <a:off x="8327287" y="3800221"/>
              <a:ext cx="123047" cy="72650"/>
            </a:xfrm>
            <a:custGeom>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3" name="任意多边形: 形状 146"/>
            <p:cNvSpPr/>
            <p:nvPr/>
          </p:nvSpPr>
          <p:spPr>
            <a:xfrm>
              <a:off x="8460000" y="3806523"/>
              <a:ext cx="29424" cy="19031"/>
            </a:xfrm>
            <a:custGeom>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4" name="任意多边形: 形状 147"/>
            <p:cNvSpPr/>
            <p:nvPr/>
          </p:nvSpPr>
          <p:spPr>
            <a:xfrm>
              <a:off x="7964530" y="4249278"/>
              <a:ext cx="57139" cy="31707"/>
            </a:xfrm>
            <a:custGeom>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5" name="任意多边形: 形状 148"/>
            <p:cNvSpPr/>
            <p:nvPr/>
          </p:nvSpPr>
          <p:spPr>
            <a:xfrm>
              <a:off x="6794032" y="3383902"/>
              <a:ext cx="44447" cy="113624"/>
            </a:xfrm>
            <a:custGeom>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34289" tIns="34289" rIns="34289" bIns="34289" numCol="1" anchor="ctr">
              <a:noAutofit/>
            </a:bodyPr>
            <a:lstStyle/>
            <a:p>
              <a:pPr defTabSz="342900">
                <a:defRPr sz="8400" cap="none">
                  <a:solidFill>
                    <a:srgbClr val="070707"/>
                  </a:solidFill>
                </a:defRPr>
              </a:pPr>
              <a:endParaRPr sz="6300" kern="0">
                <a:solidFill>
                  <a:srgbClr val="070707"/>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mc:AlternateContent>
    <mc:Choice xmlns:p14="http://schemas.microsoft.com/office/powerpoint/2010/main" Requires="p14">
      <p:transition advClick="0" advTm="5000" p14:dur="10">
        <p:random/>
      </p:transition>
    </mc:Choice>
    <mc:Fallback>
      <p:transition advClick="0"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300"/>
                                        <p:tgtEl>
                                          <p:spTgt spid="7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left)">
                                      <p:cBhvr>
                                        <p:cTn id="10" dur="300"/>
                                        <p:tgtEl>
                                          <p:spTgt spid="71"/>
                                        </p:tgtEl>
                                      </p:cBhvr>
                                    </p:animEffect>
                                  </p:childTnLst>
                                </p:cTn>
                              </p:par>
                            </p:childTnLst>
                          </p:cTn>
                        </p:par>
                        <p:par>
                          <p:cTn id="11" fill="hold" nodeType="afterGroup">
                            <p:stCondLst>
                              <p:cond delay="300"/>
                            </p:stCondLst>
                            <p:childTnLst>
                              <p:par>
                                <p:cTn id="12" presetID="2" presetClass="entr" presetSubtype="2"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 calcmode="lin" valueType="num">
                                      <p:cBhvr additive="base">
                                        <p:cTn id="14" dur="500" fill="hold"/>
                                        <p:tgtEl>
                                          <p:spTgt spid="62"/>
                                        </p:tgtEl>
                                        <p:attrNameLst>
                                          <p:attrName>ppt_x</p:attrName>
                                        </p:attrNameLst>
                                      </p:cBhvr>
                                      <p:tavLst>
                                        <p:tav tm="0">
                                          <p:val>
                                            <p:strVal val="1+#ppt_w/2"/>
                                          </p:val>
                                        </p:tav>
                                        <p:tav tm="100000">
                                          <p:val>
                                            <p:strVal val="#ppt_x"/>
                                          </p:val>
                                        </p:tav>
                                      </p:tavLst>
                                    </p:anim>
                                    <p:anim calcmode="lin" valueType="num">
                                      <p:cBhvr additive="base">
                                        <p:cTn id="15" dur="500" fill="hold"/>
                                        <p:tgtEl>
                                          <p:spTgt spid="62"/>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800"/>
                            </p:stCondLst>
                            <p:childTnLst>
                              <p:par>
                                <p:cTn id="17" presetID="2" presetClass="entr" presetSubtype="4" fill="hold" grpId="0" nodeType="after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additive="base">
                                        <p:cTn id="19" dur="500" fill="hold"/>
                                        <p:tgtEl>
                                          <p:spTgt spid="72"/>
                                        </p:tgtEl>
                                        <p:attrNameLst>
                                          <p:attrName>ppt_x</p:attrName>
                                        </p:attrNameLst>
                                      </p:cBhvr>
                                      <p:tavLst>
                                        <p:tav tm="0">
                                          <p:val>
                                            <p:strVal val="#ppt_x"/>
                                          </p:val>
                                        </p:tav>
                                        <p:tav tm="100000">
                                          <p:val>
                                            <p:strVal val="#ppt_x"/>
                                          </p:val>
                                        </p:tav>
                                      </p:tavLst>
                                    </p:anim>
                                    <p:anim calcmode="lin" valueType="num">
                                      <p:cBhvr additive="base">
                                        <p:cTn id="20" dur="500" fill="hold"/>
                                        <p:tgtEl>
                                          <p:spTgt spid="7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500" fill="hold"/>
                                        <p:tgtEl>
                                          <p:spTgt spid="73"/>
                                        </p:tgtEl>
                                        <p:attrNameLst>
                                          <p:attrName>ppt_x</p:attrName>
                                        </p:attrNameLst>
                                      </p:cBhvr>
                                      <p:tavLst>
                                        <p:tav tm="0">
                                          <p:val>
                                            <p:strVal val="#ppt_x"/>
                                          </p:val>
                                        </p:tav>
                                        <p:tav tm="100000">
                                          <p:val>
                                            <p:strVal val="#ppt_x"/>
                                          </p:val>
                                        </p:tav>
                                      </p:tavLst>
                                    </p:anim>
                                    <p:anim calcmode="lin" valueType="num">
                                      <p:cBhvr additive="base">
                                        <p:cTn id="24" dur="5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anim calcmode="lin" valueType="num">
                                      <p:cBhvr additive="base">
                                        <p:cTn id="27" dur="500" fill="hold"/>
                                        <p:tgtEl>
                                          <p:spTgt spid="74"/>
                                        </p:tgtEl>
                                        <p:attrNameLst>
                                          <p:attrName>ppt_x</p:attrName>
                                        </p:attrNameLst>
                                      </p:cBhvr>
                                      <p:tavLst>
                                        <p:tav tm="0">
                                          <p:val>
                                            <p:strVal val="#ppt_x"/>
                                          </p:val>
                                        </p:tav>
                                        <p:tav tm="100000">
                                          <p:val>
                                            <p:strVal val="#ppt_x"/>
                                          </p:val>
                                        </p:tav>
                                      </p:tavLst>
                                    </p:anim>
                                    <p:anim calcmode="lin" valueType="num">
                                      <p:cBhvr additive="base">
                                        <p:cTn id="28" dur="500" fill="hold"/>
                                        <p:tgtEl>
                                          <p:spTgt spid="7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par>
                                <p:cTn id="33" presetID="22" presetClass="entr" presetSubtype="8"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nodeType="afterGroup">
                            <p:stCondLst>
                              <p:cond delay="1300"/>
                            </p:stCondLst>
                            <p:childTnLst>
                              <p:par>
                                <p:cTn id="37" presetID="2" presetClass="entr" presetSubtype="2"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1+#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par>
                                <p:cTn id="41" presetID="22" presetClass="entr" presetSubtype="8"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wipe(left)">
                                      <p:cBhvr>
                                        <p:cTn id="43" dur="500"/>
                                        <p:tgtEl>
                                          <p:spTgt spid="65"/>
                                        </p:tgtEl>
                                      </p:cBhvr>
                                    </p:animEffect>
                                  </p:childTnLst>
                                </p:cTn>
                              </p:par>
                            </p:childTnLst>
                          </p:cTn>
                        </p:par>
                        <p:par>
                          <p:cTn id="44" fill="hold" nodeType="afterGroup">
                            <p:stCondLst>
                              <p:cond delay="1800"/>
                            </p:stCondLst>
                            <p:childTnLst>
                              <p:par>
                                <p:cTn id="45" presetID="2" presetClass="entr" presetSubtype="2"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500" fill="hold"/>
                                        <p:tgtEl>
                                          <p:spTgt spid="66"/>
                                        </p:tgtEl>
                                        <p:attrNameLst>
                                          <p:attrName>ppt_x</p:attrName>
                                        </p:attrNameLst>
                                      </p:cBhvr>
                                      <p:tavLst>
                                        <p:tav tm="0">
                                          <p:val>
                                            <p:strVal val="1+#ppt_w/2"/>
                                          </p:val>
                                        </p:tav>
                                        <p:tav tm="100000">
                                          <p:val>
                                            <p:strVal val="#ppt_x"/>
                                          </p:val>
                                        </p:tav>
                                      </p:tavLst>
                                    </p:anim>
                                    <p:anim calcmode="lin" valueType="num">
                                      <p:cBhvr additive="base">
                                        <p:cTn id="48" dur="500" fill="hold"/>
                                        <p:tgtEl>
                                          <p:spTgt spid="66"/>
                                        </p:tgtEl>
                                        <p:attrNameLst>
                                          <p:attrName>ppt_y</p:attrName>
                                        </p:attrNameLst>
                                      </p:cBhvr>
                                      <p:tavLst>
                                        <p:tav tm="0">
                                          <p:val>
                                            <p:strVal val="#ppt_y"/>
                                          </p:val>
                                        </p:tav>
                                        <p:tav tm="100000">
                                          <p:val>
                                            <p:strVal val="#ppt_y"/>
                                          </p:val>
                                        </p:tav>
                                      </p:tavLst>
                                    </p:anim>
                                  </p:childTnLst>
                                </p:cTn>
                              </p:par>
                              <p:par>
                                <p:cTn id="49" presetID="22" presetClass="entr" presetSubtype="8" fill="hold" grpId="0" nodeType="with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wipe(left)">
                                      <p:cBhvr>
                                        <p:cTn id="51" dur="500"/>
                                        <p:tgtEl>
                                          <p:spTgt spid="67"/>
                                        </p:tgtEl>
                                      </p:cBhvr>
                                    </p:animEffect>
                                  </p:childTnLst>
                                </p:cTn>
                              </p:par>
                            </p:childTnLst>
                          </p:cTn>
                        </p:par>
                        <p:par>
                          <p:cTn id="52" fill="hold" nodeType="afterGroup">
                            <p:stCondLst>
                              <p:cond delay="2300"/>
                            </p:stCondLst>
                            <p:childTnLst>
                              <p:par>
                                <p:cTn id="53" presetID="2" presetClass="entr" presetSubtype="2"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anim calcmode="lin" valueType="num">
                                      <p:cBhvr additive="base">
                                        <p:cTn id="55" dur="500" fill="hold"/>
                                        <p:tgtEl>
                                          <p:spTgt spid="68"/>
                                        </p:tgtEl>
                                        <p:attrNameLst>
                                          <p:attrName>ppt_x</p:attrName>
                                        </p:attrNameLst>
                                      </p:cBhvr>
                                      <p:tavLst>
                                        <p:tav tm="0">
                                          <p:val>
                                            <p:strVal val="1+#ppt_w/2"/>
                                          </p:val>
                                        </p:tav>
                                        <p:tav tm="100000">
                                          <p:val>
                                            <p:strVal val="#ppt_x"/>
                                          </p:val>
                                        </p:tav>
                                      </p:tavLst>
                                    </p:anim>
                                    <p:anim calcmode="lin" valueType="num">
                                      <p:cBhvr additive="base">
                                        <p:cTn id="56" dur="500" fill="hold"/>
                                        <p:tgtEl>
                                          <p:spTgt spid="68"/>
                                        </p:tgtEl>
                                        <p:attrNameLst>
                                          <p:attrName>ppt_y</p:attrName>
                                        </p:attrNameLst>
                                      </p:cBhvr>
                                      <p:tavLst>
                                        <p:tav tm="0">
                                          <p:val>
                                            <p:strVal val="#ppt_y"/>
                                          </p:val>
                                        </p:tav>
                                        <p:tav tm="100000">
                                          <p:val>
                                            <p:strVal val="#ppt_y"/>
                                          </p:val>
                                        </p:tav>
                                      </p:tavLst>
                                    </p:anim>
                                  </p:childTnLst>
                                </p:cTn>
                              </p:par>
                              <p:par>
                                <p:cTn id="57" presetID="22" presetClass="entr" presetSubtype="8" fill="hold" grpId="0" nodeType="withEffect">
                                  <p:stCondLst>
                                    <p:cond delay="0"/>
                                  </p:stCondLst>
                                  <p:childTnLst>
                                    <p:set>
                                      <p:cBhvr>
                                        <p:cTn id="58" dur="1" fill="hold">
                                          <p:stCondLst>
                                            <p:cond delay="0"/>
                                          </p:stCondLst>
                                        </p:cTn>
                                        <p:tgtEl>
                                          <p:spTgt spid="69"/>
                                        </p:tgtEl>
                                        <p:attrNameLst>
                                          <p:attrName>style.visibility</p:attrName>
                                        </p:attrNameLst>
                                      </p:cBhvr>
                                      <p:to>
                                        <p:strVal val="visible"/>
                                      </p:to>
                                    </p:set>
                                    <p:animEffect transition="in" filter="wipe(left)">
                                      <p:cBhvr>
                                        <p:cTn id="59" dur="500"/>
                                        <p:tgtEl>
                                          <p:spTgt spid="69"/>
                                        </p:tgtEl>
                                      </p:cBhvr>
                                    </p:animEffect>
                                  </p:childTnLst>
                                </p:cTn>
                              </p:par>
                            </p:childTnLst>
                          </p:cTn>
                        </p:par>
                        <p:par>
                          <p:cTn id="60" fill="hold" nodeType="afterGroup">
                            <p:stCondLst>
                              <p:cond delay="2800"/>
                            </p:stCondLst>
                            <p:childTnLst>
                              <p:par>
                                <p:cTn id="61" presetID="31" presetClass="entr" presetSubtype="0" fill="hold" nodeType="after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p:cTn id="63" dur="1000" fill="hold"/>
                                        <p:tgtEl>
                                          <p:spTgt spid="76"/>
                                        </p:tgtEl>
                                        <p:attrNameLst>
                                          <p:attrName>ppt_w</p:attrName>
                                        </p:attrNameLst>
                                      </p:cBhvr>
                                      <p:tavLst>
                                        <p:tav tm="0">
                                          <p:val>
                                            <p:fltVal val="0"/>
                                          </p:val>
                                        </p:tav>
                                        <p:tav tm="100000">
                                          <p:val>
                                            <p:strVal val="#ppt_w"/>
                                          </p:val>
                                        </p:tav>
                                      </p:tavLst>
                                    </p:anim>
                                    <p:anim calcmode="lin" valueType="num">
                                      <p:cBhvr>
                                        <p:cTn id="64" dur="1000" fill="hold"/>
                                        <p:tgtEl>
                                          <p:spTgt spid="76"/>
                                        </p:tgtEl>
                                        <p:attrNameLst>
                                          <p:attrName>ppt_h</p:attrName>
                                        </p:attrNameLst>
                                      </p:cBhvr>
                                      <p:tavLst>
                                        <p:tav tm="0">
                                          <p:val>
                                            <p:fltVal val="0"/>
                                          </p:val>
                                        </p:tav>
                                        <p:tav tm="100000">
                                          <p:val>
                                            <p:strVal val="#ppt_h"/>
                                          </p:val>
                                        </p:tav>
                                      </p:tavLst>
                                    </p:anim>
                                    <p:anim calcmode="lin" valueType="num">
                                      <p:cBhvr>
                                        <p:cTn id="65" dur="1000" fill="hold"/>
                                        <p:tgtEl>
                                          <p:spTgt spid="76"/>
                                        </p:tgtEl>
                                        <p:attrNameLst>
                                          <p:attrName>style.rotation</p:attrName>
                                        </p:attrNameLst>
                                      </p:cBhvr>
                                      <p:tavLst>
                                        <p:tav tm="0">
                                          <p:val>
                                            <p:fltVal val="90"/>
                                          </p:val>
                                        </p:tav>
                                        <p:tav tm="100000">
                                          <p:val>
                                            <p:fltVal val="0"/>
                                          </p:val>
                                        </p:tav>
                                      </p:tavLst>
                                    </p:anim>
                                    <p:animEffect transition="in" filter="fade">
                                      <p:cBhvr>
                                        <p:cTn id="6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P spid="64" grpId="0" animBg="1"/>
      <p:bldP spid="65" grpId="0"/>
      <p:bldP spid="66" grpId="0" animBg="1"/>
      <p:bldP spid="67" grpId="0"/>
      <p:bldP spid="68" grpId="0" animBg="1"/>
      <p:bldP spid="69" grpId="0"/>
      <p:bldP spid="70" grpId="0"/>
      <p:bldP spid="71" grpId="0"/>
      <p:bldP spid="72" grpId="0" animBg="1"/>
      <p:bldP spid="73" grpId="0" animBg="1"/>
      <p:bldP spid="74" grpId="0" animBg="1"/>
      <p:bldP spid="75"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矩形 26"/>
          <p:cNvSpPr/>
          <p:nvPr/>
        </p:nvSpPr>
        <p:spPr>
          <a:xfrm>
            <a:off x="0" y="243840"/>
            <a:ext cx="388620"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65415" y="222855"/>
            <a:ext cx="1723549"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441960" y="243840"/>
            <a:ext cx="94266"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右箭头 4"/>
          <p:cNvSpPr>
            <a:spLocks noChangeArrowheads="1"/>
          </p:cNvSpPr>
          <p:nvPr/>
        </p:nvSpPr>
        <p:spPr bwMode="auto">
          <a:xfrm>
            <a:off x="2788484" y="1733265"/>
            <a:ext cx="3557664" cy="394392"/>
          </a:xfrm>
          <a:prstGeom prst="rightArrow">
            <a:avLst>
              <a:gd name="adj1" fmla="val 50000"/>
              <a:gd name="adj2" fmla="val 50092"/>
            </a:avLst>
          </a:prstGeom>
          <a:solidFill>
            <a:schemeClr val="bg1">
              <a:lumMod val="75000"/>
            </a:schemeClr>
          </a:solidFill>
          <a:ln>
            <a:noFill/>
          </a:ln>
          <a:effectLst/>
        </p:spPr>
        <p:txBody>
          <a:bodyPr lIns="96146" tIns="48071" rIns="96146" bIns="48071" anchor="ctr"/>
          <a:lstStyle/>
          <a:p>
            <a:pPr>
              <a:lnSpc>
                <a:spcPct val="120000"/>
              </a:lnSpc>
              <a:defRPr/>
            </a:pPr>
            <a:endParaRPr lang="zh-CN" altLang="en-US" sz="1900" b="1" kern="0">
              <a:solidFill>
                <a:sysClr val="window" lastClr="FFFFFF"/>
              </a:solidFill>
              <a:latin typeface="微软雅黑" panose="020b0503020204020204" pitchFamily="34" charset="-122"/>
              <a:ea typeface="微软雅黑" panose="020b0503020204020204" pitchFamily="34" charset="-122"/>
            </a:endParaRPr>
          </a:p>
        </p:txBody>
      </p:sp>
      <p:sp>
        <p:nvSpPr>
          <p:cNvPr id="6" name="右箭头 5"/>
          <p:cNvSpPr>
            <a:spLocks noChangeArrowheads="1"/>
          </p:cNvSpPr>
          <p:nvPr/>
        </p:nvSpPr>
        <p:spPr bwMode="auto">
          <a:xfrm flipH="1">
            <a:off x="2919694" y="2324852"/>
            <a:ext cx="3683894" cy="392707"/>
          </a:xfrm>
          <a:prstGeom prst="rightArrow">
            <a:avLst>
              <a:gd name="adj1" fmla="val 50000"/>
              <a:gd name="adj2" fmla="val 50064"/>
            </a:avLst>
          </a:prstGeom>
          <a:solidFill>
            <a:schemeClr val="bg1">
              <a:lumMod val="75000"/>
            </a:schemeClr>
          </a:solidFill>
          <a:ln>
            <a:noFill/>
          </a:ln>
          <a:effectLst/>
        </p:spPr>
        <p:txBody>
          <a:bodyPr lIns="96146" tIns="48071" rIns="96146" bIns="48071" anchor="ctr"/>
          <a:lstStyle/>
          <a:p>
            <a:pPr>
              <a:lnSpc>
                <a:spcPct val="120000"/>
              </a:lnSpc>
              <a:defRPr/>
            </a:pPr>
            <a:endParaRPr lang="zh-CN" altLang="en-US" sz="1900" b="1" kern="0">
              <a:solidFill>
                <a:sysClr val="window" lastClr="FFFFFF"/>
              </a:solidFill>
              <a:latin typeface="微软雅黑" panose="020b0503020204020204" pitchFamily="34" charset="-122"/>
              <a:ea typeface="微软雅黑" panose="020b0503020204020204" pitchFamily="34" charset="-122"/>
            </a:endParaRPr>
          </a:p>
        </p:txBody>
      </p:sp>
      <p:sp>
        <p:nvSpPr>
          <p:cNvPr id="7" name="椭圆 6"/>
          <p:cNvSpPr>
            <a:spLocks noChangeArrowheads="1"/>
          </p:cNvSpPr>
          <p:nvPr/>
        </p:nvSpPr>
        <p:spPr bwMode="auto">
          <a:xfrm>
            <a:off x="1044527" y="1241117"/>
            <a:ext cx="1875166" cy="1902855"/>
          </a:xfrm>
          <a:prstGeom prst="ellipse">
            <a:avLst/>
          </a:prstGeom>
          <a:solidFill>
            <a:schemeClr val="accent1"/>
          </a:solidFill>
          <a:ln>
            <a:noFill/>
          </a:ln>
          <a:effectLst/>
        </p:spPr>
        <p:txBody>
          <a:bodyPr lIns="96146" tIns="48071" rIns="96146" bIns="48071" anchor="ctr"/>
          <a:lstStyle/>
          <a:p>
            <a:pPr>
              <a:lnSpc>
                <a:spcPct val="120000"/>
              </a:lnSpc>
              <a:defRPr/>
            </a:pPr>
            <a:r>
              <a:rPr lang="zh-CN" altLang="en-US" sz="1900" kern="0">
                <a:solidFill>
                  <a:srgbClr val="FFFFFF"/>
                </a:solidFill>
                <a:latin typeface="微软雅黑" panose="020b0503020204020204" pitchFamily="34" charset="-122"/>
                <a:ea typeface="微软雅黑" panose="020b0503020204020204" pitchFamily="34" charset="-122"/>
              </a:rPr>
              <a:t>  添加内容</a:t>
            </a:r>
            <a:endParaRPr lang="zh-CN" altLang="en-US" sz="1900" kern="0">
              <a:solidFill>
                <a:srgbClr val="FFFFFF"/>
              </a:solidFill>
              <a:latin typeface="微软雅黑" panose="020b0503020204020204" pitchFamily="34" charset="-122"/>
              <a:ea typeface="微软雅黑" panose="020b0503020204020204" pitchFamily="34" charset="-122"/>
            </a:endParaRPr>
          </a:p>
        </p:txBody>
      </p:sp>
      <p:sp>
        <p:nvSpPr>
          <p:cNvPr id="8" name="椭圆 7"/>
          <p:cNvSpPr>
            <a:spLocks noChangeArrowheads="1"/>
          </p:cNvSpPr>
          <p:nvPr/>
        </p:nvSpPr>
        <p:spPr bwMode="auto">
          <a:xfrm>
            <a:off x="6409262" y="1241117"/>
            <a:ext cx="1876826" cy="1902855"/>
          </a:xfrm>
          <a:prstGeom prst="ellipse">
            <a:avLst/>
          </a:prstGeom>
          <a:solidFill>
            <a:schemeClr val="accent1"/>
          </a:solidFill>
          <a:ln>
            <a:noFill/>
          </a:ln>
          <a:effectLst/>
        </p:spPr>
        <p:txBody>
          <a:bodyPr lIns="96146" tIns="48071" rIns="96146" bIns="48071" anchor="ctr"/>
          <a:lstStyle/>
          <a:p>
            <a:pPr>
              <a:lnSpc>
                <a:spcPct val="120000"/>
              </a:lnSpc>
              <a:defRPr/>
            </a:pPr>
            <a:r>
              <a:rPr lang="zh-CN" altLang="en-US" sz="1900" kern="0">
                <a:solidFill>
                  <a:srgbClr val="FFFFFF"/>
                </a:solidFill>
                <a:latin typeface="微软雅黑" panose="020b0503020204020204" pitchFamily="34" charset="-122"/>
                <a:ea typeface="微软雅黑" panose="020b0503020204020204" pitchFamily="34" charset="-122"/>
              </a:rPr>
              <a:t>  添加内容</a:t>
            </a:r>
            <a:endParaRPr lang="zh-CN" altLang="en-US" sz="1900" kern="0">
              <a:solidFill>
                <a:srgbClr val="FFFFFF"/>
              </a:solidFill>
              <a:latin typeface="微软雅黑" panose="020b0503020204020204" pitchFamily="34" charset="-122"/>
              <a:ea typeface="微软雅黑" panose="020b0503020204020204" pitchFamily="34" charset="-122"/>
            </a:endParaRPr>
          </a:p>
        </p:txBody>
      </p:sp>
      <p:sp>
        <p:nvSpPr>
          <p:cNvPr id="9" name="矩形 8"/>
          <p:cNvSpPr/>
          <p:nvPr/>
        </p:nvSpPr>
        <p:spPr>
          <a:xfrm>
            <a:off x="3791670" y="1603487"/>
            <a:ext cx="1486513" cy="1245536"/>
          </a:xfrm>
          <a:prstGeom prst="rect">
            <a:avLst/>
          </a:prstGeom>
          <a:solidFill>
            <a:schemeClr val="accent2"/>
          </a:solidFill>
          <a:ln w="3175" cap="flat" cmpd="sng" algn="ctr">
            <a:noFill/>
            <a:prstDash val="solid"/>
          </a:ln>
          <a:effectLst/>
        </p:spPr>
        <p:txBody>
          <a:bodyPr lIns="96146" tIns="48071" rIns="96146" bIns="48071" anchor="ctr"/>
          <a:lstStyle/>
          <a:p>
            <a:pPr algn="ctr">
              <a:lnSpc>
                <a:spcPct val="120000"/>
              </a:lnSpc>
              <a:defRPr/>
            </a:pPr>
            <a:r>
              <a:rPr lang="zh-CN" altLang="en-US" sz="1350" kern="0">
                <a:solidFill>
                  <a:srgbClr val="414455"/>
                </a:solidFill>
                <a:latin typeface="微软雅黑" panose="020b0503020204020204" pitchFamily="34" charset="-122"/>
                <a:ea typeface="微软雅黑" panose="020b0503020204020204" pitchFamily="34" charset="-122"/>
              </a:rPr>
              <a:t>   </a:t>
            </a:r>
            <a:r>
              <a:rPr lang="zh-CN" altLang="en-US" sz="1350" kern="0">
                <a:solidFill>
                  <a:srgbClr val="FFFFFF"/>
                </a:solidFill>
                <a:latin typeface="微软雅黑" panose="020b0503020204020204" pitchFamily="34" charset="-122"/>
                <a:ea typeface="微软雅黑" panose="020b0503020204020204" pitchFamily="34" charset="-122"/>
              </a:rPr>
              <a:t>添加内容</a:t>
            </a:r>
            <a:endParaRPr lang="zh-CN" altLang="en-US" sz="1350" kern="0">
              <a:solidFill>
                <a:srgbClr val="FFFFFF"/>
              </a:solidFill>
              <a:latin typeface="微软雅黑" panose="020b0503020204020204" pitchFamily="34" charset="-122"/>
              <a:ea typeface="微软雅黑" panose="020b0503020204020204" pitchFamily="34" charset="-122"/>
            </a:endParaRPr>
          </a:p>
        </p:txBody>
      </p:sp>
      <p:sp>
        <p:nvSpPr>
          <p:cNvPr id="10" name="下箭头 9"/>
          <p:cNvSpPr>
            <a:spLocks noChangeArrowheads="1"/>
          </p:cNvSpPr>
          <p:nvPr/>
        </p:nvSpPr>
        <p:spPr bwMode="auto">
          <a:xfrm>
            <a:off x="4140461" y="3182739"/>
            <a:ext cx="842082" cy="589901"/>
          </a:xfrm>
          <a:prstGeom prst="downArrow">
            <a:avLst>
              <a:gd name="adj1" fmla="val 50000"/>
              <a:gd name="adj2" fmla="val 50000"/>
            </a:avLst>
          </a:prstGeom>
          <a:solidFill>
            <a:schemeClr val="accent1"/>
          </a:solidFill>
          <a:ln>
            <a:noFill/>
          </a:ln>
          <a:effectLst/>
        </p:spPr>
        <p:txBody>
          <a:bodyPr lIns="96146" tIns="48071" rIns="96146" bIns="48071" anchor="ctr"/>
          <a:lstStyle/>
          <a:p>
            <a:pPr>
              <a:lnSpc>
                <a:spcPct val="120000"/>
              </a:lnSpc>
              <a:defRPr/>
            </a:pPr>
            <a:endParaRPr lang="zh-CN" altLang="en-US" sz="1500" b="1" kern="0">
              <a:solidFill>
                <a:sysClr val="window" lastClr="FFFFFF"/>
              </a:solidFill>
              <a:latin typeface="微软雅黑" panose="020b0503020204020204" pitchFamily="34" charset="-122"/>
              <a:ea typeface="微软雅黑" panose="020b0503020204020204" pitchFamily="34" charset="-122"/>
            </a:endParaRPr>
          </a:p>
        </p:txBody>
      </p:sp>
      <p:sp>
        <p:nvSpPr>
          <p:cNvPr id="11" name="TextBox 22"/>
          <p:cNvSpPr txBox="1"/>
          <p:nvPr/>
        </p:nvSpPr>
        <p:spPr bwMode="auto">
          <a:xfrm>
            <a:off x="1149299" y="3344539"/>
            <a:ext cx="1551288" cy="1297409"/>
          </a:xfrm>
          <a:prstGeom prst="rect">
            <a:avLst/>
          </a:prstGeom>
          <a:noFill/>
        </p:spPr>
        <p:txBody>
          <a:bodyPr lIns="96146" tIns="48071" rIns="96146" bIns="48071">
            <a:spAutoFit/>
          </a:bodyPr>
          <a:lstStyle/>
          <a:p>
            <a:pPr>
              <a:lnSpc>
                <a:spcPct val="13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23"/>
          <p:cNvSpPr txBox="1"/>
          <p:nvPr/>
        </p:nvSpPr>
        <p:spPr bwMode="auto">
          <a:xfrm>
            <a:off x="6572164" y="3408588"/>
            <a:ext cx="1552949" cy="1297409"/>
          </a:xfrm>
          <a:prstGeom prst="rect">
            <a:avLst/>
          </a:prstGeom>
          <a:noFill/>
        </p:spPr>
        <p:txBody>
          <a:bodyPr lIns="96146" tIns="48071" rIns="96146" bIns="48071">
            <a:spAutoFit/>
          </a:bodyPr>
          <a:lstStyle/>
          <a:p>
            <a:pPr>
              <a:lnSpc>
                <a:spcPct val="13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9"/>
          <p:cNvSpPr txBox="1">
            <a:spLocks noChangeArrowheads="1"/>
          </p:cNvSpPr>
          <p:nvPr/>
        </p:nvSpPr>
        <p:spPr bwMode="auto">
          <a:xfrm>
            <a:off x="4084955" y="3964780"/>
            <a:ext cx="1177583" cy="595679"/>
          </a:xfrm>
          <a:prstGeom prst="rect">
            <a:avLst/>
          </a:prstGeom>
          <a:noFill/>
          <a:ln>
            <a:noFill/>
          </a:ln>
        </p:spPr>
        <p:txBody>
          <a:bodyPr lIns="96146" tIns="48071" rIns="96146" bIns="4807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1350" kern="0">
                <a:solidFill>
                  <a:srgbClr val="4D4D4D"/>
                </a:solidFill>
                <a:latin typeface="微软雅黑" panose="020b0503020204020204" pitchFamily="34" charset="-122"/>
                <a:ea typeface="微软雅黑" panose="020b0503020204020204" pitchFamily="34" charset="-122"/>
              </a:rPr>
              <a:t>单击此处添加标题</a:t>
            </a:r>
            <a:endParaRPr lang="zh-CN" altLang="en-US" sz="1350" kern="0">
              <a:solidFill>
                <a:srgbClr val="4D4D4D"/>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advClick="0" advTm="5000" p14:dur="10">
        <p:random/>
      </p:transition>
    </mc:Choice>
    <mc:Fallback>
      <p:transition advClick="0"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childTnLst>
                          </p:cTn>
                        </p:par>
                        <p:par>
                          <p:cTn id="17" fill="hold" nodeType="afterGroup">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lide(fromLeft)">
                                      <p:cBhvr>
                                        <p:cTn id="20" dur="500"/>
                                        <p:tgtEl>
                                          <p:spTgt spid="5"/>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lide(fromRight)">
                                      <p:cBhvr>
                                        <p:cTn id="23" dur="500"/>
                                        <p:tgtEl>
                                          <p:spTgt spid="6"/>
                                        </p:tgtEl>
                                      </p:cBhvr>
                                    </p:animEffect>
                                  </p:childTnLst>
                                </p:cTn>
                              </p:par>
                            </p:childTnLst>
                          </p:cTn>
                        </p:par>
                        <p:par>
                          <p:cTn id="24" fill="hold" nodeType="afterGroup">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amond(in)">
                                      <p:cBhvr>
                                        <p:cTn id="38" dur="500"/>
                                        <p:tgtEl>
                                          <p:spTgt spid="13"/>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amond(in)">
                                      <p:cBhvr>
                                        <p:cTn id="41" dur="500"/>
                                        <p:tgtEl>
                                          <p:spTgt spid="11"/>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diamond(in)">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p:bldP spid="12" grpId="0"/>
      <p:bldP spid="13"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2" name="Isosceles Triangle 121"/>
          <p:cNvSpPr/>
          <p:nvPr/>
        </p:nvSpPr>
        <p:spPr>
          <a:xfrm rot="18000000">
            <a:off x="6702698" y="1577390"/>
            <a:ext cx="347215" cy="29930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algn="ctr"/>
            <a:endParaRPr lang="en-US"/>
          </a:p>
        </p:txBody>
      </p:sp>
      <p:sp>
        <p:nvSpPr>
          <p:cNvPr id="63" name="文本框 62"/>
          <p:cNvSpPr txBox="1"/>
          <p:nvPr/>
        </p:nvSpPr>
        <p:spPr>
          <a:xfrm>
            <a:off x="3997283" y="1463778"/>
            <a:ext cx="2846465" cy="707886"/>
          </a:xfrm>
          <a:prstGeom prst="rect">
            <a:avLst/>
          </a:prstGeom>
          <a:noFill/>
        </p:spPr>
        <p:txBody>
          <a:bodyPr wrap="square" rtlCol="0">
            <a:spAutoFit/>
          </a:bodyPr>
          <a:lstStyle/>
          <a:p>
            <a:r>
              <a:rPr lang="en-US" altLang="zh-CN" sz="4000" b="1">
                <a:solidFill>
                  <a:schemeClr val="tx1">
                    <a:lumMod val="95000"/>
                    <a:lumOff val="5000"/>
                  </a:schemeClr>
                </a:solidFill>
                <a:latin typeface="华文细黑" panose="02010600040101010101" pitchFamily="2" charset="-122"/>
                <a:ea typeface="华文细黑" panose="02010600040101010101" pitchFamily="2" charset="-122"/>
                <a:cs typeface="+mn-ea"/>
                <a:sym typeface="+mn-lt"/>
              </a:rPr>
              <a:t>Part Four</a:t>
            </a:r>
            <a:endParaRPr lang="zh-CN" altLang="en-US" sz="4000" b="1">
              <a:solidFill>
                <a:schemeClr val="tx1">
                  <a:lumMod val="95000"/>
                  <a:lumOff val="5000"/>
                </a:schemeClr>
              </a:solidFill>
              <a:latin typeface="华文细黑" panose="02010600040101010101" pitchFamily="2" charset="-122"/>
              <a:ea typeface="华文细黑" panose="02010600040101010101" pitchFamily="2" charset="-122"/>
              <a:cs typeface="+mn-ea"/>
              <a:sym typeface="+mn-lt"/>
            </a:endParaRPr>
          </a:p>
        </p:txBody>
      </p:sp>
      <p:sp>
        <p:nvSpPr>
          <p:cNvPr id="64" name="矩形 63"/>
          <p:cNvSpPr/>
          <p:nvPr/>
        </p:nvSpPr>
        <p:spPr>
          <a:xfrm>
            <a:off x="4140002" y="2183123"/>
            <a:ext cx="3308548" cy="553998"/>
          </a:xfrm>
          <a:prstGeom prst="rect">
            <a:avLst/>
          </a:prstGeom>
        </p:spPr>
        <p:txBody>
          <a:bodyPr wrap="square" lIns="0" tIns="0" rIns="0" bIns="0">
            <a:spAutoFit/>
          </a:bodyPr>
          <a:lstStyle/>
          <a:p>
            <a:pPr>
              <a:buFont typeface="Arial" panose="020b0604020202020204" pitchFamily="34" charset="0"/>
              <a:buNone/>
            </a:pPr>
            <a:r>
              <a:rPr lang="zh-CN" altLang="en-US" sz="3600" b="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添加标题内容</a:t>
            </a:r>
            <a:endParaRPr lang="en-US" altLang="zh-CN" sz="3600" b="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65" name="TextBox 11"/>
          <p:cNvSpPr txBox="1"/>
          <p:nvPr/>
        </p:nvSpPr>
        <p:spPr>
          <a:xfrm>
            <a:off x="3967361" y="2882745"/>
            <a:ext cx="2346390" cy="276999"/>
          </a:xfrm>
          <a:prstGeom prst="rect">
            <a:avLst/>
          </a:prstGeom>
          <a:noFill/>
        </p:spPr>
        <p:txBody>
          <a:bodyPr wrap="square" rtlCol="0">
            <a:spAutoFit/>
          </a:bodyPr>
          <a:lstStyle/>
          <a:p>
            <a:pPr marL="171450" lvl="1" indent="-171450">
              <a:buFont typeface="Wingdings" panose="05000000000000000000" pitchFamily="2" charset="2"/>
              <a:buChar char="ü"/>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2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66" name="TextBox 11"/>
          <p:cNvSpPr txBox="1"/>
          <p:nvPr/>
        </p:nvSpPr>
        <p:spPr>
          <a:xfrm>
            <a:off x="5844024" y="2882745"/>
            <a:ext cx="2346390" cy="276999"/>
          </a:xfrm>
          <a:prstGeom prst="rect">
            <a:avLst/>
          </a:prstGeom>
          <a:noFill/>
        </p:spPr>
        <p:txBody>
          <a:bodyPr wrap="square" rtlCol="0">
            <a:spAutoFit/>
          </a:bodyPr>
          <a:lstStyle/>
          <a:p>
            <a:pPr marL="171450" lvl="1" indent="-171450">
              <a:buFont typeface="Wingdings" panose="05000000000000000000" pitchFamily="2" charset="2"/>
              <a:buChar char="ü"/>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2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67" name="TextBox 11"/>
          <p:cNvSpPr txBox="1"/>
          <p:nvPr/>
        </p:nvSpPr>
        <p:spPr>
          <a:xfrm>
            <a:off x="3967361" y="3231740"/>
            <a:ext cx="2346390" cy="276999"/>
          </a:xfrm>
          <a:prstGeom prst="rect">
            <a:avLst/>
          </a:prstGeom>
          <a:noFill/>
        </p:spPr>
        <p:txBody>
          <a:bodyPr wrap="square" rtlCol="0">
            <a:spAutoFit/>
          </a:bodyPr>
          <a:lstStyle/>
          <a:p>
            <a:pPr marL="171450" lvl="1" indent="-171450">
              <a:buFont typeface="Wingdings" panose="05000000000000000000" pitchFamily="2" charset="2"/>
              <a:buChar char="ü"/>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2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68" name="TextBox 11"/>
          <p:cNvSpPr txBox="1"/>
          <p:nvPr/>
        </p:nvSpPr>
        <p:spPr>
          <a:xfrm>
            <a:off x="5844024" y="3231740"/>
            <a:ext cx="2346390" cy="276999"/>
          </a:xfrm>
          <a:prstGeom prst="rect">
            <a:avLst/>
          </a:prstGeom>
          <a:noFill/>
        </p:spPr>
        <p:txBody>
          <a:bodyPr wrap="square" rtlCol="0">
            <a:spAutoFit/>
          </a:bodyPr>
          <a:lstStyle/>
          <a:p>
            <a:pPr marL="171450" lvl="1" indent="-171450">
              <a:buFont typeface="Wingdings" panose="05000000000000000000" pitchFamily="2" charset="2"/>
              <a:buChar char="ü"/>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2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69" name="矩形 68"/>
          <p:cNvSpPr/>
          <p:nvPr/>
        </p:nvSpPr>
        <p:spPr>
          <a:xfrm>
            <a:off x="1782614" y="1712240"/>
            <a:ext cx="1706880" cy="1706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文本框 69"/>
          <p:cNvSpPr txBox="1"/>
          <p:nvPr/>
        </p:nvSpPr>
        <p:spPr>
          <a:xfrm>
            <a:off x="2348154" y="1908301"/>
            <a:ext cx="697627" cy="1323439"/>
          </a:xfrm>
          <a:prstGeom prst="rect">
            <a:avLst/>
          </a:prstGeom>
          <a:noFill/>
        </p:spPr>
        <p:txBody>
          <a:bodyPr wrap="none" rtlCol="0">
            <a:spAutoFit/>
          </a:bodyPr>
          <a:lstStyle/>
          <a:p>
            <a:r>
              <a:rPr lang="en-US" altLang="zh-CN" sz="8000">
                <a:solidFill>
                  <a:schemeClr val="bg1"/>
                </a:solidFill>
                <a:latin typeface="Impact" panose="020b0806030902050204" pitchFamily="34" charset="0"/>
              </a:rPr>
              <a:t>4</a:t>
            </a:r>
            <a:endParaRPr lang="zh-CN" altLang="en-US" sz="8000">
              <a:solidFill>
                <a:schemeClr val="bg1"/>
              </a:solidFill>
              <a:latin typeface="Impact" panose="020b0806030902050204" pitchFamily="34" charset="0"/>
            </a:endParaRPr>
          </a:p>
        </p:txBody>
      </p:sp>
    </p:spTree>
  </p:cSld>
  <p:clrMapOvr>
    <a:masterClrMapping/>
  </p:clrMapOvr>
  <mc:AlternateContent>
    <mc:Choice xmlns:p14="http://schemas.microsoft.com/office/powerpoint/2010/main" Requires="p14">
      <p:transition advClick="0" advTm="5000" p14:dur="10">
        <p:random/>
      </p:transition>
    </mc:Choice>
    <mc:Fallback>
      <p:transition advClick="0"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p:cTn id="12" dur="500" fill="hold"/>
                                        <p:tgtEl>
                                          <p:spTgt spid="70"/>
                                        </p:tgtEl>
                                        <p:attrNameLst>
                                          <p:attrName>ppt_w</p:attrName>
                                        </p:attrNameLst>
                                      </p:cBhvr>
                                      <p:tavLst>
                                        <p:tav tm="0">
                                          <p:val>
                                            <p:fltVal val="0"/>
                                          </p:val>
                                        </p:tav>
                                        <p:tav tm="100000">
                                          <p:val>
                                            <p:strVal val="#ppt_w"/>
                                          </p:val>
                                        </p:tav>
                                      </p:tavLst>
                                    </p:anim>
                                    <p:anim calcmode="lin" valueType="num">
                                      <p:cBhvr>
                                        <p:cTn id="13" dur="500" fill="hold"/>
                                        <p:tgtEl>
                                          <p:spTgt spid="70"/>
                                        </p:tgtEl>
                                        <p:attrNameLst>
                                          <p:attrName>ppt_h</p:attrName>
                                        </p:attrNameLst>
                                      </p:cBhvr>
                                      <p:tavLst>
                                        <p:tav tm="0">
                                          <p:val>
                                            <p:fltVal val="0"/>
                                          </p:val>
                                        </p:tav>
                                        <p:tav tm="100000">
                                          <p:val>
                                            <p:strVal val="#ppt_h"/>
                                          </p:val>
                                        </p:tav>
                                      </p:tavLst>
                                    </p:anim>
                                    <p:animEffect transition="in" filter="fade">
                                      <p:cBhvr>
                                        <p:cTn id="14" dur="500"/>
                                        <p:tgtEl>
                                          <p:spTgt spid="70"/>
                                        </p:tgtEl>
                                      </p:cBhvr>
                                    </p:animEffect>
                                  </p:childTnLst>
                                </p:cTn>
                              </p:par>
                            </p:childTnLst>
                          </p:cTn>
                        </p:par>
                        <p:par>
                          <p:cTn id="15" fill="hold" nodeType="afterGroup">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500"/>
                                        <p:tgtEl>
                                          <p:spTgt spid="62"/>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3" presetClass="entr" presetSubtype="32"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p:cTn id="23" dur="500" fill="hold"/>
                                        <p:tgtEl>
                                          <p:spTgt spid="64"/>
                                        </p:tgtEl>
                                        <p:attrNameLst>
                                          <p:attrName>ppt_w</p:attrName>
                                        </p:attrNameLst>
                                      </p:cBhvr>
                                      <p:tavLst>
                                        <p:tav tm="0">
                                          <p:val>
                                            <p:strVal val="4*#ppt_w"/>
                                          </p:val>
                                        </p:tav>
                                        <p:tav tm="100000">
                                          <p:val>
                                            <p:strVal val="#ppt_w"/>
                                          </p:val>
                                        </p:tav>
                                      </p:tavLst>
                                    </p:anim>
                                    <p:anim calcmode="lin" valueType="num">
                                      <p:cBhvr>
                                        <p:cTn id="24" dur="500" fill="hold"/>
                                        <p:tgtEl>
                                          <p:spTgt spid="64"/>
                                        </p:tgtEl>
                                        <p:attrNameLst>
                                          <p:attrName>ppt_h</p:attrName>
                                        </p:attrNameLst>
                                      </p:cBhvr>
                                      <p:tavLst>
                                        <p:tav tm="0">
                                          <p:val>
                                            <p:strVal val="4*#ppt_h"/>
                                          </p:val>
                                        </p:tav>
                                        <p:tav tm="100000">
                                          <p:val>
                                            <p:strVal val="#ppt_h"/>
                                          </p:val>
                                        </p:tav>
                                      </p:tavLst>
                                    </p:anim>
                                  </p:childTnLst>
                                </p:cTn>
                              </p:par>
                            </p:childTnLst>
                          </p:cTn>
                        </p:par>
                        <p:par>
                          <p:cTn id="25" fill="hold" nodeType="afterGroup">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65"/>
                                        </p:tgtEl>
                                        <p:attrNameLst>
                                          <p:attrName>style.visibility</p:attrName>
                                        </p:attrNameLst>
                                      </p:cBhvr>
                                      <p:to>
                                        <p:strVal val="visible"/>
                                      </p:to>
                                    </p:set>
                                    <p:anim calcmode="lin" valueType="num">
                                      <p:cBhvr additive="base">
                                        <p:cTn id="28" dur="500"/>
                                        <p:tgtEl>
                                          <p:spTgt spid="65"/>
                                        </p:tgtEl>
                                        <p:attrNameLst>
                                          <p:attrName>ppt_x</p:attrName>
                                        </p:attrNameLst>
                                      </p:cBhvr>
                                      <p:tavLst>
                                        <p:tav tm="0">
                                          <p:val>
                                            <p:strVal val="#ppt_x-#ppt_w*1.125000"/>
                                          </p:val>
                                        </p:tav>
                                        <p:tav tm="100000">
                                          <p:val>
                                            <p:strVal val="#ppt_x"/>
                                          </p:val>
                                        </p:tav>
                                      </p:tavLst>
                                    </p:anim>
                                    <p:animEffect transition="in" filter="wipe(right)">
                                      <p:cBhvr>
                                        <p:cTn id="29" dur="500"/>
                                        <p:tgtEl>
                                          <p:spTgt spid="65"/>
                                        </p:tgtEl>
                                      </p:cBhvr>
                                    </p:animEffect>
                                  </p:childTnLst>
                                </p:cTn>
                              </p:par>
                            </p:childTnLst>
                          </p:cTn>
                        </p:par>
                        <p:par>
                          <p:cTn id="30" fill="hold" nodeType="afterGroup">
                            <p:stCondLst>
                              <p:cond delay="1000"/>
                            </p:stCondLst>
                            <p:childTnLst>
                              <p:par>
                                <p:cTn id="31" presetID="12" presetClass="entr" presetSubtype="8" fill="hold" grpId="0" nodeType="afterEffect">
                                  <p:stCondLst>
                                    <p:cond delay="0"/>
                                  </p:stCondLst>
                                  <p:childTnLst>
                                    <p:set>
                                      <p:cBhvr>
                                        <p:cTn id="32" dur="1" fill="hold">
                                          <p:stCondLst>
                                            <p:cond delay="0"/>
                                          </p:stCondLst>
                                        </p:cTn>
                                        <p:tgtEl>
                                          <p:spTgt spid="66"/>
                                        </p:tgtEl>
                                        <p:attrNameLst>
                                          <p:attrName>style.visibility</p:attrName>
                                        </p:attrNameLst>
                                      </p:cBhvr>
                                      <p:to>
                                        <p:strVal val="visible"/>
                                      </p:to>
                                    </p:set>
                                    <p:anim calcmode="lin" valueType="num">
                                      <p:cBhvr additive="base">
                                        <p:cTn id="33" dur="500"/>
                                        <p:tgtEl>
                                          <p:spTgt spid="66"/>
                                        </p:tgtEl>
                                        <p:attrNameLst>
                                          <p:attrName>ppt_x</p:attrName>
                                        </p:attrNameLst>
                                      </p:cBhvr>
                                      <p:tavLst>
                                        <p:tav tm="0">
                                          <p:val>
                                            <p:strVal val="#ppt_x-#ppt_w*1.125000"/>
                                          </p:val>
                                        </p:tav>
                                        <p:tav tm="100000">
                                          <p:val>
                                            <p:strVal val="#ppt_x"/>
                                          </p:val>
                                        </p:tav>
                                      </p:tavLst>
                                    </p:anim>
                                    <p:animEffect transition="in" filter="wipe(right)">
                                      <p:cBhvr>
                                        <p:cTn id="34" dur="500"/>
                                        <p:tgtEl>
                                          <p:spTgt spid="66"/>
                                        </p:tgtEl>
                                      </p:cBhvr>
                                    </p:animEffect>
                                  </p:childTnLst>
                                </p:cTn>
                              </p:par>
                            </p:childTnLst>
                          </p:cTn>
                        </p:par>
                        <p:par>
                          <p:cTn id="35" fill="hold" nodeType="afterGroup">
                            <p:stCondLst>
                              <p:cond delay="1500"/>
                            </p:stCondLst>
                            <p:childTnLst>
                              <p:par>
                                <p:cTn id="36" presetID="12" presetClass="entr" presetSubtype="8" fill="hold" grpId="0" nodeType="after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p:tgtEl>
                                          <p:spTgt spid="67"/>
                                        </p:tgtEl>
                                        <p:attrNameLst>
                                          <p:attrName>ppt_x</p:attrName>
                                        </p:attrNameLst>
                                      </p:cBhvr>
                                      <p:tavLst>
                                        <p:tav tm="0">
                                          <p:val>
                                            <p:strVal val="#ppt_x-#ppt_w*1.125000"/>
                                          </p:val>
                                        </p:tav>
                                        <p:tav tm="100000">
                                          <p:val>
                                            <p:strVal val="#ppt_x"/>
                                          </p:val>
                                        </p:tav>
                                      </p:tavLst>
                                    </p:anim>
                                    <p:animEffect transition="in" filter="wipe(right)">
                                      <p:cBhvr>
                                        <p:cTn id="39" dur="500"/>
                                        <p:tgtEl>
                                          <p:spTgt spid="67"/>
                                        </p:tgtEl>
                                      </p:cBhvr>
                                    </p:animEffect>
                                  </p:childTnLst>
                                </p:cTn>
                              </p:par>
                            </p:childTnLst>
                          </p:cTn>
                        </p:par>
                        <p:par>
                          <p:cTn id="40" fill="hold" nodeType="afterGroup">
                            <p:stCondLst>
                              <p:cond delay="2000"/>
                            </p:stCondLst>
                            <p:childTnLst>
                              <p:par>
                                <p:cTn id="41" presetID="12" presetClass="entr" presetSubtype="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additive="base">
                                        <p:cTn id="43" dur="500"/>
                                        <p:tgtEl>
                                          <p:spTgt spid="68"/>
                                        </p:tgtEl>
                                        <p:attrNameLst>
                                          <p:attrName>ppt_x</p:attrName>
                                        </p:attrNameLst>
                                      </p:cBhvr>
                                      <p:tavLst>
                                        <p:tav tm="0">
                                          <p:val>
                                            <p:strVal val="#ppt_x-#ppt_w*1.125000"/>
                                          </p:val>
                                        </p:tav>
                                        <p:tav tm="100000">
                                          <p:val>
                                            <p:strVal val="#ppt_x"/>
                                          </p:val>
                                        </p:tav>
                                      </p:tavLst>
                                    </p:anim>
                                    <p:animEffect transition="in" filter="wipe(right)">
                                      <p:cBhvr>
                                        <p:cTn id="4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p:bldP spid="65" grpId="0"/>
      <p:bldP spid="66" grpId="0"/>
      <p:bldP spid="67" grpId="0"/>
      <p:bldP spid="68" grpId="0"/>
      <p:bldP spid="69" grpId="0" animBg="1"/>
      <p:bldP spid="70"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562" y="2626554"/>
            <a:ext cx="4482078" cy="1838660"/>
          </a:xfrm>
          <a:prstGeom prst="rect">
            <a:avLst/>
          </a:prstGeom>
        </p:spPr>
      </p:pic>
      <p:sp>
        <p:nvSpPr>
          <p:cNvPr id="3" name="Rectangle 45"/>
          <p:cNvSpPr/>
          <p:nvPr/>
        </p:nvSpPr>
        <p:spPr bwMode="auto">
          <a:xfrm>
            <a:off x="2259775" y="1402963"/>
            <a:ext cx="509071" cy="560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pPr>
            <a:r>
              <a:rPr lang="en-US" altLang="zh-CN" sz="6000">
                <a:solidFill>
                  <a:srgbClr val="7F7F7F"/>
                </a:solidFill>
                <a:latin typeface="微软雅黑" panose="020b0503020204020204" pitchFamily="34" charset="-122"/>
                <a:ea typeface="微软雅黑" panose="020b0503020204020204" pitchFamily="34" charset="-122"/>
                <a:cs typeface="Bebas Neue" charset="0"/>
                <a:sym typeface="Bebas Neue" charset="0"/>
              </a:rPr>
              <a:t>+</a:t>
            </a:r>
            <a:endParaRPr lang="en-US" altLang="zh-CN" sz="6000">
              <a:solidFill>
                <a:srgbClr val="7F7F7F"/>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4" name="Rectangle 45"/>
          <p:cNvSpPr/>
          <p:nvPr/>
        </p:nvSpPr>
        <p:spPr bwMode="auto">
          <a:xfrm>
            <a:off x="4382813" y="1402963"/>
            <a:ext cx="509071" cy="560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pPr>
            <a:r>
              <a:rPr lang="en-US" altLang="zh-CN" sz="6000">
                <a:solidFill>
                  <a:srgbClr val="7F7F7F"/>
                </a:solidFill>
                <a:latin typeface="微软雅黑" panose="020b0503020204020204" pitchFamily="34" charset="-122"/>
                <a:ea typeface="微软雅黑" panose="020b0503020204020204" pitchFamily="34" charset="-122"/>
                <a:cs typeface="Bebas Neue" charset="0"/>
                <a:sym typeface="Bebas Neue" charset="0"/>
              </a:rPr>
              <a:t>+</a:t>
            </a:r>
            <a:endParaRPr lang="en-US" altLang="zh-CN" sz="6000">
              <a:solidFill>
                <a:srgbClr val="7F7F7F"/>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5" name="Rectangle 45"/>
          <p:cNvSpPr/>
          <p:nvPr/>
        </p:nvSpPr>
        <p:spPr bwMode="auto">
          <a:xfrm>
            <a:off x="6395982" y="1429306"/>
            <a:ext cx="509071" cy="560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pPr>
            <a:r>
              <a:rPr lang="en-US" altLang="zh-CN" sz="6000">
                <a:solidFill>
                  <a:srgbClr val="7F7F7F"/>
                </a:solidFill>
                <a:latin typeface="微软雅黑" panose="020b0503020204020204" pitchFamily="34" charset="-122"/>
                <a:ea typeface="微软雅黑" panose="020b0503020204020204" pitchFamily="34" charset="-122"/>
                <a:cs typeface="Bebas Neue" charset="0"/>
                <a:sym typeface="Bebas Neue" charset="0"/>
              </a:rPr>
              <a:t>+</a:t>
            </a:r>
            <a:endParaRPr lang="en-US" altLang="zh-CN" sz="6000">
              <a:solidFill>
                <a:srgbClr val="7F7F7F"/>
              </a:solidFill>
              <a:latin typeface="微软雅黑" panose="020b0503020204020204" pitchFamily="34" charset="-122"/>
              <a:ea typeface="微软雅黑" panose="020b0503020204020204" pitchFamily="34" charset="-122"/>
              <a:cs typeface="Bebas Neue" charset="0"/>
              <a:sym typeface="Bebas Neue" charset="0"/>
            </a:endParaRPr>
          </a:p>
        </p:txBody>
      </p:sp>
      <p:grpSp>
        <p:nvGrpSpPr>
          <p:cNvPr id="6" name="组合 5"/>
          <p:cNvGrpSpPr/>
          <p:nvPr/>
        </p:nvGrpSpPr>
        <p:grpSpPr>
          <a:xfrm>
            <a:off x="884613" y="1166690"/>
            <a:ext cx="1085155" cy="1085302"/>
            <a:chOff x="1428750" y="1555107"/>
            <a:chExt cx="1446622" cy="1446622"/>
          </a:xfrm>
        </p:grpSpPr>
        <p:sp>
          <p:nvSpPr>
            <p:cNvPr id="7" name="Oval 5"/>
            <p:cNvSpPr>
              <a:spLocks noChangeArrowheads="1"/>
            </p:cNvSpPr>
            <p:nvPr/>
          </p:nvSpPr>
          <p:spPr bwMode="auto">
            <a:xfrm>
              <a:off x="1428750" y="1555107"/>
              <a:ext cx="1446622" cy="144662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anchor="t" anchorCtr="0" compatLnSpc="1"/>
            <a:lstStyle/>
            <a:p>
              <a:endParaRPr lang="zh-CN" altLang="en-US" sz="1100">
                <a:latin typeface="微软雅黑" panose="020b0503020204020204" pitchFamily="34" charset="-122"/>
                <a:ea typeface="微软雅黑" panose="020b0503020204020204" pitchFamily="34" charset="-122"/>
              </a:endParaRPr>
            </a:p>
          </p:txBody>
        </p:sp>
        <p:sp>
          <p:nvSpPr>
            <p:cNvPr id="8" name="Rectangle 45"/>
            <p:cNvSpPr/>
            <p:nvPr/>
          </p:nvSpPr>
          <p:spPr bwMode="auto">
            <a:xfrm>
              <a:off x="1469280" y="2116110"/>
              <a:ext cx="1406092" cy="74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pPr>
              <a:r>
                <a:rPr lang="zh-CN" altLang="en-US" sz="1100">
                  <a:solidFill>
                    <a:schemeClr val="bg1">
                      <a:lumMod val="95000"/>
                    </a:schemeClr>
                  </a:solidFill>
                  <a:latin typeface="微软雅黑" panose="020b0503020204020204" pitchFamily="34" charset="-122"/>
                  <a:ea typeface="微软雅黑" panose="020b0503020204020204" pitchFamily="34" charset="-122"/>
                  <a:cs typeface="Bebas Neue" charset="0"/>
                  <a:sym typeface="Bebas Neue" charset="0"/>
                </a:rPr>
                <a:t>填入标题</a:t>
              </a:r>
              <a:endParaRPr lang="en-US" altLang="zh-CN" sz="1100">
                <a:solidFill>
                  <a:schemeClr val="bg1">
                    <a:lumMod val="95000"/>
                  </a:schemeClr>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9" name="KSO_Shape"/>
            <p:cNvSpPr/>
            <p:nvPr/>
          </p:nvSpPr>
          <p:spPr>
            <a:xfrm>
              <a:off x="1965285" y="1793470"/>
              <a:ext cx="404442" cy="487280"/>
            </a:xfrm>
            <a:custGeom>
              <a:rect l="l" t="t" r="r" b="b"/>
              <a:pathLst>
                <a:path w="1674289"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1100">
                <a:solidFill>
                  <a:srgbClr val="FFFFFF"/>
                </a:solidFill>
              </a:endParaRPr>
            </a:p>
          </p:txBody>
        </p:sp>
      </p:grpSp>
      <p:grpSp>
        <p:nvGrpSpPr>
          <p:cNvPr id="10" name="组合 9"/>
          <p:cNvGrpSpPr/>
          <p:nvPr/>
        </p:nvGrpSpPr>
        <p:grpSpPr>
          <a:xfrm>
            <a:off x="3040684" y="1140349"/>
            <a:ext cx="1085155" cy="1085302"/>
            <a:chOff x="4303011" y="1519993"/>
            <a:chExt cx="1446622" cy="1446622"/>
          </a:xfrm>
        </p:grpSpPr>
        <p:sp>
          <p:nvSpPr>
            <p:cNvPr id="11" name="Oval 5"/>
            <p:cNvSpPr>
              <a:spLocks noChangeArrowheads="1"/>
            </p:cNvSpPr>
            <p:nvPr/>
          </p:nvSpPr>
          <p:spPr bwMode="auto">
            <a:xfrm>
              <a:off x="4303011" y="1519993"/>
              <a:ext cx="1446622" cy="144662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vert="horz" wrap="square" lIns="68580" tIns="34290" rIns="68580" bIns="34290" numCol="1" anchor="t" anchorCtr="0" compatLnSpc="1"/>
            <a:lstStyle/>
            <a:p>
              <a:endParaRPr lang="zh-CN" altLang="en-US" sz="1100">
                <a:latin typeface="微软雅黑" panose="020b0503020204020204" pitchFamily="34" charset="-122"/>
                <a:ea typeface="微软雅黑" panose="020b0503020204020204" pitchFamily="34" charset="-122"/>
              </a:endParaRPr>
            </a:p>
          </p:txBody>
        </p:sp>
        <p:sp>
          <p:nvSpPr>
            <p:cNvPr id="12" name="Rectangle 45"/>
            <p:cNvSpPr/>
            <p:nvPr/>
          </p:nvSpPr>
          <p:spPr bwMode="auto">
            <a:xfrm>
              <a:off x="4335426" y="2117762"/>
              <a:ext cx="1406092" cy="74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pPr>
              <a:r>
                <a:rPr lang="zh-CN" altLang="en-US" sz="1100">
                  <a:solidFill>
                    <a:schemeClr val="bg1">
                      <a:lumMod val="95000"/>
                    </a:schemeClr>
                  </a:solidFill>
                  <a:latin typeface="微软雅黑" panose="020b0503020204020204" pitchFamily="34" charset="-122"/>
                  <a:ea typeface="微软雅黑" panose="020b0503020204020204" pitchFamily="34" charset="-122"/>
                  <a:cs typeface="Bebas Neue" charset="0"/>
                  <a:sym typeface="Bebas Neue" charset="0"/>
                </a:rPr>
                <a:t>填入标题</a:t>
              </a:r>
              <a:endParaRPr lang="en-US" altLang="zh-CN" sz="1100">
                <a:solidFill>
                  <a:schemeClr val="bg1">
                    <a:lumMod val="95000"/>
                  </a:schemeClr>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3" name="KSO_Shape"/>
            <p:cNvSpPr/>
            <p:nvPr/>
          </p:nvSpPr>
          <p:spPr>
            <a:xfrm>
              <a:off x="4815583" y="1820536"/>
              <a:ext cx="463872" cy="479868"/>
            </a:xfrm>
            <a:custGeom>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1100">
                <a:solidFill>
                  <a:srgbClr val="FFFFFF"/>
                </a:solidFill>
              </a:endParaRPr>
            </a:p>
          </p:txBody>
        </p:sp>
      </p:grpSp>
      <p:grpSp>
        <p:nvGrpSpPr>
          <p:cNvPr id="14" name="组合 13"/>
          <p:cNvGrpSpPr/>
          <p:nvPr/>
        </p:nvGrpSpPr>
        <p:grpSpPr>
          <a:xfrm>
            <a:off x="5116890" y="1140349"/>
            <a:ext cx="1085155" cy="1085302"/>
            <a:chOff x="7070806" y="1519993"/>
            <a:chExt cx="1446622" cy="1446622"/>
          </a:xfrm>
        </p:grpSpPr>
        <p:sp>
          <p:nvSpPr>
            <p:cNvPr id="15" name="Oval 5"/>
            <p:cNvSpPr>
              <a:spLocks noChangeArrowheads="1"/>
            </p:cNvSpPr>
            <p:nvPr/>
          </p:nvSpPr>
          <p:spPr bwMode="auto">
            <a:xfrm>
              <a:off x="7070806" y="1519993"/>
              <a:ext cx="1446622" cy="144662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vert="horz" wrap="square" lIns="68580" tIns="34290" rIns="68580" bIns="34290" numCol="1" anchor="t" anchorCtr="0" compatLnSpc="1"/>
            <a:lstStyle/>
            <a:p>
              <a:endParaRPr lang="zh-CN" altLang="en-US" sz="1100">
                <a:latin typeface="微软雅黑" panose="020b0503020204020204" pitchFamily="34" charset="-122"/>
                <a:ea typeface="微软雅黑" panose="020b0503020204020204" pitchFamily="34" charset="-122"/>
              </a:endParaRPr>
            </a:p>
          </p:txBody>
        </p:sp>
        <p:sp>
          <p:nvSpPr>
            <p:cNvPr id="16" name="Rectangle 45"/>
            <p:cNvSpPr/>
            <p:nvPr/>
          </p:nvSpPr>
          <p:spPr bwMode="auto">
            <a:xfrm>
              <a:off x="7074272" y="2159194"/>
              <a:ext cx="1406092" cy="74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pPr>
              <a:r>
                <a:rPr lang="zh-CN" altLang="en-US" sz="1100">
                  <a:solidFill>
                    <a:schemeClr val="bg1">
                      <a:lumMod val="95000"/>
                    </a:schemeClr>
                  </a:solidFill>
                  <a:latin typeface="微软雅黑" panose="020b0503020204020204" pitchFamily="34" charset="-122"/>
                  <a:ea typeface="微软雅黑" panose="020b0503020204020204" pitchFamily="34" charset="-122"/>
                  <a:cs typeface="Bebas Neue" charset="0"/>
                  <a:sym typeface="Bebas Neue" charset="0"/>
                </a:rPr>
                <a:t>填入标题</a:t>
              </a:r>
              <a:endParaRPr lang="en-US" altLang="zh-CN" sz="1100">
                <a:solidFill>
                  <a:schemeClr val="bg1">
                    <a:lumMod val="95000"/>
                  </a:schemeClr>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7" name="KSO_Shape"/>
            <p:cNvSpPr/>
            <p:nvPr/>
          </p:nvSpPr>
          <p:spPr>
            <a:xfrm>
              <a:off x="7529507" y="1862653"/>
              <a:ext cx="495622" cy="431191"/>
            </a:xfrm>
            <a:custGeom>
              <a:gdLst>
                <a:gd name="connsiteX0" fmla="*/ 216021 w 432042"/>
                <a:gd name="connsiteY0" fmla="*/ 221820 h 375762"/>
                <a:gd name="connsiteX1" fmla="*/ 292992 w 432042"/>
                <a:gd name="connsiteY1" fmla="*/ 298791 h 375762"/>
                <a:gd name="connsiteX2" fmla="*/ 216021 w 432042"/>
                <a:gd name="connsiteY2" fmla="*/ 375762 h 375762"/>
                <a:gd name="connsiteX3" fmla="*/ 139050 w 432042"/>
                <a:gd name="connsiteY3" fmla="*/ 298791 h 375762"/>
                <a:gd name="connsiteX4" fmla="*/ 216021 w 432042"/>
                <a:gd name="connsiteY4" fmla="*/ 221820 h 375762"/>
                <a:gd name="connsiteX5" fmla="*/ 216021 w 432042"/>
                <a:gd name="connsiteY5" fmla="*/ 109336 h 375762"/>
                <a:gd name="connsiteX6" fmla="*/ 368029 w 432042"/>
                <a:gd name="connsiteY6" fmla="*/ 177084 h 375762"/>
                <a:gd name="connsiteX7" fmla="*/ 336422 w 432042"/>
                <a:gd name="connsiteY7" fmla="*/ 221820 h 375762"/>
                <a:gd name="connsiteX8" fmla="*/ 216021 w 432042"/>
                <a:gd name="connsiteY8" fmla="*/ 162428 h 375762"/>
                <a:gd name="connsiteX9" fmla="*/ 95620 w 432042"/>
                <a:gd name="connsiteY9" fmla="*/ 221820 h 375762"/>
                <a:gd name="connsiteX10" fmla="*/ 64014 w 432042"/>
                <a:gd name="connsiteY10" fmla="*/ 177084 h 375762"/>
                <a:gd name="connsiteX11" fmla="*/ 216021 w 432042"/>
                <a:gd name="connsiteY11" fmla="*/ 109336 h 375762"/>
                <a:gd name="connsiteX12" fmla="*/ 216021 w 432042"/>
                <a:gd name="connsiteY12" fmla="*/ 0 h 375762"/>
                <a:gd name="connsiteX13" fmla="*/ 432042 w 432042"/>
                <a:gd name="connsiteY13" fmla="*/ 86479 h 375762"/>
                <a:gd name="connsiteX14" fmla="*/ 399808 w 432042"/>
                <a:gd name="connsiteY14" fmla="*/ 132103 h 375762"/>
                <a:gd name="connsiteX15" fmla="*/ 216021 w 432042"/>
                <a:gd name="connsiteY15" fmla="*/ 55952 h 375762"/>
                <a:gd name="connsiteX16" fmla="*/ 32234 w 432042"/>
                <a:gd name="connsiteY16" fmla="*/ 132103 h 375762"/>
                <a:gd name="connsiteX17" fmla="*/ 0 w 432042"/>
                <a:gd name="connsiteY17" fmla="*/ 86480 h 375762"/>
                <a:gd name="connsiteX18" fmla="*/ 216021 w 432042"/>
                <a:gd name="connsiteY18" fmla="*/ 0 h 3757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042" h="375762">
                  <a:moveTo>
                    <a:pt x="216021" y="221820"/>
                  </a:moveTo>
                  <a:cubicBezTo>
                    <a:pt x="258531" y="221820"/>
                    <a:pt x="292992" y="256281"/>
                    <a:pt x="292992" y="298791"/>
                  </a:cubicBezTo>
                  <a:cubicBezTo>
                    <a:pt x="292992" y="341301"/>
                    <a:pt x="258531" y="375762"/>
                    <a:pt x="216021" y="375762"/>
                  </a:cubicBezTo>
                  <a:cubicBezTo>
                    <a:pt x="173511" y="375762"/>
                    <a:pt x="139050" y="341301"/>
                    <a:pt x="139050" y="298791"/>
                  </a:cubicBezTo>
                  <a:cubicBezTo>
                    <a:pt x="139050" y="256281"/>
                    <a:pt x="173511" y="221820"/>
                    <a:pt x="216021" y="221820"/>
                  </a:cubicBezTo>
                  <a:close/>
                  <a:moveTo>
                    <a:pt x="216021" y="109336"/>
                  </a:moveTo>
                  <a:cubicBezTo>
                    <a:pt x="276428" y="109336"/>
                    <a:pt x="330776" y="135275"/>
                    <a:pt x="368029" y="177084"/>
                  </a:cubicBezTo>
                  <a:lnTo>
                    <a:pt x="336422" y="221820"/>
                  </a:lnTo>
                  <a:cubicBezTo>
                    <a:pt x="308859" y="185511"/>
                    <a:pt x="265135" y="162428"/>
                    <a:pt x="216021" y="162428"/>
                  </a:cubicBezTo>
                  <a:cubicBezTo>
                    <a:pt x="166906" y="162428"/>
                    <a:pt x="123183" y="185511"/>
                    <a:pt x="95620" y="221820"/>
                  </a:cubicBezTo>
                  <a:lnTo>
                    <a:pt x="64014" y="177084"/>
                  </a:lnTo>
                  <a:cubicBezTo>
                    <a:pt x="101266" y="135275"/>
                    <a:pt x="155615" y="109336"/>
                    <a:pt x="216021" y="109336"/>
                  </a:cubicBezTo>
                  <a:close/>
                  <a:moveTo>
                    <a:pt x="216021" y="0"/>
                  </a:moveTo>
                  <a:cubicBezTo>
                    <a:pt x="299836" y="0"/>
                    <a:pt x="376026" y="32650"/>
                    <a:pt x="432042" y="86479"/>
                  </a:cubicBezTo>
                  <a:lnTo>
                    <a:pt x="399808" y="132103"/>
                  </a:lnTo>
                  <a:cubicBezTo>
                    <a:pt x="352782" y="85052"/>
                    <a:pt x="287800" y="55952"/>
                    <a:pt x="216021" y="55952"/>
                  </a:cubicBezTo>
                  <a:cubicBezTo>
                    <a:pt x="144243" y="55952"/>
                    <a:pt x="79261" y="85053"/>
                    <a:pt x="32234" y="132103"/>
                  </a:cubicBezTo>
                  <a:lnTo>
                    <a:pt x="0" y="86480"/>
                  </a:lnTo>
                  <a:cubicBezTo>
                    <a:pt x="56016" y="32650"/>
                    <a:pt x="132206" y="0"/>
                    <a:pt x="21602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1100">
                <a:solidFill>
                  <a:srgbClr val="FFFFFF"/>
                </a:solidFill>
              </a:endParaRPr>
            </a:p>
          </p:txBody>
        </p:sp>
      </p:grpSp>
      <p:grpSp>
        <p:nvGrpSpPr>
          <p:cNvPr id="18" name="组合 17"/>
          <p:cNvGrpSpPr/>
          <p:nvPr/>
        </p:nvGrpSpPr>
        <p:grpSpPr>
          <a:xfrm>
            <a:off x="7098994" y="1166690"/>
            <a:ext cx="1085155" cy="1085302"/>
            <a:chOff x="9713152" y="1555107"/>
            <a:chExt cx="1446622" cy="1446622"/>
          </a:xfrm>
        </p:grpSpPr>
        <p:sp>
          <p:nvSpPr>
            <p:cNvPr id="19" name="Oval 5"/>
            <p:cNvSpPr>
              <a:spLocks noChangeArrowheads="1"/>
            </p:cNvSpPr>
            <p:nvPr/>
          </p:nvSpPr>
          <p:spPr bwMode="auto">
            <a:xfrm>
              <a:off x="9713152" y="1555107"/>
              <a:ext cx="1446622" cy="144662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vert="horz" wrap="square" lIns="68580" tIns="34290" rIns="68580" bIns="34290" numCol="1" anchor="t" anchorCtr="0" compatLnSpc="1"/>
            <a:lstStyle/>
            <a:p>
              <a:endParaRPr lang="zh-CN" altLang="en-US" sz="1100">
                <a:latin typeface="微软雅黑" panose="020b0503020204020204" pitchFamily="34" charset="-122"/>
                <a:ea typeface="微软雅黑" panose="020b0503020204020204" pitchFamily="34" charset="-122"/>
              </a:endParaRPr>
            </a:p>
          </p:txBody>
        </p:sp>
        <p:sp>
          <p:nvSpPr>
            <p:cNvPr id="20" name="Rectangle 45"/>
            <p:cNvSpPr/>
            <p:nvPr/>
          </p:nvSpPr>
          <p:spPr bwMode="auto">
            <a:xfrm>
              <a:off x="9753682" y="2159194"/>
              <a:ext cx="1406092" cy="74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pPr>
              <a:r>
                <a:rPr lang="zh-CN" altLang="en-US" sz="1100">
                  <a:solidFill>
                    <a:schemeClr val="bg1">
                      <a:lumMod val="95000"/>
                    </a:schemeClr>
                  </a:solidFill>
                  <a:latin typeface="微软雅黑" panose="020b0503020204020204" pitchFamily="34" charset="-122"/>
                  <a:ea typeface="微软雅黑" panose="020b0503020204020204" pitchFamily="34" charset="-122"/>
                  <a:cs typeface="Bebas Neue" charset="0"/>
                  <a:sym typeface="Bebas Neue" charset="0"/>
                </a:rPr>
                <a:t>填入标题</a:t>
              </a:r>
              <a:endParaRPr lang="en-US" altLang="zh-CN" sz="1100">
                <a:solidFill>
                  <a:schemeClr val="bg1">
                    <a:lumMod val="95000"/>
                  </a:schemeClr>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21" name="KSO_Shape"/>
            <p:cNvSpPr/>
            <p:nvPr/>
          </p:nvSpPr>
          <p:spPr>
            <a:xfrm>
              <a:off x="10214748" y="1895381"/>
              <a:ext cx="504383" cy="398463"/>
            </a:xfrm>
            <a:custGeom>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243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sz="1100">
                <a:solidFill>
                  <a:schemeClr val="tx1"/>
                </a:solidFill>
              </a:endParaRPr>
            </a:p>
          </p:txBody>
        </p:sp>
      </p:grpSp>
      <p:grpSp>
        <p:nvGrpSpPr>
          <p:cNvPr id="22" name="组合 21"/>
          <p:cNvGrpSpPr/>
          <p:nvPr/>
        </p:nvGrpSpPr>
        <p:grpSpPr>
          <a:xfrm rot="5400000">
            <a:off x="5464939" y="3504709"/>
            <a:ext cx="1878609" cy="42409"/>
            <a:chOff x="6097289" y="3450315"/>
            <a:chExt cx="1603505" cy="40500"/>
          </a:xfrm>
        </p:grpSpPr>
        <p:sp>
          <p:nvSpPr>
            <p:cNvPr id="23" name="矩形 22"/>
            <p:cNvSpPr/>
            <p:nvPr/>
          </p:nvSpPr>
          <p:spPr>
            <a:xfrm>
              <a:off x="6097289" y="3450315"/>
              <a:ext cx="599800" cy="405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432" tIns="25715" rIns="51432" bIns="25715" rtlCol="0" anchor="ctr"/>
            <a:lstStyle/>
            <a:p>
              <a:pPr algn="ct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6712139" y="3450315"/>
              <a:ext cx="988655" cy="32755"/>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lIns="51432" tIns="25715" rIns="51432" bIns="25715" rtlCol="0" anchor="ctr"/>
            <a:lstStyle/>
            <a:p>
              <a:pPr algn="ctr"/>
              <a:endParaRPr lang="zh-CN" altLang="en-US" sz="11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25" name="TextBox 41"/>
          <p:cNvSpPr txBox="1"/>
          <p:nvPr/>
        </p:nvSpPr>
        <p:spPr>
          <a:xfrm>
            <a:off x="6551198" y="2959391"/>
            <a:ext cx="2268085" cy="1532832"/>
          </a:xfrm>
          <a:prstGeom prst="rect">
            <a:avLst/>
          </a:prstGeom>
          <a:noFill/>
        </p:spPr>
        <p:txBody>
          <a:bodyPr wrap="square" lIns="91411" tIns="45705" rIns="91411" bIns="45705" rtlCol="0">
            <a:spAutoFit/>
          </a:bodyPr>
          <a:lstStyle/>
          <a:p>
            <a:pPr>
              <a:lnSpc>
                <a:spcPct val="130000"/>
              </a:lnSpc>
              <a:spcBef>
                <a:spcPct val="0"/>
              </a:spcBef>
            </a:pPr>
            <a:r>
              <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a:t>
            </a:r>
            <a:endParaRPr lang="zh-CN" altLang="en-US" sz="1200">
              <a:solidFill>
                <a:srgbClr val="3F3F3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Rectangle 45"/>
          <p:cNvSpPr/>
          <p:nvPr/>
        </p:nvSpPr>
        <p:spPr bwMode="auto">
          <a:xfrm>
            <a:off x="6551199" y="2410514"/>
            <a:ext cx="1054752" cy="560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pPr>
            <a:r>
              <a:rPr lang="zh-CN" altLang="en-US">
                <a:solidFill>
                  <a:srgbClr val="3F3F3F"/>
                </a:solidFill>
                <a:latin typeface="微软雅黑" panose="020b0503020204020204" pitchFamily="34" charset="-122"/>
                <a:ea typeface="微软雅黑" panose="020b0503020204020204" pitchFamily="34" charset="-122"/>
                <a:cs typeface="Bebas Neue" charset="0"/>
                <a:sym typeface="Bebas Neue" charset="0"/>
              </a:rPr>
              <a:t>填入标题</a:t>
            </a:r>
            <a:endParaRPr lang="en-US" altLang="zh-CN">
              <a:solidFill>
                <a:srgbClr val="3F3F3F"/>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27" name="矩形 26"/>
          <p:cNvSpPr/>
          <p:nvPr/>
        </p:nvSpPr>
        <p:spPr>
          <a:xfrm>
            <a:off x="0" y="243840"/>
            <a:ext cx="388620"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65415" y="222855"/>
            <a:ext cx="1723549"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441960" y="243840"/>
            <a:ext cx="94266"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advClick="0" advTm="5000" p14:dur="10">
        <p:random/>
      </p:transition>
    </mc:Choice>
    <mc:Fallback>
      <p:transition advClick="0"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7"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400"/>
                                        <p:tgtEl>
                                          <p:spTgt spid="6"/>
                                        </p:tgtEl>
                                      </p:cBhvr>
                                    </p:animEffect>
                                    <p:anim calcmode="lin" valueType="num">
                                      <p:cBhvr>
                                        <p:cTn id="11" dur="400" fill="hold"/>
                                        <p:tgtEl>
                                          <p:spTgt spid="6"/>
                                        </p:tgtEl>
                                        <p:attrNameLst>
                                          <p:attrName>ppt_x</p:attrName>
                                        </p:attrNameLst>
                                      </p:cBhvr>
                                      <p:tavLst>
                                        <p:tav tm="0">
                                          <p:val>
                                            <p:strVal val="#ppt_x"/>
                                          </p:val>
                                        </p:tav>
                                        <p:tav tm="100000">
                                          <p:val>
                                            <p:strVal val="#ppt_x"/>
                                          </p:val>
                                        </p:tav>
                                      </p:tavLst>
                                    </p:anim>
                                    <p:anim calcmode="lin" valueType="num">
                                      <p:cBhvr>
                                        <p:cTn id="12" dur="400" fill="hold"/>
                                        <p:tgtEl>
                                          <p:spTgt spid="6"/>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400"/>
                                        <p:tgtEl>
                                          <p:spTgt spid="14"/>
                                        </p:tgtEl>
                                      </p:cBhvr>
                                    </p:animEffect>
                                    <p:anim calcmode="lin" valueType="num">
                                      <p:cBhvr>
                                        <p:cTn id="16" dur="400" fill="hold"/>
                                        <p:tgtEl>
                                          <p:spTgt spid="14"/>
                                        </p:tgtEl>
                                        <p:attrNameLst>
                                          <p:attrName>ppt_x</p:attrName>
                                        </p:attrNameLst>
                                      </p:cBhvr>
                                      <p:tavLst>
                                        <p:tav tm="0">
                                          <p:val>
                                            <p:strVal val="#ppt_x"/>
                                          </p:val>
                                        </p:tav>
                                        <p:tav tm="100000">
                                          <p:val>
                                            <p:strVal val="#ppt_x"/>
                                          </p:val>
                                        </p:tav>
                                      </p:tavLst>
                                    </p:anim>
                                    <p:anim calcmode="lin" valueType="num">
                                      <p:cBhvr>
                                        <p:cTn id="17" dur="40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400"/>
                                        <p:tgtEl>
                                          <p:spTgt spid="10"/>
                                        </p:tgtEl>
                                      </p:cBhvr>
                                    </p:animEffect>
                                    <p:anim calcmode="lin" valueType="num">
                                      <p:cBhvr>
                                        <p:cTn id="21" dur="400" fill="hold"/>
                                        <p:tgtEl>
                                          <p:spTgt spid="10"/>
                                        </p:tgtEl>
                                        <p:attrNameLst>
                                          <p:attrName>ppt_x</p:attrName>
                                        </p:attrNameLst>
                                      </p:cBhvr>
                                      <p:tavLst>
                                        <p:tav tm="0">
                                          <p:val>
                                            <p:strVal val="#ppt_x"/>
                                          </p:val>
                                        </p:tav>
                                        <p:tav tm="100000">
                                          <p:val>
                                            <p:strVal val="#ppt_x"/>
                                          </p:val>
                                        </p:tav>
                                      </p:tavLst>
                                    </p:anim>
                                    <p:anim calcmode="lin" valueType="num">
                                      <p:cBhvr>
                                        <p:cTn id="22" dur="400" fill="hold"/>
                                        <p:tgtEl>
                                          <p:spTgt spid="1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400"/>
                                        <p:tgtEl>
                                          <p:spTgt spid="18"/>
                                        </p:tgtEl>
                                      </p:cBhvr>
                                    </p:animEffect>
                                    <p:anim calcmode="lin" valueType="num">
                                      <p:cBhvr>
                                        <p:cTn id="26" dur="400" fill="hold"/>
                                        <p:tgtEl>
                                          <p:spTgt spid="18"/>
                                        </p:tgtEl>
                                        <p:attrNameLst>
                                          <p:attrName>ppt_x</p:attrName>
                                        </p:attrNameLst>
                                      </p:cBhvr>
                                      <p:tavLst>
                                        <p:tav tm="0">
                                          <p:val>
                                            <p:strVal val="#ppt_x"/>
                                          </p:val>
                                        </p:tav>
                                        <p:tav tm="100000">
                                          <p:val>
                                            <p:strVal val="#ppt_x"/>
                                          </p:val>
                                        </p:tav>
                                      </p:tavLst>
                                    </p:anim>
                                    <p:anim calcmode="lin" valueType="num">
                                      <p:cBhvr>
                                        <p:cTn id="27" dur="400" fill="hold"/>
                                        <p:tgtEl>
                                          <p:spTgt spid="18"/>
                                        </p:tgtEl>
                                        <p:attrNameLst>
                                          <p:attrName>ppt_y</p:attrName>
                                        </p:attrNameLst>
                                      </p:cBhvr>
                                      <p:tavLst>
                                        <p:tav tm="0">
                                          <p:val>
                                            <p:strVal val="#ppt_y+.1"/>
                                          </p:val>
                                        </p:tav>
                                        <p:tav tm="100000">
                                          <p:val>
                                            <p:strVal val="#ppt_y"/>
                                          </p:val>
                                        </p:tav>
                                      </p:tavLst>
                                    </p:anim>
                                  </p:childTnLst>
                                </p:cTn>
                              </p:par>
                              <p:par>
                                <p:cTn id="28" presetID="49" presetClass="entr" presetSubtype="0" decel="10000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400" fill="hold"/>
                                        <p:tgtEl>
                                          <p:spTgt spid="3"/>
                                        </p:tgtEl>
                                        <p:attrNameLst>
                                          <p:attrName>ppt_w</p:attrName>
                                        </p:attrNameLst>
                                      </p:cBhvr>
                                      <p:tavLst>
                                        <p:tav tm="0">
                                          <p:val>
                                            <p:fltVal val="0"/>
                                          </p:val>
                                        </p:tav>
                                        <p:tav tm="100000">
                                          <p:val>
                                            <p:strVal val="#ppt_w"/>
                                          </p:val>
                                        </p:tav>
                                      </p:tavLst>
                                    </p:anim>
                                    <p:anim calcmode="lin" valueType="num">
                                      <p:cBhvr>
                                        <p:cTn id="31" dur="400" fill="hold"/>
                                        <p:tgtEl>
                                          <p:spTgt spid="3"/>
                                        </p:tgtEl>
                                        <p:attrNameLst>
                                          <p:attrName>ppt_h</p:attrName>
                                        </p:attrNameLst>
                                      </p:cBhvr>
                                      <p:tavLst>
                                        <p:tav tm="0">
                                          <p:val>
                                            <p:fltVal val="0"/>
                                          </p:val>
                                        </p:tav>
                                        <p:tav tm="100000">
                                          <p:val>
                                            <p:strVal val="#ppt_h"/>
                                          </p:val>
                                        </p:tav>
                                      </p:tavLst>
                                    </p:anim>
                                    <p:anim calcmode="lin" valueType="num">
                                      <p:cBhvr>
                                        <p:cTn id="32" dur="400" fill="hold"/>
                                        <p:tgtEl>
                                          <p:spTgt spid="3"/>
                                        </p:tgtEl>
                                        <p:attrNameLst>
                                          <p:attrName>style.rotation</p:attrName>
                                        </p:attrNameLst>
                                      </p:cBhvr>
                                      <p:tavLst>
                                        <p:tav tm="0">
                                          <p:val>
                                            <p:fltVal val="360"/>
                                          </p:val>
                                        </p:tav>
                                        <p:tav tm="100000">
                                          <p:val>
                                            <p:fltVal val="0"/>
                                          </p:val>
                                        </p:tav>
                                      </p:tavLst>
                                    </p:anim>
                                    <p:animEffect transition="in" filter="fade">
                                      <p:cBhvr>
                                        <p:cTn id="33" dur="400"/>
                                        <p:tgtEl>
                                          <p:spTgt spid="3"/>
                                        </p:tgtEl>
                                      </p:cBhvr>
                                    </p:animEffect>
                                  </p:childTnLst>
                                </p:cTn>
                              </p:par>
                              <p:par>
                                <p:cTn id="34" presetID="49" presetClass="entr" presetSubtype="0" decel="10000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400" fill="hold"/>
                                        <p:tgtEl>
                                          <p:spTgt spid="4"/>
                                        </p:tgtEl>
                                        <p:attrNameLst>
                                          <p:attrName>ppt_w</p:attrName>
                                        </p:attrNameLst>
                                      </p:cBhvr>
                                      <p:tavLst>
                                        <p:tav tm="0">
                                          <p:val>
                                            <p:fltVal val="0"/>
                                          </p:val>
                                        </p:tav>
                                        <p:tav tm="100000">
                                          <p:val>
                                            <p:strVal val="#ppt_w"/>
                                          </p:val>
                                        </p:tav>
                                      </p:tavLst>
                                    </p:anim>
                                    <p:anim calcmode="lin" valueType="num">
                                      <p:cBhvr>
                                        <p:cTn id="37" dur="400" fill="hold"/>
                                        <p:tgtEl>
                                          <p:spTgt spid="4"/>
                                        </p:tgtEl>
                                        <p:attrNameLst>
                                          <p:attrName>ppt_h</p:attrName>
                                        </p:attrNameLst>
                                      </p:cBhvr>
                                      <p:tavLst>
                                        <p:tav tm="0">
                                          <p:val>
                                            <p:fltVal val="0"/>
                                          </p:val>
                                        </p:tav>
                                        <p:tav tm="100000">
                                          <p:val>
                                            <p:strVal val="#ppt_h"/>
                                          </p:val>
                                        </p:tav>
                                      </p:tavLst>
                                    </p:anim>
                                    <p:anim calcmode="lin" valueType="num">
                                      <p:cBhvr>
                                        <p:cTn id="38" dur="400" fill="hold"/>
                                        <p:tgtEl>
                                          <p:spTgt spid="4"/>
                                        </p:tgtEl>
                                        <p:attrNameLst>
                                          <p:attrName>style.rotation</p:attrName>
                                        </p:attrNameLst>
                                      </p:cBhvr>
                                      <p:tavLst>
                                        <p:tav tm="0">
                                          <p:val>
                                            <p:fltVal val="360"/>
                                          </p:val>
                                        </p:tav>
                                        <p:tav tm="100000">
                                          <p:val>
                                            <p:fltVal val="0"/>
                                          </p:val>
                                        </p:tav>
                                      </p:tavLst>
                                    </p:anim>
                                    <p:animEffect transition="in" filter="fade">
                                      <p:cBhvr>
                                        <p:cTn id="39" dur="400"/>
                                        <p:tgtEl>
                                          <p:spTgt spid="4"/>
                                        </p:tgtEl>
                                      </p:cBhvr>
                                    </p:animEffect>
                                  </p:childTnLst>
                                </p:cTn>
                              </p:par>
                              <p:par>
                                <p:cTn id="40" presetID="49" presetClass="entr" presetSubtype="0" decel="10000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400" fill="hold"/>
                                        <p:tgtEl>
                                          <p:spTgt spid="5"/>
                                        </p:tgtEl>
                                        <p:attrNameLst>
                                          <p:attrName>ppt_w</p:attrName>
                                        </p:attrNameLst>
                                      </p:cBhvr>
                                      <p:tavLst>
                                        <p:tav tm="0">
                                          <p:val>
                                            <p:fltVal val="0"/>
                                          </p:val>
                                        </p:tav>
                                        <p:tav tm="100000">
                                          <p:val>
                                            <p:strVal val="#ppt_w"/>
                                          </p:val>
                                        </p:tav>
                                      </p:tavLst>
                                    </p:anim>
                                    <p:anim calcmode="lin" valueType="num">
                                      <p:cBhvr>
                                        <p:cTn id="43" dur="400" fill="hold"/>
                                        <p:tgtEl>
                                          <p:spTgt spid="5"/>
                                        </p:tgtEl>
                                        <p:attrNameLst>
                                          <p:attrName>ppt_h</p:attrName>
                                        </p:attrNameLst>
                                      </p:cBhvr>
                                      <p:tavLst>
                                        <p:tav tm="0">
                                          <p:val>
                                            <p:fltVal val="0"/>
                                          </p:val>
                                        </p:tav>
                                        <p:tav tm="100000">
                                          <p:val>
                                            <p:strVal val="#ppt_h"/>
                                          </p:val>
                                        </p:tav>
                                      </p:tavLst>
                                    </p:anim>
                                    <p:anim calcmode="lin" valueType="num">
                                      <p:cBhvr>
                                        <p:cTn id="44" dur="400" fill="hold"/>
                                        <p:tgtEl>
                                          <p:spTgt spid="5"/>
                                        </p:tgtEl>
                                        <p:attrNameLst>
                                          <p:attrName>style.rotation</p:attrName>
                                        </p:attrNameLst>
                                      </p:cBhvr>
                                      <p:tavLst>
                                        <p:tav tm="0">
                                          <p:val>
                                            <p:fltVal val="360"/>
                                          </p:val>
                                        </p:tav>
                                        <p:tav tm="100000">
                                          <p:val>
                                            <p:fltVal val="0"/>
                                          </p:val>
                                        </p:tav>
                                      </p:tavLst>
                                    </p:anim>
                                    <p:animEffect transition="in" filter="fade">
                                      <p:cBhvr>
                                        <p:cTn id="45" dur="400"/>
                                        <p:tgtEl>
                                          <p:spTgt spid="5"/>
                                        </p:tgtEl>
                                      </p:cBhvr>
                                    </p:animEffect>
                                  </p:childTnLst>
                                </p:cTn>
                              </p:par>
                            </p:childTnLst>
                          </p:cTn>
                        </p:par>
                        <p:par>
                          <p:cTn id="46" fill="hold" nodeType="afterGroup">
                            <p:stCondLst>
                              <p:cond delay="500"/>
                            </p:stCondLst>
                            <p:childTnLst>
                              <p:par>
                                <p:cTn id="47" presetID="22" presetClass="entr" presetSubtype="1"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up)">
                                      <p:cBhvr>
                                        <p:cTn id="49" dur="500"/>
                                        <p:tgtEl>
                                          <p:spTgt spid="2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25" grpId="0"/>
      <p:bldP spid="26"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矩形 26"/>
          <p:cNvSpPr/>
          <p:nvPr/>
        </p:nvSpPr>
        <p:spPr>
          <a:xfrm>
            <a:off x="0" y="243840"/>
            <a:ext cx="388620"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65415" y="222855"/>
            <a:ext cx="1723549"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441960" y="243840"/>
            <a:ext cx="94266"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322493" y="1353344"/>
            <a:ext cx="3288901" cy="3124200"/>
            <a:chOff x="-877094" y="-4168775"/>
            <a:chExt cx="4612482" cy="4381500"/>
          </a:xfrm>
        </p:grpSpPr>
        <p:sp>
          <p:nvSpPr>
            <p:cNvPr id="6" name="圆角矩形 5"/>
            <p:cNvSpPr/>
            <p:nvPr/>
          </p:nvSpPr>
          <p:spPr>
            <a:xfrm>
              <a:off x="-877094" y="-4168775"/>
              <a:ext cx="1447800" cy="990600"/>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877094" y="-3048000"/>
              <a:ext cx="1447800" cy="990600"/>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2287588" y="-1930400"/>
              <a:ext cx="1447800" cy="990600"/>
            </a:xfrm>
            <a:prstGeom prst="round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877094" y="-4168775"/>
              <a:ext cx="4600575" cy="3232150"/>
              <a:chOff x="2362994" y="438944"/>
              <a:chExt cx="4600575" cy="3232150"/>
            </a:xfrm>
            <a:solidFill>
              <a:srgbClr val="0067B4"/>
            </a:solidFill>
          </p:grpSpPr>
          <p:sp>
            <p:nvSpPr>
              <p:cNvPr id="17" name="圆角矩形 16"/>
              <p:cNvSpPr/>
              <p:nvPr/>
            </p:nvSpPr>
            <p:spPr>
              <a:xfrm>
                <a:off x="2362994" y="2680494"/>
                <a:ext cx="1447800" cy="990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5515769" y="438944"/>
                <a:ext cx="1447800" cy="990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3940176" y="1559719"/>
                <a:ext cx="1447800" cy="990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7"/>
              <p:cNvSpPr/>
              <p:nvPr/>
            </p:nvSpPr>
            <p:spPr>
              <a:xfrm rot="18884532">
                <a:off x="3394757" y="2310909"/>
                <a:ext cx="901862" cy="533365"/>
              </a:xfrm>
              <a:custGeom>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17"/>
              <p:cNvSpPr/>
              <p:nvPr/>
            </p:nvSpPr>
            <p:spPr>
              <a:xfrm rot="18884532">
                <a:off x="4986624" y="1188251"/>
                <a:ext cx="901862" cy="533365"/>
              </a:xfrm>
              <a:custGeom>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700088" y="-3048000"/>
              <a:ext cx="3024187" cy="3260725"/>
              <a:chOff x="3940176" y="1559719"/>
              <a:chExt cx="3024187" cy="3260725"/>
            </a:xfrm>
            <a:solidFill>
              <a:srgbClr val="202A36"/>
            </a:solidFill>
          </p:grpSpPr>
          <p:sp>
            <p:nvSpPr>
              <p:cNvPr id="12" name="圆角矩形 11"/>
              <p:cNvSpPr/>
              <p:nvPr/>
            </p:nvSpPr>
            <p:spPr>
              <a:xfrm>
                <a:off x="5516563" y="1559719"/>
                <a:ext cx="1447800" cy="990600"/>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3" name="圆角矩形 12"/>
              <p:cNvSpPr/>
              <p:nvPr/>
            </p:nvSpPr>
            <p:spPr>
              <a:xfrm>
                <a:off x="5515769" y="3829844"/>
                <a:ext cx="1447800" cy="990600"/>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4" name="圆角矩形 13"/>
              <p:cNvSpPr/>
              <p:nvPr/>
            </p:nvSpPr>
            <p:spPr>
              <a:xfrm>
                <a:off x="3940176" y="2677319"/>
                <a:ext cx="1447800" cy="990600"/>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圆角矩形 17"/>
              <p:cNvSpPr/>
              <p:nvPr/>
            </p:nvSpPr>
            <p:spPr>
              <a:xfrm rot="18884532">
                <a:off x="4986624" y="2349450"/>
                <a:ext cx="901862" cy="445469"/>
              </a:xfrm>
              <a:custGeom>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6" name="圆角矩形 17"/>
              <p:cNvSpPr/>
              <p:nvPr/>
            </p:nvSpPr>
            <p:spPr>
              <a:xfrm rot="2188039">
                <a:off x="4847484" y="3452363"/>
                <a:ext cx="1152426" cy="564051"/>
              </a:xfrm>
              <a:custGeom>
                <a:gdLst>
                  <a:gd name="connsiteX0" fmla="*/ 0 w 901862"/>
                  <a:gd name="connsiteY0" fmla="*/ 43448 h 260684"/>
                  <a:gd name="connsiteX1" fmla="*/ 43448 w 901862"/>
                  <a:gd name="connsiteY1" fmla="*/ 0 h 260684"/>
                  <a:gd name="connsiteX2" fmla="*/ 858414 w 901862"/>
                  <a:gd name="connsiteY2" fmla="*/ 0 h 260684"/>
                  <a:gd name="connsiteX3" fmla="*/ 901862 w 901862"/>
                  <a:gd name="connsiteY3" fmla="*/ 43448 h 260684"/>
                  <a:gd name="connsiteX4" fmla="*/ 901862 w 901862"/>
                  <a:gd name="connsiteY4" fmla="*/ 217236 h 260684"/>
                  <a:gd name="connsiteX5" fmla="*/ 858414 w 901862"/>
                  <a:gd name="connsiteY5" fmla="*/ 260684 h 260684"/>
                  <a:gd name="connsiteX6" fmla="*/ 43448 w 901862"/>
                  <a:gd name="connsiteY6" fmla="*/ 260684 h 260684"/>
                  <a:gd name="connsiteX7" fmla="*/ 0 w 901862"/>
                  <a:gd name="connsiteY7" fmla="*/ 217236 h 260684"/>
                  <a:gd name="connsiteX8" fmla="*/ 0 w 901862"/>
                  <a:gd name="connsiteY8" fmla="*/ 43448 h 260684"/>
                  <a:gd name="connsiteX0-1" fmla="*/ 0 w 901862"/>
                  <a:gd name="connsiteY0-2" fmla="*/ 43539 h 260775"/>
                  <a:gd name="connsiteX1-3" fmla="*/ 43448 w 901862"/>
                  <a:gd name="connsiteY1-4" fmla="*/ 91 h 260775"/>
                  <a:gd name="connsiteX2-5" fmla="*/ 469179 w 901862"/>
                  <a:gd name="connsiteY2-6" fmla="*/ 0 h 260775"/>
                  <a:gd name="connsiteX3-7" fmla="*/ 858414 w 901862"/>
                  <a:gd name="connsiteY3-8" fmla="*/ 91 h 260775"/>
                  <a:gd name="connsiteX4-9" fmla="*/ 901862 w 901862"/>
                  <a:gd name="connsiteY4-10" fmla="*/ 43539 h 260775"/>
                  <a:gd name="connsiteX5-11" fmla="*/ 901862 w 901862"/>
                  <a:gd name="connsiteY5-12" fmla="*/ 217327 h 260775"/>
                  <a:gd name="connsiteX6-13" fmla="*/ 858414 w 901862"/>
                  <a:gd name="connsiteY6-14" fmla="*/ 260775 h 260775"/>
                  <a:gd name="connsiteX7-15" fmla="*/ 43448 w 901862"/>
                  <a:gd name="connsiteY7-16" fmla="*/ 260775 h 260775"/>
                  <a:gd name="connsiteX8-17" fmla="*/ 0 w 901862"/>
                  <a:gd name="connsiteY8-18" fmla="*/ 217327 h 260775"/>
                  <a:gd name="connsiteX9" fmla="*/ 0 w 901862"/>
                  <a:gd name="connsiteY9" fmla="*/ 43539 h 260775"/>
                  <a:gd name="connsiteX0-19" fmla="*/ 0 w 901862"/>
                  <a:gd name="connsiteY0-20" fmla="*/ 43448 h 260684"/>
                  <a:gd name="connsiteX1-21" fmla="*/ 43448 w 901862"/>
                  <a:gd name="connsiteY1-22" fmla="*/ 0 h 260684"/>
                  <a:gd name="connsiteX2-23" fmla="*/ 441588 w 901862"/>
                  <a:gd name="connsiteY2-24" fmla="*/ 144593 h 260684"/>
                  <a:gd name="connsiteX3-25" fmla="*/ 858414 w 901862"/>
                  <a:gd name="connsiteY3-26" fmla="*/ 0 h 260684"/>
                  <a:gd name="connsiteX4-27" fmla="*/ 901862 w 901862"/>
                  <a:gd name="connsiteY4-28" fmla="*/ 43448 h 260684"/>
                  <a:gd name="connsiteX5-29" fmla="*/ 901862 w 901862"/>
                  <a:gd name="connsiteY5-30" fmla="*/ 217236 h 260684"/>
                  <a:gd name="connsiteX6-31" fmla="*/ 858414 w 901862"/>
                  <a:gd name="connsiteY6-32" fmla="*/ 260684 h 260684"/>
                  <a:gd name="connsiteX7-33" fmla="*/ 43448 w 901862"/>
                  <a:gd name="connsiteY7-34" fmla="*/ 260684 h 260684"/>
                  <a:gd name="connsiteX8-35" fmla="*/ 0 w 901862"/>
                  <a:gd name="connsiteY8-36" fmla="*/ 217236 h 260684"/>
                  <a:gd name="connsiteX9-37" fmla="*/ 0 w 901862"/>
                  <a:gd name="connsiteY9-38" fmla="*/ 43448 h 260684"/>
                  <a:gd name="connsiteX0-39" fmla="*/ 0 w 901862"/>
                  <a:gd name="connsiteY0-40" fmla="*/ 43448 h 260684"/>
                  <a:gd name="connsiteX1-41" fmla="*/ 43448 w 901862"/>
                  <a:gd name="connsiteY1-42" fmla="*/ 0 h 260684"/>
                  <a:gd name="connsiteX2-43" fmla="*/ 446920 w 901862"/>
                  <a:gd name="connsiteY2-44" fmla="*/ 82317 h 260684"/>
                  <a:gd name="connsiteX3-45" fmla="*/ 858414 w 901862"/>
                  <a:gd name="connsiteY3-46" fmla="*/ 0 h 260684"/>
                  <a:gd name="connsiteX4-47" fmla="*/ 901862 w 901862"/>
                  <a:gd name="connsiteY4-48" fmla="*/ 43448 h 260684"/>
                  <a:gd name="connsiteX5-49" fmla="*/ 901862 w 901862"/>
                  <a:gd name="connsiteY5-50" fmla="*/ 217236 h 260684"/>
                  <a:gd name="connsiteX6-51" fmla="*/ 858414 w 901862"/>
                  <a:gd name="connsiteY6-52" fmla="*/ 260684 h 260684"/>
                  <a:gd name="connsiteX7-53" fmla="*/ 43448 w 901862"/>
                  <a:gd name="connsiteY7-54" fmla="*/ 260684 h 260684"/>
                  <a:gd name="connsiteX8-55" fmla="*/ 0 w 901862"/>
                  <a:gd name="connsiteY8-56" fmla="*/ 217236 h 260684"/>
                  <a:gd name="connsiteX9-57" fmla="*/ 0 w 901862"/>
                  <a:gd name="connsiteY9-58" fmla="*/ 43448 h 260684"/>
                  <a:gd name="connsiteX0-59" fmla="*/ 0 w 901862"/>
                  <a:gd name="connsiteY0-60" fmla="*/ 43448 h 260684"/>
                  <a:gd name="connsiteX1-61" fmla="*/ 43448 w 901862"/>
                  <a:gd name="connsiteY1-62" fmla="*/ 0 h 260684"/>
                  <a:gd name="connsiteX2-63" fmla="*/ 446920 w 901862"/>
                  <a:gd name="connsiteY2-64" fmla="*/ 82317 h 260684"/>
                  <a:gd name="connsiteX3-65" fmla="*/ 858414 w 901862"/>
                  <a:gd name="connsiteY3-66" fmla="*/ 0 h 260684"/>
                  <a:gd name="connsiteX4-67" fmla="*/ 901862 w 901862"/>
                  <a:gd name="connsiteY4-68" fmla="*/ 43448 h 260684"/>
                  <a:gd name="connsiteX5-69" fmla="*/ 901862 w 901862"/>
                  <a:gd name="connsiteY5-70" fmla="*/ 217236 h 260684"/>
                  <a:gd name="connsiteX6-71" fmla="*/ 858414 w 901862"/>
                  <a:gd name="connsiteY6-72" fmla="*/ 260684 h 260684"/>
                  <a:gd name="connsiteX7-73" fmla="*/ 43448 w 901862"/>
                  <a:gd name="connsiteY7-74" fmla="*/ 260684 h 260684"/>
                  <a:gd name="connsiteX8-75" fmla="*/ 0 w 901862"/>
                  <a:gd name="connsiteY8-76" fmla="*/ 217236 h 260684"/>
                  <a:gd name="connsiteX9-77" fmla="*/ 0 w 901862"/>
                  <a:gd name="connsiteY9-78" fmla="*/ 43448 h 260684"/>
                  <a:gd name="connsiteX0-79" fmla="*/ 0 w 901862"/>
                  <a:gd name="connsiteY0-80" fmla="*/ 43448 h 260684"/>
                  <a:gd name="connsiteX1-81" fmla="*/ 43448 w 901862"/>
                  <a:gd name="connsiteY1-82" fmla="*/ 0 h 260684"/>
                  <a:gd name="connsiteX2-83" fmla="*/ 446920 w 901862"/>
                  <a:gd name="connsiteY2-84" fmla="*/ 82317 h 260684"/>
                  <a:gd name="connsiteX3-85" fmla="*/ 858414 w 901862"/>
                  <a:gd name="connsiteY3-86" fmla="*/ 0 h 260684"/>
                  <a:gd name="connsiteX4-87" fmla="*/ 901862 w 901862"/>
                  <a:gd name="connsiteY4-88" fmla="*/ 43448 h 260684"/>
                  <a:gd name="connsiteX5-89" fmla="*/ 901862 w 901862"/>
                  <a:gd name="connsiteY5-90" fmla="*/ 217236 h 260684"/>
                  <a:gd name="connsiteX6-91" fmla="*/ 858414 w 901862"/>
                  <a:gd name="connsiteY6-92" fmla="*/ 260684 h 260684"/>
                  <a:gd name="connsiteX7-93" fmla="*/ 43448 w 901862"/>
                  <a:gd name="connsiteY7-94" fmla="*/ 260684 h 260684"/>
                  <a:gd name="connsiteX8-95" fmla="*/ 0 w 901862"/>
                  <a:gd name="connsiteY8-96" fmla="*/ 217236 h 260684"/>
                  <a:gd name="connsiteX9-97" fmla="*/ 0 w 901862"/>
                  <a:gd name="connsiteY9-98" fmla="*/ 43448 h 260684"/>
                  <a:gd name="connsiteX0-99" fmla="*/ 0 w 901862"/>
                  <a:gd name="connsiteY0-100" fmla="*/ 90518 h 307754"/>
                  <a:gd name="connsiteX1-101" fmla="*/ 60498 w 901862"/>
                  <a:gd name="connsiteY1-102" fmla="*/ 0 h 307754"/>
                  <a:gd name="connsiteX2-103" fmla="*/ 446920 w 901862"/>
                  <a:gd name="connsiteY2-104" fmla="*/ 129387 h 307754"/>
                  <a:gd name="connsiteX3-105" fmla="*/ 858414 w 901862"/>
                  <a:gd name="connsiteY3-106" fmla="*/ 47070 h 307754"/>
                  <a:gd name="connsiteX4-107" fmla="*/ 901862 w 901862"/>
                  <a:gd name="connsiteY4-108" fmla="*/ 90518 h 307754"/>
                  <a:gd name="connsiteX5-109" fmla="*/ 901862 w 901862"/>
                  <a:gd name="connsiteY5-110" fmla="*/ 264306 h 307754"/>
                  <a:gd name="connsiteX6-111" fmla="*/ 858414 w 901862"/>
                  <a:gd name="connsiteY6-112" fmla="*/ 307754 h 307754"/>
                  <a:gd name="connsiteX7-113" fmla="*/ 43448 w 901862"/>
                  <a:gd name="connsiteY7-114" fmla="*/ 307754 h 307754"/>
                  <a:gd name="connsiteX8-115" fmla="*/ 0 w 901862"/>
                  <a:gd name="connsiteY8-116" fmla="*/ 264306 h 307754"/>
                  <a:gd name="connsiteX9-117" fmla="*/ 0 w 901862"/>
                  <a:gd name="connsiteY9-118" fmla="*/ 90518 h 307754"/>
                  <a:gd name="connsiteX0-119" fmla="*/ 0 w 901862"/>
                  <a:gd name="connsiteY0-120" fmla="*/ 90518 h 307754"/>
                  <a:gd name="connsiteX1-121" fmla="*/ 60498 w 901862"/>
                  <a:gd name="connsiteY1-122" fmla="*/ 0 h 307754"/>
                  <a:gd name="connsiteX2-123" fmla="*/ 446920 w 901862"/>
                  <a:gd name="connsiteY2-124" fmla="*/ 129387 h 307754"/>
                  <a:gd name="connsiteX3-125" fmla="*/ 858414 w 901862"/>
                  <a:gd name="connsiteY3-126" fmla="*/ 47070 h 307754"/>
                  <a:gd name="connsiteX4-127" fmla="*/ 901862 w 901862"/>
                  <a:gd name="connsiteY4-128" fmla="*/ 90518 h 307754"/>
                  <a:gd name="connsiteX5-129" fmla="*/ 901862 w 901862"/>
                  <a:gd name="connsiteY5-130" fmla="*/ 264306 h 307754"/>
                  <a:gd name="connsiteX6-131" fmla="*/ 858414 w 901862"/>
                  <a:gd name="connsiteY6-132" fmla="*/ 307754 h 307754"/>
                  <a:gd name="connsiteX7-133" fmla="*/ 43448 w 901862"/>
                  <a:gd name="connsiteY7-134" fmla="*/ 307754 h 307754"/>
                  <a:gd name="connsiteX8-135" fmla="*/ 0 w 901862"/>
                  <a:gd name="connsiteY8-136" fmla="*/ 264306 h 307754"/>
                  <a:gd name="connsiteX9-137" fmla="*/ 0 w 901862"/>
                  <a:gd name="connsiteY9-138" fmla="*/ 90518 h 307754"/>
                  <a:gd name="connsiteX0-139" fmla="*/ 0 w 901862"/>
                  <a:gd name="connsiteY0-140" fmla="*/ 90518 h 307754"/>
                  <a:gd name="connsiteX1-141" fmla="*/ 60498 w 901862"/>
                  <a:gd name="connsiteY1-142" fmla="*/ 0 h 307754"/>
                  <a:gd name="connsiteX2-143" fmla="*/ 446920 w 901862"/>
                  <a:gd name="connsiteY2-144" fmla="*/ 129387 h 307754"/>
                  <a:gd name="connsiteX3-145" fmla="*/ 858414 w 901862"/>
                  <a:gd name="connsiteY3-146" fmla="*/ 47070 h 307754"/>
                  <a:gd name="connsiteX4-147" fmla="*/ 901862 w 901862"/>
                  <a:gd name="connsiteY4-148" fmla="*/ 90518 h 307754"/>
                  <a:gd name="connsiteX5-149" fmla="*/ 901862 w 901862"/>
                  <a:gd name="connsiteY5-150" fmla="*/ 264306 h 307754"/>
                  <a:gd name="connsiteX6-151" fmla="*/ 858414 w 901862"/>
                  <a:gd name="connsiteY6-152" fmla="*/ 307754 h 307754"/>
                  <a:gd name="connsiteX7-153" fmla="*/ 43448 w 901862"/>
                  <a:gd name="connsiteY7-154" fmla="*/ 307754 h 307754"/>
                  <a:gd name="connsiteX8-155" fmla="*/ 0 w 901862"/>
                  <a:gd name="connsiteY8-156" fmla="*/ 264306 h 307754"/>
                  <a:gd name="connsiteX9-157" fmla="*/ 0 w 901862"/>
                  <a:gd name="connsiteY9-158" fmla="*/ 90518 h 307754"/>
                  <a:gd name="connsiteX0-159" fmla="*/ 0 w 901862"/>
                  <a:gd name="connsiteY0-160" fmla="*/ 109063 h 326299"/>
                  <a:gd name="connsiteX1-161" fmla="*/ 55530 w 901862"/>
                  <a:gd name="connsiteY1-162" fmla="*/ 0 h 326299"/>
                  <a:gd name="connsiteX2-163" fmla="*/ 446920 w 901862"/>
                  <a:gd name="connsiteY2-164" fmla="*/ 147932 h 326299"/>
                  <a:gd name="connsiteX3-165" fmla="*/ 858414 w 901862"/>
                  <a:gd name="connsiteY3-166" fmla="*/ 65615 h 326299"/>
                  <a:gd name="connsiteX4-167" fmla="*/ 901862 w 901862"/>
                  <a:gd name="connsiteY4-168" fmla="*/ 109063 h 326299"/>
                  <a:gd name="connsiteX5-169" fmla="*/ 901862 w 901862"/>
                  <a:gd name="connsiteY5-170" fmla="*/ 282851 h 326299"/>
                  <a:gd name="connsiteX6-171" fmla="*/ 858414 w 901862"/>
                  <a:gd name="connsiteY6-172" fmla="*/ 326299 h 326299"/>
                  <a:gd name="connsiteX7-173" fmla="*/ 43448 w 901862"/>
                  <a:gd name="connsiteY7-174" fmla="*/ 326299 h 326299"/>
                  <a:gd name="connsiteX8-175" fmla="*/ 0 w 901862"/>
                  <a:gd name="connsiteY8-176" fmla="*/ 282851 h 326299"/>
                  <a:gd name="connsiteX9-177" fmla="*/ 0 w 901862"/>
                  <a:gd name="connsiteY9-178" fmla="*/ 109063 h 326299"/>
                  <a:gd name="connsiteX0-179" fmla="*/ 0 w 901862"/>
                  <a:gd name="connsiteY0-180" fmla="*/ 109063 h 326299"/>
                  <a:gd name="connsiteX1-181" fmla="*/ 55530 w 901862"/>
                  <a:gd name="connsiteY1-182" fmla="*/ 0 h 326299"/>
                  <a:gd name="connsiteX2-183" fmla="*/ 446920 w 901862"/>
                  <a:gd name="connsiteY2-184" fmla="*/ 147932 h 326299"/>
                  <a:gd name="connsiteX3-185" fmla="*/ 858414 w 901862"/>
                  <a:gd name="connsiteY3-186" fmla="*/ 65615 h 326299"/>
                  <a:gd name="connsiteX4-187" fmla="*/ 901862 w 901862"/>
                  <a:gd name="connsiteY4-188" fmla="*/ 109063 h 326299"/>
                  <a:gd name="connsiteX5-189" fmla="*/ 901862 w 901862"/>
                  <a:gd name="connsiteY5-190" fmla="*/ 282851 h 326299"/>
                  <a:gd name="connsiteX6-191" fmla="*/ 858414 w 901862"/>
                  <a:gd name="connsiteY6-192" fmla="*/ 326299 h 326299"/>
                  <a:gd name="connsiteX7-193" fmla="*/ 43448 w 901862"/>
                  <a:gd name="connsiteY7-194" fmla="*/ 326299 h 326299"/>
                  <a:gd name="connsiteX8-195" fmla="*/ 0 w 901862"/>
                  <a:gd name="connsiteY8-196" fmla="*/ 282851 h 326299"/>
                  <a:gd name="connsiteX9-197" fmla="*/ 0 w 901862"/>
                  <a:gd name="connsiteY9-198" fmla="*/ 109063 h 326299"/>
                  <a:gd name="connsiteX0-199" fmla="*/ 0 w 901862"/>
                  <a:gd name="connsiteY0-200" fmla="*/ 109063 h 326299"/>
                  <a:gd name="connsiteX1-201" fmla="*/ 55530 w 901862"/>
                  <a:gd name="connsiteY1-202" fmla="*/ 0 h 326299"/>
                  <a:gd name="connsiteX2-203" fmla="*/ 446920 w 901862"/>
                  <a:gd name="connsiteY2-204" fmla="*/ 147932 h 326299"/>
                  <a:gd name="connsiteX3-205" fmla="*/ 858414 w 901862"/>
                  <a:gd name="connsiteY3-206" fmla="*/ 65615 h 326299"/>
                  <a:gd name="connsiteX4-207" fmla="*/ 901862 w 901862"/>
                  <a:gd name="connsiteY4-208" fmla="*/ 109063 h 326299"/>
                  <a:gd name="connsiteX5-209" fmla="*/ 901862 w 901862"/>
                  <a:gd name="connsiteY5-210" fmla="*/ 282851 h 326299"/>
                  <a:gd name="connsiteX6-211" fmla="*/ 858414 w 901862"/>
                  <a:gd name="connsiteY6-212" fmla="*/ 326299 h 326299"/>
                  <a:gd name="connsiteX7-213" fmla="*/ 43448 w 901862"/>
                  <a:gd name="connsiteY7-214" fmla="*/ 326299 h 326299"/>
                  <a:gd name="connsiteX8-215" fmla="*/ 0 w 901862"/>
                  <a:gd name="connsiteY8-216" fmla="*/ 282851 h 326299"/>
                  <a:gd name="connsiteX9-217" fmla="*/ 0 w 901862"/>
                  <a:gd name="connsiteY9-218" fmla="*/ 109063 h 326299"/>
                  <a:gd name="connsiteX0-219" fmla="*/ 0 w 901862"/>
                  <a:gd name="connsiteY0-220" fmla="*/ 109063 h 326299"/>
                  <a:gd name="connsiteX1-221" fmla="*/ 55530 w 901862"/>
                  <a:gd name="connsiteY1-222" fmla="*/ 0 h 326299"/>
                  <a:gd name="connsiteX2-223" fmla="*/ 446920 w 901862"/>
                  <a:gd name="connsiteY2-224" fmla="*/ 147932 h 326299"/>
                  <a:gd name="connsiteX3-225" fmla="*/ 858414 w 901862"/>
                  <a:gd name="connsiteY3-226" fmla="*/ 65615 h 326299"/>
                  <a:gd name="connsiteX4-227" fmla="*/ 901862 w 901862"/>
                  <a:gd name="connsiteY4-228" fmla="*/ 109063 h 326299"/>
                  <a:gd name="connsiteX5-229" fmla="*/ 901862 w 901862"/>
                  <a:gd name="connsiteY5-230" fmla="*/ 282851 h 326299"/>
                  <a:gd name="connsiteX6-231" fmla="*/ 858414 w 901862"/>
                  <a:gd name="connsiteY6-232" fmla="*/ 326299 h 326299"/>
                  <a:gd name="connsiteX7-233" fmla="*/ 43448 w 901862"/>
                  <a:gd name="connsiteY7-234" fmla="*/ 326299 h 326299"/>
                  <a:gd name="connsiteX8-235" fmla="*/ 0 w 901862"/>
                  <a:gd name="connsiteY8-236" fmla="*/ 282851 h 326299"/>
                  <a:gd name="connsiteX9-237" fmla="*/ 0 w 901862"/>
                  <a:gd name="connsiteY9-238" fmla="*/ 109063 h 326299"/>
                  <a:gd name="connsiteX0-239" fmla="*/ 0 w 901862"/>
                  <a:gd name="connsiteY0-240" fmla="*/ 109063 h 326299"/>
                  <a:gd name="connsiteX1-241" fmla="*/ 55530 w 901862"/>
                  <a:gd name="connsiteY1-242" fmla="*/ 0 h 326299"/>
                  <a:gd name="connsiteX2-243" fmla="*/ 446920 w 901862"/>
                  <a:gd name="connsiteY2-244" fmla="*/ 147932 h 326299"/>
                  <a:gd name="connsiteX3-245" fmla="*/ 858414 w 901862"/>
                  <a:gd name="connsiteY3-246" fmla="*/ 65615 h 326299"/>
                  <a:gd name="connsiteX4-247" fmla="*/ 901862 w 901862"/>
                  <a:gd name="connsiteY4-248" fmla="*/ 109063 h 326299"/>
                  <a:gd name="connsiteX5-249" fmla="*/ 901862 w 901862"/>
                  <a:gd name="connsiteY5-250" fmla="*/ 282851 h 326299"/>
                  <a:gd name="connsiteX6-251" fmla="*/ 858414 w 901862"/>
                  <a:gd name="connsiteY6-252" fmla="*/ 326299 h 326299"/>
                  <a:gd name="connsiteX7-253" fmla="*/ 43448 w 901862"/>
                  <a:gd name="connsiteY7-254" fmla="*/ 326299 h 326299"/>
                  <a:gd name="connsiteX8-255" fmla="*/ 0 w 901862"/>
                  <a:gd name="connsiteY8-256" fmla="*/ 282851 h 326299"/>
                  <a:gd name="connsiteX9-257" fmla="*/ 0 w 901862"/>
                  <a:gd name="connsiteY9-258" fmla="*/ 109063 h 326299"/>
                  <a:gd name="connsiteX0-259" fmla="*/ 0 w 901862"/>
                  <a:gd name="connsiteY0-260" fmla="*/ 109063 h 326299"/>
                  <a:gd name="connsiteX1-261" fmla="*/ 55530 w 901862"/>
                  <a:gd name="connsiteY1-262" fmla="*/ 0 h 326299"/>
                  <a:gd name="connsiteX2-263" fmla="*/ 408216 w 901862"/>
                  <a:gd name="connsiteY2-264" fmla="*/ 142707 h 326299"/>
                  <a:gd name="connsiteX3-265" fmla="*/ 858414 w 901862"/>
                  <a:gd name="connsiteY3-266" fmla="*/ 65615 h 326299"/>
                  <a:gd name="connsiteX4-267" fmla="*/ 901862 w 901862"/>
                  <a:gd name="connsiteY4-268" fmla="*/ 109063 h 326299"/>
                  <a:gd name="connsiteX5-269" fmla="*/ 901862 w 901862"/>
                  <a:gd name="connsiteY5-270" fmla="*/ 282851 h 326299"/>
                  <a:gd name="connsiteX6-271" fmla="*/ 858414 w 901862"/>
                  <a:gd name="connsiteY6-272" fmla="*/ 326299 h 326299"/>
                  <a:gd name="connsiteX7-273" fmla="*/ 43448 w 901862"/>
                  <a:gd name="connsiteY7-274" fmla="*/ 326299 h 326299"/>
                  <a:gd name="connsiteX8-275" fmla="*/ 0 w 901862"/>
                  <a:gd name="connsiteY8-276" fmla="*/ 282851 h 326299"/>
                  <a:gd name="connsiteX9-277" fmla="*/ 0 w 901862"/>
                  <a:gd name="connsiteY9-278" fmla="*/ 109063 h 326299"/>
                  <a:gd name="connsiteX0-279" fmla="*/ 0 w 901862"/>
                  <a:gd name="connsiteY0-280" fmla="*/ 109063 h 326299"/>
                  <a:gd name="connsiteX1-281" fmla="*/ 55530 w 901862"/>
                  <a:gd name="connsiteY1-282" fmla="*/ 0 h 326299"/>
                  <a:gd name="connsiteX2-283" fmla="*/ 408216 w 901862"/>
                  <a:gd name="connsiteY2-284" fmla="*/ 142707 h 326299"/>
                  <a:gd name="connsiteX3-285" fmla="*/ 856799 w 901862"/>
                  <a:gd name="connsiteY3-286" fmla="*/ 50453 h 326299"/>
                  <a:gd name="connsiteX4-287" fmla="*/ 901862 w 901862"/>
                  <a:gd name="connsiteY4-288" fmla="*/ 109063 h 326299"/>
                  <a:gd name="connsiteX5-289" fmla="*/ 901862 w 901862"/>
                  <a:gd name="connsiteY5-290" fmla="*/ 282851 h 326299"/>
                  <a:gd name="connsiteX6-291" fmla="*/ 858414 w 901862"/>
                  <a:gd name="connsiteY6-292" fmla="*/ 326299 h 326299"/>
                  <a:gd name="connsiteX7-293" fmla="*/ 43448 w 901862"/>
                  <a:gd name="connsiteY7-294" fmla="*/ 326299 h 326299"/>
                  <a:gd name="connsiteX8-295" fmla="*/ 0 w 901862"/>
                  <a:gd name="connsiteY8-296" fmla="*/ 282851 h 326299"/>
                  <a:gd name="connsiteX9-297" fmla="*/ 0 w 901862"/>
                  <a:gd name="connsiteY9-298" fmla="*/ 109063 h 326299"/>
                  <a:gd name="connsiteX0-299" fmla="*/ 0 w 901862"/>
                  <a:gd name="connsiteY0-300" fmla="*/ 109063 h 326299"/>
                  <a:gd name="connsiteX1-301" fmla="*/ 55530 w 901862"/>
                  <a:gd name="connsiteY1-302" fmla="*/ 0 h 326299"/>
                  <a:gd name="connsiteX2-303" fmla="*/ 408216 w 901862"/>
                  <a:gd name="connsiteY2-304" fmla="*/ 142707 h 326299"/>
                  <a:gd name="connsiteX3-305" fmla="*/ 856799 w 901862"/>
                  <a:gd name="connsiteY3-306" fmla="*/ 50453 h 326299"/>
                  <a:gd name="connsiteX4-307" fmla="*/ 901862 w 901862"/>
                  <a:gd name="connsiteY4-308" fmla="*/ 109063 h 326299"/>
                  <a:gd name="connsiteX5-309" fmla="*/ 901862 w 901862"/>
                  <a:gd name="connsiteY5-310" fmla="*/ 282851 h 326299"/>
                  <a:gd name="connsiteX6-311" fmla="*/ 858414 w 901862"/>
                  <a:gd name="connsiteY6-312" fmla="*/ 326299 h 326299"/>
                  <a:gd name="connsiteX7-313" fmla="*/ 43448 w 901862"/>
                  <a:gd name="connsiteY7-314" fmla="*/ 326299 h 326299"/>
                  <a:gd name="connsiteX8-315" fmla="*/ 0 w 901862"/>
                  <a:gd name="connsiteY8-316" fmla="*/ 282851 h 326299"/>
                  <a:gd name="connsiteX9-317" fmla="*/ 0 w 901862"/>
                  <a:gd name="connsiteY9-318" fmla="*/ 109063 h 326299"/>
                  <a:gd name="connsiteX0-319" fmla="*/ 0 w 901862"/>
                  <a:gd name="connsiteY0-320" fmla="*/ 109063 h 326299"/>
                  <a:gd name="connsiteX1-321" fmla="*/ 55530 w 901862"/>
                  <a:gd name="connsiteY1-322" fmla="*/ 0 h 326299"/>
                  <a:gd name="connsiteX2-323" fmla="*/ 408216 w 901862"/>
                  <a:gd name="connsiteY2-324" fmla="*/ 142707 h 326299"/>
                  <a:gd name="connsiteX3-325" fmla="*/ 803023 w 901862"/>
                  <a:gd name="connsiteY3-326" fmla="*/ 26637 h 326299"/>
                  <a:gd name="connsiteX4-327" fmla="*/ 901862 w 901862"/>
                  <a:gd name="connsiteY4-328" fmla="*/ 109063 h 326299"/>
                  <a:gd name="connsiteX5-329" fmla="*/ 901862 w 901862"/>
                  <a:gd name="connsiteY5-330" fmla="*/ 282851 h 326299"/>
                  <a:gd name="connsiteX6-331" fmla="*/ 858414 w 901862"/>
                  <a:gd name="connsiteY6-332" fmla="*/ 326299 h 326299"/>
                  <a:gd name="connsiteX7-333" fmla="*/ 43448 w 901862"/>
                  <a:gd name="connsiteY7-334" fmla="*/ 326299 h 326299"/>
                  <a:gd name="connsiteX8-335" fmla="*/ 0 w 901862"/>
                  <a:gd name="connsiteY8-336" fmla="*/ 282851 h 326299"/>
                  <a:gd name="connsiteX9-337" fmla="*/ 0 w 901862"/>
                  <a:gd name="connsiteY9-338" fmla="*/ 109063 h 326299"/>
                  <a:gd name="connsiteX0-339" fmla="*/ 0 w 901862"/>
                  <a:gd name="connsiteY0-340" fmla="*/ 109063 h 326299"/>
                  <a:gd name="connsiteX1-341" fmla="*/ 55530 w 901862"/>
                  <a:gd name="connsiteY1-342" fmla="*/ 0 h 326299"/>
                  <a:gd name="connsiteX2-343" fmla="*/ 408216 w 901862"/>
                  <a:gd name="connsiteY2-344" fmla="*/ 142707 h 326299"/>
                  <a:gd name="connsiteX3-345" fmla="*/ 809712 w 901862"/>
                  <a:gd name="connsiteY3-346" fmla="*/ 36769 h 326299"/>
                  <a:gd name="connsiteX4-347" fmla="*/ 901862 w 901862"/>
                  <a:gd name="connsiteY4-348" fmla="*/ 109063 h 326299"/>
                  <a:gd name="connsiteX5-349" fmla="*/ 901862 w 901862"/>
                  <a:gd name="connsiteY5-350" fmla="*/ 282851 h 326299"/>
                  <a:gd name="connsiteX6-351" fmla="*/ 858414 w 901862"/>
                  <a:gd name="connsiteY6-352" fmla="*/ 326299 h 326299"/>
                  <a:gd name="connsiteX7-353" fmla="*/ 43448 w 901862"/>
                  <a:gd name="connsiteY7-354" fmla="*/ 326299 h 326299"/>
                  <a:gd name="connsiteX8-355" fmla="*/ 0 w 901862"/>
                  <a:gd name="connsiteY8-356" fmla="*/ 282851 h 326299"/>
                  <a:gd name="connsiteX9-357" fmla="*/ 0 w 901862"/>
                  <a:gd name="connsiteY9-358" fmla="*/ 109063 h 326299"/>
                  <a:gd name="connsiteX0-359" fmla="*/ 0 w 901862"/>
                  <a:gd name="connsiteY0-360" fmla="*/ 109063 h 326299"/>
                  <a:gd name="connsiteX1-361" fmla="*/ 55530 w 901862"/>
                  <a:gd name="connsiteY1-362" fmla="*/ 0 h 326299"/>
                  <a:gd name="connsiteX2-363" fmla="*/ 408216 w 901862"/>
                  <a:gd name="connsiteY2-364" fmla="*/ 142707 h 326299"/>
                  <a:gd name="connsiteX3-365" fmla="*/ 809712 w 901862"/>
                  <a:gd name="connsiteY3-366" fmla="*/ 36769 h 326299"/>
                  <a:gd name="connsiteX4-367" fmla="*/ 901862 w 901862"/>
                  <a:gd name="connsiteY4-368" fmla="*/ 109063 h 326299"/>
                  <a:gd name="connsiteX5-369" fmla="*/ 901862 w 901862"/>
                  <a:gd name="connsiteY5-370" fmla="*/ 282851 h 326299"/>
                  <a:gd name="connsiteX6-371" fmla="*/ 858414 w 901862"/>
                  <a:gd name="connsiteY6-372" fmla="*/ 326299 h 326299"/>
                  <a:gd name="connsiteX7-373" fmla="*/ 43448 w 901862"/>
                  <a:gd name="connsiteY7-374" fmla="*/ 326299 h 326299"/>
                  <a:gd name="connsiteX8-375" fmla="*/ 0 w 901862"/>
                  <a:gd name="connsiteY8-376" fmla="*/ 282851 h 326299"/>
                  <a:gd name="connsiteX9-377" fmla="*/ 0 w 901862"/>
                  <a:gd name="connsiteY9-378" fmla="*/ 109063 h 326299"/>
                  <a:gd name="connsiteX0-379" fmla="*/ 0 w 901862"/>
                  <a:gd name="connsiteY0-380" fmla="*/ 109063 h 326299"/>
                  <a:gd name="connsiteX1-381" fmla="*/ 55530 w 901862"/>
                  <a:gd name="connsiteY1-382" fmla="*/ 0 h 326299"/>
                  <a:gd name="connsiteX2-383" fmla="*/ 408216 w 901862"/>
                  <a:gd name="connsiteY2-384" fmla="*/ 142707 h 326299"/>
                  <a:gd name="connsiteX3-385" fmla="*/ 792935 w 901862"/>
                  <a:gd name="connsiteY3-386" fmla="*/ 23223 h 326299"/>
                  <a:gd name="connsiteX4-387" fmla="*/ 901862 w 901862"/>
                  <a:gd name="connsiteY4-388" fmla="*/ 109063 h 326299"/>
                  <a:gd name="connsiteX5-389" fmla="*/ 901862 w 901862"/>
                  <a:gd name="connsiteY5-390" fmla="*/ 282851 h 326299"/>
                  <a:gd name="connsiteX6-391" fmla="*/ 858414 w 901862"/>
                  <a:gd name="connsiteY6-392" fmla="*/ 326299 h 326299"/>
                  <a:gd name="connsiteX7-393" fmla="*/ 43448 w 901862"/>
                  <a:gd name="connsiteY7-394" fmla="*/ 326299 h 326299"/>
                  <a:gd name="connsiteX8-395" fmla="*/ 0 w 901862"/>
                  <a:gd name="connsiteY8-396" fmla="*/ 282851 h 326299"/>
                  <a:gd name="connsiteX9-397" fmla="*/ 0 w 901862"/>
                  <a:gd name="connsiteY9-398" fmla="*/ 109063 h 326299"/>
                  <a:gd name="connsiteX0-399" fmla="*/ 0 w 901862"/>
                  <a:gd name="connsiteY0-400" fmla="*/ 109063 h 326299"/>
                  <a:gd name="connsiteX1-401" fmla="*/ 55530 w 901862"/>
                  <a:gd name="connsiteY1-402" fmla="*/ 0 h 326299"/>
                  <a:gd name="connsiteX2-403" fmla="*/ 408216 w 901862"/>
                  <a:gd name="connsiteY2-404" fmla="*/ 142707 h 326299"/>
                  <a:gd name="connsiteX3-405" fmla="*/ 792935 w 901862"/>
                  <a:gd name="connsiteY3-406" fmla="*/ 23223 h 326299"/>
                  <a:gd name="connsiteX4-407" fmla="*/ 901862 w 901862"/>
                  <a:gd name="connsiteY4-408" fmla="*/ 109063 h 326299"/>
                  <a:gd name="connsiteX5-409" fmla="*/ 901862 w 901862"/>
                  <a:gd name="connsiteY5-410" fmla="*/ 282851 h 326299"/>
                  <a:gd name="connsiteX6-411" fmla="*/ 858414 w 901862"/>
                  <a:gd name="connsiteY6-412" fmla="*/ 326299 h 326299"/>
                  <a:gd name="connsiteX7-413" fmla="*/ 43448 w 901862"/>
                  <a:gd name="connsiteY7-414" fmla="*/ 326299 h 326299"/>
                  <a:gd name="connsiteX8-415" fmla="*/ 0 w 901862"/>
                  <a:gd name="connsiteY8-416" fmla="*/ 282851 h 326299"/>
                  <a:gd name="connsiteX9-417" fmla="*/ 0 w 901862"/>
                  <a:gd name="connsiteY9-418" fmla="*/ 109063 h 326299"/>
                  <a:gd name="connsiteX0-419" fmla="*/ 0 w 901862"/>
                  <a:gd name="connsiteY0-420" fmla="*/ 156254 h 373490"/>
                  <a:gd name="connsiteX1-421" fmla="*/ 45639 w 901862"/>
                  <a:gd name="connsiteY1-422" fmla="*/ 0 h 373490"/>
                  <a:gd name="connsiteX2-423" fmla="*/ 408216 w 901862"/>
                  <a:gd name="connsiteY2-424" fmla="*/ 189898 h 373490"/>
                  <a:gd name="connsiteX3-425" fmla="*/ 792935 w 901862"/>
                  <a:gd name="connsiteY3-426" fmla="*/ 70414 h 373490"/>
                  <a:gd name="connsiteX4-427" fmla="*/ 901862 w 901862"/>
                  <a:gd name="connsiteY4-428" fmla="*/ 156254 h 373490"/>
                  <a:gd name="connsiteX5-429" fmla="*/ 901862 w 901862"/>
                  <a:gd name="connsiteY5-430" fmla="*/ 330042 h 373490"/>
                  <a:gd name="connsiteX6-431" fmla="*/ 858414 w 901862"/>
                  <a:gd name="connsiteY6-432" fmla="*/ 373490 h 373490"/>
                  <a:gd name="connsiteX7-433" fmla="*/ 43448 w 901862"/>
                  <a:gd name="connsiteY7-434" fmla="*/ 373490 h 373490"/>
                  <a:gd name="connsiteX8-435" fmla="*/ 0 w 901862"/>
                  <a:gd name="connsiteY8-436" fmla="*/ 330042 h 373490"/>
                  <a:gd name="connsiteX9-437" fmla="*/ 0 w 901862"/>
                  <a:gd name="connsiteY9-438" fmla="*/ 156254 h 373490"/>
                  <a:gd name="connsiteX0-439" fmla="*/ 0 w 901862"/>
                  <a:gd name="connsiteY0-440" fmla="*/ 156254 h 373784"/>
                  <a:gd name="connsiteX1-441" fmla="*/ 45639 w 901862"/>
                  <a:gd name="connsiteY1-442" fmla="*/ 0 h 373784"/>
                  <a:gd name="connsiteX2-443" fmla="*/ 408216 w 901862"/>
                  <a:gd name="connsiteY2-444" fmla="*/ 189898 h 373784"/>
                  <a:gd name="connsiteX3-445" fmla="*/ 792935 w 901862"/>
                  <a:gd name="connsiteY3-446" fmla="*/ 70414 h 373784"/>
                  <a:gd name="connsiteX4-447" fmla="*/ 901862 w 901862"/>
                  <a:gd name="connsiteY4-448" fmla="*/ 156254 h 373784"/>
                  <a:gd name="connsiteX5-449" fmla="*/ 901862 w 901862"/>
                  <a:gd name="connsiteY5-450" fmla="*/ 330042 h 373784"/>
                  <a:gd name="connsiteX6-451" fmla="*/ 858414 w 901862"/>
                  <a:gd name="connsiteY6-452" fmla="*/ 373490 h 373784"/>
                  <a:gd name="connsiteX7-453" fmla="*/ 486526 w 901862"/>
                  <a:gd name="connsiteY7-454" fmla="*/ 373784 h 373784"/>
                  <a:gd name="connsiteX8-455" fmla="*/ 43448 w 901862"/>
                  <a:gd name="connsiteY8-456" fmla="*/ 373490 h 373784"/>
                  <a:gd name="connsiteX9-457" fmla="*/ 0 w 901862"/>
                  <a:gd name="connsiteY9-458" fmla="*/ 330042 h 373784"/>
                  <a:gd name="connsiteX10" fmla="*/ 0 w 901862"/>
                  <a:gd name="connsiteY10" fmla="*/ 156254 h 373784"/>
                  <a:gd name="connsiteX0-459" fmla="*/ 0 w 901862"/>
                  <a:gd name="connsiteY0-460" fmla="*/ 156254 h 373490"/>
                  <a:gd name="connsiteX1-461" fmla="*/ 45639 w 901862"/>
                  <a:gd name="connsiteY1-462" fmla="*/ 0 h 373490"/>
                  <a:gd name="connsiteX2-463" fmla="*/ 408216 w 901862"/>
                  <a:gd name="connsiteY2-464" fmla="*/ 189898 h 373490"/>
                  <a:gd name="connsiteX3-465" fmla="*/ 792935 w 901862"/>
                  <a:gd name="connsiteY3-466" fmla="*/ 70414 h 373490"/>
                  <a:gd name="connsiteX4-467" fmla="*/ 901862 w 901862"/>
                  <a:gd name="connsiteY4-468" fmla="*/ 156254 h 373490"/>
                  <a:gd name="connsiteX5-469" fmla="*/ 901862 w 901862"/>
                  <a:gd name="connsiteY5-470" fmla="*/ 330042 h 373490"/>
                  <a:gd name="connsiteX6-471" fmla="*/ 858414 w 901862"/>
                  <a:gd name="connsiteY6-472" fmla="*/ 373490 h 373490"/>
                  <a:gd name="connsiteX7-473" fmla="*/ 471864 w 901862"/>
                  <a:gd name="connsiteY7-474" fmla="*/ 264269 h 373490"/>
                  <a:gd name="connsiteX8-475" fmla="*/ 43448 w 901862"/>
                  <a:gd name="connsiteY8-476" fmla="*/ 373490 h 373490"/>
                  <a:gd name="connsiteX9-477" fmla="*/ 0 w 901862"/>
                  <a:gd name="connsiteY9-478" fmla="*/ 330042 h 373490"/>
                  <a:gd name="connsiteX10-479" fmla="*/ 0 w 901862"/>
                  <a:gd name="connsiteY10-480" fmla="*/ 156254 h 373490"/>
                  <a:gd name="connsiteX0-481" fmla="*/ 0 w 901862"/>
                  <a:gd name="connsiteY0-482" fmla="*/ 156254 h 373490"/>
                  <a:gd name="connsiteX1-483" fmla="*/ 45639 w 901862"/>
                  <a:gd name="connsiteY1-484" fmla="*/ 0 h 373490"/>
                  <a:gd name="connsiteX2-485" fmla="*/ 408216 w 901862"/>
                  <a:gd name="connsiteY2-486" fmla="*/ 189898 h 373490"/>
                  <a:gd name="connsiteX3-487" fmla="*/ 792935 w 901862"/>
                  <a:gd name="connsiteY3-488" fmla="*/ 70414 h 373490"/>
                  <a:gd name="connsiteX4-489" fmla="*/ 901862 w 901862"/>
                  <a:gd name="connsiteY4-490" fmla="*/ 156254 h 373490"/>
                  <a:gd name="connsiteX5-491" fmla="*/ 901862 w 901862"/>
                  <a:gd name="connsiteY5-492" fmla="*/ 330042 h 373490"/>
                  <a:gd name="connsiteX6-493" fmla="*/ 858414 w 901862"/>
                  <a:gd name="connsiteY6-494" fmla="*/ 373490 h 373490"/>
                  <a:gd name="connsiteX7-495" fmla="*/ 459752 w 901862"/>
                  <a:gd name="connsiteY7-496" fmla="*/ 336619 h 373490"/>
                  <a:gd name="connsiteX8-497" fmla="*/ 43448 w 901862"/>
                  <a:gd name="connsiteY8-498" fmla="*/ 373490 h 373490"/>
                  <a:gd name="connsiteX9-499" fmla="*/ 0 w 901862"/>
                  <a:gd name="connsiteY9-500" fmla="*/ 330042 h 373490"/>
                  <a:gd name="connsiteX10-501" fmla="*/ 0 w 901862"/>
                  <a:gd name="connsiteY10-502" fmla="*/ 156254 h 373490"/>
                  <a:gd name="connsiteX0-503" fmla="*/ 0 w 901862"/>
                  <a:gd name="connsiteY0-504" fmla="*/ 156254 h 373507"/>
                  <a:gd name="connsiteX1-505" fmla="*/ 45639 w 901862"/>
                  <a:gd name="connsiteY1-506" fmla="*/ 0 h 373507"/>
                  <a:gd name="connsiteX2-507" fmla="*/ 408216 w 901862"/>
                  <a:gd name="connsiteY2-508" fmla="*/ 189898 h 373507"/>
                  <a:gd name="connsiteX3-509" fmla="*/ 792935 w 901862"/>
                  <a:gd name="connsiteY3-510" fmla="*/ 70414 h 373507"/>
                  <a:gd name="connsiteX4-511" fmla="*/ 901862 w 901862"/>
                  <a:gd name="connsiteY4-512" fmla="*/ 156254 h 373507"/>
                  <a:gd name="connsiteX5-513" fmla="*/ 901862 w 901862"/>
                  <a:gd name="connsiteY5-514" fmla="*/ 330042 h 373507"/>
                  <a:gd name="connsiteX6-515" fmla="*/ 858414 w 901862"/>
                  <a:gd name="connsiteY6-516" fmla="*/ 373490 h 373507"/>
                  <a:gd name="connsiteX7-517" fmla="*/ 459752 w 901862"/>
                  <a:gd name="connsiteY7-518" fmla="*/ 336619 h 373507"/>
                  <a:gd name="connsiteX8-519" fmla="*/ 43448 w 901862"/>
                  <a:gd name="connsiteY8-520" fmla="*/ 373490 h 373507"/>
                  <a:gd name="connsiteX9-521" fmla="*/ 0 w 901862"/>
                  <a:gd name="connsiteY9-522" fmla="*/ 330042 h 373507"/>
                  <a:gd name="connsiteX10-523" fmla="*/ 0 w 901862"/>
                  <a:gd name="connsiteY10-524" fmla="*/ 156254 h 373507"/>
                  <a:gd name="connsiteX0-525" fmla="*/ 0 w 901862"/>
                  <a:gd name="connsiteY0-526" fmla="*/ 156254 h 420677"/>
                  <a:gd name="connsiteX1-527" fmla="*/ 45639 w 901862"/>
                  <a:gd name="connsiteY1-528" fmla="*/ 0 h 420677"/>
                  <a:gd name="connsiteX2-529" fmla="*/ 408216 w 901862"/>
                  <a:gd name="connsiteY2-530" fmla="*/ 189898 h 420677"/>
                  <a:gd name="connsiteX3-531" fmla="*/ 792935 w 901862"/>
                  <a:gd name="connsiteY3-532" fmla="*/ 70414 h 420677"/>
                  <a:gd name="connsiteX4-533" fmla="*/ 901862 w 901862"/>
                  <a:gd name="connsiteY4-534" fmla="*/ 156254 h 420677"/>
                  <a:gd name="connsiteX5-535" fmla="*/ 901862 w 901862"/>
                  <a:gd name="connsiteY5-536" fmla="*/ 330042 h 420677"/>
                  <a:gd name="connsiteX6-537" fmla="*/ 858414 w 901862"/>
                  <a:gd name="connsiteY6-538" fmla="*/ 373490 h 420677"/>
                  <a:gd name="connsiteX7-539" fmla="*/ 459752 w 901862"/>
                  <a:gd name="connsiteY7-540" fmla="*/ 336619 h 420677"/>
                  <a:gd name="connsiteX8-541" fmla="*/ 49971 w 901862"/>
                  <a:gd name="connsiteY8-542" fmla="*/ 420666 h 420677"/>
                  <a:gd name="connsiteX9-543" fmla="*/ 0 w 901862"/>
                  <a:gd name="connsiteY9-544" fmla="*/ 330042 h 420677"/>
                  <a:gd name="connsiteX10-545" fmla="*/ 0 w 901862"/>
                  <a:gd name="connsiteY10-546" fmla="*/ 156254 h 420677"/>
                  <a:gd name="connsiteX0-547" fmla="*/ 0 w 901862"/>
                  <a:gd name="connsiteY0-548" fmla="*/ 156254 h 460941"/>
                  <a:gd name="connsiteX1-549" fmla="*/ 45639 w 901862"/>
                  <a:gd name="connsiteY1-550" fmla="*/ 0 h 460941"/>
                  <a:gd name="connsiteX2-551" fmla="*/ 408216 w 901862"/>
                  <a:gd name="connsiteY2-552" fmla="*/ 189898 h 460941"/>
                  <a:gd name="connsiteX3-553" fmla="*/ 792935 w 901862"/>
                  <a:gd name="connsiteY3-554" fmla="*/ 70414 h 460941"/>
                  <a:gd name="connsiteX4-555" fmla="*/ 901862 w 901862"/>
                  <a:gd name="connsiteY4-556" fmla="*/ 156254 h 460941"/>
                  <a:gd name="connsiteX5-557" fmla="*/ 901862 w 901862"/>
                  <a:gd name="connsiteY5-558" fmla="*/ 330042 h 460941"/>
                  <a:gd name="connsiteX6-559" fmla="*/ 834446 w 901862"/>
                  <a:gd name="connsiteY6-560" fmla="*/ 460941 h 460941"/>
                  <a:gd name="connsiteX7-561" fmla="*/ 459752 w 901862"/>
                  <a:gd name="connsiteY7-562" fmla="*/ 336619 h 460941"/>
                  <a:gd name="connsiteX8-563" fmla="*/ 49971 w 901862"/>
                  <a:gd name="connsiteY8-564" fmla="*/ 420666 h 460941"/>
                  <a:gd name="connsiteX9-565" fmla="*/ 0 w 901862"/>
                  <a:gd name="connsiteY9-566" fmla="*/ 330042 h 460941"/>
                  <a:gd name="connsiteX10-567" fmla="*/ 0 w 901862"/>
                  <a:gd name="connsiteY10-568" fmla="*/ 156254 h 460941"/>
                  <a:gd name="connsiteX0-569" fmla="*/ 0 w 901862"/>
                  <a:gd name="connsiteY0-570" fmla="*/ 156254 h 460941"/>
                  <a:gd name="connsiteX1-571" fmla="*/ 45639 w 901862"/>
                  <a:gd name="connsiteY1-572" fmla="*/ 0 h 460941"/>
                  <a:gd name="connsiteX2-573" fmla="*/ 408216 w 901862"/>
                  <a:gd name="connsiteY2-574" fmla="*/ 189898 h 460941"/>
                  <a:gd name="connsiteX3-575" fmla="*/ 792935 w 901862"/>
                  <a:gd name="connsiteY3-576" fmla="*/ 70414 h 460941"/>
                  <a:gd name="connsiteX4-577" fmla="*/ 901862 w 901862"/>
                  <a:gd name="connsiteY4-578" fmla="*/ 156254 h 460941"/>
                  <a:gd name="connsiteX5-579" fmla="*/ 901862 w 901862"/>
                  <a:gd name="connsiteY5-580" fmla="*/ 330042 h 460941"/>
                  <a:gd name="connsiteX6-581" fmla="*/ 834446 w 901862"/>
                  <a:gd name="connsiteY6-582" fmla="*/ 460941 h 460941"/>
                  <a:gd name="connsiteX7-583" fmla="*/ 459752 w 901862"/>
                  <a:gd name="connsiteY7-584" fmla="*/ 336619 h 460941"/>
                  <a:gd name="connsiteX8-585" fmla="*/ 49971 w 901862"/>
                  <a:gd name="connsiteY8-586" fmla="*/ 420666 h 460941"/>
                  <a:gd name="connsiteX9-587" fmla="*/ 0 w 901862"/>
                  <a:gd name="connsiteY9-588" fmla="*/ 330042 h 460941"/>
                  <a:gd name="connsiteX10-589" fmla="*/ 0 w 901862"/>
                  <a:gd name="connsiteY10-590" fmla="*/ 156254 h 460941"/>
                  <a:gd name="connsiteX0-591" fmla="*/ 0 w 901862"/>
                  <a:gd name="connsiteY0-592" fmla="*/ 156254 h 518129"/>
                  <a:gd name="connsiteX1-593" fmla="*/ 45639 w 901862"/>
                  <a:gd name="connsiteY1-594" fmla="*/ 0 h 518129"/>
                  <a:gd name="connsiteX2-595" fmla="*/ 408216 w 901862"/>
                  <a:gd name="connsiteY2-596" fmla="*/ 189898 h 518129"/>
                  <a:gd name="connsiteX3-597" fmla="*/ 792935 w 901862"/>
                  <a:gd name="connsiteY3-598" fmla="*/ 70414 h 518129"/>
                  <a:gd name="connsiteX4-599" fmla="*/ 901862 w 901862"/>
                  <a:gd name="connsiteY4-600" fmla="*/ 156254 h 518129"/>
                  <a:gd name="connsiteX5-601" fmla="*/ 901862 w 901862"/>
                  <a:gd name="connsiteY5-602" fmla="*/ 330042 h 518129"/>
                  <a:gd name="connsiteX6-603" fmla="*/ 820718 w 901862"/>
                  <a:gd name="connsiteY6-604" fmla="*/ 518129 h 518129"/>
                  <a:gd name="connsiteX7-605" fmla="*/ 459752 w 901862"/>
                  <a:gd name="connsiteY7-606" fmla="*/ 336619 h 518129"/>
                  <a:gd name="connsiteX8-607" fmla="*/ 49971 w 901862"/>
                  <a:gd name="connsiteY8-608" fmla="*/ 420666 h 518129"/>
                  <a:gd name="connsiteX9-609" fmla="*/ 0 w 901862"/>
                  <a:gd name="connsiteY9-610" fmla="*/ 330042 h 518129"/>
                  <a:gd name="connsiteX10-611" fmla="*/ 0 w 901862"/>
                  <a:gd name="connsiteY10-612" fmla="*/ 156254 h 518129"/>
                  <a:gd name="connsiteX0-613" fmla="*/ 0 w 901862"/>
                  <a:gd name="connsiteY0-614" fmla="*/ 156254 h 518129"/>
                  <a:gd name="connsiteX1-615" fmla="*/ 45639 w 901862"/>
                  <a:gd name="connsiteY1-616" fmla="*/ 0 h 518129"/>
                  <a:gd name="connsiteX2-617" fmla="*/ 408216 w 901862"/>
                  <a:gd name="connsiteY2-618" fmla="*/ 189898 h 518129"/>
                  <a:gd name="connsiteX3-619" fmla="*/ 792935 w 901862"/>
                  <a:gd name="connsiteY3-620" fmla="*/ 70414 h 518129"/>
                  <a:gd name="connsiteX4-621" fmla="*/ 901862 w 901862"/>
                  <a:gd name="connsiteY4-622" fmla="*/ 156254 h 518129"/>
                  <a:gd name="connsiteX5-623" fmla="*/ 901862 w 901862"/>
                  <a:gd name="connsiteY5-624" fmla="*/ 330042 h 518129"/>
                  <a:gd name="connsiteX6-625" fmla="*/ 820718 w 901862"/>
                  <a:gd name="connsiteY6-626" fmla="*/ 518129 h 518129"/>
                  <a:gd name="connsiteX7-627" fmla="*/ 459752 w 901862"/>
                  <a:gd name="connsiteY7-628" fmla="*/ 336619 h 518129"/>
                  <a:gd name="connsiteX8-629" fmla="*/ 49971 w 901862"/>
                  <a:gd name="connsiteY8-630" fmla="*/ 420666 h 518129"/>
                  <a:gd name="connsiteX9-631" fmla="*/ 0 w 901862"/>
                  <a:gd name="connsiteY9-632" fmla="*/ 330042 h 518129"/>
                  <a:gd name="connsiteX10-633" fmla="*/ 0 w 901862"/>
                  <a:gd name="connsiteY10-634" fmla="*/ 156254 h 518129"/>
                  <a:gd name="connsiteX0-635" fmla="*/ 0 w 901862"/>
                  <a:gd name="connsiteY0-636" fmla="*/ 156254 h 518129"/>
                  <a:gd name="connsiteX1-637" fmla="*/ 45639 w 901862"/>
                  <a:gd name="connsiteY1-638" fmla="*/ 0 h 518129"/>
                  <a:gd name="connsiteX2-639" fmla="*/ 408216 w 901862"/>
                  <a:gd name="connsiteY2-640" fmla="*/ 189898 h 518129"/>
                  <a:gd name="connsiteX3-641" fmla="*/ 792935 w 901862"/>
                  <a:gd name="connsiteY3-642" fmla="*/ 70414 h 518129"/>
                  <a:gd name="connsiteX4-643" fmla="*/ 901862 w 901862"/>
                  <a:gd name="connsiteY4-644" fmla="*/ 156254 h 518129"/>
                  <a:gd name="connsiteX5-645" fmla="*/ 901862 w 901862"/>
                  <a:gd name="connsiteY5-646" fmla="*/ 330042 h 518129"/>
                  <a:gd name="connsiteX6-647" fmla="*/ 820718 w 901862"/>
                  <a:gd name="connsiteY6-648" fmla="*/ 518129 h 518129"/>
                  <a:gd name="connsiteX7-649" fmla="*/ 449618 w 901862"/>
                  <a:gd name="connsiteY7-650" fmla="*/ 343309 h 518129"/>
                  <a:gd name="connsiteX8-651" fmla="*/ 49971 w 901862"/>
                  <a:gd name="connsiteY8-652" fmla="*/ 420666 h 518129"/>
                  <a:gd name="connsiteX9-653" fmla="*/ 0 w 901862"/>
                  <a:gd name="connsiteY9-654" fmla="*/ 330042 h 518129"/>
                  <a:gd name="connsiteX10-655" fmla="*/ 0 w 901862"/>
                  <a:gd name="connsiteY10-656" fmla="*/ 156254 h 518129"/>
                  <a:gd name="connsiteX0-657" fmla="*/ 0 w 901862"/>
                  <a:gd name="connsiteY0-658" fmla="*/ 156254 h 518129"/>
                  <a:gd name="connsiteX1-659" fmla="*/ 45639 w 901862"/>
                  <a:gd name="connsiteY1-660" fmla="*/ 0 h 518129"/>
                  <a:gd name="connsiteX2-661" fmla="*/ 408216 w 901862"/>
                  <a:gd name="connsiteY2-662" fmla="*/ 189898 h 518129"/>
                  <a:gd name="connsiteX3-663" fmla="*/ 792935 w 901862"/>
                  <a:gd name="connsiteY3-664" fmla="*/ 70414 h 518129"/>
                  <a:gd name="connsiteX4-665" fmla="*/ 901862 w 901862"/>
                  <a:gd name="connsiteY4-666" fmla="*/ 156254 h 518129"/>
                  <a:gd name="connsiteX5-667" fmla="*/ 901862 w 901862"/>
                  <a:gd name="connsiteY5-668" fmla="*/ 330042 h 518129"/>
                  <a:gd name="connsiteX6-669" fmla="*/ 820718 w 901862"/>
                  <a:gd name="connsiteY6-670" fmla="*/ 518129 h 518129"/>
                  <a:gd name="connsiteX7-671" fmla="*/ 449618 w 901862"/>
                  <a:gd name="connsiteY7-672" fmla="*/ 343309 h 518129"/>
                  <a:gd name="connsiteX8-673" fmla="*/ 53233 w 901862"/>
                  <a:gd name="connsiteY8-674" fmla="*/ 444254 h 518129"/>
                  <a:gd name="connsiteX9-675" fmla="*/ 0 w 901862"/>
                  <a:gd name="connsiteY9-676" fmla="*/ 330042 h 518129"/>
                  <a:gd name="connsiteX10-677" fmla="*/ 0 w 901862"/>
                  <a:gd name="connsiteY10-678" fmla="*/ 156254 h 518129"/>
                  <a:gd name="connsiteX0-679" fmla="*/ 0 w 901862"/>
                  <a:gd name="connsiteY0-680" fmla="*/ 156254 h 518129"/>
                  <a:gd name="connsiteX1-681" fmla="*/ 45639 w 901862"/>
                  <a:gd name="connsiteY1-682" fmla="*/ 0 h 518129"/>
                  <a:gd name="connsiteX2-683" fmla="*/ 408216 w 901862"/>
                  <a:gd name="connsiteY2-684" fmla="*/ 189898 h 518129"/>
                  <a:gd name="connsiteX3-685" fmla="*/ 792935 w 901862"/>
                  <a:gd name="connsiteY3-686" fmla="*/ 70414 h 518129"/>
                  <a:gd name="connsiteX4-687" fmla="*/ 901862 w 901862"/>
                  <a:gd name="connsiteY4-688" fmla="*/ 156254 h 518129"/>
                  <a:gd name="connsiteX5-689" fmla="*/ 901862 w 901862"/>
                  <a:gd name="connsiteY5-690" fmla="*/ 330042 h 518129"/>
                  <a:gd name="connsiteX6-691" fmla="*/ 820718 w 901862"/>
                  <a:gd name="connsiteY6-692" fmla="*/ 518129 h 518129"/>
                  <a:gd name="connsiteX7-693" fmla="*/ 449618 w 901862"/>
                  <a:gd name="connsiteY7-694" fmla="*/ 343309 h 518129"/>
                  <a:gd name="connsiteX8-695" fmla="*/ 53233 w 901862"/>
                  <a:gd name="connsiteY8-696" fmla="*/ 444254 h 518129"/>
                  <a:gd name="connsiteX9-697" fmla="*/ 0 w 901862"/>
                  <a:gd name="connsiteY9-698" fmla="*/ 330042 h 518129"/>
                  <a:gd name="connsiteX10-699" fmla="*/ 0 w 901862"/>
                  <a:gd name="connsiteY10-700" fmla="*/ 156254 h 518129"/>
                  <a:gd name="connsiteX0-701" fmla="*/ 0 w 901862"/>
                  <a:gd name="connsiteY0-702" fmla="*/ 156254 h 518129"/>
                  <a:gd name="connsiteX1-703" fmla="*/ 45639 w 901862"/>
                  <a:gd name="connsiteY1-704" fmla="*/ 0 h 518129"/>
                  <a:gd name="connsiteX2-705" fmla="*/ 408216 w 901862"/>
                  <a:gd name="connsiteY2-706" fmla="*/ 189898 h 518129"/>
                  <a:gd name="connsiteX3-707" fmla="*/ 792935 w 901862"/>
                  <a:gd name="connsiteY3-708" fmla="*/ 70414 h 518129"/>
                  <a:gd name="connsiteX4-709" fmla="*/ 901862 w 901862"/>
                  <a:gd name="connsiteY4-710" fmla="*/ 156254 h 518129"/>
                  <a:gd name="connsiteX5-711" fmla="*/ 901862 w 901862"/>
                  <a:gd name="connsiteY5-712" fmla="*/ 330042 h 518129"/>
                  <a:gd name="connsiteX6-713" fmla="*/ 820718 w 901862"/>
                  <a:gd name="connsiteY6-714" fmla="*/ 518129 h 518129"/>
                  <a:gd name="connsiteX7-715" fmla="*/ 449618 w 901862"/>
                  <a:gd name="connsiteY7-716" fmla="*/ 343309 h 518129"/>
                  <a:gd name="connsiteX8-717" fmla="*/ 53233 w 901862"/>
                  <a:gd name="connsiteY8-718" fmla="*/ 444254 h 518129"/>
                  <a:gd name="connsiteX9-719" fmla="*/ 0 w 901862"/>
                  <a:gd name="connsiteY9-720" fmla="*/ 330042 h 518129"/>
                  <a:gd name="connsiteX10-721" fmla="*/ 0 w 901862"/>
                  <a:gd name="connsiteY10-722" fmla="*/ 156254 h 518129"/>
                  <a:gd name="connsiteX0-723" fmla="*/ 0 w 901862"/>
                  <a:gd name="connsiteY0-724" fmla="*/ 156254 h 518129"/>
                  <a:gd name="connsiteX1-725" fmla="*/ 45639 w 901862"/>
                  <a:gd name="connsiteY1-726" fmla="*/ 0 h 518129"/>
                  <a:gd name="connsiteX2-727" fmla="*/ 408216 w 901862"/>
                  <a:gd name="connsiteY2-728" fmla="*/ 189898 h 518129"/>
                  <a:gd name="connsiteX3-729" fmla="*/ 792935 w 901862"/>
                  <a:gd name="connsiteY3-730" fmla="*/ 70414 h 518129"/>
                  <a:gd name="connsiteX4-731" fmla="*/ 901862 w 901862"/>
                  <a:gd name="connsiteY4-732" fmla="*/ 156254 h 518129"/>
                  <a:gd name="connsiteX5-733" fmla="*/ 901862 w 901862"/>
                  <a:gd name="connsiteY5-734" fmla="*/ 330042 h 518129"/>
                  <a:gd name="connsiteX6-735" fmla="*/ 820718 w 901862"/>
                  <a:gd name="connsiteY6-736" fmla="*/ 518129 h 518129"/>
                  <a:gd name="connsiteX7-737" fmla="*/ 449618 w 901862"/>
                  <a:gd name="connsiteY7-738" fmla="*/ 343309 h 518129"/>
                  <a:gd name="connsiteX8-739" fmla="*/ 53233 w 901862"/>
                  <a:gd name="connsiteY8-740" fmla="*/ 444254 h 518129"/>
                  <a:gd name="connsiteX9-741" fmla="*/ 0 w 901862"/>
                  <a:gd name="connsiteY9-742" fmla="*/ 330042 h 518129"/>
                  <a:gd name="connsiteX10-743" fmla="*/ 0 w 901862"/>
                  <a:gd name="connsiteY10-744" fmla="*/ 156254 h 518129"/>
                  <a:gd name="connsiteX0-745" fmla="*/ 0 w 901862"/>
                  <a:gd name="connsiteY0-746" fmla="*/ 156254 h 518129"/>
                  <a:gd name="connsiteX1-747" fmla="*/ 45639 w 901862"/>
                  <a:gd name="connsiteY1-748" fmla="*/ 0 h 518129"/>
                  <a:gd name="connsiteX2-749" fmla="*/ 408216 w 901862"/>
                  <a:gd name="connsiteY2-750" fmla="*/ 189898 h 518129"/>
                  <a:gd name="connsiteX3-751" fmla="*/ 792935 w 901862"/>
                  <a:gd name="connsiteY3-752" fmla="*/ 70414 h 518129"/>
                  <a:gd name="connsiteX4-753" fmla="*/ 901862 w 901862"/>
                  <a:gd name="connsiteY4-754" fmla="*/ 156254 h 518129"/>
                  <a:gd name="connsiteX5-755" fmla="*/ 901862 w 901862"/>
                  <a:gd name="connsiteY5-756" fmla="*/ 330042 h 518129"/>
                  <a:gd name="connsiteX6-757" fmla="*/ 820718 w 901862"/>
                  <a:gd name="connsiteY6-758" fmla="*/ 518129 h 518129"/>
                  <a:gd name="connsiteX7-759" fmla="*/ 449618 w 901862"/>
                  <a:gd name="connsiteY7-760" fmla="*/ 343309 h 518129"/>
                  <a:gd name="connsiteX8-761" fmla="*/ 53233 w 901862"/>
                  <a:gd name="connsiteY8-762" fmla="*/ 444254 h 518129"/>
                  <a:gd name="connsiteX9-763" fmla="*/ 0 w 901862"/>
                  <a:gd name="connsiteY9-764" fmla="*/ 330042 h 518129"/>
                  <a:gd name="connsiteX10-765" fmla="*/ 0 w 901862"/>
                  <a:gd name="connsiteY10-766" fmla="*/ 156254 h 518129"/>
                  <a:gd name="connsiteX0-767" fmla="*/ 0 w 901862"/>
                  <a:gd name="connsiteY0-768" fmla="*/ 171490 h 533365"/>
                  <a:gd name="connsiteX1-769" fmla="*/ 27185 w 901862"/>
                  <a:gd name="connsiteY1-770" fmla="*/ 0 h 533365"/>
                  <a:gd name="connsiteX2-771" fmla="*/ 408216 w 901862"/>
                  <a:gd name="connsiteY2-772" fmla="*/ 205134 h 533365"/>
                  <a:gd name="connsiteX3-773" fmla="*/ 792935 w 901862"/>
                  <a:gd name="connsiteY3-774" fmla="*/ 85650 h 533365"/>
                  <a:gd name="connsiteX4-775" fmla="*/ 901862 w 901862"/>
                  <a:gd name="connsiteY4-776" fmla="*/ 171490 h 533365"/>
                  <a:gd name="connsiteX5-777" fmla="*/ 901862 w 901862"/>
                  <a:gd name="connsiteY5-778" fmla="*/ 345278 h 533365"/>
                  <a:gd name="connsiteX6-779" fmla="*/ 820718 w 901862"/>
                  <a:gd name="connsiteY6-780" fmla="*/ 533365 h 533365"/>
                  <a:gd name="connsiteX7-781" fmla="*/ 449618 w 901862"/>
                  <a:gd name="connsiteY7-782" fmla="*/ 358545 h 533365"/>
                  <a:gd name="connsiteX8-783" fmla="*/ 53233 w 901862"/>
                  <a:gd name="connsiteY8-784" fmla="*/ 459490 h 533365"/>
                  <a:gd name="connsiteX9-785" fmla="*/ 0 w 901862"/>
                  <a:gd name="connsiteY9-786" fmla="*/ 345278 h 533365"/>
                  <a:gd name="connsiteX10-787" fmla="*/ 0 w 901862"/>
                  <a:gd name="connsiteY10-788" fmla="*/ 171490 h 533365"/>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479" y="connsiteY10-480"/>
                  </a:cxn>
                </a:cxnLst>
                <a:rect l="l" t="t" r="r" b="b"/>
                <a:pathLst>
                  <a:path w="901862" h="533365">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grpSp>
        <p:sp>
          <p:nvSpPr>
            <p:cNvPr id="11" name="圆角矩形 10"/>
            <p:cNvSpPr/>
            <p:nvPr/>
          </p:nvSpPr>
          <p:spPr>
            <a:xfrm>
              <a:off x="700088" y="-4168775"/>
              <a:ext cx="1447800" cy="990600"/>
            </a:xfrm>
            <a:prstGeom prst="round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37"/>
          <p:cNvSpPr txBox="1"/>
          <p:nvPr/>
        </p:nvSpPr>
        <p:spPr>
          <a:xfrm>
            <a:off x="733948" y="1124744"/>
            <a:ext cx="1933846" cy="377016"/>
          </a:xfrm>
          <a:prstGeom prst="rect">
            <a:avLst/>
          </a:prstGeom>
          <a:noFill/>
        </p:spPr>
        <p:txBody>
          <a:bodyPr wrap="none" lIns="68571" tIns="34285" rIns="68571" bIns="34285" rtlCol="0">
            <a:spAutoFit/>
          </a:bodyPr>
          <a:lstStyle/>
          <a:p>
            <a:pPr marL="0" marR="0" lvl="0" indent="0" algn="l" defTabSz="914400" eaLnBrk="1" fontAlgn="auto"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项目一完成情况</a:t>
            </a:r>
            <a:endParaRPr kumimoji="0" lang="zh-CN" altLang="en-US" sz="2000" b="1"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26" name="TextBox 38"/>
          <p:cNvSpPr txBox="1"/>
          <p:nvPr/>
        </p:nvSpPr>
        <p:spPr>
          <a:xfrm>
            <a:off x="810148" y="2508749"/>
            <a:ext cx="1933846" cy="377016"/>
          </a:xfrm>
          <a:prstGeom prst="rect">
            <a:avLst/>
          </a:prstGeom>
          <a:noFill/>
        </p:spPr>
        <p:txBody>
          <a:bodyPr wrap="none" lIns="68571" tIns="34285" rIns="68571" bIns="34285" rtlCol="0">
            <a:spAutoFit/>
          </a:bodyPr>
          <a:lstStyle>
            <a:defPPr>
              <a:defRPr lang="en-US"/>
            </a:defPPr>
            <a:lvl1pPr marL="0" marR="0" lvl="0" indent="0" defTabSz="914400" eaLnBrk="1" fontAlgn="auto" latinLnBrk="0" hangingPunct="1">
              <a:lnSpc>
                <a:spcPct val="100000"/>
              </a:lnSpc>
              <a:spcBef>
                <a:spcPct val="0"/>
              </a:spcBef>
              <a:spcAft>
                <a:spcPct val="0"/>
              </a:spcAft>
              <a:buClrTx/>
              <a:buSzTx/>
              <a:buFontTx/>
              <a:buNone/>
              <a:defRPr kumimoji="0" sz="2000" i="0" u="none" strike="noStrike" kern="0" cap="none" spc="0" normalizeH="0" baseline="0">
                <a:ln>
                  <a:noFill/>
                </a:ln>
                <a:solidFill>
                  <a:srgbClr val="1B323D"/>
                </a:solidFill>
                <a:effectLst/>
                <a:uLnTx/>
                <a:uFillTx/>
                <a:latin typeface="微软雅黑" panose="020b0503020204020204" pitchFamily="34" charset="-122"/>
                <a:ea typeface="微软雅黑" panose="020b0503020204020204" pitchFamily="34" charset="-122"/>
              </a:defRPr>
            </a:lvl1pPr>
          </a:lstStyle>
          <a:p>
            <a:pPr algn="l"/>
            <a:r>
              <a:rPr lang="zh-CN" altLang="en-US" b="1">
                <a:solidFill>
                  <a:schemeClr val="tx1">
                    <a:lumMod val="75000"/>
                    <a:lumOff val="25000"/>
                  </a:schemeClr>
                </a:solidFill>
              </a:rPr>
              <a:t>项目二完成情况</a:t>
            </a:r>
            <a:endParaRPr lang="zh-CN" altLang="en-US" b="1">
              <a:solidFill>
                <a:schemeClr val="tx1">
                  <a:lumMod val="75000"/>
                  <a:lumOff val="25000"/>
                </a:schemeClr>
              </a:solidFill>
            </a:endParaRPr>
          </a:p>
        </p:txBody>
      </p:sp>
      <p:sp>
        <p:nvSpPr>
          <p:cNvPr id="30" name="TextBox 39"/>
          <p:cNvSpPr txBox="1"/>
          <p:nvPr/>
        </p:nvSpPr>
        <p:spPr>
          <a:xfrm>
            <a:off x="827089" y="3715544"/>
            <a:ext cx="1933845" cy="377016"/>
          </a:xfrm>
          <a:prstGeom prst="rect">
            <a:avLst/>
          </a:prstGeom>
          <a:noFill/>
        </p:spPr>
        <p:txBody>
          <a:bodyPr wrap="none" lIns="68571" tIns="34285" rIns="68571" bIns="34285" rtlCol="0">
            <a:spAutoFit/>
          </a:bodyPr>
          <a:lstStyle>
            <a:defPPr>
              <a:defRPr lang="en-US"/>
            </a:defPPr>
            <a:lvl1pPr marL="0" marR="0" lvl="0" indent="0" defTabSz="914400" eaLnBrk="1" fontAlgn="auto" latinLnBrk="0" hangingPunct="1">
              <a:lnSpc>
                <a:spcPct val="100000"/>
              </a:lnSpc>
              <a:spcBef>
                <a:spcPct val="0"/>
              </a:spcBef>
              <a:spcAft>
                <a:spcPct val="0"/>
              </a:spcAft>
              <a:buClrTx/>
              <a:buSzTx/>
              <a:buFontTx/>
              <a:buNone/>
              <a:defRPr kumimoji="0" sz="2000" i="0" u="none" strike="noStrike" kern="0" cap="none" spc="0" normalizeH="0" baseline="0">
                <a:ln>
                  <a:noFill/>
                </a:ln>
                <a:solidFill>
                  <a:srgbClr val="FF9900"/>
                </a:solidFill>
                <a:effectLst/>
                <a:uLnTx/>
                <a:uFillTx/>
                <a:latin typeface="微软雅黑" panose="020b0503020204020204" pitchFamily="34" charset="-122"/>
                <a:ea typeface="微软雅黑" panose="020b0503020204020204" pitchFamily="34" charset="-122"/>
              </a:defRPr>
            </a:lvl1pPr>
          </a:lstStyle>
          <a:p>
            <a:pPr algn="l"/>
            <a:r>
              <a:rPr lang="zh-CN" altLang="en-US" b="1">
                <a:solidFill>
                  <a:schemeClr val="tx1">
                    <a:lumMod val="75000"/>
                    <a:lumOff val="25000"/>
                  </a:schemeClr>
                </a:solidFill>
              </a:rPr>
              <a:t>项目三完成情况</a:t>
            </a:r>
            <a:endParaRPr lang="zh-CN" altLang="en-US" b="1">
              <a:solidFill>
                <a:schemeClr val="tx1">
                  <a:lumMod val="75000"/>
                  <a:lumOff val="25000"/>
                </a:schemeClr>
              </a:solidFill>
            </a:endParaRPr>
          </a:p>
        </p:txBody>
      </p:sp>
      <p:sp>
        <p:nvSpPr>
          <p:cNvPr id="31" name="TextBox 40"/>
          <p:cNvSpPr txBox="1"/>
          <p:nvPr/>
        </p:nvSpPr>
        <p:spPr>
          <a:xfrm>
            <a:off x="762795" y="1571589"/>
            <a:ext cx="3938745" cy="530904"/>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a:ln>
                  <a:noFill/>
                </a:ln>
                <a:solidFill>
                  <a:srgbClr val="484849"/>
                </a:solidFill>
                <a:effectLst/>
                <a:uLnTx/>
                <a:uFillTx/>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这里可以添加主要内容这里可以添加主要内容这里可以添加主要内容这里可以添加主要内容可以添加主要内容这里可以添加主要内容可以添加主要内容这里可以添加主要内容</a:t>
            </a:r>
            <a:endParaRPr kumimoji="0" lang="zh-CN" altLang="en-US" sz="1000" b="0" i="0" u="none" strike="noStrike" kern="0" cap="none" spc="0" normalizeH="0" baseline="0" noProof="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32" name="TextBox 41"/>
          <p:cNvSpPr txBox="1"/>
          <p:nvPr/>
        </p:nvSpPr>
        <p:spPr>
          <a:xfrm>
            <a:off x="762795" y="2966535"/>
            <a:ext cx="3938745" cy="377016"/>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a:ln>
                  <a:noFill/>
                </a:ln>
                <a:solidFill>
                  <a:srgbClr val="484849"/>
                </a:solidFill>
                <a:effectLst/>
                <a:uLnTx/>
                <a:uFillTx/>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a:t>
            </a:r>
            <a:endParaRPr kumimoji="0" lang="zh-CN" altLang="en-US" sz="1000" b="0" i="0" u="none" strike="noStrike" kern="0" cap="none" spc="0" normalizeH="0" baseline="0" noProof="0">
              <a:ln>
                <a:noFill/>
              </a:ln>
              <a:solidFill>
                <a:srgbClr val="484849"/>
              </a:solidFill>
              <a:effectLst/>
              <a:uLnTx/>
              <a:uFillTx/>
              <a:latin typeface="微软雅黑" panose="020b0503020204020204" pitchFamily="34" charset="-122"/>
              <a:ea typeface="微软雅黑" panose="020b0503020204020204" pitchFamily="34" charset="-122"/>
            </a:endParaRPr>
          </a:p>
        </p:txBody>
      </p:sp>
      <p:sp>
        <p:nvSpPr>
          <p:cNvPr id="33" name="TextBox 42"/>
          <p:cNvSpPr txBox="1"/>
          <p:nvPr/>
        </p:nvSpPr>
        <p:spPr>
          <a:xfrm>
            <a:off x="848099" y="4127537"/>
            <a:ext cx="3858402" cy="377016"/>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ct val="0"/>
              </a:spcBef>
              <a:spcAft>
                <a:spcPct val="0"/>
              </a:spcAft>
              <a:buClrTx/>
              <a:buSzTx/>
              <a:buFontTx/>
              <a:buNone/>
              <a:defRPr/>
            </a:pPr>
            <a:r>
              <a:rPr kumimoji="0" lang="zh-CN" altLang="en-US" sz="1000" b="0" i="0" u="none" strike="noStrike" kern="0" cap="none" spc="0" normalizeH="0" baseline="0" noProof="0">
                <a:ln>
                  <a:noFill/>
                </a:ln>
                <a:solidFill>
                  <a:srgbClr val="484849"/>
                </a:solidFill>
                <a:effectLst/>
                <a:uLnTx/>
                <a:uFillTx/>
                <a:latin typeface="微软雅黑" panose="020b0503020204020204" pitchFamily="34" charset="-122"/>
                <a:ea typeface="微软雅黑" panose="020b0503020204020204" pitchFamily="34" charset="-122"/>
              </a:rPr>
              <a:t>这里可以添加主要内容这里可以添加主要内容这里可以添加主要内容这里可以添加主要内容可以添加主要内容这里可以添加</a:t>
            </a:r>
            <a:endParaRPr kumimoji="0" lang="zh-CN" altLang="en-US" sz="1000" b="0" i="0" u="none" strike="noStrike" kern="0" cap="none" spc="0" normalizeH="0" baseline="0" noProof="0">
              <a:ln>
                <a:noFill/>
              </a:ln>
              <a:solidFill>
                <a:srgbClr val="484849"/>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advClick="0" advTm="5000" p14:dur="10">
        <p:random/>
      </p:transition>
    </mc:Choice>
    <mc:Fallback>
      <p:transition advClick="0"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par>
                          <p:cTn id="18" fill="hold" nodeType="afterGroup">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up)">
                                      <p:cBhvr>
                                        <p:cTn id="21" dur="500"/>
                                        <p:tgtEl>
                                          <p:spTgt spid="31"/>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30" grpId="0"/>
      <p:bldP spid="31" grpId="0"/>
      <p:bldP spid="32" grpId="0"/>
      <p:bldP spid="33"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矩形 26"/>
          <p:cNvSpPr/>
          <p:nvPr/>
        </p:nvSpPr>
        <p:spPr>
          <a:xfrm>
            <a:off x="0" y="243840"/>
            <a:ext cx="388620"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65415" y="222855"/>
            <a:ext cx="1723549"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441960" y="243840"/>
            <a:ext cx="94266"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239"/>
          <p:cNvSpPr>
            <a:spLocks noEditPoints="1"/>
          </p:cNvSpPr>
          <p:nvPr/>
        </p:nvSpPr>
        <p:spPr bwMode="auto">
          <a:xfrm>
            <a:off x="4661914" y="899049"/>
            <a:ext cx="1999729" cy="1999729"/>
          </a:xfrm>
          <a:custGeom>
            <a:gdLst>
              <a:gd name="T0" fmla="*/ 2116 w 2116"/>
              <a:gd name="T1" fmla="*/ 1052 h 2116"/>
              <a:gd name="T2" fmla="*/ 1925 w 2116"/>
              <a:gd name="T3" fmla="*/ 883 h 2116"/>
              <a:gd name="T4" fmla="*/ 2038 w 2116"/>
              <a:gd name="T5" fmla="*/ 652 h 2116"/>
              <a:gd name="T6" fmla="*/ 1795 w 2116"/>
              <a:gd name="T7" fmla="*/ 570 h 2116"/>
              <a:gd name="T8" fmla="*/ 1802 w 2116"/>
              <a:gd name="T9" fmla="*/ 305 h 2116"/>
              <a:gd name="T10" fmla="*/ 1548 w 2116"/>
              <a:gd name="T11" fmla="*/ 321 h 2116"/>
              <a:gd name="T12" fmla="*/ 1464 w 2116"/>
              <a:gd name="T13" fmla="*/ 80 h 2116"/>
              <a:gd name="T14" fmla="*/ 1234 w 2116"/>
              <a:gd name="T15" fmla="*/ 191 h 2116"/>
              <a:gd name="T16" fmla="*/ 1052 w 2116"/>
              <a:gd name="T17" fmla="*/ 0 h 2116"/>
              <a:gd name="T18" fmla="*/ 884 w 2116"/>
              <a:gd name="T19" fmla="*/ 191 h 2116"/>
              <a:gd name="T20" fmla="*/ 653 w 2116"/>
              <a:gd name="T21" fmla="*/ 78 h 2116"/>
              <a:gd name="T22" fmla="*/ 570 w 2116"/>
              <a:gd name="T23" fmla="*/ 321 h 2116"/>
              <a:gd name="T24" fmla="*/ 305 w 2116"/>
              <a:gd name="T25" fmla="*/ 314 h 2116"/>
              <a:gd name="T26" fmla="*/ 322 w 2116"/>
              <a:gd name="T27" fmla="*/ 568 h 2116"/>
              <a:gd name="T28" fmla="*/ 81 w 2116"/>
              <a:gd name="T29" fmla="*/ 652 h 2116"/>
              <a:gd name="T30" fmla="*/ 192 w 2116"/>
              <a:gd name="T31" fmla="*/ 882 h 2116"/>
              <a:gd name="T32" fmla="*/ 0 w 2116"/>
              <a:gd name="T33" fmla="*/ 1064 h 2116"/>
              <a:gd name="T34" fmla="*/ 191 w 2116"/>
              <a:gd name="T35" fmla="*/ 1233 h 2116"/>
              <a:gd name="T36" fmla="*/ 78 w 2116"/>
              <a:gd name="T37" fmla="*/ 1463 h 2116"/>
              <a:gd name="T38" fmla="*/ 321 w 2116"/>
              <a:gd name="T39" fmla="*/ 1546 h 2116"/>
              <a:gd name="T40" fmla="*/ 314 w 2116"/>
              <a:gd name="T41" fmla="*/ 1811 h 2116"/>
              <a:gd name="T42" fmla="*/ 569 w 2116"/>
              <a:gd name="T43" fmla="*/ 1794 h 2116"/>
              <a:gd name="T44" fmla="*/ 653 w 2116"/>
              <a:gd name="T45" fmla="*/ 2035 h 2116"/>
              <a:gd name="T46" fmla="*/ 882 w 2116"/>
              <a:gd name="T47" fmla="*/ 1925 h 2116"/>
              <a:gd name="T48" fmla="*/ 1064 w 2116"/>
              <a:gd name="T49" fmla="*/ 2116 h 2116"/>
              <a:gd name="T50" fmla="*/ 1233 w 2116"/>
              <a:gd name="T51" fmla="*/ 1925 h 2116"/>
              <a:gd name="T52" fmla="*/ 1464 w 2116"/>
              <a:gd name="T53" fmla="*/ 2038 h 2116"/>
              <a:gd name="T54" fmla="*/ 1546 w 2116"/>
              <a:gd name="T55" fmla="*/ 1795 h 2116"/>
              <a:gd name="T56" fmla="*/ 1811 w 2116"/>
              <a:gd name="T57" fmla="*/ 1802 h 2116"/>
              <a:gd name="T58" fmla="*/ 1795 w 2116"/>
              <a:gd name="T59" fmla="*/ 1547 h 2116"/>
              <a:gd name="T60" fmla="*/ 2036 w 2116"/>
              <a:gd name="T61" fmla="*/ 1463 h 2116"/>
              <a:gd name="T62" fmla="*/ 1925 w 2116"/>
              <a:gd name="T63" fmla="*/ 1234 h 2116"/>
              <a:gd name="T64" fmla="*/ 1358 w 2116"/>
              <a:gd name="T65" fmla="*/ 1669 h 2116"/>
              <a:gd name="T66" fmla="*/ 759 w 2116"/>
              <a:gd name="T67" fmla="*/ 447 h 2116"/>
              <a:gd name="T68" fmla="*/ 1358 w 2116"/>
              <a:gd name="T69" fmla="*/ 1669 h 2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chemeClr val="accent1"/>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500">
              <a:solidFill>
                <a:srgbClr val="405665"/>
              </a:solidFill>
              <a:latin typeface="DIN-BoldItalic" pitchFamily="50" charset="0"/>
            </a:endParaRPr>
          </a:p>
        </p:txBody>
      </p:sp>
      <p:sp>
        <p:nvSpPr>
          <p:cNvPr id="35" name="Freeform 240"/>
          <p:cNvSpPr>
            <a:spLocks noEditPoints="1"/>
          </p:cNvSpPr>
          <p:nvPr/>
        </p:nvSpPr>
        <p:spPr bwMode="auto">
          <a:xfrm>
            <a:off x="3922726" y="2581559"/>
            <a:ext cx="1739051" cy="1739050"/>
          </a:xfrm>
          <a:custGeom>
            <a:gdLst>
              <a:gd name="T0" fmla="*/ 1840 w 1840"/>
              <a:gd name="T1" fmla="*/ 964 h 1840"/>
              <a:gd name="T2" fmla="*/ 1682 w 1840"/>
              <a:gd name="T3" fmla="*/ 808 h 1840"/>
              <a:gd name="T4" fmla="*/ 1791 w 1840"/>
              <a:gd name="T5" fmla="*/ 614 h 1840"/>
              <a:gd name="T6" fmla="*/ 1578 w 1840"/>
              <a:gd name="T7" fmla="*/ 521 h 1840"/>
              <a:gd name="T8" fmla="*/ 1602 w 1840"/>
              <a:gd name="T9" fmla="*/ 301 h 1840"/>
              <a:gd name="T10" fmla="*/ 1379 w 1840"/>
              <a:gd name="T11" fmla="*/ 303 h 1840"/>
              <a:gd name="T12" fmla="*/ 1318 w 1840"/>
              <a:gd name="T13" fmla="*/ 90 h 1840"/>
              <a:gd name="T14" fmla="*/ 1103 w 1840"/>
              <a:gd name="T15" fmla="*/ 173 h 1840"/>
              <a:gd name="T16" fmla="*/ 964 w 1840"/>
              <a:gd name="T17" fmla="*/ 0 h 1840"/>
              <a:gd name="T18" fmla="*/ 808 w 1840"/>
              <a:gd name="T19" fmla="*/ 159 h 1840"/>
              <a:gd name="T20" fmla="*/ 613 w 1840"/>
              <a:gd name="T21" fmla="*/ 49 h 1840"/>
              <a:gd name="T22" fmla="*/ 521 w 1840"/>
              <a:gd name="T23" fmla="*/ 262 h 1840"/>
              <a:gd name="T24" fmla="*/ 301 w 1840"/>
              <a:gd name="T25" fmla="*/ 239 h 1840"/>
              <a:gd name="T26" fmla="*/ 303 w 1840"/>
              <a:gd name="T27" fmla="*/ 461 h 1840"/>
              <a:gd name="T28" fmla="*/ 89 w 1840"/>
              <a:gd name="T29" fmla="*/ 522 h 1840"/>
              <a:gd name="T30" fmla="*/ 173 w 1840"/>
              <a:gd name="T31" fmla="*/ 737 h 1840"/>
              <a:gd name="T32" fmla="*/ 0 w 1840"/>
              <a:gd name="T33" fmla="*/ 877 h 1840"/>
              <a:gd name="T34" fmla="*/ 159 w 1840"/>
              <a:gd name="T35" fmla="*/ 1032 h 1840"/>
              <a:gd name="T36" fmla="*/ 49 w 1840"/>
              <a:gd name="T37" fmla="*/ 1227 h 1840"/>
              <a:gd name="T38" fmla="*/ 262 w 1840"/>
              <a:gd name="T39" fmla="*/ 1320 h 1840"/>
              <a:gd name="T40" fmla="*/ 239 w 1840"/>
              <a:gd name="T41" fmla="*/ 1540 h 1840"/>
              <a:gd name="T42" fmla="*/ 461 w 1840"/>
              <a:gd name="T43" fmla="*/ 1538 h 1840"/>
              <a:gd name="T44" fmla="*/ 522 w 1840"/>
              <a:gd name="T45" fmla="*/ 1751 h 1840"/>
              <a:gd name="T46" fmla="*/ 737 w 1840"/>
              <a:gd name="T47" fmla="*/ 1668 h 1840"/>
              <a:gd name="T48" fmla="*/ 876 w 1840"/>
              <a:gd name="T49" fmla="*/ 1840 h 1840"/>
              <a:gd name="T50" fmla="*/ 1032 w 1840"/>
              <a:gd name="T51" fmla="*/ 1682 h 1840"/>
              <a:gd name="T52" fmla="*/ 1227 w 1840"/>
              <a:gd name="T53" fmla="*/ 1791 h 1840"/>
              <a:gd name="T54" fmla="*/ 1319 w 1840"/>
              <a:gd name="T55" fmla="*/ 1579 h 1840"/>
              <a:gd name="T56" fmla="*/ 1540 w 1840"/>
              <a:gd name="T57" fmla="*/ 1602 h 1840"/>
              <a:gd name="T58" fmla="*/ 1538 w 1840"/>
              <a:gd name="T59" fmla="*/ 1380 h 1840"/>
              <a:gd name="T60" fmla="*/ 1751 w 1840"/>
              <a:gd name="T61" fmla="*/ 1318 h 1840"/>
              <a:gd name="T62" fmla="*/ 1668 w 1840"/>
              <a:gd name="T63" fmla="*/ 1104 h 1840"/>
              <a:gd name="T64" fmla="*/ 1081 w 1840"/>
              <a:gd name="T65" fmla="*/ 1490 h 1840"/>
              <a:gd name="T66" fmla="*/ 759 w 1840"/>
              <a:gd name="T67" fmla="*/ 351 h 1840"/>
              <a:gd name="T68" fmla="*/ 1081 w 1840"/>
              <a:gd name="T69" fmla="*/ 1490 h 18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accent2"/>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500">
              <a:solidFill>
                <a:srgbClr val="405665"/>
              </a:solidFill>
              <a:latin typeface="+mn-ea"/>
            </a:endParaRPr>
          </a:p>
        </p:txBody>
      </p:sp>
      <p:sp>
        <p:nvSpPr>
          <p:cNvPr id="36" name="Freeform 241"/>
          <p:cNvSpPr>
            <a:spLocks noEditPoints="1"/>
          </p:cNvSpPr>
          <p:nvPr/>
        </p:nvSpPr>
        <p:spPr bwMode="auto">
          <a:xfrm>
            <a:off x="2824532" y="2214278"/>
            <a:ext cx="1261734" cy="1261734"/>
          </a:xfrm>
          <a:custGeom>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accent3"/>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500">
              <a:solidFill>
                <a:srgbClr val="405665"/>
              </a:solidFill>
              <a:latin typeface="+mn-ea"/>
            </a:endParaRPr>
          </a:p>
        </p:txBody>
      </p:sp>
      <p:sp>
        <p:nvSpPr>
          <p:cNvPr id="37" name="Freeform 241"/>
          <p:cNvSpPr>
            <a:spLocks noEditPoints="1"/>
          </p:cNvSpPr>
          <p:nvPr/>
        </p:nvSpPr>
        <p:spPr bwMode="auto">
          <a:xfrm>
            <a:off x="2347216" y="3251186"/>
            <a:ext cx="982913" cy="982913"/>
          </a:xfrm>
          <a:custGeom>
            <a:gdLst>
              <a:gd name="T0" fmla="*/ 1335 w 1335"/>
              <a:gd name="T1" fmla="*/ 699 h 1335"/>
              <a:gd name="T2" fmla="*/ 1220 w 1335"/>
              <a:gd name="T3" fmla="*/ 586 h 1335"/>
              <a:gd name="T4" fmla="*/ 1300 w 1335"/>
              <a:gd name="T5" fmla="*/ 445 h 1335"/>
              <a:gd name="T6" fmla="*/ 1145 w 1335"/>
              <a:gd name="T7" fmla="*/ 378 h 1335"/>
              <a:gd name="T8" fmla="*/ 1162 w 1335"/>
              <a:gd name="T9" fmla="*/ 218 h 1335"/>
              <a:gd name="T10" fmla="*/ 1001 w 1335"/>
              <a:gd name="T11" fmla="*/ 219 h 1335"/>
              <a:gd name="T12" fmla="*/ 956 w 1335"/>
              <a:gd name="T13" fmla="*/ 65 h 1335"/>
              <a:gd name="T14" fmla="*/ 801 w 1335"/>
              <a:gd name="T15" fmla="*/ 125 h 1335"/>
              <a:gd name="T16" fmla="*/ 699 w 1335"/>
              <a:gd name="T17" fmla="*/ 0 h 1335"/>
              <a:gd name="T18" fmla="*/ 586 w 1335"/>
              <a:gd name="T19" fmla="*/ 115 h 1335"/>
              <a:gd name="T20" fmla="*/ 445 w 1335"/>
              <a:gd name="T21" fmla="*/ 35 h 1335"/>
              <a:gd name="T22" fmla="*/ 378 w 1335"/>
              <a:gd name="T23" fmla="*/ 190 h 1335"/>
              <a:gd name="T24" fmla="*/ 218 w 1335"/>
              <a:gd name="T25" fmla="*/ 173 h 1335"/>
              <a:gd name="T26" fmla="*/ 220 w 1335"/>
              <a:gd name="T27" fmla="*/ 334 h 1335"/>
              <a:gd name="T28" fmla="*/ 65 w 1335"/>
              <a:gd name="T29" fmla="*/ 379 h 1335"/>
              <a:gd name="T30" fmla="*/ 125 w 1335"/>
              <a:gd name="T31" fmla="*/ 535 h 1335"/>
              <a:gd name="T32" fmla="*/ 0 w 1335"/>
              <a:gd name="T33" fmla="*/ 636 h 1335"/>
              <a:gd name="T34" fmla="*/ 115 w 1335"/>
              <a:gd name="T35" fmla="*/ 749 h 1335"/>
              <a:gd name="T36" fmla="*/ 35 w 1335"/>
              <a:gd name="T37" fmla="*/ 890 h 1335"/>
              <a:gd name="T38" fmla="*/ 190 w 1335"/>
              <a:gd name="T39" fmla="*/ 957 h 1335"/>
              <a:gd name="T40" fmla="*/ 173 w 1335"/>
              <a:gd name="T41" fmla="*/ 1117 h 1335"/>
              <a:gd name="T42" fmla="*/ 334 w 1335"/>
              <a:gd name="T43" fmla="*/ 1116 h 1335"/>
              <a:gd name="T44" fmla="*/ 379 w 1335"/>
              <a:gd name="T45" fmla="*/ 1270 h 1335"/>
              <a:gd name="T46" fmla="*/ 535 w 1335"/>
              <a:gd name="T47" fmla="*/ 1210 h 1335"/>
              <a:gd name="T48" fmla="*/ 636 w 1335"/>
              <a:gd name="T49" fmla="*/ 1335 h 1335"/>
              <a:gd name="T50" fmla="*/ 749 w 1335"/>
              <a:gd name="T51" fmla="*/ 1220 h 1335"/>
              <a:gd name="T52" fmla="*/ 890 w 1335"/>
              <a:gd name="T53" fmla="*/ 1299 h 1335"/>
              <a:gd name="T54" fmla="*/ 957 w 1335"/>
              <a:gd name="T55" fmla="*/ 1145 h 1335"/>
              <a:gd name="T56" fmla="*/ 1117 w 1335"/>
              <a:gd name="T57" fmla="*/ 1162 h 1335"/>
              <a:gd name="T58" fmla="*/ 1116 w 1335"/>
              <a:gd name="T59" fmla="*/ 1001 h 1335"/>
              <a:gd name="T60" fmla="*/ 1271 w 1335"/>
              <a:gd name="T61" fmla="*/ 956 h 1335"/>
              <a:gd name="T62" fmla="*/ 1210 w 1335"/>
              <a:gd name="T63" fmla="*/ 801 h 1335"/>
              <a:gd name="T64" fmla="*/ 776 w 1335"/>
              <a:gd name="T65" fmla="*/ 1050 h 1335"/>
              <a:gd name="T66" fmla="*/ 560 w 1335"/>
              <a:gd name="T67" fmla="*/ 286 h 1335"/>
              <a:gd name="T68" fmla="*/ 776 w 1335"/>
              <a:gd name="T69" fmla="*/ 1050 h 13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accent4"/>
          </a:solidFill>
          <a:ln>
            <a:noFill/>
          </a:ln>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500">
              <a:solidFill>
                <a:srgbClr val="405665"/>
              </a:solidFill>
              <a:latin typeface="+mn-ea"/>
            </a:endParaRPr>
          </a:p>
        </p:txBody>
      </p:sp>
      <p:grpSp>
        <p:nvGrpSpPr>
          <p:cNvPr id="38" name="Group 4"/>
          <p:cNvGrpSpPr/>
          <p:nvPr/>
        </p:nvGrpSpPr>
        <p:grpSpPr>
          <a:xfrm>
            <a:off x="2597691" y="2178499"/>
            <a:ext cx="1112888" cy="1096173"/>
            <a:chOff x="5808697" y="2954413"/>
            <a:chExt cx="1484236" cy="1461944"/>
          </a:xfrm>
          <a:solidFill>
            <a:srgbClr val="A6A6A6"/>
          </a:solidFill>
          <a:effectLst/>
        </p:grpSpPr>
        <p:sp>
          <p:nvSpPr>
            <p:cNvPr id="39" name="Block Arc 1"/>
            <p:cNvSpPr/>
            <p:nvPr/>
          </p:nvSpPr>
          <p:spPr>
            <a:xfrm rot="19540670">
              <a:off x="5808697" y="2954413"/>
              <a:ext cx="1484236" cy="1461944"/>
            </a:xfrm>
            <a:prstGeom prst="blockArc">
              <a:avLst>
                <a:gd name="adj1" fmla="val 10800000"/>
                <a:gd name="adj2" fmla="val 17330593"/>
                <a:gd name="adj3" fmla="val 4033"/>
              </a:avLst>
            </a:prstGeom>
            <a:grpFill/>
            <a:ln>
              <a:solidFill>
                <a:srgbClr val="A6A6A6"/>
              </a:solidFill>
            </a:ln>
          </p:spPr>
          <p:txBody>
            <a:bodyPr vert="horz" wrap="square" lIns="68563" tIns="34281" rIns="68563" bIns="34281" numCol="1" anchor="t" anchorCtr="0" compatLnSpc="1"/>
            <a:lstStyle/>
            <a:p>
              <a:endParaRPr lang="en-US" sz="1015">
                <a:solidFill>
                  <a:prstClr val="black"/>
                </a:solidFill>
                <a:latin typeface="+mn-ea"/>
              </a:endParaRPr>
            </a:p>
          </p:txBody>
        </p:sp>
        <p:sp>
          <p:nvSpPr>
            <p:cNvPr id="40" name="Right Triangle 2"/>
            <p:cNvSpPr/>
            <p:nvPr/>
          </p:nvSpPr>
          <p:spPr>
            <a:xfrm rot="12600000">
              <a:off x="6265622" y="2956208"/>
              <a:ext cx="120650" cy="120650"/>
            </a:xfrm>
            <a:prstGeom prst="rtTriangle">
              <a:avLst/>
            </a:prstGeom>
            <a:grpFill/>
            <a:ln>
              <a:solidFill>
                <a:srgbClr val="A6A6A6"/>
              </a:solidFill>
            </a:ln>
          </p:spPr>
          <p:txBody>
            <a:bodyPr vert="horz" wrap="square" lIns="68563" tIns="34281" rIns="68563" bIns="34281" numCol="1" anchor="t" anchorCtr="0" compatLnSpc="1"/>
            <a:lstStyle/>
            <a:p>
              <a:endParaRPr lang="en-US" sz="1015">
                <a:solidFill>
                  <a:prstClr val="black"/>
                </a:solidFill>
                <a:latin typeface="+mn-ea"/>
              </a:endParaRPr>
            </a:p>
          </p:txBody>
        </p:sp>
      </p:grpSp>
      <p:grpSp>
        <p:nvGrpSpPr>
          <p:cNvPr id="41" name="Group 39"/>
          <p:cNvGrpSpPr/>
          <p:nvPr/>
        </p:nvGrpSpPr>
        <p:grpSpPr>
          <a:xfrm rot="5400000">
            <a:off x="5015647" y="640926"/>
            <a:ext cx="1715558" cy="1689791"/>
            <a:chOff x="5808697" y="2954413"/>
            <a:chExt cx="1484236" cy="1461944"/>
          </a:xfrm>
          <a:solidFill>
            <a:srgbClr val="A6A6A6"/>
          </a:solidFill>
          <a:effectLst/>
        </p:grpSpPr>
        <p:sp>
          <p:nvSpPr>
            <p:cNvPr id="42" name="Block Arc 40"/>
            <p:cNvSpPr/>
            <p:nvPr/>
          </p:nvSpPr>
          <p:spPr>
            <a:xfrm rot="19540670">
              <a:off x="5808697" y="2954413"/>
              <a:ext cx="1484236" cy="1461944"/>
            </a:xfrm>
            <a:prstGeom prst="blockArc">
              <a:avLst>
                <a:gd name="adj1" fmla="val 10800000"/>
                <a:gd name="adj2" fmla="val 17330593"/>
                <a:gd name="adj3" fmla="val 4033"/>
              </a:avLst>
            </a:prstGeom>
            <a:grpFill/>
            <a:ln>
              <a:solidFill>
                <a:srgbClr val="A6A6A6"/>
              </a:solidFill>
            </a:ln>
          </p:spPr>
          <p:txBody>
            <a:bodyPr vert="horz" wrap="square" lIns="68563" tIns="34281" rIns="68563" bIns="34281" numCol="1" anchor="t" anchorCtr="0" compatLnSpc="1"/>
            <a:lstStyle/>
            <a:p>
              <a:endParaRPr lang="en-US" sz="1015">
                <a:solidFill>
                  <a:prstClr val="black"/>
                </a:solidFill>
              </a:endParaRPr>
            </a:p>
          </p:txBody>
        </p:sp>
        <p:sp>
          <p:nvSpPr>
            <p:cNvPr id="43" name="Right Triangle 42"/>
            <p:cNvSpPr/>
            <p:nvPr/>
          </p:nvSpPr>
          <p:spPr>
            <a:xfrm rot="12600000">
              <a:off x="6265622" y="2956208"/>
              <a:ext cx="120650" cy="120650"/>
            </a:xfrm>
            <a:prstGeom prst="rtTriangle">
              <a:avLst/>
            </a:prstGeom>
            <a:grpFill/>
            <a:ln>
              <a:solidFill>
                <a:srgbClr val="A6A6A6"/>
              </a:solidFill>
            </a:ln>
          </p:spPr>
          <p:txBody>
            <a:bodyPr vert="horz" wrap="square" lIns="68563" tIns="34281" rIns="68563" bIns="34281" numCol="1" anchor="t" anchorCtr="0" compatLnSpc="1"/>
            <a:lstStyle/>
            <a:p>
              <a:endParaRPr lang="en-US" sz="1015">
                <a:solidFill>
                  <a:prstClr val="black"/>
                </a:solidFill>
              </a:endParaRPr>
            </a:p>
          </p:txBody>
        </p:sp>
      </p:grpSp>
      <p:sp>
        <p:nvSpPr>
          <p:cNvPr id="44" name="Freeform 225"/>
          <p:cNvSpPr>
            <a:spLocks noEditPoints="1"/>
          </p:cNvSpPr>
          <p:nvPr/>
        </p:nvSpPr>
        <p:spPr bwMode="auto">
          <a:xfrm>
            <a:off x="2675510" y="3592587"/>
            <a:ext cx="297756" cy="297756"/>
          </a:xfrm>
          <a:custGeom>
            <a:gdLst>
              <a:gd name="T0" fmla="*/ 128 w 256"/>
              <a:gd name="T1" fmla="*/ 256 h 256"/>
              <a:gd name="T2" fmla="*/ 0 w 256"/>
              <a:gd name="T3" fmla="*/ 128 h 256"/>
              <a:gd name="T4" fmla="*/ 128 w 256"/>
              <a:gd name="T5" fmla="*/ 0 h 256"/>
              <a:gd name="T6" fmla="*/ 256 w 256"/>
              <a:gd name="T7" fmla="*/ 128 h 256"/>
              <a:gd name="T8" fmla="*/ 128 w 256"/>
              <a:gd name="T9" fmla="*/ 256 h 256"/>
              <a:gd name="T10" fmla="*/ 128 w 256"/>
              <a:gd name="T11" fmla="*/ 24 h 256"/>
              <a:gd name="T12" fmla="*/ 24 w 256"/>
              <a:gd name="T13" fmla="*/ 128 h 256"/>
              <a:gd name="T14" fmla="*/ 51 w 256"/>
              <a:gd name="T15" fmla="*/ 198 h 256"/>
              <a:gd name="T16" fmla="*/ 80 w 256"/>
              <a:gd name="T17" fmla="*/ 188 h 256"/>
              <a:gd name="T18" fmla="*/ 105 w 256"/>
              <a:gd name="T19" fmla="*/ 177 h 256"/>
              <a:gd name="T20" fmla="*/ 105 w 256"/>
              <a:gd name="T21" fmla="*/ 158 h 256"/>
              <a:gd name="T22" fmla="*/ 95 w 256"/>
              <a:gd name="T23" fmla="*/ 134 h 256"/>
              <a:gd name="T24" fmla="*/ 89 w 256"/>
              <a:gd name="T25" fmla="*/ 124 h 256"/>
              <a:gd name="T26" fmla="*/ 92 w 256"/>
              <a:gd name="T27" fmla="*/ 108 h 256"/>
              <a:gd name="T28" fmla="*/ 90 w 256"/>
              <a:gd name="T29" fmla="*/ 87 h 256"/>
              <a:gd name="T30" fmla="*/ 128 w 256"/>
              <a:gd name="T31" fmla="*/ 56 h 256"/>
              <a:gd name="T32" fmla="*/ 166 w 256"/>
              <a:gd name="T33" fmla="*/ 87 h 256"/>
              <a:gd name="T34" fmla="*/ 164 w 256"/>
              <a:gd name="T35" fmla="*/ 108 h 256"/>
              <a:gd name="T36" fmla="*/ 167 w 256"/>
              <a:gd name="T37" fmla="*/ 124 h 256"/>
              <a:gd name="T38" fmla="*/ 161 w 256"/>
              <a:gd name="T39" fmla="*/ 134 h 256"/>
              <a:gd name="T40" fmla="*/ 151 w 256"/>
              <a:gd name="T41" fmla="*/ 158 h 256"/>
              <a:gd name="T42" fmla="*/ 151 w 256"/>
              <a:gd name="T43" fmla="*/ 177 h 256"/>
              <a:gd name="T44" fmla="*/ 176 w 256"/>
              <a:gd name="T45" fmla="*/ 188 h 256"/>
              <a:gd name="T46" fmla="*/ 205 w 256"/>
              <a:gd name="T47" fmla="*/ 198 h 256"/>
              <a:gd name="T48" fmla="*/ 232 w 256"/>
              <a:gd name="T49" fmla="*/ 128 h 256"/>
              <a:gd name="T50" fmla="*/ 128 w 256"/>
              <a:gd name="T51" fmla="*/ 24 h 2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128" y="24"/>
                </a:moveTo>
                <a:cubicBezTo>
                  <a:pt x="71" y="24"/>
                  <a:pt x="24" y="71"/>
                  <a:pt x="24" y="128"/>
                </a:cubicBezTo>
                <a:cubicBezTo>
                  <a:pt x="24" y="155"/>
                  <a:pt x="34" y="179"/>
                  <a:pt x="51" y="198"/>
                </a:cubicBezTo>
                <a:cubicBezTo>
                  <a:pt x="66" y="190"/>
                  <a:pt x="61" y="196"/>
                  <a:pt x="80" y="188"/>
                </a:cubicBezTo>
                <a:cubicBezTo>
                  <a:pt x="100" y="180"/>
                  <a:pt x="105" y="177"/>
                  <a:pt x="105" y="177"/>
                </a:cubicBezTo>
                <a:cubicBezTo>
                  <a:pt x="105" y="158"/>
                  <a:pt x="105" y="158"/>
                  <a:pt x="105" y="158"/>
                </a:cubicBezTo>
                <a:cubicBezTo>
                  <a:pt x="105" y="158"/>
                  <a:pt x="98" y="152"/>
                  <a:pt x="95" y="134"/>
                </a:cubicBezTo>
                <a:cubicBezTo>
                  <a:pt x="91" y="136"/>
                  <a:pt x="89" y="129"/>
                  <a:pt x="89" y="124"/>
                </a:cubicBezTo>
                <a:cubicBezTo>
                  <a:pt x="89" y="120"/>
                  <a:pt x="86" y="107"/>
                  <a:pt x="92" y="108"/>
                </a:cubicBezTo>
                <a:cubicBezTo>
                  <a:pt x="91" y="99"/>
                  <a:pt x="90" y="92"/>
                  <a:pt x="90" y="87"/>
                </a:cubicBezTo>
                <a:cubicBezTo>
                  <a:pt x="92" y="73"/>
                  <a:pt x="106" y="57"/>
                  <a:pt x="128" y="56"/>
                </a:cubicBezTo>
                <a:cubicBezTo>
                  <a:pt x="154" y="57"/>
                  <a:pt x="164" y="73"/>
                  <a:pt x="166" y="87"/>
                </a:cubicBezTo>
                <a:cubicBezTo>
                  <a:pt x="166" y="92"/>
                  <a:pt x="165" y="99"/>
                  <a:pt x="164" y="108"/>
                </a:cubicBezTo>
                <a:cubicBezTo>
                  <a:pt x="170" y="107"/>
                  <a:pt x="167" y="120"/>
                  <a:pt x="167" y="124"/>
                </a:cubicBezTo>
                <a:cubicBezTo>
                  <a:pt x="167" y="129"/>
                  <a:pt x="165" y="136"/>
                  <a:pt x="161" y="134"/>
                </a:cubicBezTo>
                <a:cubicBezTo>
                  <a:pt x="158" y="152"/>
                  <a:pt x="151" y="158"/>
                  <a:pt x="151" y="158"/>
                </a:cubicBezTo>
                <a:cubicBezTo>
                  <a:pt x="151" y="177"/>
                  <a:pt x="151" y="177"/>
                  <a:pt x="151" y="177"/>
                </a:cubicBezTo>
                <a:cubicBezTo>
                  <a:pt x="151" y="177"/>
                  <a:pt x="156" y="180"/>
                  <a:pt x="176" y="188"/>
                </a:cubicBezTo>
                <a:cubicBezTo>
                  <a:pt x="195" y="196"/>
                  <a:pt x="190" y="190"/>
                  <a:pt x="205" y="198"/>
                </a:cubicBezTo>
                <a:cubicBezTo>
                  <a:pt x="222" y="179"/>
                  <a:pt x="232" y="155"/>
                  <a:pt x="232" y="128"/>
                </a:cubicBezTo>
                <a:cubicBezTo>
                  <a:pt x="232" y="71"/>
                  <a:pt x="185" y="24"/>
                  <a:pt x="128" y="24"/>
                </a:cubicBezTo>
              </a:path>
            </a:pathLst>
          </a:custGeom>
          <a:solidFill>
            <a:schemeClr val="accent4"/>
          </a:solidFill>
          <a:ln>
            <a:noFill/>
          </a:ln>
          <a:effectLst/>
        </p:spPr>
        <p:txBody>
          <a:bodyPr vert="horz" wrap="square" lIns="68563" tIns="34281" rIns="68563" bIns="34281" numCol="1" anchor="t" anchorCtr="0" compatLnSpc="1"/>
          <a:lstStyle/>
          <a:p>
            <a:endParaRPr lang="zh-CN" altLang="en-US" sz="1015">
              <a:solidFill>
                <a:prstClr val="black"/>
              </a:solidFill>
              <a:latin typeface="+mn-ea"/>
            </a:endParaRPr>
          </a:p>
        </p:txBody>
      </p:sp>
      <p:sp>
        <p:nvSpPr>
          <p:cNvPr id="45" name="Freeform 223"/>
          <p:cNvSpPr>
            <a:spLocks noEditPoints="1"/>
          </p:cNvSpPr>
          <p:nvPr/>
        </p:nvSpPr>
        <p:spPr bwMode="auto">
          <a:xfrm>
            <a:off x="3291045" y="2703413"/>
            <a:ext cx="300137" cy="283464"/>
          </a:xfrm>
          <a:custGeom>
            <a:gdLst>
              <a:gd name="T0" fmla="*/ 246 w 256"/>
              <a:gd name="T1" fmla="*/ 76 h 244"/>
              <a:gd name="T2" fmla="*/ 180 w 256"/>
              <a:gd name="T3" fmla="*/ 10 h 244"/>
              <a:gd name="T4" fmla="*/ 209 w 256"/>
              <a:gd name="T5" fmla="*/ 0 h 244"/>
              <a:gd name="T6" fmla="*/ 256 w 256"/>
              <a:gd name="T7" fmla="*/ 47 h 244"/>
              <a:gd name="T8" fmla="*/ 246 w 256"/>
              <a:gd name="T9" fmla="*/ 76 h 244"/>
              <a:gd name="T10" fmla="*/ 244 w 256"/>
              <a:gd name="T11" fmla="*/ 128 h 244"/>
              <a:gd name="T12" fmla="*/ 212 w 256"/>
              <a:gd name="T13" fmla="*/ 208 h 244"/>
              <a:gd name="T14" fmla="*/ 229 w 256"/>
              <a:gd name="T15" fmla="*/ 224 h 244"/>
              <a:gd name="T16" fmla="*/ 232 w 256"/>
              <a:gd name="T17" fmla="*/ 232 h 244"/>
              <a:gd name="T18" fmla="*/ 220 w 256"/>
              <a:gd name="T19" fmla="*/ 244 h 244"/>
              <a:gd name="T20" fmla="*/ 212 w 256"/>
              <a:gd name="T21" fmla="*/ 241 h 244"/>
              <a:gd name="T22" fmla="*/ 194 w 256"/>
              <a:gd name="T23" fmla="*/ 223 h 244"/>
              <a:gd name="T24" fmla="*/ 128 w 256"/>
              <a:gd name="T25" fmla="*/ 244 h 244"/>
              <a:gd name="T26" fmla="*/ 62 w 256"/>
              <a:gd name="T27" fmla="*/ 223 h 244"/>
              <a:gd name="T28" fmla="*/ 44 w 256"/>
              <a:gd name="T29" fmla="*/ 240 h 244"/>
              <a:gd name="T30" fmla="*/ 36 w 256"/>
              <a:gd name="T31" fmla="*/ 244 h 244"/>
              <a:gd name="T32" fmla="*/ 24 w 256"/>
              <a:gd name="T33" fmla="*/ 232 h 244"/>
              <a:gd name="T34" fmla="*/ 28 w 256"/>
              <a:gd name="T35" fmla="*/ 224 h 244"/>
              <a:gd name="T36" fmla="*/ 44 w 256"/>
              <a:gd name="T37" fmla="*/ 207 h 244"/>
              <a:gd name="T38" fmla="*/ 12 w 256"/>
              <a:gd name="T39" fmla="*/ 128 h 244"/>
              <a:gd name="T40" fmla="*/ 128 w 256"/>
              <a:gd name="T41" fmla="*/ 12 h 244"/>
              <a:gd name="T42" fmla="*/ 244 w 256"/>
              <a:gd name="T43" fmla="*/ 128 h 244"/>
              <a:gd name="T44" fmla="*/ 128 w 256"/>
              <a:gd name="T45" fmla="*/ 36 h 244"/>
              <a:gd name="T46" fmla="*/ 36 w 256"/>
              <a:gd name="T47" fmla="*/ 128 h 244"/>
              <a:gd name="T48" fmla="*/ 128 w 256"/>
              <a:gd name="T49" fmla="*/ 220 h 244"/>
              <a:gd name="T50" fmla="*/ 220 w 256"/>
              <a:gd name="T51" fmla="*/ 128 h 244"/>
              <a:gd name="T52" fmla="*/ 128 w 256"/>
              <a:gd name="T53" fmla="*/ 36 h 244"/>
              <a:gd name="T54" fmla="*/ 176 w 256"/>
              <a:gd name="T55" fmla="*/ 140 h 244"/>
              <a:gd name="T56" fmla="*/ 128 w 256"/>
              <a:gd name="T57" fmla="*/ 140 h 244"/>
              <a:gd name="T58" fmla="*/ 116 w 256"/>
              <a:gd name="T59" fmla="*/ 128 h 244"/>
              <a:gd name="T60" fmla="*/ 116 w 256"/>
              <a:gd name="T61" fmla="*/ 64 h 244"/>
              <a:gd name="T62" fmla="*/ 128 w 256"/>
              <a:gd name="T63" fmla="*/ 52 h 244"/>
              <a:gd name="T64" fmla="*/ 140 w 256"/>
              <a:gd name="T65" fmla="*/ 64 h 244"/>
              <a:gd name="T66" fmla="*/ 140 w 256"/>
              <a:gd name="T67" fmla="*/ 116 h 244"/>
              <a:gd name="T68" fmla="*/ 176 w 256"/>
              <a:gd name="T69" fmla="*/ 116 h 244"/>
              <a:gd name="T70" fmla="*/ 188 w 256"/>
              <a:gd name="T71" fmla="*/ 128 h 244"/>
              <a:gd name="T72" fmla="*/ 176 w 256"/>
              <a:gd name="T73" fmla="*/ 140 h 244"/>
              <a:gd name="T74" fmla="*/ 10 w 256"/>
              <a:gd name="T75" fmla="*/ 78 h 244"/>
              <a:gd name="T76" fmla="*/ 0 w 256"/>
              <a:gd name="T77" fmla="*/ 48 h 244"/>
              <a:gd name="T78" fmla="*/ 48 w 256"/>
              <a:gd name="T79" fmla="*/ 0 h 244"/>
              <a:gd name="T80" fmla="*/ 78 w 256"/>
              <a:gd name="T81" fmla="*/ 10 h 244"/>
              <a:gd name="T82" fmla="*/ 10 w 256"/>
              <a:gd name="T83" fmla="*/ 78 h 24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44">
                <a:moveTo>
                  <a:pt x="246" y="76"/>
                </a:moveTo>
                <a:cubicBezTo>
                  <a:pt x="233" y="46"/>
                  <a:pt x="210" y="23"/>
                  <a:pt x="180" y="10"/>
                </a:cubicBezTo>
                <a:cubicBezTo>
                  <a:pt x="188" y="4"/>
                  <a:pt x="198" y="0"/>
                  <a:pt x="209" y="0"/>
                </a:cubicBezTo>
                <a:cubicBezTo>
                  <a:pt x="235" y="0"/>
                  <a:pt x="256" y="21"/>
                  <a:pt x="256" y="47"/>
                </a:cubicBezTo>
                <a:cubicBezTo>
                  <a:pt x="256" y="58"/>
                  <a:pt x="252" y="68"/>
                  <a:pt x="246" y="76"/>
                </a:cubicBezTo>
                <a:moveTo>
                  <a:pt x="244" y="128"/>
                </a:moveTo>
                <a:cubicBezTo>
                  <a:pt x="244" y="159"/>
                  <a:pt x="232" y="187"/>
                  <a:pt x="212" y="208"/>
                </a:cubicBezTo>
                <a:cubicBezTo>
                  <a:pt x="229" y="224"/>
                  <a:pt x="229" y="224"/>
                  <a:pt x="229" y="224"/>
                </a:cubicBezTo>
                <a:cubicBezTo>
                  <a:pt x="231" y="226"/>
                  <a:pt x="232" y="229"/>
                  <a:pt x="232" y="232"/>
                </a:cubicBezTo>
                <a:cubicBezTo>
                  <a:pt x="232" y="239"/>
                  <a:pt x="227" y="244"/>
                  <a:pt x="220" y="244"/>
                </a:cubicBezTo>
                <a:cubicBezTo>
                  <a:pt x="217" y="244"/>
                  <a:pt x="214" y="243"/>
                  <a:pt x="212" y="241"/>
                </a:cubicBezTo>
                <a:cubicBezTo>
                  <a:pt x="194" y="223"/>
                  <a:pt x="194" y="223"/>
                  <a:pt x="194" y="223"/>
                </a:cubicBezTo>
                <a:cubicBezTo>
                  <a:pt x="176" y="236"/>
                  <a:pt x="153" y="244"/>
                  <a:pt x="128" y="244"/>
                </a:cubicBezTo>
                <a:cubicBezTo>
                  <a:pt x="103" y="244"/>
                  <a:pt x="81" y="236"/>
                  <a:pt x="62" y="223"/>
                </a:cubicBezTo>
                <a:cubicBezTo>
                  <a:pt x="44" y="240"/>
                  <a:pt x="44" y="240"/>
                  <a:pt x="44" y="240"/>
                </a:cubicBezTo>
                <a:cubicBezTo>
                  <a:pt x="42" y="243"/>
                  <a:pt x="39" y="244"/>
                  <a:pt x="36" y="244"/>
                </a:cubicBezTo>
                <a:cubicBezTo>
                  <a:pt x="29" y="244"/>
                  <a:pt x="24" y="239"/>
                  <a:pt x="24" y="232"/>
                </a:cubicBezTo>
                <a:cubicBezTo>
                  <a:pt x="24" y="229"/>
                  <a:pt x="25" y="226"/>
                  <a:pt x="28" y="224"/>
                </a:cubicBezTo>
                <a:cubicBezTo>
                  <a:pt x="44" y="207"/>
                  <a:pt x="44" y="207"/>
                  <a:pt x="44" y="207"/>
                </a:cubicBezTo>
                <a:cubicBezTo>
                  <a:pt x="24" y="187"/>
                  <a:pt x="12" y="159"/>
                  <a:pt x="12" y="128"/>
                </a:cubicBezTo>
                <a:cubicBezTo>
                  <a:pt x="12" y="64"/>
                  <a:pt x="64" y="12"/>
                  <a:pt x="128" y="12"/>
                </a:cubicBezTo>
                <a:cubicBezTo>
                  <a:pt x="192" y="12"/>
                  <a:pt x="244" y="64"/>
                  <a:pt x="244" y="128"/>
                </a:cubicBezTo>
                <a:moveTo>
                  <a:pt x="128" y="36"/>
                </a:moveTo>
                <a:cubicBezTo>
                  <a:pt x="77" y="36"/>
                  <a:pt x="36" y="77"/>
                  <a:pt x="36" y="128"/>
                </a:cubicBezTo>
                <a:cubicBezTo>
                  <a:pt x="36" y="179"/>
                  <a:pt x="77" y="220"/>
                  <a:pt x="128" y="220"/>
                </a:cubicBezTo>
                <a:cubicBezTo>
                  <a:pt x="179" y="220"/>
                  <a:pt x="220" y="179"/>
                  <a:pt x="220" y="128"/>
                </a:cubicBezTo>
                <a:cubicBezTo>
                  <a:pt x="220" y="77"/>
                  <a:pt x="179" y="36"/>
                  <a:pt x="128" y="36"/>
                </a:cubicBezTo>
                <a:moveTo>
                  <a:pt x="176" y="140"/>
                </a:moveTo>
                <a:cubicBezTo>
                  <a:pt x="128" y="140"/>
                  <a:pt x="128" y="140"/>
                  <a:pt x="128" y="140"/>
                </a:cubicBezTo>
                <a:cubicBezTo>
                  <a:pt x="121" y="140"/>
                  <a:pt x="116" y="135"/>
                  <a:pt x="116" y="128"/>
                </a:cubicBezTo>
                <a:cubicBezTo>
                  <a:pt x="116" y="64"/>
                  <a:pt x="116" y="64"/>
                  <a:pt x="116" y="64"/>
                </a:cubicBezTo>
                <a:cubicBezTo>
                  <a:pt x="116" y="57"/>
                  <a:pt x="121" y="52"/>
                  <a:pt x="128" y="52"/>
                </a:cubicBezTo>
                <a:cubicBezTo>
                  <a:pt x="135" y="52"/>
                  <a:pt x="140" y="57"/>
                  <a:pt x="140" y="64"/>
                </a:cubicBezTo>
                <a:cubicBezTo>
                  <a:pt x="140" y="116"/>
                  <a:pt x="140" y="116"/>
                  <a:pt x="140" y="116"/>
                </a:cubicBezTo>
                <a:cubicBezTo>
                  <a:pt x="176" y="116"/>
                  <a:pt x="176" y="116"/>
                  <a:pt x="176" y="116"/>
                </a:cubicBezTo>
                <a:cubicBezTo>
                  <a:pt x="183" y="116"/>
                  <a:pt x="188" y="121"/>
                  <a:pt x="188" y="128"/>
                </a:cubicBezTo>
                <a:cubicBezTo>
                  <a:pt x="188" y="135"/>
                  <a:pt x="183" y="140"/>
                  <a:pt x="176" y="140"/>
                </a:cubicBezTo>
                <a:moveTo>
                  <a:pt x="10" y="78"/>
                </a:moveTo>
                <a:cubicBezTo>
                  <a:pt x="4" y="69"/>
                  <a:pt x="0" y="59"/>
                  <a:pt x="0" y="48"/>
                </a:cubicBezTo>
                <a:cubicBezTo>
                  <a:pt x="0" y="21"/>
                  <a:pt x="21" y="0"/>
                  <a:pt x="48" y="0"/>
                </a:cubicBezTo>
                <a:cubicBezTo>
                  <a:pt x="59" y="0"/>
                  <a:pt x="69" y="4"/>
                  <a:pt x="78" y="10"/>
                </a:cubicBezTo>
                <a:cubicBezTo>
                  <a:pt x="47" y="23"/>
                  <a:pt x="23" y="47"/>
                  <a:pt x="10" y="78"/>
                </a:cubicBezTo>
              </a:path>
            </a:pathLst>
          </a:custGeom>
          <a:solidFill>
            <a:schemeClr val="accent3"/>
          </a:solidFill>
          <a:ln>
            <a:noFill/>
          </a:ln>
          <a:effectLst/>
        </p:spPr>
        <p:txBody>
          <a:bodyPr vert="horz" wrap="square" lIns="68563" tIns="34281" rIns="68563" bIns="34281" numCol="1" anchor="t" anchorCtr="0" compatLnSpc="1"/>
          <a:lstStyle/>
          <a:p>
            <a:endParaRPr lang="zh-CN" altLang="en-US" sz="1015">
              <a:solidFill>
                <a:prstClr val="black"/>
              </a:solidFill>
              <a:latin typeface="+mn-ea"/>
            </a:endParaRPr>
          </a:p>
        </p:txBody>
      </p:sp>
      <p:sp>
        <p:nvSpPr>
          <p:cNvPr id="46" name="Freeform 218"/>
          <p:cNvSpPr>
            <a:spLocks noEditPoints="1"/>
          </p:cNvSpPr>
          <p:nvPr/>
        </p:nvSpPr>
        <p:spPr bwMode="auto">
          <a:xfrm>
            <a:off x="4547620" y="3223126"/>
            <a:ext cx="477200" cy="477200"/>
          </a:xfrm>
          <a:custGeom>
            <a:gdLst>
              <a:gd name="T0" fmla="*/ 128 w 256"/>
              <a:gd name="T1" fmla="*/ 256 h 256"/>
              <a:gd name="T2" fmla="*/ 0 w 256"/>
              <a:gd name="T3" fmla="*/ 128 h 256"/>
              <a:gd name="T4" fmla="*/ 128 w 256"/>
              <a:gd name="T5" fmla="*/ 0 h 256"/>
              <a:gd name="T6" fmla="*/ 256 w 256"/>
              <a:gd name="T7" fmla="*/ 128 h 256"/>
              <a:gd name="T8" fmla="*/ 128 w 256"/>
              <a:gd name="T9" fmla="*/ 256 h 256"/>
              <a:gd name="T10" fmla="*/ 24 w 256"/>
              <a:gd name="T11" fmla="*/ 128 h 256"/>
              <a:gd name="T12" fmla="*/ 128 w 256"/>
              <a:gd name="T13" fmla="*/ 232 h 256"/>
              <a:gd name="T14" fmla="*/ 202 w 256"/>
              <a:gd name="T15" fmla="*/ 202 h 256"/>
              <a:gd name="T16" fmla="*/ 128 w 256"/>
              <a:gd name="T17" fmla="*/ 128 h 256"/>
              <a:gd name="T18" fmla="*/ 128 w 256"/>
              <a:gd name="T19" fmla="*/ 24 h 256"/>
              <a:gd name="T20" fmla="*/ 24 w 256"/>
              <a:gd name="T21" fmla="*/ 128 h 2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24" y="128"/>
                </a:moveTo>
                <a:cubicBezTo>
                  <a:pt x="24" y="185"/>
                  <a:pt x="71" y="232"/>
                  <a:pt x="128" y="232"/>
                </a:cubicBezTo>
                <a:cubicBezTo>
                  <a:pt x="157" y="232"/>
                  <a:pt x="183" y="220"/>
                  <a:pt x="202" y="202"/>
                </a:cubicBezTo>
                <a:cubicBezTo>
                  <a:pt x="128" y="128"/>
                  <a:pt x="128" y="128"/>
                  <a:pt x="128" y="128"/>
                </a:cubicBezTo>
                <a:cubicBezTo>
                  <a:pt x="128" y="24"/>
                  <a:pt x="128" y="24"/>
                  <a:pt x="128" y="24"/>
                </a:cubicBezTo>
                <a:cubicBezTo>
                  <a:pt x="71" y="24"/>
                  <a:pt x="24" y="71"/>
                  <a:pt x="24" y="128"/>
                </a:cubicBezTo>
              </a:path>
            </a:pathLst>
          </a:custGeom>
          <a:solidFill>
            <a:schemeClr val="accent2"/>
          </a:solidFill>
          <a:ln>
            <a:noFill/>
          </a:ln>
          <a:effectLst/>
        </p:spPr>
        <p:txBody>
          <a:bodyPr vert="horz" wrap="square" lIns="68563" tIns="34281" rIns="68563" bIns="34281" numCol="1" anchor="t" anchorCtr="0" compatLnSpc="1"/>
          <a:lstStyle/>
          <a:p>
            <a:endParaRPr lang="zh-CN" altLang="en-US" sz="1015">
              <a:solidFill>
                <a:prstClr val="black"/>
              </a:solidFill>
              <a:latin typeface="+mn-ea"/>
            </a:endParaRPr>
          </a:p>
        </p:txBody>
      </p:sp>
      <p:sp>
        <p:nvSpPr>
          <p:cNvPr id="47" name="Freeform 258"/>
          <p:cNvSpPr>
            <a:spLocks noEditPoints="1"/>
          </p:cNvSpPr>
          <p:nvPr/>
        </p:nvSpPr>
        <p:spPr bwMode="auto">
          <a:xfrm>
            <a:off x="5359734" y="1596868"/>
            <a:ext cx="604085" cy="604085"/>
          </a:xfrm>
          <a:custGeom>
            <a:gdLst>
              <a:gd name="T0" fmla="*/ 229 w 256"/>
              <a:gd name="T1" fmla="*/ 140 h 256"/>
              <a:gd name="T2" fmla="*/ 59 w 256"/>
              <a:gd name="T3" fmla="*/ 53 h 256"/>
              <a:gd name="T4" fmla="*/ 84 w 256"/>
              <a:gd name="T5" fmla="*/ 39 h 256"/>
              <a:gd name="T6" fmla="*/ 86 w 256"/>
              <a:gd name="T7" fmla="*/ 43 h 256"/>
              <a:gd name="T8" fmla="*/ 85 w 256"/>
              <a:gd name="T9" fmla="*/ 47 h 256"/>
              <a:gd name="T10" fmla="*/ 88 w 256"/>
              <a:gd name="T11" fmla="*/ 51 h 256"/>
              <a:gd name="T12" fmla="*/ 77 w 256"/>
              <a:gd name="T13" fmla="*/ 59 h 256"/>
              <a:gd name="T14" fmla="*/ 73 w 256"/>
              <a:gd name="T15" fmla="*/ 67 h 256"/>
              <a:gd name="T16" fmla="*/ 69 w 256"/>
              <a:gd name="T17" fmla="*/ 74 h 256"/>
              <a:gd name="T18" fmla="*/ 61 w 256"/>
              <a:gd name="T19" fmla="*/ 71 h 256"/>
              <a:gd name="T20" fmla="*/ 58 w 256"/>
              <a:gd name="T21" fmla="*/ 67 h 256"/>
              <a:gd name="T22" fmla="*/ 58 w 256"/>
              <a:gd name="T23" fmla="*/ 60 h 256"/>
              <a:gd name="T24" fmla="*/ 58 w 256"/>
              <a:gd name="T25" fmla="*/ 56 h 256"/>
              <a:gd name="T26" fmla="*/ 47 w 256"/>
              <a:gd name="T27" fmla="*/ 66 h 256"/>
              <a:gd name="T28" fmla="*/ 40 w 256"/>
              <a:gd name="T29" fmla="*/ 74 h 256"/>
              <a:gd name="T30" fmla="*/ 53 w 256"/>
              <a:gd name="T31" fmla="*/ 94 h 256"/>
              <a:gd name="T32" fmla="*/ 48 w 256"/>
              <a:gd name="T33" fmla="*/ 103 h 256"/>
              <a:gd name="T34" fmla="*/ 42 w 256"/>
              <a:gd name="T35" fmla="*/ 103 h 256"/>
              <a:gd name="T36" fmla="*/ 34 w 256"/>
              <a:gd name="T37" fmla="*/ 113 h 256"/>
              <a:gd name="T38" fmla="*/ 32 w 256"/>
              <a:gd name="T39" fmla="*/ 113 h 256"/>
              <a:gd name="T40" fmla="*/ 32 w 256"/>
              <a:gd name="T41" fmla="*/ 116 h 256"/>
              <a:gd name="T42" fmla="*/ 29 w 256"/>
              <a:gd name="T43" fmla="*/ 134 h 256"/>
              <a:gd name="T44" fmla="*/ 44 w 256"/>
              <a:gd name="T45" fmla="*/ 154 h 256"/>
              <a:gd name="T46" fmla="*/ 69 w 256"/>
              <a:gd name="T47" fmla="*/ 187 h 256"/>
              <a:gd name="T48" fmla="*/ 222 w 256"/>
              <a:gd name="T49" fmla="*/ 132 h 256"/>
              <a:gd name="T50" fmla="*/ 204 w 256"/>
              <a:gd name="T51" fmla="*/ 140 h 256"/>
              <a:gd name="T52" fmla="*/ 168 w 256"/>
              <a:gd name="T53" fmla="*/ 115 h 256"/>
              <a:gd name="T54" fmla="*/ 166 w 256"/>
              <a:gd name="T55" fmla="*/ 135 h 256"/>
              <a:gd name="T56" fmla="*/ 143 w 256"/>
              <a:gd name="T57" fmla="*/ 104 h 256"/>
              <a:gd name="T58" fmla="*/ 156 w 256"/>
              <a:gd name="T59" fmla="*/ 93 h 256"/>
              <a:gd name="T60" fmla="*/ 143 w 256"/>
              <a:gd name="T61" fmla="*/ 101 h 256"/>
              <a:gd name="T62" fmla="*/ 139 w 256"/>
              <a:gd name="T63" fmla="*/ 105 h 256"/>
              <a:gd name="T64" fmla="*/ 129 w 256"/>
              <a:gd name="T65" fmla="*/ 98 h 256"/>
              <a:gd name="T66" fmla="*/ 111 w 256"/>
              <a:gd name="T67" fmla="*/ 105 h 256"/>
              <a:gd name="T68" fmla="*/ 110 w 256"/>
              <a:gd name="T69" fmla="*/ 91 h 256"/>
              <a:gd name="T70" fmla="*/ 120 w 256"/>
              <a:gd name="T71" fmla="*/ 81 h 256"/>
              <a:gd name="T72" fmla="*/ 132 w 256"/>
              <a:gd name="T73" fmla="*/ 79 h 256"/>
              <a:gd name="T74" fmla="*/ 141 w 256"/>
              <a:gd name="T75" fmla="*/ 70 h 256"/>
              <a:gd name="T76" fmla="*/ 134 w 256"/>
              <a:gd name="T77" fmla="*/ 71 h 256"/>
              <a:gd name="T78" fmla="*/ 124 w 256"/>
              <a:gd name="T79" fmla="*/ 72 h 256"/>
              <a:gd name="T80" fmla="*/ 119 w 256"/>
              <a:gd name="T81" fmla="*/ 67 h 256"/>
              <a:gd name="T82" fmla="*/ 136 w 256"/>
              <a:gd name="T83" fmla="*/ 53 h 256"/>
              <a:gd name="T84" fmla="*/ 161 w 256"/>
              <a:gd name="T85" fmla="*/ 59 h 256"/>
              <a:gd name="T86" fmla="*/ 181 w 256"/>
              <a:gd name="T87" fmla="*/ 41 h 256"/>
              <a:gd name="T88" fmla="*/ 173 w 256"/>
              <a:gd name="T89" fmla="*/ 91 h 256"/>
              <a:gd name="T90" fmla="*/ 175 w 256"/>
              <a:gd name="T91" fmla="*/ 100 h 256"/>
              <a:gd name="T92" fmla="*/ 138 w 256"/>
              <a:gd name="T93" fmla="*/ 28 h 256"/>
              <a:gd name="T94" fmla="*/ 133 w 256"/>
              <a:gd name="T95" fmla="*/ 30 h 256"/>
              <a:gd name="T96" fmla="*/ 106 w 256"/>
              <a:gd name="T97" fmla="*/ 76 h 256"/>
              <a:gd name="T98" fmla="*/ 100 w 256"/>
              <a:gd name="T99" fmla="*/ 84 h 256"/>
              <a:gd name="T100" fmla="*/ 121 w 256"/>
              <a:gd name="T101" fmla="*/ 106 h 256"/>
              <a:gd name="T102" fmla="*/ 159 w 256"/>
              <a:gd name="T103" fmla="*/ 133 h 256"/>
              <a:gd name="T104" fmla="*/ 156 w 256"/>
              <a:gd name="T105" fmla="*/ 171 h 256"/>
              <a:gd name="T106" fmla="*/ 127 w 256"/>
              <a:gd name="T107" fmla="*/ 166 h 256"/>
              <a:gd name="T108" fmla="*/ 100 w 256"/>
              <a:gd name="T109" fmla="*/ 143 h 256"/>
              <a:gd name="T110" fmla="*/ 84 w 256"/>
              <a:gd name="T111" fmla="*/ 62 h 256"/>
              <a:gd name="T112" fmla="*/ 165 w 256"/>
              <a:gd name="T113" fmla="*/ 169 h 256"/>
              <a:gd name="T114" fmla="*/ 140 w 256"/>
              <a:gd name="T115" fmla="*/ 107 h 256"/>
              <a:gd name="T116" fmla="*/ 123 w 256"/>
              <a:gd name="T117" fmla="*/ 99 h 256"/>
              <a:gd name="T118" fmla="*/ 85 w 256"/>
              <a:gd name="T119" fmla="*/ 48 h 256"/>
              <a:gd name="T120" fmla="*/ 57 w 256"/>
              <a:gd name="T121" fmla="*/ 96 h 256"/>
              <a:gd name="T122" fmla="*/ 41 w 256"/>
              <a:gd name="T123" fmla="*/ 137 h 256"/>
              <a:gd name="T124" fmla="*/ 206 w 256"/>
              <a:gd name="T125" fmla="*/ 140 h 2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6" h="256">
                <a:moveTo>
                  <a:pt x="128" y="256"/>
                </a:moveTo>
                <a:cubicBezTo>
                  <a:pt x="57" y="256"/>
                  <a:pt x="0" y="199"/>
                  <a:pt x="0" y="128"/>
                </a:cubicBezTo>
                <a:cubicBezTo>
                  <a:pt x="0" y="57"/>
                  <a:pt x="57" y="0"/>
                  <a:pt x="128" y="0"/>
                </a:cubicBezTo>
                <a:cubicBezTo>
                  <a:pt x="199" y="0"/>
                  <a:pt x="256" y="57"/>
                  <a:pt x="256" y="128"/>
                </a:cubicBezTo>
                <a:cubicBezTo>
                  <a:pt x="256" y="199"/>
                  <a:pt x="199" y="256"/>
                  <a:pt x="128" y="256"/>
                </a:cubicBezTo>
                <a:moveTo>
                  <a:pt x="200" y="53"/>
                </a:moveTo>
                <a:cubicBezTo>
                  <a:pt x="199" y="53"/>
                  <a:pt x="199" y="53"/>
                  <a:pt x="198" y="53"/>
                </a:cubicBezTo>
                <a:cubicBezTo>
                  <a:pt x="198" y="53"/>
                  <a:pt x="198" y="52"/>
                  <a:pt x="198" y="52"/>
                </a:cubicBezTo>
                <a:cubicBezTo>
                  <a:pt x="198" y="52"/>
                  <a:pt x="198" y="52"/>
                  <a:pt x="198" y="51"/>
                </a:cubicBezTo>
                <a:cubicBezTo>
                  <a:pt x="198" y="51"/>
                  <a:pt x="197" y="51"/>
                  <a:pt x="197" y="50"/>
                </a:cubicBezTo>
                <a:cubicBezTo>
                  <a:pt x="197" y="50"/>
                  <a:pt x="197" y="50"/>
                  <a:pt x="197" y="50"/>
                </a:cubicBezTo>
                <a:cubicBezTo>
                  <a:pt x="197" y="51"/>
                  <a:pt x="197" y="51"/>
                  <a:pt x="197" y="51"/>
                </a:cubicBezTo>
                <a:cubicBezTo>
                  <a:pt x="197" y="51"/>
                  <a:pt x="197" y="51"/>
                  <a:pt x="197" y="52"/>
                </a:cubicBezTo>
                <a:cubicBezTo>
                  <a:pt x="197" y="52"/>
                  <a:pt x="197" y="53"/>
                  <a:pt x="197" y="53"/>
                </a:cubicBezTo>
                <a:cubicBezTo>
                  <a:pt x="197" y="54"/>
                  <a:pt x="197" y="54"/>
                  <a:pt x="198" y="54"/>
                </a:cubicBezTo>
                <a:cubicBezTo>
                  <a:pt x="198" y="55"/>
                  <a:pt x="198" y="55"/>
                  <a:pt x="197" y="55"/>
                </a:cubicBezTo>
                <a:cubicBezTo>
                  <a:pt x="197" y="55"/>
                  <a:pt x="197" y="56"/>
                  <a:pt x="197" y="56"/>
                </a:cubicBezTo>
                <a:cubicBezTo>
                  <a:pt x="197" y="56"/>
                  <a:pt x="197" y="57"/>
                  <a:pt x="196" y="57"/>
                </a:cubicBezTo>
                <a:cubicBezTo>
                  <a:pt x="196" y="57"/>
                  <a:pt x="196" y="57"/>
                  <a:pt x="195" y="57"/>
                </a:cubicBezTo>
                <a:cubicBezTo>
                  <a:pt x="195" y="58"/>
                  <a:pt x="196" y="58"/>
                  <a:pt x="196" y="58"/>
                </a:cubicBezTo>
                <a:cubicBezTo>
                  <a:pt x="195" y="58"/>
                  <a:pt x="195" y="58"/>
                  <a:pt x="195" y="58"/>
                </a:cubicBezTo>
                <a:cubicBezTo>
                  <a:pt x="195" y="58"/>
                  <a:pt x="194" y="58"/>
                  <a:pt x="194" y="58"/>
                </a:cubicBezTo>
                <a:cubicBezTo>
                  <a:pt x="194" y="58"/>
                  <a:pt x="193" y="58"/>
                  <a:pt x="193" y="58"/>
                </a:cubicBezTo>
                <a:cubicBezTo>
                  <a:pt x="193" y="59"/>
                  <a:pt x="194" y="59"/>
                  <a:pt x="195" y="59"/>
                </a:cubicBezTo>
                <a:cubicBezTo>
                  <a:pt x="195" y="59"/>
                  <a:pt x="195" y="59"/>
                  <a:pt x="195" y="59"/>
                </a:cubicBezTo>
                <a:cubicBezTo>
                  <a:pt x="196" y="59"/>
                  <a:pt x="196" y="59"/>
                  <a:pt x="196" y="59"/>
                </a:cubicBezTo>
                <a:cubicBezTo>
                  <a:pt x="197" y="58"/>
                  <a:pt x="197" y="58"/>
                  <a:pt x="198" y="58"/>
                </a:cubicBezTo>
                <a:cubicBezTo>
                  <a:pt x="198" y="57"/>
                  <a:pt x="198" y="57"/>
                  <a:pt x="198" y="57"/>
                </a:cubicBezTo>
                <a:cubicBezTo>
                  <a:pt x="199" y="57"/>
                  <a:pt x="199" y="57"/>
                  <a:pt x="199" y="57"/>
                </a:cubicBezTo>
                <a:cubicBezTo>
                  <a:pt x="199" y="56"/>
                  <a:pt x="199" y="56"/>
                  <a:pt x="199" y="56"/>
                </a:cubicBezTo>
                <a:cubicBezTo>
                  <a:pt x="199" y="55"/>
                  <a:pt x="199" y="55"/>
                  <a:pt x="199" y="55"/>
                </a:cubicBezTo>
                <a:cubicBezTo>
                  <a:pt x="199" y="54"/>
                  <a:pt x="200" y="54"/>
                  <a:pt x="201" y="54"/>
                </a:cubicBezTo>
                <a:cubicBezTo>
                  <a:pt x="201" y="54"/>
                  <a:pt x="200" y="53"/>
                  <a:pt x="200" y="53"/>
                </a:cubicBezTo>
                <a:cubicBezTo>
                  <a:pt x="200" y="53"/>
                  <a:pt x="200" y="53"/>
                  <a:pt x="200" y="53"/>
                </a:cubicBezTo>
                <a:moveTo>
                  <a:pt x="203" y="56"/>
                </a:moveTo>
                <a:cubicBezTo>
                  <a:pt x="203" y="56"/>
                  <a:pt x="203" y="56"/>
                  <a:pt x="202" y="56"/>
                </a:cubicBezTo>
                <a:cubicBezTo>
                  <a:pt x="202" y="56"/>
                  <a:pt x="202" y="56"/>
                  <a:pt x="202" y="56"/>
                </a:cubicBezTo>
                <a:cubicBezTo>
                  <a:pt x="202" y="56"/>
                  <a:pt x="203" y="56"/>
                  <a:pt x="203" y="56"/>
                </a:cubicBezTo>
                <a:cubicBezTo>
                  <a:pt x="202" y="55"/>
                  <a:pt x="202" y="55"/>
                  <a:pt x="202" y="55"/>
                </a:cubicBezTo>
                <a:cubicBezTo>
                  <a:pt x="202" y="55"/>
                  <a:pt x="202" y="56"/>
                  <a:pt x="202" y="56"/>
                </a:cubicBezTo>
                <a:cubicBezTo>
                  <a:pt x="202" y="57"/>
                  <a:pt x="203" y="57"/>
                  <a:pt x="203" y="56"/>
                </a:cubicBezTo>
                <a:cubicBezTo>
                  <a:pt x="203" y="56"/>
                  <a:pt x="203" y="56"/>
                  <a:pt x="203" y="56"/>
                </a:cubicBezTo>
                <a:moveTo>
                  <a:pt x="231" y="143"/>
                </a:moveTo>
                <a:cubicBezTo>
                  <a:pt x="231" y="141"/>
                  <a:pt x="231" y="138"/>
                  <a:pt x="232" y="136"/>
                </a:cubicBezTo>
                <a:cubicBezTo>
                  <a:pt x="232" y="136"/>
                  <a:pt x="232" y="136"/>
                  <a:pt x="232" y="136"/>
                </a:cubicBezTo>
                <a:cubicBezTo>
                  <a:pt x="231" y="136"/>
                  <a:pt x="231" y="136"/>
                  <a:pt x="231" y="136"/>
                </a:cubicBezTo>
                <a:cubicBezTo>
                  <a:pt x="231" y="135"/>
                  <a:pt x="231" y="136"/>
                  <a:pt x="230" y="136"/>
                </a:cubicBezTo>
                <a:cubicBezTo>
                  <a:pt x="230" y="136"/>
                  <a:pt x="230" y="136"/>
                  <a:pt x="230" y="136"/>
                </a:cubicBezTo>
                <a:cubicBezTo>
                  <a:pt x="230" y="135"/>
                  <a:pt x="230" y="135"/>
                  <a:pt x="230" y="135"/>
                </a:cubicBezTo>
                <a:cubicBezTo>
                  <a:pt x="229" y="135"/>
                  <a:pt x="229" y="135"/>
                  <a:pt x="229" y="135"/>
                </a:cubicBezTo>
                <a:cubicBezTo>
                  <a:pt x="229" y="135"/>
                  <a:pt x="229" y="135"/>
                  <a:pt x="229" y="136"/>
                </a:cubicBezTo>
                <a:cubicBezTo>
                  <a:pt x="229" y="136"/>
                  <a:pt x="229" y="136"/>
                  <a:pt x="229" y="136"/>
                </a:cubicBezTo>
                <a:cubicBezTo>
                  <a:pt x="228" y="137"/>
                  <a:pt x="227" y="139"/>
                  <a:pt x="228" y="140"/>
                </a:cubicBezTo>
                <a:cubicBezTo>
                  <a:pt x="228" y="140"/>
                  <a:pt x="228" y="140"/>
                  <a:pt x="229" y="140"/>
                </a:cubicBezTo>
                <a:cubicBezTo>
                  <a:pt x="229" y="140"/>
                  <a:pt x="229" y="140"/>
                  <a:pt x="229" y="141"/>
                </a:cubicBezTo>
                <a:cubicBezTo>
                  <a:pt x="229" y="140"/>
                  <a:pt x="229" y="140"/>
                  <a:pt x="229" y="140"/>
                </a:cubicBezTo>
                <a:cubicBezTo>
                  <a:pt x="229" y="142"/>
                  <a:pt x="229" y="143"/>
                  <a:pt x="231" y="142"/>
                </a:cubicBezTo>
                <a:cubicBezTo>
                  <a:pt x="231" y="143"/>
                  <a:pt x="231" y="143"/>
                  <a:pt x="231" y="143"/>
                </a:cubicBezTo>
                <a:moveTo>
                  <a:pt x="28" y="153"/>
                </a:moveTo>
                <a:cubicBezTo>
                  <a:pt x="28" y="152"/>
                  <a:pt x="27" y="152"/>
                  <a:pt x="28" y="151"/>
                </a:cubicBezTo>
                <a:cubicBezTo>
                  <a:pt x="28" y="151"/>
                  <a:pt x="29" y="151"/>
                  <a:pt x="29" y="151"/>
                </a:cubicBezTo>
                <a:cubicBezTo>
                  <a:pt x="29" y="151"/>
                  <a:pt x="29" y="151"/>
                  <a:pt x="29" y="152"/>
                </a:cubicBezTo>
                <a:cubicBezTo>
                  <a:pt x="29" y="152"/>
                  <a:pt x="29" y="151"/>
                  <a:pt x="29" y="151"/>
                </a:cubicBezTo>
                <a:cubicBezTo>
                  <a:pt x="29" y="151"/>
                  <a:pt x="29" y="151"/>
                  <a:pt x="29" y="151"/>
                </a:cubicBezTo>
                <a:cubicBezTo>
                  <a:pt x="30" y="151"/>
                  <a:pt x="31" y="151"/>
                  <a:pt x="31" y="151"/>
                </a:cubicBezTo>
                <a:cubicBezTo>
                  <a:pt x="31" y="150"/>
                  <a:pt x="30" y="150"/>
                  <a:pt x="30" y="150"/>
                </a:cubicBezTo>
                <a:cubicBezTo>
                  <a:pt x="30" y="149"/>
                  <a:pt x="31" y="150"/>
                  <a:pt x="31" y="150"/>
                </a:cubicBezTo>
                <a:cubicBezTo>
                  <a:pt x="31" y="150"/>
                  <a:pt x="31" y="150"/>
                  <a:pt x="31" y="150"/>
                </a:cubicBezTo>
                <a:cubicBezTo>
                  <a:pt x="31" y="149"/>
                  <a:pt x="31" y="149"/>
                  <a:pt x="31" y="149"/>
                </a:cubicBezTo>
                <a:cubicBezTo>
                  <a:pt x="31" y="149"/>
                  <a:pt x="30" y="149"/>
                  <a:pt x="30" y="149"/>
                </a:cubicBezTo>
                <a:cubicBezTo>
                  <a:pt x="30" y="149"/>
                  <a:pt x="30" y="149"/>
                  <a:pt x="29" y="149"/>
                </a:cubicBezTo>
                <a:cubicBezTo>
                  <a:pt x="29" y="149"/>
                  <a:pt x="29" y="149"/>
                  <a:pt x="29" y="149"/>
                </a:cubicBezTo>
                <a:cubicBezTo>
                  <a:pt x="28" y="149"/>
                  <a:pt x="28" y="149"/>
                  <a:pt x="28" y="150"/>
                </a:cubicBezTo>
                <a:cubicBezTo>
                  <a:pt x="28" y="150"/>
                  <a:pt x="28" y="150"/>
                  <a:pt x="28" y="150"/>
                </a:cubicBezTo>
                <a:cubicBezTo>
                  <a:pt x="28" y="150"/>
                  <a:pt x="28" y="151"/>
                  <a:pt x="27" y="151"/>
                </a:cubicBezTo>
                <a:cubicBezTo>
                  <a:pt x="27" y="151"/>
                  <a:pt x="27" y="151"/>
                  <a:pt x="27" y="151"/>
                </a:cubicBezTo>
                <a:cubicBezTo>
                  <a:pt x="27" y="150"/>
                  <a:pt x="27" y="150"/>
                  <a:pt x="27" y="150"/>
                </a:cubicBezTo>
                <a:cubicBezTo>
                  <a:pt x="27" y="150"/>
                  <a:pt x="27" y="150"/>
                  <a:pt x="27" y="150"/>
                </a:cubicBezTo>
                <a:cubicBezTo>
                  <a:pt x="27" y="150"/>
                  <a:pt x="27" y="150"/>
                  <a:pt x="27" y="150"/>
                </a:cubicBezTo>
                <a:cubicBezTo>
                  <a:pt x="27" y="150"/>
                  <a:pt x="27" y="150"/>
                  <a:pt x="26" y="150"/>
                </a:cubicBezTo>
                <a:cubicBezTo>
                  <a:pt x="26" y="150"/>
                  <a:pt x="26" y="150"/>
                  <a:pt x="26" y="150"/>
                </a:cubicBezTo>
                <a:cubicBezTo>
                  <a:pt x="27" y="151"/>
                  <a:pt x="27" y="152"/>
                  <a:pt x="27" y="153"/>
                </a:cubicBezTo>
                <a:cubicBezTo>
                  <a:pt x="27" y="153"/>
                  <a:pt x="27" y="153"/>
                  <a:pt x="28" y="153"/>
                </a:cubicBezTo>
                <a:moveTo>
                  <a:pt x="32" y="112"/>
                </a:moveTo>
                <a:cubicBezTo>
                  <a:pt x="32" y="112"/>
                  <a:pt x="32" y="112"/>
                  <a:pt x="32" y="112"/>
                </a:cubicBezTo>
                <a:cubicBezTo>
                  <a:pt x="32" y="112"/>
                  <a:pt x="32" y="112"/>
                  <a:pt x="32" y="112"/>
                </a:cubicBezTo>
                <a:cubicBezTo>
                  <a:pt x="32" y="112"/>
                  <a:pt x="32" y="112"/>
                  <a:pt x="32" y="112"/>
                </a:cubicBezTo>
                <a:moveTo>
                  <a:pt x="30" y="94"/>
                </a:moveTo>
                <a:cubicBezTo>
                  <a:pt x="30" y="94"/>
                  <a:pt x="30" y="94"/>
                  <a:pt x="30" y="94"/>
                </a:cubicBezTo>
                <a:cubicBezTo>
                  <a:pt x="30" y="94"/>
                  <a:pt x="30" y="93"/>
                  <a:pt x="30" y="93"/>
                </a:cubicBezTo>
                <a:cubicBezTo>
                  <a:pt x="30" y="93"/>
                  <a:pt x="30" y="94"/>
                  <a:pt x="30" y="94"/>
                </a:cubicBezTo>
                <a:moveTo>
                  <a:pt x="59" y="53"/>
                </a:moveTo>
                <a:cubicBezTo>
                  <a:pt x="59" y="53"/>
                  <a:pt x="59" y="53"/>
                  <a:pt x="59" y="53"/>
                </a:cubicBezTo>
                <a:cubicBezTo>
                  <a:pt x="58" y="53"/>
                  <a:pt x="58" y="53"/>
                  <a:pt x="58" y="53"/>
                </a:cubicBezTo>
                <a:cubicBezTo>
                  <a:pt x="58" y="53"/>
                  <a:pt x="58" y="53"/>
                  <a:pt x="58" y="53"/>
                </a:cubicBezTo>
                <a:cubicBezTo>
                  <a:pt x="58" y="53"/>
                  <a:pt x="58" y="53"/>
                  <a:pt x="58" y="53"/>
                </a:cubicBezTo>
                <a:cubicBezTo>
                  <a:pt x="58" y="53"/>
                  <a:pt x="58" y="53"/>
                  <a:pt x="59" y="53"/>
                </a:cubicBezTo>
                <a:cubicBezTo>
                  <a:pt x="59" y="53"/>
                  <a:pt x="59" y="53"/>
                  <a:pt x="59" y="53"/>
                </a:cubicBezTo>
                <a:cubicBezTo>
                  <a:pt x="59" y="53"/>
                  <a:pt x="58" y="53"/>
                  <a:pt x="58" y="53"/>
                </a:cubicBezTo>
                <a:cubicBezTo>
                  <a:pt x="58" y="53"/>
                  <a:pt x="58" y="53"/>
                  <a:pt x="59" y="52"/>
                </a:cubicBezTo>
                <a:cubicBezTo>
                  <a:pt x="58" y="52"/>
                  <a:pt x="57" y="52"/>
                  <a:pt x="57" y="52"/>
                </a:cubicBezTo>
                <a:cubicBezTo>
                  <a:pt x="57" y="52"/>
                  <a:pt x="57" y="52"/>
                  <a:pt x="57" y="52"/>
                </a:cubicBezTo>
                <a:cubicBezTo>
                  <a:pt x="57" y="52"/>
                  <a:pt x="57" y="52"/>
                  <a:pt x="57" y="52"/>
                </a:cubicBezTo>
                <a:cubicBezTo>
                  <a:pt x="58" y="52"/>
                  <a:pt x="58" y="52"/>
                  <a:pt x="58" y="52"/>
                </a:cubicBezTo>
                <a:cubicBezTo>
                  <a:pt x="58" y="52"/>
                  <a:pt x="58" y="52"/>
                  <a:pt x="58" y="52"/>
                </a:cubicBezTo>
                <a:cubicBezTo>
                  <a:pt x="58" y="52"/>
                  <a:pt x="58" y="52"/>
                  <a:pt x="58" y="52"/>
                </a:cubicBezTo>
                <a:cubicBezTo>
                  <a:pt x="58" y="52"/>
                  <a:pt x="58" y="52"/>
                  <a:pt x="58" y="52"/>
                </a:cubicBezTo>
                <a:cubicBezTo>
                  <a:pt x="57" y="52"/>
                  <a:pt x="57" y="52"/>
                  <a:pt x="56" y="53"/>
                </a:cubicBezTo>
                <a:cubicBezTo>
                  <a:pt x="57" y="53"/>
                  <a:pt x="57" y="53"/>
                  <a:pt x="57" y="53"/>
                </a:cubicBezTo>
                <a:cubicBezTo>
                  <a:pt x="57" y="53"/>
                  <a:pt x="58" y="53"/>
                  <a:pt x="58" y="53"/>
                </a:cubicBezTo>
                <a:cubicBezTo>
                  <a:pt x="58" y="53"/>
                  <a:pt x="59" y="53"/>
                  <a:pt x="59" y="53"/>
                </a:cubicBezTo>
                <a:cubicBezTo>
                  <a:pt x="59" y="53"/>
                  <a:pt x="59" y="53"/>
                  <a:pt x="59" y="53"/>
                </a:cubicBezTo>
                <a:cubicBezTo>
                  <a:pt x="59" y="53"/>
                  <a:pt x="59" y="53"/>
                  <a:pt x="59" y="53"/>
                </a:cubicBezTo>
                <a:moveTo>
                  <a:pt x="54" y="55"/>
                </a:moveTo>
                <a:cubicBezTo>
                  <a:pt x="54" y="55"/>
                  <a:pt x="54" y="55"/>
                  <a:pt x="54" y="55"/>
                </a:cubicBezTo>
                <a:cubicBezTo>
                  <a:pt x="54" y="55"/>
                  <a:pt x="54" y="55"/>
                  <a:pt x="54" y="55"/>
                </a:cubicBezTo>
                <a:cubicBezTo>
                  <a:pt x="54" y="55"/>
                  <a:pt x="54" y="55"/>
                  <a:pt x="54" y="55"/>
                </a:cubicBezTo>
                <a:moveTo>
                  <a:pt x="83" y="34"/>
                </a:moveTo>
                <a:cubicBezTo>
                  <a:pt x="83" y="34"/>
                  <a:pt x="83" y="34"/>
                  <a:pt x="83" y="34"/>
                </a:cubicBezTo>
                <a:cubicBezTo>
                  <a:pt x="83" y="35"/>
                  <a:pt x="84" y="35"/>
                  <a:pt x="84" y="35"/>
                </a:cubicBezTo>
                <a:cubicBezTo>
                  <a:pt x="84" y="35"/>
                  <a:pt x="83" y="35"/>
                  <a:pt x="83" y="35"/>
                </a:cubicBezTo>
                <a:cubicBezTo>
                  <a:pt x="83" y="35"/>
                  <a:pt x="83" y="35"/>
                  <a:pt x="83" y="35"/>
                </a:cubicBezTo>
                <a:cubicBezTo>
                  <a:pt x="83" y="35"/>
                  <a:pt x="83" y="35"/>
                  <a:pt x="83" y="35"/>
                </a:cubicBezTo>
                <a:cubicBezTo>
                  <a:pt x="83" y="34"/>
                  <a:pt x="83" y="34"/>
                  <a:pt x="83" y="34"/>
                </a:cubicBezTo>
                <a:cubicBezTo>
                  <a:pt x="83" y="35"/>
                  <a:pt x="82" y="35"/>
                  <a:pt x="82" y="35"/>
                </a:cubicBezTo>
                <a:cubicBezTo>
                  <a:pt x="82" y="35"/>
                  <a:pt x="82" y="35"/>
                  <a:pt x="82" y="35"/>
                </a:cubicBezTo>
                <a:cubicBezTo>
                  <a:pt x="82" y="35"/>
                  <a:pt x="82" y="35"/>
                  <a:pt x="82" y="35"/>
                </a:cubicBezTo>
                <a:cubicBezTo>
                  <a:pt x="82" y="35"/>
                  <a:pt x="82" y="35"/>
                  <a:pt x="82" y="35"/>
                </a:cubicBezTo>
                <a:cubicBezTo>
                  <a:pt x="82" y="35"/>
                  <a:pt x="82" y="36"/>
                  <a:pt x="81" y="36"/>
                </a:cubicBezTo>
                <a:cubicBezTo>
                  <a:pt x="81" y="36"/>
                  <a:pt x="81" y="36"/>
                  <a:pt x="81" y="36"/>
                </a:cubicBezTo>
                <a:cubicBezTo>
                  <a:pt x="81" y="36"/>
                  <a:pt x="82" y="36"/>
                  <a:pt x="82" y="36"/>
                </a:cubicBezTo>
                <a:cubicBezTo>
                  <a:pt x="82" y="36"/>
                  <a:pt x="82" y="35"/>
                  <a:pt x="82" y="35"/>
                </a:cubicBezTo>
                <a:cubicBezTo>
                  <a:pt x="82" y="35"/>
                  <a:pt x="82" y="35"/>
                  <a:pt x="82" y="35"/>
                </a:cubicBezTo>
                <a:cubicBezTo>
                  <a:pt x="83" y="35"/>
                  <a:pt x="83" y="35"/>
                  <a:pt x="83" y="35"/>
                </a:cubicBezTo>
                <a:cubicBezTo>
                  <a:pt x="83" y="35"/>
                  <a:pt x="83" y="36"/>
                  <a:pt x="83" y="36"/>
                </a:cubicBezTo>
                <a:cubicBezTo>
                  <a:pt x="84" y="36"/>
                  <a:pt x="84" y="36"/>
                  <a:pt x="84" y="36"/>
                </a:cubicBezTo>
                <a:cubicBezTo>
                  <a:pt x="84" y="36"/>
                  <a:pt x="84" y="37"/>
                  <a:pt x="84" y="37"/>
                </a:cubicBezTo>
                <a:cubicBezTo>
                  <a:pt x="84" y="37"/>
                  <a:pt x="84" y="36"/>
                  <a:pt x="84" y="36"/>
                </a:cubicBezTo>
                <a:cubicBezTo>
                  <a:pt x="83" y="36"/>
                  <a:pt x="83" y="37"/>
                  <a:pt x="83" y="37"/>
                </a:cubicBezTo>
                <a:cubicBezTo>
                  <a:pt x="83" y="37"/>
                  <a:pt x="83" y="37"/>
                  <a:pt x="82" y="36"/>
                </a:cubicBezTo>
                <a:cubicBezTo>
                  <a:pt x="82" y="36"/>
                  <a:pt x="82" y="36"/>
                  <a:pt x="82" y="36"/>
                </a:cubicBezTo>
                <a:cubicBezTo>
                  <a:pt x="82" y="36"/>
                  <a:pt x="82" y="36"/>
                  <a:pt x="82" y="36"/>
                </a:cubicBezTo>
                <a:cubicBezTo>
                  <a:pt x="82" y="37"/>
                  <a:pt x="82" y="37"/>
                  <a:pt x="82" y="37"/>
                </a:cubicBezTo>
                <a:cubicBezTo>
                  <a:pt x="82" y="37"/>
                  <a:pt x="82" y="37"/>
                  <a:pt x="82" y="37"/>
                </a:cubicBezTo>
                <a:cubicBezTo>
                  <a:pt x="82" y="37"/>
                  <a:pt x="82" y="37"/>
                  <a:pt x="83" y="37"/>
                </a:cubicBezTo>
                <a:cubicBezTo>
                  <a:pt x="83" y="37"/>
                  <a:pt x="83" y="37"/>
                  <a:pt x="83" y="37"/>
                </a:cubicBezTo>
                <a:cubicBezTo>
                  <a:pt x="83" y="37"/>
                  <a:pt x="83" y="37"/>
                  <a:pt x="83" y="37"/>
                </a:cubicBezTo>
                <a:cubicBezTo>
                  <a:pt x="83" y="37"/>
                  <a:pt x="83" y="37"/>
                  <a:pt x="83" y="37"/>
                </a:cubicBezTo>
                <a:cubicBezTo>
                  <a:pt x="83" y="37"/>
                  <a:pt x="83" y="37"/>
                  <a:pt x="83" y="37"/>
                </a:cubicBezTo>
                <a:cubicBezTo>
                  <a:pt x="83" y="37"/>
                  <a:pt x="83" y="37"/>
                  <a:pt x="83" y="37"/>
                </a:cubicBezTo>
                <a:cubicBezTo>
                  <a:pt x="83" y="37"/>
                  <a:pt x="83" y="37"/>
                  <a:pt x="83" y="37"/>
                </a:cubicBezTo>
                <a:cubicBezTo>
                  <a:pt x="83" y="37"/>
                  <a:pt x="82" y="37"/>
                  <a:pt x="82" y="37"/>
                </a:cubicBezTo>
                <a:cubicBezTo>
                  <a:pt x="82" y="37"/>
                  <a:pt x="83" y="38"/>
                  <a:pt x="83" y="38"/>
                </a:cubicBezTo>
                <a:cubicBezTo>
                  <a:pt x="83" y="37"/>
                  <a:pt x="83" y="37"/>
                  <a:pt x="84" y="37"/>
                </a:cubicBezTo>
                <a:cubicBezTo>
                  <a:pt x="84" y="37"/>
                  <a:pt x="84" y="37"/>
                  <a:pt x="84" y="37"/>
                </a:cubicBezTo>
                <a:cubicBezTo>
                  <a:pt x="84" y="38"/>
                  <a:pt x="84" y="38"/>
                  <a:pt x="84" y="38"/>
                </a:cubicBezTo>
                <a:cubicBezTo>
                  <a:pt x="84" y="38"/>
                  <a:pt x="84" y="38"/>
                  <a:pt x="84" y="38"/>
                </a:cubicBezTo>
                <a:cubicBezTo>
                  <a:pt x="85" y="38"/>
                  <a:pt x="85" y="37"/>
                  <a:pt x="85" y="37"/>
                </a:cubicBezTo>
                <a:cubicBezTo>
                  <a:pt x="85" y="37"/>
                  <a:pt x="86" y="37"/>
                  <a:pt x="86" y="38"/>
                </a:cubicBezTo>
                <a:cubicBezTo>
                  <a:pt x="86" y="38"/>
                  <a:pt x="86" y="38"/>
                  <a:pt x="85" y="38"/>
                </a:cubicBezTo>
                <a:cubicBezTo>
                  <a:pt x="85" y="38"/>
                  <a:pt x="85" y="38"/>
                  <a:pt x="85" y="38"/>
                </a:cubicBezTo>
                <a:cubicBezTo>
                  <a:pt x="85" y="38"/>
                  <a:pt x="85" y="38"/>
                  <a:pt x="85" y="38"/>
                </a:cubicBezTo>
                <a:cubicBezTo>
                  <a:pt x="84" y="38"/>
                  <a:pt x="84" y="38"/>
                  <a:pt x="84" y="38"/>
                </a:cubicBezTo>
                <a:cubicBezTo>
                  <a:pt x="84" y="38"/>
                  <a:pt x="83" y="38"/>
                  <a:pt x="83" y="38"/>
                </a:cubicBezTo>
                <a:cubicBezTo>
                  <a:pt x="83" y="38"/>
                  <a:pt x="83" y="38"/>
                  <a:pt x="83" y="38"/>
                </a:cubicBezTo>
                <a:cubicBezTo>
                  <a:pt x="83" y="38"/>
                  <a:pt x="84" y="39"/>
                  <a:pt x="84" y="39"/>
                </a:cubicBezTo>
                <a:cubicBezTo>
                  <a:pt x="84" y="39"/>
                  <a:pt x="83" y="39"/>
                  <a:pt x="83" y="39"/>
                </a:cubicBezTo>
                <a:cubicBezTo>
                  <a:pt x="84" y="39"/>
                  <a:pt x="84" y="39"/>
                  <a:pt x="84" y="39"/>
                </a:cubicBezTo>
                <a:cubicBezTo>
                  <a:pt x="84" y="39"/>
                  <a:pt x="84" y="39"/>
                  <a:pt x="84" y="39"/>
                </a:cubicBezTo>
                <a:cubicBezTo>
                  <a:pt x="84" y="39"/>
                  <a:pt x="84" y="39"/>
                  <a:pt x="84" y="39"/>
                </a:cubicBezTo>
                <a:cubicBezTo>
                  <a:pt x="84" y="39"/>
                  <a:pt x="84" y="39"/>
                  <a:pt x="84" y="39"/>
                </a:cubicBezTo>
                <a:cubicBezTo>
                  <a:pt x="84" y="39"/>
                  <a:pt x="84" y="39"/>
                  <a:pt x="84" y="39"/>
                </a:cubicBezTo>
                <a:cubicBezTo>
                  <a:pt x="84" y="39"/>
                  <a:pt x="84" y="39"/>
                  <a:pt x="84" y="39"/>
                </a:cubicBezTo>
                <a:cubicBezTo>
                  <a:pt x="84" y="39"/>
                  <a:pt x="85" y="39"/>
                  <a:pt x="85" y="39"/>
                </a:cubicBezTo>
                <a:cubicBezTo>
                  <a:pt x="86" y="39"/>
                  <a:pt x="86" y="39"/>
                  <a:pt x="86" y="39"/>
                </a:cubicBezTo>
                <a:cubicBezTo>
                  <a:pt x="86" y="39"/>
                  <a:pt x="87" y="40"/>
                  <a:pt x="86" y="40"/>
                </a:cubicBezTo>
                <a:cubicBezTo>
                  <a:pt x="86" y="40"/>
                  <a:pt x="86" y="40"/>
                  <a:pt x="86" y="40"/>
                </a:cubicBezTo>
                <a:cubicBezTo>
                  <a:pt x="86" y="40"/>
                  <a:pt x="86" y="40"/>
                  <a:pt x="86" y="40"/>
                </a:cubicBezTo>
                <a:cubicBezTo>
                  <a:pt x="85" y="40"/>
                  <a:pt x="85" y="41"/>
                  <a:pt x="85" y="41"/>
                </a:cubicBezTo>
                <a:cubicBezTo>
                  <a:pt x="85" y="41"/>
                  <a:pt x="85" y="41"/>
                  <a:pt x="85" y="41"/>
                </a:cubicBezTo>
                <a:cubicBezTo>
                  <a:pt x="84" y="41"/>
                  <a:pt x="84" y="41"/>
                  <a:pt x="84" y="41"/>
                </a:cubicBezTo>
                <a:cubicBezTo>
                  <a:pt x="84" y="41"/>
                  <a:pt x="83" y="41"/>
                  <a:pt x="83" y="41"/>
                </a:cubicBezTo>
                <a:cubicBezTo>
                  <a:pt x="83" y="41"/>
                  <a:pt x="83" y="41"/>
                  <a:pt x="83" y="41"/>
                </a:cubicBezTo>
                <a:cubicBezTo>
                  <a:pt x="83" y="41"/>
                  <a:pt x="84" y="41"/>
                  <a:pt x="84" y="41"/>
                </a:cubicBezTo>
                <a:cubicBezTo>
                  <a:pt x="84" y="40"/>
                  <a:pt x="84" y="40"/>
                  <a:pt x="84" y="40"/>
                </a:cubicBezTo>
                <a:cubicBezTo>
                  <a:pt x="84" y="40"/>
                  <a:pt x="84" y="40"/>
                  <a:pt x="84" y="40"/>
                </a:cubicBezTo>
                <a:cubicBezTo>
                  <a:pt x="84" y="40"/>
                  <a:pt x="84" y="40"/>
                  <a:pt x="84" y="40"/>
                </a:cubicBezTo>
                <a:cubicBezTo>
                  <a:pt x="84" y="40"/>
                  <a:pt x="84" y="40"/>
                  <a:pt x="84" y="40"/>
                </a:cubicBezTo>
                <a:cubicBezTo>
                  <a:pt x="83" y="40"/>
                  <a:pt x="83" y="41"/>
                  <a:pt x="83" y="41"/>
                </a:cubicBezTo>
                <a:cubicBezTo>
                  <a:pt x="83" y="41"/>
                  <a:pt x="83" y="41"/>
                  <a:pt x="83" y="41"/>
                </a:cubicBezTo>
                <a:cubicBezTo>
                  <a:pt x="83" y="41"/>
                  <a:pt x="82" y="41"/>
                  <a:pt x="82" y="41"/>
                </a:cubicBezTo>
                <a:cubicBezTo>
                  <a:pt x="82" y="41"/>
                  <a:pt x="83" y="41"/>
                  <a:pt x="83" y="41"/>
                </a:cubicBezTo>
                <a:cubicBezTo>
                  <a:pt x="83" y="41"/>
                  <a:pt x="83" y="41"/>
                  <a:pt x="83" y="41"/>
                </a:cubicBezTo>
                <a:cubicBezTo>
                  <a:pt x="83" y="41"/>
                  <a:pt x="82" y="41"/>
                  <a:pt x="82" y="42"/>
                </a:cubicBezTo>
                <a:cubicBezTo>
                  <a:pt x="82" y="42"/>
                  <a:pt x="82" y="42"/>
                  <a:pt x="82" y="42"/>
                </a:cubicBezTo>
                <a:cubicBezTo>
                  <a:pt x="82" y="42"/>
                  <a:pt x="82" y="42"/>
                  <a:pt x="82" y="42"/>
                </a:cubicBezTo>
                <a:cubicBezTo>
                  <a:pt x="82" y="42"/>
                  <a:pt x="81" y="42"/>
                  <a:pt x="81" y="42"/>
                </a:cubicBezTo>
                <a:cubicBezTo>
                  <a:pt x="81" y="42"/>
                  <a:pt x="81" y="42"/>
                  <a:pt x="81" y="42"/>
                </a:cubicBezTo>
                <a:cubicBezTo>
                  <a:pt x="81" y="42"/>
                  <a:pt x="81" y="42"/>
                  <a:pt x="81" y="42"/>
                </a:cubicBezTo>
                <a:cubicBezTo>
                  <a:pt x="81" y="42"/>
                  <a:pt x="81" y="42"/>
                  <a:pt x="81" y="42"/>
                </a:cubicBezTo>
                <a:cubicBezTo>
                  <a:pt x="81" y="43"/>
                  <a:pt x="80" y="43"/>
                  <a:pt x="81" y="43"/>
                </a:cubicBezTo>
                <a:cubicBezTo>
                  <a:pt x="81" y="43"/>
                  <a:pt x="81" y="43"/>
                  <a:pt x="81" y="43"/>
                </a:cubicBezTo>
                <a:cubicBezTo>
                  <a:pt x="81" y="43"/>
                  <a:pt x="81" y="43"/>
                  <a:pt x="82" y="43"/>
                </a:cubicBezTo>
                <a:cubicBezTo>
                  <a:pt x="82" y="42"/>
                  <a:pt x="82" y="42"/>
                  <a:pt x="82" y="42"/>
                </a:cubicBezTo>
                <a:cubicBezTo>
                  <a:pt x="82" y="42"/>
                  <a:pt x="82" y="42"/>
                  <a:pt x="82" y="42"/>
                </a:cubicBezTo>
                <a:cubicBezTo>
                  <a:pt x="82" y="42"/>
                  <a:pt x="83" y="42"/>
                  <a:pt x="83" y="42"/>
                </a:cubicBezTo>
                <a:cubicBezTo>
                  <a:pt x="83" y="42"/>
                  <a:pt x="83" y="42"/>
                  <a:pt x="83" y="42"/>
                </a:cubicBezTo>
                <a:cubicBezTo>
                  <a:pt x="83" y="43"/>
                  <a:pt x="83" y="43"/>
                  <a:pt x="82" y="43"/>
                </a:cubicBezTo>
                <a:cubicBezTo>
                  <a:pt x="82" y="43"/>
                  <a:pt x="82" y="43"/>
                  <a:pt x="82" y="43"/>
                </a:cubicBezTo>
                <a:cubicBezTo>
                  <a:pt x="82" y="43"/>
                  <a:pt x="82" y="43"/>
                  <a:pt x="82" y="43"/>
                </a:cubicBezTo>
                <a:cubicBezTo>
                  <a:pt x="82" y="43"/>
                  <a:pt x="82" y="43"/>
                  <a:pt x="83" y="43"/>
                </a:cubicBezTo>
                <a:cubicBezTo>
                  <a:pt x="83" y="43"/>
                  <a:pt x="83" y="43"/>
                  <a:pt x="83" y="43"/>
                </a:cubicBezTo>
                <a:cubicBezTo>
                  <a:pt x="83" y="43"/>
                  <a:pt x="83" y="43"/>
                  <a:pt x="83" y="43"/>
                </a:cubicBezTo>
                <a:cubicBezTo>
                  <a:pt x="83" y="43"/>
                  <a:pt x="83" y="43"/>
                  <a:pt x="83" y="43"/>
                </a:cubicBezTo>
                <a:cubicBezTo>
                  <a:pt x="83" y="43"/>
                  <a:pt x="83" y="43"/>
                  <a:pt x="83" y="43"/>
                </a:cubicBezTo>
                <a:cubicBezTo>
                  <a:pt x="83" y="43"/>
                  <a:pt x="84" y="43"/>
                  <a:pt x="84" y="43"/>
                </a:cubicBezTo>
                <a:cubicBezTo>
                  <a:pt x="84" y="43"/>
                  <a:pt x="84" y="43"/>
                  <a:pt x="84" y="43"/>
                </a:cubicBezTo>
                <a:cubicBezTo>
                  <a:pt x="84" y="43"/>
                  <a:pt x="84" y="43"/>
                  <a:pt x="84" y="43"/>
                </a:cubicBezTo>
                <a:cubicBezTo>
                  <a:pt x="84" y="44"/>
                  <a:pt x="84" y="44"/>
                  <a:pt x="84" y="44"/>
                </a:cubicBezTo>
                <a:cubicBezTo>
                  <a:pt x="84" y="44"/>
                  <a:pt x="84" y="44"/>
                  <a:pt x="84" y="44"/>
                </a:cubicBezTo>
                <a:cubicBezTo>
                  <a:pt x="84" y="44"/>
                  <a:pt x="84" y="44"/>
                  <a:pt x="84" y="44"/>
                </a:cubicBezTo>
                <a:cubicBezTo>
                  <a:pt x="84" y="44"/>
                  <a:pt x="84" y="44"/>
                  <a:pt x="84" y="44"/>
                </a:cubicBezTo>
                <a:cubicBezTo>
                  <a:pt x="84" y="44"/>
                  <a:pt x="84" y="43"/>
                  <a:pt x="85" y="43"/>
                </a:cubicBezTo>
                <a:cubicBezTo>
                  <a:pt x="85" y="43"/>
                  <a:pt x="85" y="43"/>
                  <a:pt x="86" y="43"/>
                </a:cubicBezTo>
                <a:cubicBezTo>
                  <a:pt x="86" y="44"/>
                  <a:pt x="86" y="43"/>
                  <a:pt x="87" y="43"/>
                </a:cubicBezTo>
                <a:cubicBezTo>
                  <a:pt x="87" y="43"/>
                  <a:pt x="87" y="44"/>
                  <a:pt x="87" y="43"/>
                </a:cubicBezTo>
                <a:cubicBezTo>
                  <a:pt x="87" y="43"/>
                  <a:pt x="87" y="43"/>
                  <a:pt x="87" y="43"/>
                </a:cubicBezTo>
                <a:cubicBezTo>
                  <a:pt x="87" y="43"/>
                  <a:pt x="87" y="43"/>
                  <a:pt x="87" y="43"/>
                </a:cubicBezTo>
                <a:cubicBezTo>
                  <a:pt x="87" y="43"/>
                  <a:pt x="87" y="43"/>
                  <a:pt x="87" y="43"/>
                </a:cubicBezTo>
                <a:cubicBezTo>
                  <a:pt x="87" y="44"/>
                  <a:pt x="87" y="44"/>
                  <a:pt x="87" y="44"/>
                </a:cubicBezTo>
                <a:cubicBezTo>
                  <a:pt x="88" y="44"/>
                  <a:pt x="88" y="44"/>
                  <a:pt x="88" y="44"/>
                </a:cubicBezTo>
                <a:cubicBezTo>
                  <a:pt x="88" y="44"/>
                  <a:pt x="88" y="44"/>
                  <a:pt x="88" y="44"/>
                </a:cubicBezTo>
                <a:cubicBezTo>
                  <a:pt x="88" y="44"/>
                  <a:pt x="88" y="44"/>
                  <a:pt x="88" y="44"/>
                </a:cubicBezTo>
                <a:cubicBezTo>
                  <a:pt x="88" y="44"/>
                  <a:pt x="88" y="44"/>
                  <a:pt x="88" y="44"/>
                </a:cubicBezTo>
                <a:cubicBezTo>
                  <a:pt x="88" y="44"/>
                  <a:pt x="88" y="44"/>
                  <a:pt x="88" y="44"/>
                </a:cubicBezTo>
                <a:cubicBezTo>
                  <a:pt x="88" y="44"/>
                  <a:pt x="88" y="44"/>
                  <a:pt x="88" y="45"/>
                </a:cubicBezTo>
                <a:cubicBezTo>
                  <a:pt x="88" y="45"/>
                  <a:pt x="88" y="44"/>
                  <a:pt x="88" y="44"/>
                </a:cubicBezTo>
                <a:cubicBezTo>
                  <a:pt x="88" y="44"/>
                  <a:pt x="88" y="44"/>
                  <a:pt x="89" y="44"/>
                </a:cubicBezTo>
                <a:cubicBezTo>
                  <a:pt x="89" y="44"/>
                  <a:pt x="89" y="44"/>
                  <a:pt x="89" y="44"/>
                </a:cubicBezTo>
                <a:cubicBezTo>
                  <a:pt x="89" y="44"/>
                  <a:pt x="89" y="44"/>
                  <a:pt x="89" y="45"/>
                </a:cubicBezTo>
                <a:cubicBezTo>
                  <a:pt x="89" y="45"/>
                  <a:pt x="89" y="45"/>
                  <a:pt x="89" y="45"/>
                </a:cubicBezTo>
                <a:cubicBezTo>
                  <a:pt x="89" y="45"/>
                  <a:pt x="89" y="45"/>
                  <a:pt x="89" y="45"/>
                </a:cubicBezTo>
                <a:cubicBezTo>
                  <a:pt x="89" y="45"/>
                  <a:pt x="89" y="45"/>
                  <a:pt x="89" y="45"/>
                </a:cubicBezTo>
                <a:cubicBezTo>
                  <a:pt x="90" y="45"/>
                  <a:pt x="90" y="45"/>
                  <a:pt x="90" y="45"/>
                </a:cubicBezTo>
                <a:cubicBezTo>
                  <a:pt x="90" y="45"/>
                  <a:pt x="90" y="45"/>
                  <a:pt x="90" y="45"/>
                </a:cubicBezTo>
                <a:cubicBezTo>
                  <a:pt x="90" y="45"/>
                  <a:pt x="90" y="45"/>
                  <a:pt x="90" y="45"/>
                </a:cubicBezTo>
                <a:cubicBezTo>
                  <a:pt x="90" y="45"/>
                  <a:pt x="90" y="45"/>
                  <a:pt x="90" y="45"/>
                </a:cubicBezTo>
                <a:cubicBezTo>
                  <a:pt x="90" y="46"/>
                  <a:pt x="91" y="46"/>
                  <a:pt x="90" y="46"/>
                </a:cubicBezTo>
                <a:cubicBezTo>
                  <a:pt x="90" y="46"/>
                  <a:pt x="90" y="46"/>
                  <a:pt x="90" y="46"/>
                </a:cubicBezTo>
                <a:cubicBezTo>
                  <a:pt x="90" y="46"/>
                  <a:pt x="90" y="46"/>
                  <a:pt x="90" y="46"/>
                </a:cubicBezTo>
                <a:cubicBezTo>
                  <a:pt x="90" y="46"/>
                  <a:pt x="89" y="46"/>
                  <a:pt x="89" y="45"/>
                </a:cubicBezTo>
                <a:cubicBezTo>
                  <a:pt x="89" y="45"/>
                  <a:pt x="89" y="45"/>
                  <a:pt x="89" y="45"/>
                </a:cubicBezTo>
                <a:cubicBezTo>
                  <a:pt x="89" y="46"/>
                  <a:pt x="90" y="46"/>
                  <a:pt x="89" y="46"/>
                </a:cubicBezTo>
                <a:cubicBezTo>
                  <a:pt x="89" y="46"/>
                  <a:pt x="89" y="46"/>
                  <a:pt x="89" y="46"/>
                </a:cubicBezTo>
                <a:cubicBezTo>
                  <a:pt x="89" y="46"/>
                  <a:pt x="89" y="47"/>
                  <a:pt x="88" y="46"/>
                </a:cubicBezTo>
                <a:cubicBezTo>
                  <a:pt x="88" y="46"/>
                  <a:pt x="88" y="46"/>
                  <a:pt x="87" y="46"/>
                </a:cubicBezTo>
                <a:cubicBezTo>
                  <a:pt x="87" y="46"/>
                  <a:pt x="87" y="46"/>
                  <a:pt x="87" y="46"/>
                </a:cubicBezTo>
                <a:cubicBezTo>
                  <a:pt x="87" y="46"/>
                  <a:pt x="87" y="46"/>
                  <a:pt x="87" y="46"/>
                </a:cubicBezTo>
                <a:cubicBezTo>
                  <a:pt x="87" y="46"/>
                  <a:pt x="87" y="46"/>
                  <a:pt x="87" y="46"/>
                </a:cubicBezTo>
                <a:cubicBezTo>
                  <a:pt x="87" y="46"/>
                  <a:pt x="87" y="46"/>
                  <a:pt x="87" y="46"/>
                </a:cubicBezTo>
                <a:cubicBezTo>
                  <a:pt x="86" y="45"/>
                  <a:pt x="86" y="45"/>
                  <a:pt x="86" y="45"/>
                </a:cubicBezTo>
                <a:cubicBezTo>
                  <a:pt x="86" y="45"/>
                  <a:pt x="86" y="45"/>
                  <a:pt x="86" y="45"/>
                </a:cubicBezTo>
                <a:cubicBezTo>
                  <a:pt x="85" y="45"/>
                  <a:pt x="85" y="45"/>
                  <a:pt x="85" y="45"/>
                </a:cubicBezTo>
                <a:cubicBezTo>
                  <a:pt x="84" y="45"/>
                  <a:pt x="84" y="46"/>
                  <a:pt x="84" y="46"/>
                </a:cubicBezTo>
                <a:cubicBezTo>
                  <a:pt x="83" y="45"/>
                  <a:pt x="83" y="45"/>
                  <a:pt x="82" y="45"/>
                </a:cubicBezTo>
                <a:cubicBezTo>
                  <a:pt x="82" y="45"/>
                  <a:pt x="82" y="45"/>
                  <a:pt x="81" y="45"/>
                </a:cubicBezTo>
                <a:cubicBezTo>
                  <a:pt x="81" y="45"/>
                  <a:pt x="81" y="45"/>
                  <a:pt x="81" y="45"/>
                </a:cubicBezTo>
                <a:cubicBezTo>
                  <a:pt x="81" y="45"/>
                  <a:pt x="81" y="45"/>
                  <a:pt x="82" y="45"/>
                </a:cubicBezTo>
                <a:cubicBezTo>
                  <a:pt x="82" y="45"/>
                  <a:pt x="82" y="45"/>
                  <a:pt x="82" y="45"/>
                </a:cubicBezTo>
                <a:cubicBezTo>
                  <a:pt x="82" y="45"/>
                  <a:pt x="83" y="45"/>
                  <a:pt x="83" y="46"/>
                </a:cubicBezTo>
                <a:cubicBezTo>
                  <a:pt x="83" y="46"/>
                  <a:pt x="83" y="46"/>
                  <a:pt x="82" y="46"/>
                </a:cubicBezTo>
                <a:cubicBezTo>
                  <a:pt x="82" y="46"/>
                  <a:pt x="82" y="46"/>
                  <a:pt x="82" y="46"/>
                </a:cubicBezTo>
                <a:cubicBezTo>
                  <a:pt x="82" y="46"/>
                  <a:pt x="82" y="46"/>
                  <a:pt x="82" y="46"/>
                </a:cubicBezTo>
                <a:cubicBezTo>
                  <a:pt x="83" y="46"/>
                  <a:pt x="83" y="46"/>
                  <a:pt x="83" y="46"/>
                </a:cubicBezTo>
                <a:cubicBezTo>
                  <a:pt x="83" y="46"/>
                  <a:pt x="83" y="46"/>
                  <a:pt x="83" y="46"/>
                </a:cubicBezTo>
                <a:cubicBezTo>
                  <a:pt x="84" y="46"/>
                  <a:pt x="84" y="46"/>
                  <a:pt x="84" y="46"/>
                </a:cubicBezTo>
                <a:cubicBezTo>
                  <a:pt x="85" y="46"/>
                  <a:pt x="85" y="45"/>
                  <a:pt x="85" y="45"/>
                </a:cubicBezTo>
                <a:cubicBezTo>
                  <a:pt x="85" y="45"/>
                  <a:pt x="85" y="46"/>
                  <a:pt x="85" y="46"/>
                </a:cubicBezTo>
                <a:cubicBezTo>
                  <a:pt x="85" y="46"/>
                  <a:pt x="85" y="46"/>
                  <a:pt x="85" y="46"/>
                </a:cubicBezTo>
                <a:cubicBezTo>
                  <a:pt x="85" y="46"/>
                  <a:pt x="85" y="47"/>
                  <a:pt x="85" y="47"/>
                </a:cubicBezTo>
                <a:cubicBezTo>
                  <a:pt x="85" y="47"/>
                  <a:pt x="84" y="47"/>
                  <a:pt x="84" y="47"/>
                </a:cubicBezTo>
                <a:cubicBezTo>
                  <a:pt x="84" y="47"/>
                  <a:pt x="84" y="47"/>
                  <a:pt x="84" y="47"/>
                </a:cubicBezTo>
                <a:cubicBezTo>
                  <a:pt x="84" y="47"/>
                  <a:pt x="83" y="47"/>
                  <a:pt x="83" y="47"/>
                </a:cubicBezTo>
                <a:cubicBezTo>
                  <a:pt x="83" y="47"/>
                  <a:pt x="83" y="47"/>
                  <a:pt x="83" y="47"/>
                </a:cubicBezTo>
                <a:cubicBezTo>
                  <a:pt x="84" y="48"/>
                  <a:pt x="83" y="48"/>
                  <a:pt x="83" y="49"/>
                </a:cubicBezTo>
                <a:cubicBezTo>
                  <a:pt x="83" y="49"/>
                  <a:pt x="83" y="49"/>
                  <a:pt x="83" y="49"/>
                </a:cubicBezTo>
                <a:cubicBezTo>
                  <a:pt x="83" y="49"/>
                  <a:pt x="83" y="49"/>
                  <a:pt x="83" y="49"/>
                </a:cubicBezTo>
                <a:cubicBezTo>
                  <a:pt x="83" y="49"/>
                  <a:pt x="83" y="48"/>
                  <a:pt x="84" y="48"/>
                </a:cubicBezTo>
                <a:cubicBezTo>
                  <a:pt x="84" y="48"/>
                  <a:pt x="84" y="48"/>
                  <a:pt x="84" y="48"/>
                </a:cubicBezTo>
                <a:cubicBezTo>
                  <a:pt x="84" y="48"/>
                  <a:pt x="85" y="48"/>
                  <a:pt x="85" y="48"/>
                </a:cubicBezTo>
                <a:cubicBezTo>
                  <a:pt x="85" y="48"/>
                  <a:pt x="85" y="48"/>
                  <a:pt x="85" y="48"/>
                </a:cubicBezTo>
                <a:cubicBezTo>
                  <a:pt x="85" y="48"/>
                  <a:pt x="85" y="48"/>
                  <a:pt x="86" y="48"/>
                </a:cubicBezTo>
                <a:cubicBezTo>
                  <a:pt x="86" y="48"/>
                  <a:pt x="86" y="48"/>
                  <a:pt x="86" y="48"/>
                </a:cubicBezTo>
                <a:cubicBezTo>
                  <a:pt x="86" y="48"/>
                  <a:pt x="85" y="48"/>
                  <a:pt x="85" y="48"/>
                </a:cubicBezTo>
                <a:cubicBezTo>
                  <a:pt x="85" y="48"/>
                  <a:pt x="85" y="49"/>
                  <a:pt x="85" y="49"/>
                </a:cubicBezTo>
                <a:cubicBezTo>
                  <a:pt x="85" y="49"/>
                  <a:pt x="84" y="49"/>
                  <a:pt x="84" y="49"/>
                </a:cubicBezTo>
                <a:cubicBezTo>
                  <a:pt x="84" y="49"/>
                  <a:pt x="84" y="49"/>
                  <a:pt x="84" y="49"/>
                </a:cubicBezTo>
                <a:cubicBezTo>
                  <a:pt x="84" y="49"/>
                  <a:pt x="84" y="49"/>
                  <a:pt x="84" y="49"/>
                </a:cubicBezTo>
                <a:cubicBezTo>
                  <a:pt x="84" y="49"/>
                  <a:pt x="84" y="49"/>
                  <a:pt x="85" y="49"/>
                </a:cubicBezTo>
                <a:cubicBezTo>
                  <a:pt x="85" y="49"/>
                  <a:pt x="85" y="49"/>
                  <a:pt x="85" y="49"/>
                </a:cubicBezTo>
                <a:cubicBezTo>
                  <a:pt x="85" y="49"/>
                  <a:pt x="85" y="49"/>
                  <a:pt x="85" y="49"/>
                </a:cubicBezTo>
                <a:cubicBezTo>
                  <a:pt x="85" y="49"/>
                  <a:pt x="86" y="49"/>
                  <a:pt x="86" y="48"/>
                </a:cubicBezTo>
                <a:cubicBezTo>
                  <a:pt x="86" y="48"/>
                  <a:pt x="86" y="48"/>
                  <a:pt x="86" y="48"/>
                </a:cubicBezTo>
                <a:cubicBezTo>
                  <a:pt x="86" y="48"/>
                  <a:pt x="87" y="48"/>
                  <a:pt x="87" y="47"/>
                </a:cubicBezTo>
                <a:cubicBezTo>
                  <a:pt x="87" y="47"/>
                  <a:pt x="87" y="47"/>
                  <a:pt x="87" y="47"/>
                </a:cubicBezTo>
                <a:cubicBezTo>
                  <a:pt x="87" y="47"/>
                  <a:pt x="87" y="47"/>
                  <a:pt x="87" y="48"/>
                </a:cubicBezTo>
                <a:cubicBezTo>
                  <a:pt x="87" y="48"/>
                  <a:pt x="88" y="47"/>
                  <a:pt x="88" y="47"/>
                </a:cubicBezTo>
                <a:cubicBezTo>
                  <a:pt x="88" y="47"/>
                  <a:pt x="89" y="47"/>
                  <a:pt x="89" y="47"/>
                </a:cubicBezTo>
                <a:cubicBezTo>
                  <a:pt x="89" y="47"/>
                  <a:pt x="89" y="47"/>
                  <a:pt x="90" y="47"/>
                </a:cubicBezTo>
                <a:cubicBezTo>
                  <a:pt x="90" y="47"/>
                  <a:pt x="90" y="47"/>
                  <a:pt x="90" y="47"/>
                </a:cubicBezTo>
                <a:cubicBezTo>
                  <a:pt x="90" y="47"/>
                  <a:pt x="90" y="47"/>
                  <a:pt x="90" y="46"/>
                </a:cubicBezTo>
                <a:cubicBezTo>
                  <a:pt x="91" y="47"/>
                  <a:pt x="91" y="47"/>
                  <a:pt x="91" y="47"/>
                </a:cubicBezTo>
                <a:cubicBezTo>
                  <a:pt x="91" y="47"/>
                  <a:pt x="90" y="47"/>
                  <a:pt x="90" y="47"/>
                </a:cubicBezTo>
                <a:cubicBezTo>
                  <a:pt x="90" y="47"/>
                  <a:pt x="90" y="47"/>
                  <a:pt x="90" y="47"/>
                </a:cubicBezTo>
                <a:cubicBezTo>
                  <a:pt x="90" y="47"/>
                  <a:pt x="90" y="47"/>
                  <a:pt x="90" y="48"/>
                </a:cubicBezTo>
                <a:cubicBezTo>
                  <a:pt x="90" y="48"/>
                  <a:pt x="90" y="48"/>
                  <a:pt x="90" y="48"/>
                </a:cubicBezTo>
                <a:cubicBezTo>
                  <a:pt x="90" y="48"/>
                  <a:pt x="90" y="48"/>
                  <a:pt x="90" y="48"/>
                </a:cubicBezTo>
                <a:cubicBezTo>
                  <a:pt x="90" y="48"/>
                  <a:pt x="90" y="48"/>
                  <a:pt x="90" y="48"/>
                </a:cubicBezTo>
                <a:cubicBezTo>
                  <a:pt x="90" y="48"/>
                  <a:pt x="90" y="48"/>
                  <a:pt x="90" y="48"/>
                </a:cubicBezTo>
                <a:cubicBezTo>
                  <a:pt x="90" y="48"/>
                  <a:pt x="90" y="48"/>
                  <a:pt x="90" y="48"/>
                </a:cubicBezTo>
                <a:cubicBezTo>
                  <a:pt x="90" y="48"/>
                  <a:pt x="89" y="48"/>
                  <a:pt x="89" y="48"/>
                </a:cubicBezTo>
                <a:cubicBezTo>
                  <a:pt x="89" y="49"/>
                  <a:pt x="89" y="49"/>
                  <a:pt x="90" y="49"/>
                </a:cubicBezTo>
                <a:cubicBezTo>
                  <a:pt x="90" y="49"/>
                  <a:pt x="90" y="49"/>
                  <a:pt x="90" y="49"/>
                </a:cubicBezTo>
                <a:cubicBezTo>
                  <a:pt x="89" y="49"/>
                  <a:pt x="89" y="49"/>
                  <a:pt x="89" y="49"/>
                </a:cubicBezTo>
                <a:cubicBezTo>
                  <a:pt x="89" y="49"/>
                  <a:pt x="89" y="49"/>
                  <a:pt x="89" y="49"/>
                </a:cubicBezTo>
                <a:cubicBezTo>
                  <a:pt x="89" y="49"/>
                  <a:pt x="89" y="49"/>
                  <a:pt x="89" y="49"/>
                </a:cubicBezTo>
                <a:cubicBezTo>
                  <a:pt x="89" y="49"/>
                  <a:pt x="89" y="50"/>
                  <a:pt x="89" y="50"/>
                </a:cubicBezTo>
                <a:cubicBezTo>
                  <a:pt x="89" y="50"/>
                  <a:pt x="89" y="50"/>
                  <a:pt x="88" y="50"/>
                </a:cubicBezTo>
                <a:cubicBezTo>
                  <a:pt x="89" y="50"/>
                  <a:pt x="89" y="50"/>
                  <a:pt x="89" y="50"/>
                </a:cubicBezTo>
                <a:cubicBezTo>
                  <a:pt x="89" y="50"/>
                  <a:pt x="89" y="50"/>
                  <a:pt x="89" y="50"/>
                </a:cubicBezTo>
                <a:cubicBezTo>
                  <a:pt x="89" y="50"/>
                  <a:pt x="89" y="51"/>
                  <a:pt x="89" y="51"/>
                </a:cubicBezTo>
                <a:cubicBezTo>
                  <a:pt x="88" y="51"/>
                  <a:pt x="88" y="51"/>
                  <a:pt x="88" y="51"/>
                </a:cubicBezTo>
                <a:cubicBezTo>
                  <a:pt x="88" y="51"/>
                  <a:pt x="88" y="51"/>
                  <a:pt x="88" y="51"/>
                </a:cubicBezTo>
                <a:cubicBezTo>
                  <a:pt x="88" y="51"/>
                  <a:pt x="88" y="51"/>
                  <a:pt x="88" y="51"/>
                </a:cubicBezTo>
                <a:cubicBezTo>
                  <a:pt x="88" y="51"/>
                  <a:pt x="88" y="51"/>
                  <a:pt x="88" y="51"/>
                </a:cubicBezTo>
                <a:cubicBezTo>
                  <a:pt x="88" y="51"/>
                  <a:pt x="88" y="51"/>
                  <a:pt x="88" y="51"/>
                </a:cubicBezTo>
                <a:cubicBezTo>
                  <a:pt x="88" y="51"/>
                  <a:pt x="87" y="52"/>
                  <a:pt x="87" y="52"/>
                </a:cubicBezTo>
                <a:cubicBezTo>
                  <a:pt x="87" y="52"/>
                  <a:pt x="87" y="52"/>
                  <a:pt x="87" y="52"/>
                </a:cubicBezTo>
                <a:cubicBezTo>
                  <a:pt x="87" y="52"/>
                  <a:pt x="87" y="52"/>
                  <a:pt x="87" y="52"/>
                </a:cubicBezTo>
                <a:cubicBezTo>
                  <a:pt x="86" y="52"/>
                  <a:pt x="86" y="52"/>
                  <a:pt x="86" y="52"/>
                </a:cubicBezTo>
                <a:cubicBezTo>
                  <a:pt x="86" y="53"/>
                  <a:pt x="86" y="53"/>
                  <a:pt x="85" y="53"/>
                </a:cubicBezTo>
                <a:cubicBezTo>
                  <a:pt x="85" y="53"/>
                  <a:pt x="85" y="53"/>
                  <a:pt x="85" y="53"/>
                </a:cubicBezTo>
                <a:cubicBezTo>
                  <a:pt x="85" y="53"/>
                  <a:pt x="85" y="53"/>
                  <a:pt x="85" y="53"/>
                </a:cubicBezTo>
                <a:cubicBezTo>
                  <a:pt x="85" y="53"/>
                  <a:pt x="84" y="53"/>
                  <a:pt x="84" y="53"/>
                </a:cubicBezTo>
                <a:cubicBezTo>
                  <a:pt x="84" y="53"/>
                  <a:pt x="85" y="53"/>
                  <a:pt x="85" y="53"/>
                </a:cubicBezTo>
                <a:cubicBezTo>
                  <a:pt x="85" y="54"/>
                  <a:pt x="84" y="54"/>
                  <a:pt x="84" y="54"/>
                </a:cubicBezTo>
                <a:cubicBezTo>
                  <a:pt x="84" y="53"/>
                  <a:pt x="84" y="54"/>
                  <a:pt x="84" y="53"/>
                </a:cubicBezTo>
                <a:cubicBezTo>
                  <a:pt x="84" y="54"/>
                  <a:pt x="84" y="54"/>
                  <a:pt x="84" y="54"/>
                </a:cubicBezTo>
                <a:cubicBezTo>
                  <a:pt x="84" y="54"/>
                  <a:pt x="84" y="54"/>
                  <a:pt x="83" y="54"/>
                </a:cubicBezTo>
                <a:cubicBezTo>
                  <a:pt x="83" y="54"/>
                  <a:pt x="83" y="54"/>
                  <a:pt x="83" y="54"/>
                </a:cubicBezTo>
                <a:cubicBezTo>
                  <a:pt x="83" y="54"/>
                  <a:pt x="83" y="54"/>
                  <a:pt x="82" y="54"/>
                </a:cubicBezTo>
                <a:cubicBezTo>
                  <a:pt x="82" y="54"/>
                  <a:pt x="82" y="54"/>
                  <a:pt x="81" y="53"/>
                </a:cubicBezTo>
                <a:cubicBezTo>
                  <a:pt x="81" y="53"/>
                  <a:pt x="81" y="53"/>
                  <a:pt x="81" y="53"/>
                </a:cubicBezTo>
                <a:cubicBezTo>
                  <a:pt x="81" y="54"/>
                  <a:pt x="81" y="54"/>
                  <a:pt x="81" y="54"/>
                </a:cubicBezTo>
                <a:cubicBezTo>
                  <a:pt x="81" y="54"/>
                  <a:pt x="82" y="54"/>
                  <a:pt x="82" y="54"/>
                </a:cubicBezTo>
                <a:cubicBezTo>
                  <a:pt x="82" y="54"/>
                  <a:pt x="82" y="54"/>
                  <a:pt x="82" y="54"/>
                </a:cubicBezTo>
                <a:cubicBezTo>
                  <a:pt x="82" y="54"/>
                  <a:pt x="82" y="54"/>
                  <a:pt x="82" y="54"/>
                </a:cubicBezTo>
                <a:cubicBezTo>
                  <a:pt x="82" y="54"/>
                  <a:pt x="82" y="54"/>
                  <a:pt x="82" y="54"/>
                </a:cubicBezTo>
                <a:cubicBezTo>
                  <a:pt x="83" y="54"/>
                  <a:pt x="82" y="55"/>
                  <a:pt x="82" y="55"/>
                </a:cubicBezTo>
                <a:cubicBezTo>
                  <a:pt x="82" y="55"/>
                  <a:pt x="82" y="55"/>
                  <a:pt x="82" y="55"/>
                </a:cubicBezTo>
                <a:cubicBezTo>
                  <a:pt x="82" y="55"/>
                  <a:pt x="82" y="55"/>
                  <a:pt x="81" y="55"/>
                </a:cubicBezTo>
                <a:cubicBezTo>
                  <a:pt x="81" y="56"/>
                  <a:pt x="82" y="56"/>
                  <a:pt x="81" y="56"/>
                </a:cubicBezTo>
                <a:cubicBezTo>
                  <a:pt x="81" y="56"/>
                  <a:pt x="81" y="56"/>
                  <a:pt x="81" y="56"/>
                </a:cubicBezTo>
                <a:cubicBezTo>
                  <a:pt x="81" y="56"/>
                  <a:pt x="81" y="57"/>
                  <a:pt x="81" y="57"/>
                </a:cubicBezTo>
                <a:cubicBezTo>
                  <a:pt x="81" y="57"/>
                  <a:pt x="81" y="57"/>
                  <a:pt x="81" y="57"/>
                </a:cubicBezTo>
                <a:cubicBezTo>
                  <a:pt x="81" y="57"/>
                  <a:pt x="81" y="57"/>
                  <a:pt x="81" y="57"/>
                </a:cubicBezTo>
                <a:cubicBezTo>
                  <a:pt x="81" y="57"/>
                  <a:pt x="81" y="57"/>
                  <a:pt x="81" y="57"/>
                </a:cubicBezTo>
                <a:cubicBezTo>
                  <a:pt x="81" y="57"/>
                  <a:pt x="81" y="57"/>
                  <a:pt x="81" y="58"/>
                </a:cubicBezTo>
                <a:cubicBezTo>
                  <a:pt x="81" y="58"/>
                  <a:pt x="81" y="58"/>
                  <a:pt x="81" y="58"/>
                </a:cubicBezTo>
                <a:cubicBezTo>
                  <a:pt x="81" y="58"/>
                  <a:pt x="81" y="58"/>
                  <a:pt x="81" y="59"/>
                </a:cubicBezTo>
                <a:cubicBezTo>
                  <a:pt x="81" y="59"/>
                  <a:pt x="81" y="59"/>
                  <a:pt x="80" y="59"/>
                </a:cubicBezTo>
                <a:cubicBezTo>
                  <a:pt x="80" y="59"/>
                  <a:pt x="80" y="59"/>
                  <a:pt x="80" y="59"/>
                </a:cubicBezTo>
                <a:cubicBezTo>
                  <a:pt x="80" y="59"/>
                  <a:pt x="79" y="59"/>
                  <a:pt x="79" y="59"/>
                </a:cubicBezTo>
                <a:cubicBezTo>
                  <a:pt x="79" y="59"/>
                  <a:pt x="80" y="59"/>
                  <a:pt x="80" y="59"/>
                </a:cubicBezTo>
                <a:cubicBezTo>
                  <a:pt x="80" y="59"/>
                  <a:pt x="79" y="59"/>
                  <a:pt x="79" y="59"/>
                </a:cubicBezTo>
                <a:cubicBezTo>
                  <a:pt x="79" y="60"/>
                  <a:pt x="79" y="60"/>
                  <a:pt x="79" y="60"/>
                </a:cubicBezTo>
                <a:cubicBezTo>
                  <a:pt x="79" y="60"/>
                  <a:pt x="79" y="60"/>
                  <a:pt x="79" y="60"/>
                </a:cubicBezTo>
                <a:cubicBezTo>
                  <a:pt x="79" y="60"/>
                  <a:pt x="79" y="60"/>
                  <a:pt x="79" y="60"/>
                </a:cubicBezTo>
                <a:cubicBezTo>
                  <a:pt x="79" y="60"/>
                  <a:pt x="79" y="60"/>
                  <a:pt x="79" y="60"/>
                </a:cubicBezTo>
                <a:cubicBezTo>
                  <a:pt x="79" y="60"/>
                  <a:pt x="78" y="60"/>
                  <a:pt x="78" y="60"/>
                </a:cubicBezTo>
                <a:cubicBezTo>
                  <a:pt x="78" y="60"/>
                  <a:pt x="78" y="60"/>
                  <a:pt x="78" y="60"/>
                </a:cubicBezTo>
                <a:cubicBezTo>
                  <a:pt x="78" y="60"/>
                  <a:pt x="78" y="60"/>
                  <a:pt x="78" y="60"/>
                </a:cubicBezTo>
                <a:cubicBezTo>
                  <a:pt x="78" y="60"/>
                  <a:pt x="78" y="60"/>
                  <a:pt x="78" y="60"/>
                </a:cubicBezTo>
                <a:cubicBezTo>
                  <a:pt x="78" y="60"/>
                  <a:pt x="78" y="61"/>
                  <a:pt x="77" y="61"/>
                </a:cubicBezTo>
                <a:cubicBezTo>
                  <a:pt x="77" y="61"/>
                  <a:pt x="77" y="61"/>
                  <a:pt x="77" y="61"/>
                </a:cubicBezTo>
                <a:cubicBezTo>
                  <a:pt x="77" y="61"/>
                  <a:pt x="77" y="61"/>
                  <a:pt x="77" y="61"/>
                </a:cubicBezTo>
                <a:cubicBezTo>
                  <a:pt x="77" y="61"/>
                  <a:pt x="77" y="61"/>
                  <a:pt x="77" y="61"/>
                </a:cubicBezTo>
                <a:cubicBezTo>
                  <a:pt x="77" y="61"/>
                  <a:pt x="77" y="61"/>
                  <a:pt x="77" y="61"/>
                </a:cubicBezTo>
                <a:cubicBezTo>
                  <a:pt x="77" y="61"/>
                  <a:pt x="77" y="61"/>
                  <a:pt x="77" y="60"/>
                </a:cubicBezTo>
                <a:cubicBezTo>
                  <a:pt x="77" y="60"/>
                  <a:pt x="77" y="60"/>
                  <a:pt x="77" y="60"/>
                </a:cubicBezTo>
                <a:cubicBezTo>
                  <a:pt x="77" y="60"/>
                  <a:pt x="77" y="60"/>
                  <a:pt x="77" y="59"/>
                </a:cubicBezTo>
                <a:cubicBezTo>
                  <a:pt x="77" y="60"/>
                  <a:pt x="77" y="60"/>
                  <a:pt x="77" y="59"/>
                </a:cubicBezTo>
                <a:cubicBezTo>
                  <a:pt x="77" y="60"/>
                  <a:pt x="77" y="60"/>
                  <a:pt x="77" y="60"/>
                </a:cubicBezTo>
                <a:cubicBezTo>
                  <a:pt x="77" y="60"/>
                  <a:pt x="77" y="60"/>
                  <a:pt x="77" y="60"/>
                </a:cubicBezTo>
                <a:cubicBezTo>
                  <a:pt x="77" y="60"/>
                  <a:pt x="77" y="60"/>
                  <a:pt x="77" y="60"/>
                </a:cubicBezTo>
                <a:cubicBezTo>
                  <a:pt x="77" y="60"/>
                  <a:pt x="76" y="60"/>
                  <a:pt x="76" y="60"/>
                </a:cubicBezTo>
                <a:cubicBezTo>
                  <a:pt x="76" y="60"/>
                  <a:pt x="76" y="60"/>
                  <a:pt x="76" y="61"/>
                </a:cubicBezTo>
                <a:cubicBezTo>
                  <a:pt x="76" y="61"/>
                  <a:pt x="77" y="61"/>
                  <a:pt x="76" y="61"/>
                </a:cubicBezTo>
                <a:cubicBezTo>
                  <a:pt x="76" y="61"/>
                  <a:pt x="76" y="61"/>
                  <a:pt x="76" y="61"/>
                </a:cubicBezTo>
                <a:cubicBezTo>
                  <a:pt x="76" y="61"/>
                  <a:pt x="76" y="61"/>
                  <a:pt x="76" y="62"/>
                </a:cubicBezTo>
                <a:cubicBezTo>
                  <a:pt x="76" y="62"/>
                  <a:pt x="76" y="62"/>
                  <a:pt x="75" y="62"/>
                </a:cubicBezTo>
                <a:cubicBezTo>
                  <a:pt x="75" y="62"/>
                  <a:pt x="75" y="62"/>
                  <a:pt x="75" y="62"/>
                </a:cubicBezTo>
                <a:cubicBezTo>
                  <a:pt x="75" y="62"/>
                  <a:pt x="75" y="62"/>
                  <a:pt x="75" y="61"/>
                </a:cubicBezTo>
                <a:cubicBezTo>
                  <a:pt x="75" y="61"/>
                  <a:pt x="75" y="61"/>
                  <a:pt x="75" y="61"/>
                </a:cubicBezTo>
                <a:cubicBezTo>
                  <a:pt x="75" y="61"/>
                  <a:pt x="75" y="61"/>
                  <a:pt x="75" y="61"/>
                </a:cubicBezTo>
                <a:cubicBezTo>
                  <a:pt x="75" y="61"/>
                  <a:pt x="75" y="62"/>
                  <a:pt x="75" y="62"/>
                </a:cubicBezTo>
                <a:cubicBezTo>
                  <a:pt x="75" y="62"/>
                  <a:pt x="75" y="62"/>
                  <a:pt x="75" y="62"/>
                </a:cubicBezTo>
                <a:cubicBezTo>
                  <a:pt x="75" y="62"/>
                  <a:pt x="75" y="62"/>
                  <a:pt x="75" y="62"/>
                </a:cubicBezTo>
                <a:cubicBezTo>
                  <a:pt x="75" y="62"/>
                  <a:pt x="75" y="62"/>
                  <a:pt x="75" y="62"/>
                </a:cubicBezTo>
                <a:cubicBezTo>
                  <a:pt x="75" y="62"/>
                  <a:pt x="75" y="62"/>
                  <a:pt x="75" y="62"/>
                </a:cubicBezTo>
                <a:cubicBezTo>
                  <a:pt x="75" y="62"/>
                  <a:pt x="75" y="62"/>
                  <a:pt x="75" y="62"/>
                </a:cubicBezTo>
                <a:cubicBezTo>
                  <a:pt x="74" y="62"/>
                  <a:pt x="75" y="62"/>
                  <a:pt x="74" y="62"/>
                </a:cubicBezTo>
                <a:cubicBezTo>
                  <a:pt x="74" y="62"/>
                  <a:pt x="74" y="62"/>
                  <a:pt x="74" y="62"/>
                </a:cubicBezTo>
                <a:cubicBezTo>
                  <a:pt x="74" y="62"/>
                  <a:pt x="74" y="62"/>
                  <a:pt x="74" y="62"/>
                </a:cubicBezTo>
                <a:cubicBezTo>
                  <a:pt x="74" y="62"/>
                  <a:pt x="74" y="62"/>
                  <a:pt x="75" y="62"/>
                </a:cubicBezTo>
                <a:cubicBezTo>
                  <a:pt x="75" y="62"/>
                  <a:pt x="75" y="63"/>
                  <a:pt x="75" y="63"/>
                </a:cubicBezTo>
                <a:cubicBezTo>
                  <a:pt x="74" y="63"/>
                  <a:pt x="74" y="63"/>
                  <a:pt x="74" y="63"/>
                </a:cubicBezTo>
                <a:cubicBezTo>
                  <a:pt x="74" y="63"/>
                  <a:pt x="74" y="63"/>
                  <a:pt x="73" y="63"/>
                </a:cubicBezTo>
                <a:cubicBezTo>
                  <a:pt x="73" y="63"/>
                  <a:pt x="73" y="63"/>
                  <a:pt x="73" y="63"/>
                </a:cubicBezTo>
                <a:cubicBezTo>
                  <a:pt x="73" y="64"/>
                  <a:pt x="74" y="63"/>
                  <a:pt x="74" y="64"/>
                </a:cubicBezTo>
                <a:cubicBezTo>
                  <a:pt x="74" y="64"/>
                  <a:pt x="74" y="64"/>
                  <a:pt x="74" y="64"/>
                </a:cubicBezTo>
                <a:cubicBezTo>
                  <a:pt x="74" y="64"/>
                  <a:pt x="74" y="64"/>
                  <a:pt x="74" y="64"/>
                </a:cubicBezTo>
                <a:cubicBezTo>
                  <a:pt x="74" y="64"/>
                  <a:pt x="74" y="64"/>
                  <a:pt x="74" y="64"/>
                </a:cubicBezTo>
                <a:cubicBezTo>
                  <a:pt x="74" y="64"/>
                  <a:pt x="74" y="64"/>
                  <a:pt x="74" y="64"/>
                </a:cubicBezTo>
                <a:cubicBezTo>
                  <a:pt x="74" y="64"/>
                  <a:pt x="74" y="64"/>
                  <a:pt x="74" y="65"/>
                </a:cubicBezTo>
                <a:cubicBezTo>
                  <a:pt x="74" y="65"/>
                  <a:pt x="74" y="65"/>
                  <a:pt x="74" y="65"/>
                </a:cubicBezTo>
                <a:cubicBezTo>
                  <a:pt x="74" y="65"/>
                  <a:pt x="74" y="65"/>
                  <a:pt x="73" y="65"/>
                </a:cubicBezTo>
                <a:cubicBezTo>
                  <a:pt x="73" y="65"/>
                  <a:pt x="73" y="65"/>
                  <a:pt x="73" y="65"/>
                </a:cubicBezTo>
                <a:cubicBezTo>
                  <a:pt x="73" y="65"/>
                  <a:pt x="73" y="65"/>
                  <a:pt x="74" y="65"/>
                </a:cubicBezTo>
                <a:cubicBezTo>
                  <a:pt x="74" y="65"/>
                  <a:pt x="74" y="65"/>
                  <a:pt x="74" y="65"/>
                </a:cubicBezTo>
                <a:cubicBezTo>
                  <a:pt x="74" y="65"/>
                  <a:pt x="74" y="65"/>
                  <a:pt x="74" y="65"/>
                </a:cubicBezTo>
                <a:cubicBezTo>
                  <a:pt x="74" y="65"/>
                  <a:pt x="74" y="66"/>
                  <a:pt x="74" y="66"/>
                </a:cubicBezTo>
                <a:cubicBezTo>
                  <a:pt x="74" y="66"/>
                  <a:pt x="75" y="66"/>
                  <a:pt x="75" y="66"/>
                </a:cubicBezTo>
                <a:cubicBezTo>
                  <a:pt x="74" y="66"/>
                  <a:pt x="74" y="66"/>
                  <a:pt x="74" y="66"/>
                </a:cubicBezTo>
                <a:cubicBezTo>
                  <a:pt x="74" y="66"/>
                  <a:pt x="74" y="66"/>
                  <a:pt x="74" y="66"/>
                </a:cubicBezTo>
                <a:cubicBezTo>
                  <a:pt x="73" y="66"/>
                  <a:pt x="73" y="66"/>
                  <a:pt x="73" y="66"/>
                </a:cubicBezTo>
                <a:cubicBezTo>
                  <a:pt x="73" y="66"/>
                  <a:pt x="73" y="66"/>
                  <a:pt x="73" y="66"/>
                </a:cubicBezTo>
                <a:cubicBezTo>
                  <a:pt x="73" y="66"/>
                  <a:pt x="73" y="66"/>
                  <a:pt x="73" y="66"/>
                </a:cubicBezTo>
                <a:cubicBezTo>
                  <a:pt x="73" y="66"/>
                  <a:pt x="73" y="66"/>
                  <a:pt x="74" y="66"/>
                </a:cubicBezTo>
                <a:cubicBezTo>
                  <a:pt x="74" y="66"/>
                  <a:pt x="74" y="66"/>
                  <a:pt x="74" y="66"/>
                </a:cubicBezTo>
                <a:cubicBezTo>
                  <a:pt x="74" y="66"/>
                  <a:pt x="74" y="66"/>
                  <a:pt x="74" y="66"/>
                </a:cubicBezTo>
                <a:cubicBezTo>
                  <a:pt x="74" y="66"/>
                  <a:pt x="74" y="66"/>
                  <a:pt x="74" y="67"/>
                </a:cubicBezTo>
                <a:cubicBezTo>
                  <a:pt x="74" y="67"/>
                  <a:pt x="74" y="67"/>
                  <a:pt x="74" y="67"/>
                </a:cubicBezTo>
                <a:cubicBezTo>
                  <a:pt x="74" y="67"/>
                  <a:pt x="74" y="67"/>
                  <a:pt x="73" y="67"/>
                </a:cubicBezTo>
                <a:cubicBezTo>
                  <a:pt x="73" y="67"/>
                  <a:pt x="73" y="67"/>
                  <a:pt x="73" y="67"/>
                </a:cubicBezTo>
                <a:cubicBezTo>
                  <a:pt x="73" y="67"/>
                  <a:pt x="74" y="67"/>
                  <a:pt x="74" y="67"/>
                </a:cubicBezTo>
                <a:cubicBezTo>
                  <a:pt x="74" y="67"/>
                  <a:pt x="74" y="67"/>
                  <a:pt x="74" y="67"/>
                </a:cubicBezTo>
                <a:cubicBezTo>
                  <a:pt x="73" y="67"/>
                  <a:pt x="73" y="67"/>
                  <a:pt x="73" y="67"/>
                </a:cubicBezTo>
                <a:cubicBezTo>
                  <a:pt x="73" y="67"/>
                  <a:pt x="73" y="67"/>
                  <a:pt x="73" y="67"/>
                </a:cubicBezTo>
                <a:cubicBezTo>
                  <a:pt x="73" y="67"/>
                  <a:pt x="73" y="67"/>
                  <a:pt x="74" y="67"/>
                </a:cubicBezTo>
                <a:cubicBezTo>
                  <a:pt x="74" y="67"/>
                  <a:pt x="74" y="67"/>
                  <a:pt x="74" y="67"/>
                </a:cubicBezTo>
                <a:cubicBezTo>
                  <a:pt x="74" y="68"/>
                  <a:pt x="74" y="68"/>
                  <a:pt x="74" y="68"/>
                </a:cubicBezTo>
                <a:cubicBezTo>
                  <a:pt x="73" y="68"/>
                  <a:pt x="73" y="67"/>
                  <a:pt x="73" y="67"/>
                </a:cubicBezTo>
                <a:cubicBezTo>
                  <a:pt x="73" y="67"/>
                  <a:pt x="73" y="67"/>
                  <a:pt x="73" y="67"/>
                </a:cubicBezTo>
                <a:cubicBezTo>
                  <a:pt x="73" y="68"/>
                  <a:pt x="73" y="68"/>
                  <a:pt x="73" y="68"/>
                </a:cubicBezTo>
                <a:cubicBezTo>
                  <a:pt x="73" y="68"/>
                  <a:pt x="73" y="68"/>
                  <a:pt x="73" y="68"/>
                </a:cubicBezTo>
                <a:cubicBezTo>
                  <a:pt x="73" y="68"/>
                  <a:pt x="73" y="68"/>
                  <a:pt x="73" y="68"/>
                </a:cubicBezTo>
                <a:cubicBezTo>
                  <a:pt x="73" y="68"/>
                  <a:pt x="73" y="68"/>
                  <a:pt x="73" y="68"/>
                </a:cubicBezTo>
                <a:cubicBezTo>
                  <a:pt x="72" y="68"/>
                  <a:pt x="72" y="69"/>
                  <a:pt x="72" y="69"/>
                </a:cubicBezTo>
                <a:cubicBezTo>
                  <a:pt x="72" y="69"/>
                  <a:pt x="72" y="69"/>
                  <a:pt x="72" y="69"/>
                </a:cubicBezTo>
                <a:cubicBezTo>
                  <a:pt x="72" y="69"/>
                  <a:pt x="73" y="69"/>
                  <a:pt x="73" y="69"/>
                </a:cubicBezTo>
                <a:cubicBezTo>
                  <a:pt x="73" y="69"/>
                  <a:pt x="73" y="69"/>
                  <a:pt x="73" y="69"/>
                </a:cubicBezTo>
                <a:cubicBezTo>
                  <a:pt x="73" y="69"/>
                  <a:pt x="73" y="69"/>
                  <a:pt x="73" y="69"/>
                </a:cubicBezTo>
                <a:cubicBezTo>
                  <a:pt x="73" y="69"/>
                  <a:pt x="72" y="69"/>
                  <a:pt x="72" y="69"/>
                </a:cubicBezTo>
                <a:cubicBezTo>
                  <a:pt x="72" y="69"/>
                  <a:pt x="72" y="69"/>
                  <a:pt x="73" y="70"/>
                </a:cubicBezTo>
                <a:cubicBezTo>
                  <a:pt x="73" y="70"/>
                  <a:pt x="73" y="70"/>
                  <a:pt x="73" y="70"/>
                </a:cubicBezTo>
                <a:cubicBezTo>
                  <a:pt x="73" y="70"/>
                  <a:pt x="73" y="71"/>
                  <a:pt x="73" y="71"/>
                </a:cubicBezTo>
                <a:cubicBezTo>
                  <a:pt x="73" y="71"/>
                  <a:pt x="73" y="71"/>
                  <a:pt x="73" y="71"/>
                </a:cubicBezTo>
                <a:cubicBezTo>
                  <a:pt x="73" y="71"/>
                  <a:pt x="73" y="71"/>
                  <a:pt x="73" y="71"/>
                </a:cubicBezTo>
                <a:cubicBezTo>
                  <a:pt x="73" y="71"/>
                  <a:pt x="73" y="71"/>
                  <a:pt x="73" y="71"/>
                </a:cubicBezTo>
                <a:cubicBezTo>
                  <a:pt x="73" y="71"/>
                  <a:pt x="73" y="71"/>
                  <a:pt x="73" y="71"/>
                </a:cubicBezTo>
                <a:cubicBezTo>
                  <a:pt x="73" y="71"/>
                  <a:pt x="73" y="72"/>
                  <a:pt x="73" y="72"/>
                </a:cubicBezTo>
                <a:cubicBezTo>
                  <a:pt x="73" y="72"/>
                  <a:pt x="73" y="72"/>
                  <a:pt x="73" y="72"/>
                </a:cubicBezTo>
                <a:cubicBezTo>
                  <a:pt x="72" y="72"/>
                  <a:pt x="72" y="72"/>
                  <a:pt x="72" y="72"/>
                </a:cubicBezTo>
                <a:cubicBezTo>
                  <a:pt x="72" y="72"/>
                  <a:pt x="72" y="72"/>
                  <a:pt x="72" y="72"/>
                </a:cubicBezTo>
                <a:cubicBezTo>
                  <a:pt x="72" y="72"/>
                  <a:pt x="72" y="72"/>
                  <a:pt x="73" y="72"/>
                </a:cubicBezTo>
                <a:cubicBezTo>
                  <a:pt x="73" y="72"/>
                  <a:pt x="73" y="72"/>
                  <a:pt x="73" y="72"/>
                </a:cubicBezTo>
                <a:cubicBezTo>
                  <a:pt x="72" y="72"/>
                  <a:pt x="73" y="72"/>
                  <a:pt x="72" y="73"/>
                </a:cubicBezTo>
                <a:cubicBezTo>
                  <a:pt x="72" y="73"/>
                  <a:pt x="72" y="73"/>
                  <a:pt x="72" y="73"/>
                </a:cubicBezTo>
                <a:cubicBezTo>
                  <a:pt x="72" y="73"/>
                  <a:pt x="72" y="73"/>
                  <a:pt x="72" y="73"/>
                </a:cubicBezTo>
                <a:cubicBezTo>
                  <a:pt x="72" y="73"/>
                  <a:pt x="72" y="73"/>
                  <a:pt x="72" y="73"/>
                </a:cubicBezTo>
                <a:cubicBezTo>
                  <a:pt x="72" y="73"/>
                  <a:pt x="72" y="73"/>
                  <a:pt x="72" y="73"/>
                </a:cubicBezTo>
                <a:cubicBezTo>
                  <a:pt x="72" y="73"/>
                  <a:pt x="72" y="73"/>
                  <a:pt x="72" y="73"/>
                </a:cubicBezTo>
                <a:cubicBezTo>
                  <a:pt x="72" y="73"/>
                  <a:pt x="72" y="73"/>
                  <a:pt x="73" y="73"/>
                </a:cubicBezTo>
                <a:cubicBezTo>
                  <a:pt x="73" y="73"/>
                  <a:pt x="73" y="73"/>
                  <a:pt x="73" y="73"/>
                </a:cubicBezTo>
                <a:cubicBezTo>
                  <a:pt x="73" y="73"/>
                  <a:pt x="72" y="74"/>
                  <a:pt x="71" y="74"/>
                </a:cubicBezTo>
                <a:cubicBezTo>
                  <a:pt x="71" y="74"/>
                  <a:pt x="72" y="74"/>
                  <a:pt x="72" y="74"/>
                </a:cubicBezTo>
                <a:cubicBezTo>
                  <a:pt x="72" y="74"/>
                  <a:pt x="72" y="74"/>
                  <a:pt x="72" y="74"/>
                </a:cubicBezTo>
                <a:cubicBezTo>
                  <a:pt x="72" y="74"/>
                  <a:pt x="73" y="74"/>
                  <a:pt x="72" y="74"/>
                </a:cubicBezTo>
                <a:cubicBezTo>
                  <a:pt x="72" y="74"/>
                  <a:pt x="72" y="74"/>
                  <a:pt x="72" y="74"/>
                </a:cubicBezTo>
                <a:cubicBezTo>
                  <a:pt x="72" y="74"/>
                  <a:pt x="72" y="74"/>
                  <a:pt x="72" y="74"/>
                </a:cubicBezTo>
                <a:cubicBezTo>
                  <a:pt x="72" y="74"/>
                  <a:pt x="72" y="74"/>
                  <a:pt x="71" y="74"/>
                </a:cubicBezTo>
                <a:cubicBezTo>
                  <a:pt x="71" y="74"/>
                  <a:pt x="71" y="74"/>
                  <a:pt x="71" y="74"/>
                </a:cubicBezTo>
                <a:cubicBezTo>
                  <a:pt x="70" y="74"/>
                  <a:pt x="70" y="75"/>
                  <a:pt x="70" y="75"/>
                </a:cubicBezTo>
                <a:cubicBezTo>
                  <a:pt x="70" y="75"/>
                  <a:pt x="70" y="75"/>
                  <a:pt x="70" y="75"/>
                </a:cubicBezTo>
                <a:cubicBezTo>
                  <a:pt x="70" y="75"/>
                  <a:pt x="70" y="75"/>
                  <a:pt x="70" y="75"/>
                </a:cubicBezTo>
                <a:cubicBezTo>
                  <a:pt x="69" y="75"/>
                  <a:pt x="69" y="75"/>
                  <a:pt x="69" y="75"/>
                </a:cubicBezTo>
                <a:cubicBezTo>
                  <a:pt x="69" y="75"/>
                  <a:pt x="70" y="74"/>
                  <a:pt x="69" y="74"/>
                </a:cubicBezTo>
                <a:cubicBezTo>
                  <a:pt x="69" y="74"/>
                  <a:pt x="69" y="74"/>
                  <a:pt x="69" y="74"/>
                </a:cubicBezTo>
                <a:cubicBezTo>
                  <a:pt x="69" y="74"/>
                  <a:pt x="69" y="74"/>
                  <a:pt x="70" y="74"/>
                </a:cubicBezTo>
                <a:cubicBezTo>
                  <a:pt x="69" y="74"/>
                  <a:pt x="69" y="74"/>
                  <a:pt x="69" y="74"/>
                </a:cubicBezTo>
                <a:cubicBezTo>
                  <a:pt x="69" y="74"/>
                  <a:pt x="69" y="74"/>
                  <a:pt x="69" y="74"/>
                </a:cubicBezTo>
                <a:cubicBezTo>
                  <a:pt x="69" y="74"/>
                  <a:pt x="69" y="74"/>
                  <a:pt x="69" y="74"/>
                </a:cubicBezTo>
                <a:cubicBezTo>
                  <a:pt x="69" y="74"/>
                  <a:pt x="69" y="74"/>
                  <a:pt x="69" y="74"/>
                </a:cubicBezTo>
                <a:cubicBezTo>
                  <a:pt x="68" y="74"/>
                  <a:pt x="69" y="74"/>
                  <a:pt x="68" y="74"/>
                </a:cubicBezTo>
                <a:cubicBezTo>
                  <a:pt x="68" y="74"/>
                  <a:pt x="68" y="74"/>
                  <a:pt x="68" y="74"/>
                </a:cubicBezTo>
                <a:cubicBezTo>
                  <a:pt x="68" y="74"/>
                  <a:pt x="68" y="74"/>
                  <a:pt x="68" y="74"/>
                </a:cubicBezTo>
                <a:cubicBezTo>
                  <a:pt x="68" y="74"/>
                  <a:pt x="68" y="74"/>
                  <a:pt x="68" y="74"/>
                </a:cubicBezTo>
                <a:cubicBezTo>
                  <a:pt x="68" y="74"/>
                  <a:pt x="68" y="74"/>
                  <a:pt x="68" y="74"/>
                </a:cubicBezTo>
                <a:cubicBezTo>
                  <a:pt x="68" y="74"/>
                  <a:pt x="68" y="74"/>
                  <a:pt x="68" y="74"/>
                </a:cubicBezTo>
                <a:cubicBezTo>
                  <a:pt x="68" y="74"/>
                  <a:pt x="68" y="73"/>
                  <a:pt x="68" y="73"/>
                </a:cubicBezTo>
                <a:cubicBezTo>
                  <a:pt x="68" y="73"/>
                  <a:pt x="69" y="73"/>
                  <a:pt x="69" y="73"/>
                </a:cubicBezTo>
                <a:cubicBezTo>
                  <a:pt x="69" y="73"/>
                  <a:pt x="68" y="73"/>
                  <a:pt x="68" y="73"/>
                </a:cubicBezTo>
                <a:cubicBezTo>
                  <a:pt x="68" y="73"/>
                  <a:pt x="68" y="73"/>
                  <a:pt x="68" y="73"/>
                </a:cubicBezTo>
                <a:cubicBezTo>
                  <a:pt x="68" y="73"/>
                  <a:pt x="68" y="73"/>
                  <a:pt x="68" y="73"/>
                </a:cubicBezTo>
                <a:cubicBezTo>
                  <a:pt x="68" y="73"/>
                  <a:pt x="68" y="73"/>
                  <a:pt x="68" y="73"/>
                </a:cubicBezTo>
                <a:cubicBezTo>
                  <a:pt x="68" y="73"/>
                  <a:pt x="67" y="73"/>
                  <a:pt x="67" y="73"/>
                </a:cubicBezTo>
                <a:cubicBezTo>
                  <a:pt x="67" y="73"/>
                  <a:pt x="68" y="73"/>
                  <a:pt x="68" y="73"/>
                </a:cubicBezTo>
                <a:cubicBezTo>
                  <a:pt x="68" y="73"/>
                  <a:pt x="68" y="73"/>
                  <a:pt x="68" y="73"/>
                </a:cubicBezTo>
                <a:cubicBezTo>
                  <a:pt x="68" y="73"/>
                  <a:pt x="68" y="72"/>
                  <a:pt x="67" y="72"/>
                </a:cubicBezTo>
                <a:cubicBezTo>
                  <a:pt x="67" y="72"/>
                  <a:pt x="67" y="73"/>
                  <a:pt x="67" y="73"/>
                </a:cubicBezTo>
                <a:cubicBezTo>
                  <a:pt x="67" y="73"/>
                  <a:pt x="67" y="73"/>
                  <a:pt x="67" y="73"/>
                </a:cubicBezTo>
                <a:cubicBezTo>
                  <a:pt x="67" y="73"/>
                  <a:pt x="67" y="73"/>
                  <a:pt x="66" y="73"/>
                </a:cubicBezTo>
                <a:cubicBezTo>
                  <a:pt x="66" y="73"/>
                  <a:pt x="66" y="73"/>
                  <a:pt x="66" y="73"/>
                </a:cubicBezTo>
                <a:cubicBezTo>
                  <a:pt x="66" y="73"/>
                  <a:pt x="66" y="73"/>
                  <a:pt x="66" y="73"/>
                </a:cubicBezTo>
                <a:cubicBezTo>
                  <a:pt x="66" y="73"/>
                  <a:pt x="66" y="73"/>
                  <a:pt x="66" y="73"/>
                </a:cubicBezTo>
                <a:cubicBezTo>
                  <a:pt x="66" y="73"/>
                  <a:pt x="66" y="73"/>
                  <a:pt x="66" y="73"/>
                </a:cubicBezTo>
                <a:cubicBezTo>
                  <a:pt x="66" y="73"/>
                  <a:pt x="66" y="73"/>
                  <a:pt x="66" y="73"/>
                </a:cubicBezTo>
                <a:cubicBezTo>
                  <a:pt x="66" y="73"/>
                  <a:pt x="66" y="73"/>
                  <a:pt x="66" y="73"/>
                </a:cubicBezTo>
                <a:cubicBezTo>
                  <a:pt x="66" y="73"/>
                  <a:pt x="66" y="73"/>
                  <a:pt x="65" y="73"/>
                </a:cubicBezTo>
                <a:cubicBezTo>
                  <a:pt x="65" y="73"/>
                  <a:pt x="65" y="74"/>
                  <a:pt x="65" y="74"/>
                </a:cubicBezTo>
                <a:cubicBezTo>
                  <a:pt x="65" y="74"/>
                  <a:pt x="65" y="74"/>
                  <a:pt x="65" y="74"/>
                </a:cubicBezTo>
                <a:cubicBezTo>
                  <a:pt x="65" y="74"/>
                  <a:pt x="65" y="74"/>
                  <a:pt x="65" y="74"/>
                </a:cubicBezTo>
                <a:cubicBezTo>
                  <a:pt x="65" y="74"/>
                  <a:pt x="64" y="74"/>
                  <a:pt x="64" y="74"/>
                </a:cubicBezTo>
                <a:cubicBezTo>
                  <a:pt x="64" y="74"/>
                  <a:pt x="65" y="74"/>
                  <a:pt x="65" y="73"/>
                </a:cubicBezTo>
                <a:cubicBezTo>
                  <a:pt x="65" y="73"/>
                  <a:pt x="64" y="73"/>
                  <a:pt x="64" y="73"/>
                </a:cubicBezTo>
                <a:cubicBezTo>
                  <a:pt x="64" y="73"/>
                  <a:pt x="64" y="73"/>
                  <a:pt x="64" y="73"/>
                </a:cubicBezTo>
                <a:cubicBezTo>
                  <a:pt x="64" y="73"/>
                  <a:pt x="64" y="73"/>
                  <a:pt x="64" y="73"/>
                </a:cubicBezTo>
                <a:cubicBezTo>
                  <a:pt x="64" y="73"/>
                  <a:pt x="64" y="73"/>
                  <a:pt x="64" y="73"/>
                </a:cubicBezTo>
                <a:cubicBezTo>
                  <a:pt x="64" y="73"/>
                  <a:pt x="64" y="73"/>
                  <a:pt x="64" y="73"/>
                </a:cubicBezTo>
                <a:cubicBezTo>
                  <a:pt x="64" y="73"/>
                  <a:pt x="63" y="73"/>
                  <a:pt x="63" y="73"/>
                </a:cubicBezTo>
                <a:cubicBezTo>
                  <a:pt x="63" y="73"/>
                  <a:pt x="63" y="72"/>
                  <a:pt x="63" y="72"/>
                </a:cubicBezTo>
                <a:cubicBezTo>
                  <a:pt x="63" y="72"/>
                  <a:pt x="63" y="72"/>
                  <a:pt x="63" y="72"/>
                </a:cubicBezTo>
                <a:cubicBezTo>
                  <a:pt x="63" y="72"/>
                  <a:pt x="63" y="72"/>
                  <a:pt x="63" y="72"/>
                </a:cubicBezTo>
                <a:cubicBezTo>
                  <a:pt x="63" y="73"/>
                  <a:pt x="63" y="72"/>
                  <a:pt x="63" y="72"/>
                </a:cubicBezTo>
                <a:cubicBezTo>
                  <a:pt x="63" y="72"/>
                  <a:pt x="63" y="73"/>
                  <a:pt x="63" y="73"/>
                </a:cubicBezTo>
                <a:cubicBezTo>
                  <a:pt x="62" y="73"/>
                  <a:pt x="62" y="73"/>
                  <a:pt x="62" y="72"/>
                </a:cubicBezTo>
                <a:cubicBezTo>
                  <a:pt x="62" y="72"/>
                  <a:pt x="62" y="72"/>
                  <a:pt x="62" y="72"/>
                </a:cubicBezTo>
                <a:cubicBezTo>
                  <a:pt x="62" y="72"/>
                  <a:pt x="62" y="72"/>
                  <a:pt x="62" y="72"/>
                </a:cubicBezTo>
                <a:cubicBezTo>
                  <a:pt x="62" y="72"/>
                  <a:pt x="63" y="72"/>
                  <a:pt x="62" y="71"/>
                </a:cubicBezTo>
                <a:cubicBezTo>
                  <a:pt x="62" y="72"/>
                  <a:pt x="62" y="72"/>
                  <a:pt x="61" y="72"/>
                </a:cubicBezTo>
                <a:cubicBezTo>
                  <a:pt x="62" y="72"/>
                  <a:pt x="62" y="72"/>
                  <a:pt x="62" y="71"/>
                </a:cubicBezTo>
                <a:cubicBezTo>
                  <a:pt x="62" y="71"/>
                  <a:pt x="62" y="71"/>
                  <a:pt x="62" y="71"/>
                </a:cubicBezTo>
                <a:cubicBezTo>
                  <a:pt x="62" y="71"/>
                  <a:pt x="62" y="71"/>
                  <a:pt x="62" y="71"/>
                </a:cubicBezTo>
                <a:cubicBezTo>
                  <a:pt x="62" y="71"/>
                  <a:pt x="62" y="71"/>
                  <a:pt x="62" y="72"/>
                </a:cubicBezTo>
                <a:cubicBezTo>
                  <a:pt x="61" y="71"/>
                  <a:pt x="61" y="71"/>
                  <a:pt x="61" y="71"/>
                </a:cubicBezTo>
                <a:cubicBezTo>
                  <a:pt x="61" y="71"/>
                  <a:pt x="61" y="71"/>
                  <a:pt x="61" y="71"/>
                </a:cubicBezTo>
                <a:cubicBezTo>
                  <a:pt x="62" y="71"/>
                  <a:pt x="62" y="71"/>
                  <a:pt x="62" y="71"/>
                </a:cubicBezTo>
                <a:cubicBezTo>
                  <a:pt x="62" y="71"/>
                  <a:pt x="62" y="71"/>
                  <a:pt x="62" y="71"/>
                </a:cubicBezTo>
                <a:cubicBezTo>
                  <a:pt x="61" y="71"/>
                  <a:pt x="61" y="71"/>
                  <a:pt x="61" y="71"/>
                </a:cubicBezTo>
                <a:cubicBezTo>
                  <a:pt x="61" y="71"/>
                  <a:pt x="61" y="71"/>
                  <a:pt x="60" y="71"/>
                </a:cubicBezTo>
                <a:cubicBezTo>
                  <a:pt x="60" y="71"/>
                  <a:pt x="60" y="71"/>
                  <a:pt x="60" y="70"/>
                </a:cubicBezTo>
                <a:cubicBezTo>
                  <a:pt x="60" y="70"/>
                  <a:pt x="60" y="70"/>
                  <a:pt x="61" y="70"/>
                </a:cubicBezTo>
                <a:cubicBezTo>
                  <a:pt x="61" y="69"/>
                  <a:pt x="61" y="69"/>
                  <a:pt x="61" y="69"/>
                </a:cubicBezTo>
                <a:cubicBezTo>
                  <a:pt x="61" y="69"/>
                  <a:pt x="61" y="69"/>
                  <a:pt x="61" y="69"/>
                </a:cubicBezTo>
                <a:cubicBezTo>
                  <a:pt x="60" y="69"/>
                  <a:pt x="60" y="70"/>
                  <a:pt x="60" y="70"/>
                </a:cubicBezTo>
                <a:cubicBezTo>
                  <a:pt x="60" y="70"/>
                  <a:pt x="60" y="70"/>
                  <a:pt x="60" y="70"/>
                </a:cubicBezTo>
                <a:cubicBezTo>
                  <a:pt x="60" y="70"/>
                  <a:pt x="60" y="70"/>
                  <a:pt x="60" y="69"/>
                </a:cubicBezTo>
                <a:cubicBezTo>
                  <a:pt x="60" y="69"/>
                  <a:pt x="60" y="69"/>
                  <a:pt x="60" y="69"/>
                </a:cubicBezTo>
                <a:cubicBezTo>
                  <a:pt x="60" y="69"/>
                  <a:pt x="60" y="70"/>
                  <a:pt x="60" y="70"/>
                </a:cubicBezTo>
                <a:cubicBezTo>
                  <a:pt x="59" y="69"/>
                  <a:pt x="60" y="69"/>
                  <a:pt x="60" y="69"/>
                </a:cubicBezTo>
                <a:cubicBezTo>
                  <a:pt x="60" y="69"/>
                  <a:pt x="60" y="69"/>
                  <a:pt x="59" y="69"/>
                </a:cubicBezTo>
                <a:cubicBezTo>
                  <a:pt x="59" y="69"/>
                  <a:pt x="59" y="69"/>
                  <a:pt x="59" y="69"/>
                </a:cubicBezTo>
                <a:cubicBezTo>
                  <a:pt x="59" y="69"/>
                  <a:pt x="59" y="69"/>
                  <a:pt x="59" y="69"/>
                </a:cubicBezTo>
                <a:cubicBezTo>
                  <a:pt x="59" y="68"/>
                  <a:pt x="59" y="68"/>
                  <a:pt x="60" y="68"/>
                </a:cubicBezTo>
                <a:cubicBezTo>
                  <a:pt x="59" y="68"/>
                  <a:pt x="59" y="68"/>
                  <a:pt x="59" y="68"/>
                </a:cubicBezTo>
                <a:cubicBezTo>
                  <a:pt x="59" y="68"/>
                  <a:pt x="59" y="68"/>
                  <a:pt x="58" y="68"/>
                </a:cubicBezTo>
                <a:cubicBezTo>
                  <a:pt x="58" y="68"/>
                  <a:pt x="58" y="68"/>
                  <a:pt x="58" y="68"/>
                </a:cubicBezTo>
                <a:cubicBezTo>
                  <a:pt x="58" y="68"/>
                  <a:pt x="58" y="68"/>
                  <a:pt x="58" y="68"/>
                </a:cubicBezTo>
                <a:cubicBezTo>
                  <a:pt x="58" y="68"/>
                  <a:pt x="58" y="68"/>
                  <a:pt x="58" y="68"/>
                </a:cubicBezTo>
                <a:cubicBezTo>
                  <a:pt x="58" y="68"/>
                  <a:pt x="58" y="68"/>
                  <a:pt x="58" y="68"/>
                </a:cubicBezTo>
                <a:cubicBezTo>
                  <a:pt x="58" y="68"/>
                  <a:pt x="58" y="68"/>
                  <a:pt x="58" y="68"/>
                </a:cubicBezTo>
                <a:cubicBezTo>
                  <a:pt x="58" y="68"/>
                  <a:pt x="58" y="67"/>
                  <a:pt x="58" y="67"/>
                </a:cubicBezTo>
                <a:cubicBezTo>
                  <a:pt x="58" y="67"/>
                  <a:pt x="58" y="67"/>
                  <a:pt x="59" y="67"/>
                </a:cubicBezTo>
                <a:cubicBezTo>
                  <a:pt x="59" y="67"/>
                  <a:pt x="59" y="67"/>
                  <a:pt x="60" y="67"/>
                </a:cubicBezTo>
                <a:cubicBezTo>
                  <a:pt x="60" y="67"/>
                  <a:pt x="60" y="67"/>
                  <a:pt x="60" y="67"/>
                </a:cubicBezTo>
                <a:cubicBezTo>
                  <a:pt x="60" y="67"/>
                  <a:pt x="60" y="67"/>
                  <a:pt x="60" y="66"/>
                </a:cubicBezTo>
                <a:cubicBezTo>
                  <a:pt x="60" y="67"/>
                  <a:pt x="60" y="67"/>
                  <a:pt x="60" y="67"/>
                </a:cubicBezTo>
                <a:cubicBezTo>
                  <a:pt x="59" y="67"/>
                  <a:pt x="59" y="67"/>
                  <a:pt x="59" y="67"/>
                </a:cubicBezTo>
                <a:cubicBezTo>
                  <a:pt x="58" y="67"/>
                  <a:pt x="58" y="67"/>
                  <a:pt x="58" y="67"/>
                </a:cubicBezTo>
                <a:cubicBezTo>
                  <a:pt x="58" y="67"/>
                  <a:pt x="58" y="67"/>
                  <a:pt x="58" y="67"/>
                </a:cubicBezTo>
                <a:cubicBezTo>
                  <a:pt x="58" y="67"/>
                  <a:pt x="59" y="67"/>
                  <a:pt x="59" y="66"/>
                </a:cubicBezTo>
                <a:cubicBezTo>
                  <a:pt x="59" y="66"/>
                  <a:pt x="59" y="66"/>
                  <a:pt x="59" y="66"/>
                </a:cubicBezTo>
                <a:cubicBezTo>
                  <a:pt x="59" y="66"/>
                  <a:pt x="59" y="66"/>
                  <a:pt x="59" y="66"/>
                </a:cubicBezTo>
                <a:cubicBezTo>
                  <a:pt x="59" y="66"/>
                  <a:pt x="59" y="66"/>
                  <a:pt x="59" y="66"/>
                </a:cubicBezTo>
                <a:cubicBezTo>
                  <a:pt x="59" y="66"/>
                  <a:pt x="59" y="66"/>
                  <a:pt x="60" y="66"/>
                </a:cubicBezTo>
                <a:cubicBezTo>
                  <a:pt x="60" y="66"/>
                  <a:pt x="60" y="66"/>
                  <a:pt x="60" y="66"/>
                </a:cubicBezTo>
                <a:cubicBezTo>
                  <a:pt x="60" y="66"/>
                  <a:pt x="61" y="66"/>
                  <a:pt x="61" y="66"/>
                </a:cubicBezTo>
                <a:cubicBezTo>
                  <a:pt x="61" y="66"/>
                  <a:pt x="61" y="66"/>
                  <a:pt x="61" y="66"/>
                </a:cubicBezTo>
                <a:cubicBezTo>
                  <a:pt x="61" y="66"/>
                  <a:pt x="61" y="66"/>
                  <a:pt x="61" y="66"/>
                </a:cubicBezTo>
                <a:cubicBezTo>
                  <a:pt x="61" y="66"/>
                  <a:pt x="60" y="66"/>
                  <a:pt x="60" y="66"/>
                </a:cubicBezTo>
                <a:cubicBezTo>
                  <a:pt x="60" y="66"/>
                  <a:pt x="60" y="66"/>
                  <a:pt x="60" y="65"/>
                </a:cubicBezTo>
                <a:cubicBezTo>
                  <a:pt x="60" y="65"/>
                  <a:pt x="60" y="66"/>
                  <a:pt x="59" y="66"/>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5"/>
                  <a:pt x="59" y="65"/>
                </a:cubicBezTo>
                <a:cubicBezTo>
                  <a:pt x="59" y="65"/>
                  <a:pt x="59" y="66"/>
                  <a:pt x="59" y="66"/>
                </a:cubicBezTo>
                <a:cubicBezTo>
                  <a:pt x="59" y="66"/>
                  <a:pt x="59" y="66"/>
                  <a:pt x="59" y="66"/>
                </a:cubicBezTo>
                <a:cubicBezTo>
                  <a:pt x="59" y="66"/>
                  <a:pt x="59" y="66"/>
                  <a:pt x="59" y="66"/>
                </a:cubicBezTo>
                <a:cubicBezTo>
                  <a:pt x="59" y="66"/>
                  <a:pt x="59" y="66"/>
                  <a:pt x="58" y="66"/>
                </a:cubicBezTo>
                <a:cubicBezTo>
                  <a:pt x="58" y="66"/>
                  <a:pt x="58" y="66"/>
                  <a:pt x="58" y="66"/>
                </a:cubicBezTo>
                <a:cubicBezTo>
                  <a:pt x="58" y="66"/>
                  <a:pt x="58" y="66"/>
                  <a:pt x="58" y="66"/>
                </a:cubicBezTo>
                <a:cubicBezTo>
                  <a:pt x="58" y="66"/>
                  <a:pt x="58" y="66"/>
                  <a:pt x="58" y="66"/>
                </a:cubicBezTo>
                <a:cubicBezTo>
                  <a:pt x="58" y="66"/>
                  <a:pt x="58" y="67"/>
                  <a:pt x="58" y="67"/>
                </a:cubicBezTo>
                <a:cubicBezTo>
                  <a:pt x="58" y="67"/>
                  <a:pt x="57" y="67"/>
                  <a:pt x="57" y="67"/>
                </a:cubicBezTo>
                <a:cubicBezTo>
                  <a:pt x="57" y="67"/>
                  <a:pt x="57" y="67"/>
                  <a:pt x="57" y="67"/>
                </a:cubicBezTo>
                <a:cubicBezTo>
                  <a:pt x="57" y="67"/>
                  <a:pt x="57" y="67"/>
                  <a:pt x="57" y="66"/>
                </a:cubicBezTo>
                <a:cubicBezTo>
                  <a:pt x="57" y="66"/>
                  <a:pt x="57" y="66"/>
                  <a:pt x="58" y="65"/>
                </a:cubicBezTo>
                <a:cubicBezTo>
                  <a:pt x="58" y="65"/>
                  <a:pt x="58" y="65"/>
                  <a:pt x="58"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4"/>
                  <a:pt x="57" y="64"/>
                  <a:pt x="57" y="64"/>
                </a:cubicBezTo>
                <a:cubicBezTo>
                  <a:pt x="57" y="64"/>
                  <a:pt x="57" y="64"/>
                  <a:pt x="57" y="64"/>
                </a:cubicBezTo>
                <a:cubicBezTo>
                  <a:pt x="57" y="64"/>
                  <a:pt x="57" y="64"/>
                  <a:pt x="57" y="64"/>
                </a:cubicBezTo>
                <a:cubicBezTo>
                  <a:pt x="57" y="64"/>
                  <a:pt x="57" y="64"/>
                  <a:pt x="57" y="64"/>
                </a:cubicBezTo>
                <a:cubicBezTo>
                  <a:pt x="57" y="64"/>
                  <a:pt x="57" y="64"/>
                  <a:pt x="57" y="64"/>
                </a:cubicBezTo>
                <a:cubicBezTo>
                  <a:pt x="57" y="64"/>
                  <a:pt x="57" y="64"/>
                  <a:pt x="57" y="64"/>
                </a:cubicBezTo>
                <a:cubicBezTo>
                  <a:pt x="57" y="64"/>
                  <a:pt x="57" y="64"/>
                  <a:pt x="56" y="64"/>
                </a:cubicBezTo>
                <a:cubicBezTo>
                  <a:pt x="56" y="64"/>
                  <a:pt x="56" y="64"/>
                  <a:pt x="56" y="64"/>
                </a:cubicBezTo>
                <a:cubicBezTo>
                  <a:pt x="56" y="64"/>
                  <a:pt x="56" y="64"/>
                  <a:pt x="56" y="64"/>
                </a:cubicBezTo>
                <a:cubicBezTo>
                  <a:pt x="56" y="64"/>
                  <a:pt x="56" y="63"/>
                  <a:pt x="56" y="63"/>
                </a:cubicBezTo>
                <a:cubicBezTo>
                  <a:pt x="56" y="63"/>
                  <a:pt x="56" y="63"/>
                  <a:pt x="55" y="63"/>
                </a:cubicBezTo>
                <a:cubicBezTo>
                  <a:pt x="55" y="63"/>
                  <a:pt x="55" y="63"/>
                  <a:pt x="55" y="63"/>
                </a:cubicBezTo>
                <a:cubicBezTo>
                  <a:pt x="55" y="63"/>
                  <a:pt x="56" y="63"/>
                  <a:pt x="56" y="63"/>
                </a:cubicBezTo>
                <a:cubicBezTo>
                  <a:pt x="56" y="63"/>
                  <a:pt x="57" y="62"/>
                  <a:pt x="57" y="62"/>
                </a:cubicBezTo>
                <a:cubicBezTo>
                  <a:pt x="57" y="62"/>
                  <a:pt x="57" y="62"/>
                  <a:pt x="57" y="62"/>
                </a:cubicBezTo>
                <a:cubicBezTo>
                  <a:pt x="57" y="62"/>
                  <a:pt x="58" y="62"/>
                  <a:pt x="58" y="62"/>
                </a:cubicBezTo>
                <a:cubicBezTo>
                  <a:pt x="58" y="62"/>
                  <a:pt x="58" y="62"/>
                  <a:pt x="58" y="62"/>
                </a:cubicBezTo>
                <a:cubicBezTo>
                  <a:pt x="58" y="61"/>
                  <a:pt x="58" y="61"/>
                  <a:pt x="58" y="61"/>
                </a:cubicBezTo>
                <a:cubicBezTo>
                  <a:pt x="59" y="61"/>
                  <a:pt x="59" y="61"/>
                  <a:pt x="60" y="61"/>
                </a:cubicBezTo>
                <a:cubicBezTo>
                  <a:pt x="60" y="61"/>
                  <a:pt x="60" y="61"/>
                  <a:pt x="60" y="61"/>
                </a:cubicBezTo>
                <a:cubicBezTo>
                  <a:pt x="60" y="61"/>
                  <a:pt x="60" y="61"/>
                  <a:pt x="60" y="61"/>
                </a:cubicBezTo>
                <a:cubicBezTo>
                  <a:pt x="59" y="61"/>
                  <a:pt x="59" y="61"/>
                  <a:pt x="59" y="61"/>
                </a:cubicBezTo>
                <a:cubicBezTo>
                  <a:pt x="59" y="61"/>
                  <a:pt x="59" y="61"/>
                  <a:pt x="59" y="61"/>
                </a:cubicBezTo>
                <a:cubicBezTo>
                  <a:pt x="59" y="61"/>
                  <a:pt x="58" y="61"/>
                  <a:pt x="58" y="61"/>
                </a:cubicBezTo>
                <a:cubicBezTo>
                  <a:pt x="58" y="61"/>
                  <a:pt x="58" y="61"/>
                  <a:pt x="58" y="61"/>
                </a:cubicBezTo>
                <a:cubicBezTo>
                  <a:pt x="58" y="61"/>
                  <a:pt x="57" y="62"/>
                  <a:pt x="57" y="62"/>
                </a:cubicBezTo>
                <a:cubicBezTo>
                  <a:pt x="57" y="62"/>
                  <a:pt x="57" y="62"/>
                  <a:pt x="57" y="62"/>
                </a:cubicBezTo>
                <a:cubicBezTo>
                  <a:pt x="57" y="62"/>
                  <a:pt x="56" y="62"/>
                  <a:pt x="56" y="63"/>
                </a:cubicBezTo>
                <a:cubicBezTo>
                  <a:pt x="56" y="63"/>
                  <a:pt x="56" y="63"/>
                  <a:pt x="55" y="63"/>
                </a:cubicBezTo>
                <a:cubicBezTo>
                  <a:pt x="55" y="63"/>
                  <a:pt x="55" y="63"/>
                  <a:pt x="55" y="63"/>
                </a:cubicBezTo>
                <a:cubicBezTo>
                  <a:pt x="55" y="63"/>
                  <a:pt x="55" y="63"/>
                  <a:pt x="55" y="63"/>
                </a:cubicBezTo>
                <a:cubicBezTo>
                  <a:pt x="55" y="63"/>
                  <a:pt x="55" y="63"/>
                  <a:pt x="55" y="62"/>
                </a:cubicBezTo>
                <a:cubicBezTo>
                  <a:pt x="55" y="62"/>
                  <a:pt x="55" y="62"/>
                  <a:pt x="55" y="62"/>
                </a:cubicBezTo>
                <a:cubicBezTo>
                  <a:pt x="55" y="62"/>
                  <a:pt x="56" y="62"/>
                  <a:pt x="56" y="62"/>
                </a:cubicBezTo>
                <a:cubicBezTo>
                  <a:pt x="56" y="62"/>
                  <a:pt x="56" y="62"/>
                  <a:pt x="56" y="62"/>
                </a:cubicBezTo>
                <a:cubicBezTo>
                  <a:pt x="56" y="62"/>
                  <a:pt x="56" y="62"/>
                  <a:pt x="55" y="62"/>
                </a:cubicBezTo>
                <a:cubicBezTo>
                  <a:pt x="55" y="62"/>
                  <a:pt x="55" y="62"/>
                  <a:pt x="55" y="62"/>
                </a:cubicBezTo>
                <a:cubicBezTo>
                  <a:pt x="56" y="61"/>
                  <a:pt x="57" y="62"/>
                  <a:pt x="57" y="61"/>
                </a:cubicBezTo>
                <a:cubicBezTo>
                  <a:pt x="57" y="61"/>
                  <a:pt x="57" y="61"/>
                  <a:pt x="57" y="61"/>
                </a:cubicBezTo>
                <a:cubicBezTo>
                  <a:pt x="57" y="61"/>
                  <a:pt x="56" y="61"/>
                  <a:pt x="56" y="61"/>
                </a:cubicBezTo>
                <a:cubicBezTo>
                  <a:pt x="56" y="61"/>
                  <a:pt x="56" y="61"/>
                  <a:pt x="56" y="61"/>
                </a:cubicBezTo>
                <a:cubicBezTo>
                  <a:pt x="55" y="61"/>
                  <a:pt x="55" y="61"/>
                  <a:pt x="55" y="61"/>
                </a:cubicBezTo>
                <a:cubicBezTo>
                  <a:pt x="55" y="61"/>
                  <a:pt x="55" y="61"/>
                  <a:pt x="55" y="61"/>
                </a:cubicBezTo>
                <a:cubicBezTo>
                  <a:pt x="55" y="61"/>
                  <a:pt x="55" y="61"/>
                  <a:pt x="55" y="61"/>
                </a:cubicBezTo>
                <a:cubicBezTo>
                  <a:pt x="56" y="60"/>
                  <a:pt x="57" y="60"/>
                  <a:pt x="58" y="60"/>
                </a:cubicBezTo>
                <a:cubicBezTo>
                  <a:pt x="58" y="60"/>
                  <a:pt x="58" y="60"/>
                  <a:pt x="58" y="60"/>
                </a:cubicBezTo>
                <a:cubicBezTo>
                  <a:pt x="58" y="60"/>
                  <a:pt x="58" y="60"/>
                  <a:pt x="58" y="60"/>
                </a:cubicBezTo>
                <a:cubicBezTo>
                  <a:pt x="58" y="60"/>
                  <a:pt x="58" y="60"/>
                  <a:pt x="57" y="60"/>
                </a:cubicBezTo>
                <a:cubicBezTo>
                  <a:pt x="57" y="60"/>
                  <a:pt x="57" y="60"/>
                  <a:pt x="57" y="60"/>
                </a:cubicBezTo>
                <a:cubicBezTo>
                  <a:pt x="57" y="60"/>
                  <a:pt x="57" y="60"/>
                  <a:pt x="57" y="60"/>
                </a:cubicBezTo>
                <a:cubicBezTo>
                  <a:pt x="56" y="60"/>
                  <a:pt x="55" y="60"/>
                  <a:pt x="55" y="60"/>
                </a:cubicBezTo>
                <a:cubicBezTo>
                  <a:pt x="55" y="60"/>
                  <a:pt x="55" y="60"/>
                  <a:pt x="55" y="60"/>
                </a:cubicBezTo>
                <a:cubicBezTo>
                  <a:pt x="55" y="60"/>
                  <a:pt x="55" y="60"/>
                  <a:pt x="55" y="60"/>
                </a:cubicBezTo>
                <a:cubicBezTo>
                  <a:pt x="56" y="60"/>
                  <a:pt x="56" y="60"/>
                  <a:pt x="56" y="59"/>
                </a:cubicBezTo>
                <a:cubicBezTo>
                  <a:pt x="56" y="59"/>
                  <a:pt x="56" y="59"/>
                  <a:pt x="57" y="59"/>
                </a:cubicBezTo>
                <a:cubicBezTo>
                  <a:pt x="57" y="59"/>
                  <a:pt x="57" y="59"/>
                  <a:pt x="57" y="59"/>
                </a:cubicBezTo>
                <a:cubicBezTo>
                  <a:pt x="58" y="59"/>
                  <a:pt x="58" y="59"/>
                  <a:pt x="58" y="59"/>
                </a:cubicBezTo>
                <a:cubicBezTo>
                  <a:pt x="58" y="59"/>
                  <a:pt x="58" y="59"/>
                  <a:pt x="58" y="59"/>
                </a:cubicBezTo>
                <a:cubicBezTo>
                  <a:pt x="58" y="59"/>
                  <a:pt x="58" y="59"/>
                  <a:pt x="59" y="59"/>
                </a:cubicBezTo>
                <a:cubicBezTo>
                  <a:pt x="59" y="59"/>
                  <a:pt x="59" y="59"/>
                  <a:pt x="59" y="59"/>
                </a:cubicBezTo>
                <a:cubicBezTo>
                  <a:pt x="58" y="59"/>
                  <a:pt x="58" y="59"/>
                  <a:pt x="58" y="59"/>
                </a:cubicBezTo>
                <a:cubicBezTo>
                  <a:pt x="58" y="59"/>
                  <a:pt x="58" y="59"/>
                  <a:pt x="58" y="59"/>
                </a:cubicBezTo>
                <a:cubicBezTo>
                  <a:pt x="58" y="59"/>
                  <a:pt x="58" y="59"/>
                  <a:pt x="58" y="59"/>
                </a:cubicBezTo>
                <a:cubicBezTo>
                  <a:pt x="58" y="59"/>
                  <a:pt x="58" y="59"/>
                  <a:pt x="57" y="59"/>
                </a:cubicBezTo>
                <a:cubicBezTo>
                  <a:pt x="57" y="59"/>
                  <a:pt x="57" y="59"/>
                  <a:pt x="57" y="59"/>
                </a:cubicBezTo>
                <a:cubicBezTo>
                  <a:pt x="57" y="59"/>
                  <a:pt x="57" y="59"/>
                  <a:pt x="57" y="59"/>
                </a:cubicBezTo>
                <a:cubicBezTo>
                  <a:pt x="57" y="59"/>
                  <a:pt x="56" y="59"/>
                  <a:pt x="56" y="59"/>
                </a:cubicBezTo>
                <a:cubicBezTo>
                  <a:pt x="56" y="59"/>
                  <a:pt x="56" y="59"/>
                  <a:pt x="56" y="59"/>
                </a:cubicBezTo>
                <a:cubicBezTo>
                  <a:pt x="56" y="59"/>
                  <a:pt x="55" y="60"/>
                  <a:pt x="55" y="60"/>
                </a:cubicBezTo>
                <a:cubicBezTo>
                  <a:pt x="55" y="60"/>
                  <a:pt x="55" y="60"/>
                  <a:pt x="55" y="60"/>
                </a:cubicBezTo>
                <a:cubicBezTo>
                  <a:pt x="55" y="60"/>
                  <a:pt x="55" y="59"/>
                  <a:pt x="55" y="59"/>
                </a:cubicBezTo>
                <a:cubicBezTo>
                  <a:pt x="55" y="59"/>
                  <a:pt x="55" y="59"/>
                  <a:pt x="56" y="59"/>
                </a:cubicBezTo>
                <a:cubicBezTo>
                  <a:pt x="56" y="59"/>
                  <a:pt x="57" y="59"/>
                  <a:pt x="57" y="59"/>
                </a:cubicBezTo>
                <a:cubicBezTo>
                  <a:pt x="57" y="59"/>
                  <a:pt x="57" y="59"/>
                  <a:pt x="57" y="59"/>
                </a:cubicBezTo>
                <a:cubicBezTo>
                  <a:pt x="56" y="59"/>
                  <a:pt x="56" y="59"/>
                  <a:pt x="56" y="58"/>
                </a:cubicBezTo>
                <a:cubicBezTo>
                  <a:pt x="56" y="58"/>
                  <a:pt x="56" y="58"/>
                  <a:pt x="56" y="58"/>
                </a:cubicBezTo>
                <a:cubicBezTo>
                  <a:pt x="56" y="58"/>
                  <a:pt x="56" y="58"/>
                  <a:pt x="56" y="58"/>
                </a:cubicBezTo>
                <a:cubicBezTo>
                  <a:pt x="56" y="58"/>
                  <a:pt x="56" y="58"/>
                  <a:pt x="57" y="58"/>
                </a:cubicBezTo>
                <a:cubicBezTo>
                  <a:pt x="57" y="58"/>
                  <a:pt x="57" y="59"/>
                  <a:pt x="57" y="59"/>
                </a:cubicBezTo>
                <a:cubicBezTo>
                  <a:pt x="58" y="58"/>
                  <a:pt x="58" y="58"/>
                  <a:pt x="58" y="58"/>
                </a:cubicBezTo>
                <a:cubicBezTo>
                  <a:pt x="58" y="58"/>
                  <a:pt x="59" y="59"/>
                  <a:pt x="59" y="59"/>
                </a:cubicBezTo>
                <a:cubicBezTo>
                  <a:pt x="59" y="59"/>
                  <a:pt x="59" y="59"/>
                  <a:pt x="59" y="59"/>
                </a:cubicBezTo>
                <a:cubicBezTo>
                  <a:pt x="59" y="58"/>
                  <a:pt x="58" y="58"/>
                  <a:pt x="58" y="58"/>
                </a:cubicBezTo>
                <a:cubicBezTo>
                  <a:pt x="58" y="58"/>
                  <a:pt x="58" y="58"/>
                  <a:pt x="58" y="58"/>
                </a:cubicBezTo>
                <a:cubicBezTo>
                  <a:pt x="58" y="58"/>
                  <a:pt x="58" y="58"/>
                  <a:pt x="58" y="58"/>
                </a:cubicBezTo>
                <a:cubicBezTo>
                  <a:pt x="58" y="58"/>
                  <a:pt x="58" y="58"/>
                  <a:pt x="58" y="58"/>
                </a:cubicBezTo>
                <a:cubicBezTo>
                  <a:pt x="58" y="58"/>
                  <a:pt x="58" y="58"/>
                  <a:pt x="58" y="58"/>
                </a:cubicBezTo>
                <a:cubicBezTo>
                  <a:pt x="58" y="58"/>
                  <a:pt x="58" y="58"/>
                  <a:pt x="58" y="58"/>
                </a:cubicBezTo>
                <a:cubicBezTo>
                  <a:pt x="58" y="58"/>
                  <a:pt x="58" y="58"/>
                  <a:pt x="58" y="58"/>
                </a:cubicBezTo>
                <a:cubicBezTo>
                  <a:pt x="57" y="58"/>
                  <a:pt x="57" y="58"/>
                  <a:pt x="57" y="58"/>
                </a:cubicBezTo>
                <a:cubicBezTo>
                  <a:pt x="57" y="58"/>
                  <a:pt x="57" y="58"/>
                  <a:pt x="57" y="58"/>
                </a:cubicBezTo>
                <a:cubicBezTo>
                  <a:pt x="56" y="58"/>
                  <a:pt x="56" y="58"/>
                  <a:pt x="56" y="58"/>
                </a:cubicBezTo>
                <a:cubicBezTo>
                  <a:pt x="56" y="58"/>
                  <a:pt x="56" y="58"/>
                  <a:pt x="56" y="58"/>
                </a:cubicBezTo>
                <a:cubicBezTo>
                  <a:pt x="56" y="58"/>
                  <a:pt x="56" y="58"/>
                  <a:pt x="57" y="57"/>
                </a:cubicBezTo>
                <a:cubicBezTo>
                  <a:pt x="57" y="57"/>
                  <a:pt x="57" y="57"/>
                  <a:pt x="57" y="57"/>
                </a:cubicBezTo>
                <a:cubicBezTo>
                  <a:pt x="58" y="57"/>
                  <a:pt x="58" y="57"/>
                  <a:pt x="58" y="57"/>
                </a:cubicBezTo>
                <a:cubicBezTo>
                  <a:pt x="58" y="57"/>
                  <a:pt x="58" y="57"/>
                  <a:pt x="59" y="57"/>
                </a:cubicBezTo>
                <a:cubicBezTo>
                  <a:pt x="59" y="57"/>
                  <a:pt x="59" y="57"/>
                  <a:pt x="59" y="57"/>
                </a:cubicBezTo>
                <a:cubicBezTo>
                  <a:pt x="58" y="57"/>
                  <a:pt x="58" y="57"/>
                  <a:pt x="58" y="57"/>
                </a:cubicBezTo>
                <a:cubicBezTo>
                  <a:pt x="58" y="57"/>
                  <a:pt x="58" y="57"/>
                  <a:pt x="58" y="57"/>
                </a:cubicBezTo>
                <a:cubicBezTo>
                  <a:pt x="58" y="57"/>
                  <a:pt x="58" y="57"/>
                  <a:pt x="58" y="56"/>
                </a:cubicBezTo>
                <a:cubicBezTo>
                  <a:pt x="58" y="56"/>
                  <a:pt x="58" y="56"/>
                  <a:pt x="58" y="56"/>
                </a:cubicBezTo>
                <a:cubicBezTo>
                  <a:pt x="58" y="56"/>
                  <a:pt x="59" y="56"/>
                  <a:pt x="59" y="56"/>
                </a:cubicBezTo>
                <a:cubicBezTo>
                  <a:pt x="59" y="56"/>
                  <a:pt x="59" y="56"/>
                  <a:pt x="59" y="56"/>
                </a:cubicBezTo>
                <a:cubicBezTo>
                  <a:pt x="59" y="56"/>
                  <a:pt x="59" y="56"/>
                  <a:pt x="59" y="56"/>
                </a:cubicBezTo>
                <a:cubicBezTo>
                  <a:pt x="59" y="56"/>
                  <a:pt x="59" y="56"/>
                  <a:pt x="59" y="56"/>
                </a:cubicBezTo>
                <a:cubicBezTo>
                  <a:pt x="59" y="56"/>
                  <a:pt x="59" y="56"/>
                  <a:pt x="59" y="56"/>
                </a:cubicBezTo>
                <a:cubicBezTo>
                  <a:pt x="59" y="56"/>
                  <a:pt x="59" y="56"/>
                  <a:pt x="59" y="56"/>
                </a:cubicBezTo>
                <a:cubicBezTo>
                  <a:pt x="59" y="56"/>
                  <a:pt x="59" y="56"/>
                  <a:pt x="58" y="56"/>
                </a:cubicBezTo>
                <a:cubicBezTo>
                  <a:pt x="58" y="56"/>
                  <a:pt x="58" y="56"/>
                  <a:pt x="58" y="56"/>
                </a:cubicBezTo>
                <a:cubicBezTo>
                  <a:pt x="59" y="56"/>
                  <a:pt x="59" y="56"/>
                  <a:pt x="59" y="56"/>
                </a:cubicBezTo>
                <a:cubicBezTo>
                  <a:pt x="59" y="56"/>
                  <a:pt x="59" y="55"/>
                  <a:pt x="59" y="55"/>
                </a:cubicBezTo>
                <a:cubicBezTo>
                  <a:pt x="59" y="55"/>
                  <a:pt x="59" y="55"/>
                  <a:pt x="59" y="55"/>
                </a:cubicBezTo>
                <a:cubicBezTo>
                  <a:pt x="59" y="55"/>
                  <a:pt x="59" y="55"/>
                  <a:pt x="59" y="55"/>
                </a:cubicBezTo>
                <a:cubicBezTo>
                  <a:pt x="59" y="55"/>
                  <a:pt x="59" y="55"/>
                  <a:pt x="59" y="55"/>
                </a:cubicBezTo>
                <a:cubicBezTo>
                  <a:pt x="59" y="55"/>
                  <a:pt x="59" y="55"/>
                  <a:pt x="59" y="55"/>
                </a:cubicBezTo>
                <a:cubicBezTo>
                  <a:pt x="59" y="55"/>
                  <a:pt x="59" y="55"/>
                  <a:pt x="59" y="55"/>
                </a:cubicBezTo>
                <a:cubicBezTo>
                  <a:pt x="59" y="55"/>
                  <a:pt x="59" y="55"/>
                  <a:pt x="59" y="55"/>
                </a:cubicBezTo>
                <a:cubicBezTo>
                  <a:pt x="59" y="55"/>
                  <a:pt x="59" y="55"/>
                  <a:pt x="59" y="55"/>
                </a:cubicBezTo>
                <a:cubicBezTo>
                  <a:pt x="59" y="54"/>
                  <a:pt x="59" y="54"/>
                  <a:pt x="59" y="54"/>
                </a:cubicBezTo>
                <a:cubicBezTo>
                  <a:pt x="59" y="54"/>
                  <a:pt x="59" y="54"/>
                  <a:pt x="59" y="54"/>
                </a:cubicBezTo>
                <a:cubicBezTo>
                  <a:pt x="59" y="54"/>
                  <a:pt x="59" y="54"/>
                  <a:pt x="59" y="54"/>
                </a:cubicBezTo>
                <a:cubicBezTo>
                  <a:pt x="59" y="54"/>
                  <a:pt x="59" y="54"/>
                  <a:pt x="58" y="54"/>
                </a:cubicBezTo>
                <a:cubicBezTo>
                  <a:pt x="58" y="54"/>
                  <a:pt x="58" y="54"/>
                  <a:pt x="58" y="54"/>
                </a:cubicBezTo>
                <a:cubicBezTo>
                  <a:pt x="58" y="54"/>
                  <a:pt x="58" y="54"/>
                  <a:pt x="58" y="54"/>
                </a:cubicBezTo>
                <a:cubicBezTo>
                  <a:pt x="58" y="54"/>
                  <a:pt x="58" y="54"/>
                  <a:pt x="58" y="54"/>
                </a:cubicBezTo>
                <a:cubicBezTo>
                  <a:pt x="58" y="54"/>
                  <a:pt x="58" y="54"/>
                  <a:pt x="58" y="54"/>
                </a:cubicBezTo>
                <a:cubicBezTo>
                  <a:pt x="58" y="54"/>
                  <a:pt x="58" y="54"/>
                  <a:pt x="58" y="54"/>
                </a:cubicBezTo>
                <a:cubicBezTo>
                  <a:pt x="58" y="54"/>
                  <a:pt x="58" y="54"/>
                  <a:pt x="58" y="54"/>
                </a:cubicBezTo>
                <a:cubicBezTo>
                  <a:pt x="57" y="54"/>
                  <a:pt x="57" y="54"/>
                  <a:pt x="57" y="54"/>
                </a:cubicBezTo>
                <a:cubicBezTo>
                  <a:pt x="57" y="54"/>
                  <a:pt x="56" y="54"/>
                  <a:pt x="56" y="54"/>
                </a:cubicBezTo>
                <a:cubicBezTo>
                  <a:pt x="56" y="54"/>
                  <a:pt x="56" y="54"/>
                  <a:pt x="56" y="54"/>
                </a:cubicBezTo>
                <a:cubicBezTo>
                  <a:pt x="56" y="54"/>
                  <a:pt x="56" y="54"/>
                  <a:pt x="56" y="54"/>
                </a:cubicBezTo>
                <a:cubicBezTo>
                  <a:pt x="56" y="54"/>
                  <a:pt x="55" y="54"/>
                  <a:pt x="55" y="54"/>
                </a:cubicBezTo>
                <a:cubicBezTo>
                  <a:pt x="55" y="54"/>
                  <a:pt x="55" y="54"/>
                  <a:pt x="55" y="54"/>
                </a:cubicBezTo>
                <a:cubicBezTo>
                  <a:pt x="56" y="54"/>
                  <a:pt x="56" y="54"/>
                  <a:pt x="56" y="54"/>
                </a:cubicBezTo>
                <a:cubicBezTo>
                  <a:pt x="56" y="54"/>
                  <a:pt x="56" y="54"/>
                  <a:pt x="57" y="55"/>
                </a:cubicBezTo>
                <a:cubicBezTo>
                  <a:pt x="57" y="55"/>
                  <a:pt x="58" y="55"/>
                  <a:pt x="57" y="55"/>
                </a:cubicBezTo>
                <a:cubicBezTo>
                  <a:pt x="57" y="55"/>
                  <a:pt x="57" y="56"/>
                  <a:pt x="56" y="56"/>
                </a:cubicBezTo>
                <a:cubicBezTo>
                  <a:pt x="56" y="56"/>
                  <a:pt x="56" y="56"/>
                  <a:pt x="56" y="56"/>
                </a:cubicBezTo>
                <a:cubicBezTo>
                  <a:pt x="55" y="56"/>
                  <a:pt x="55" y="56"/>
                  <a:pt x="55" y="56"/>
                </a:cubicBezTo>
                <a:cubicBezTo>
                  <a:pt x="55" y="56"/>
                  <a:pt x="55" y="56"/>
                  <a:pt x="55" y="56"/>
                </a:cubicBezTo>
                <a:cubicBezTo>
                  <a:pt x="55" y="56"/>
                  <a:pt x="55" y="55"/>
                  <a:pt x="55" y="55"/>
                </a:cubicBezTo>
                <a:cubicBezTo>
                  <a:pt x="55" y="55"/>
                  <a:pt x="55" y="55"/>
                  <a:pt x="55" y="55"/>
                </a:cubicBezTo>
                <a:cubicBezTo>
                  <a:pt x="55" y="55"/>
                  <a:pt x="55" y="55"/>
                  <a:pt x="55" y="55"/>
                </a:cubicBezTo>
                <a:cubicBezTo>
                  <a:pt x="55" y="55"/>
                  <a:pt x="55" y="55"/>
                  <a:pt x="55" y="55"/>
                </a:cubicBezTo>
                <a:cubicBezTo>
                  <a:pt x="55" y="55"/>
                  <a:pt x="55" y="55"/>
                  <a:pt x="55" y="55"/>
                </a:cubicBezTo>
                <a:cubicBezTo>
                  <a:pt x="55" y="55"/>
                  <a:pt x="55" y="55"/>
                  <a:pt x="55" y="55"/>
                </a:cubicBezTo>
                <a:cubicBezTo>
                  <a:pt x="55" y="55"/>
                  <a:pt x="55" y="55"/>
                  <a:pt x="55" y="55"/>
                </a:cubicBezTo>
                <a:cubicBezTo>
                  <a:pt x="54" y="55"/>
                  <a:pt x="54" y="55"/>
                  <a:pt x="54" y="55"/>
                </a:cubicBezTo>
                <a:cubicBezTo>
                  <a:pt x="54" y="55"/>
                  <a:pt x="54" y="55"/>
                  <a:pt x="54" y="55"/>
                </a:cubicBezTo>
                <a:cubicBezTo>
                  <a:pt x="51" y="58"/>
                  <a:pt x="48" y="61"/>
                  <a:pt x="46" y="64"/>
                </a:cubicBezTo>
                <a:cubicBezTo>
                  <a:pt x="46" y="64"/>
                  <a:pt x="46" y="64"/>
                  <a:pt x="46" y="64"/>
                </a:cubicBezTo>
                <a:cubicBezTo>
                  <a:pt x="47" y="64"/>
                  <a:pt x="47" y="65"/>
                  <a:pt x="47" y="65"/>
                </a:cubicBezTo>
                <a:cubicBezTo>
                  <a:pt x="47" y="65"/>
                  <a:pt x="47" y="65"/>
                  <a:pt x="47" y="65"/>
                </a:cubicBezTo>
                <a:cubicBezTo>
                  <a:pt x="47" y="65"/>
                  <a:pt x="47" y="65"/>
                  <a:pt x="47" y="66"/>
                </a:cubicBezTo>
                <a:cubicBezTo>
                  <a:pt x="47" y="66"/>
                  <a:pt x="47" y="66"/>
                  <a:pt x="47" y="66"/>
                </a:cubicBezTo>
                <a:cubicBezTo>
                  <a:pt x="47" y="66"/>
                  <a:pt x="48" y="66"/>
                  <a:pt x="48" y="66"/>
                </a:cubicBezTo>
                <a:cubicBezTo>
                  <a:pt x="48" y="66"/>
                  <a:pt x="48" y="66"/>
                  <a:pt x="48" y="66"/>
                </a:cubicBezTo>
                <a:cubicBezTo>
                  <a:pt x="49" y="66"/>
                  <a:pt x="49" y="66"/>
                  <a:pt x="49" y="66"/>
                </a:cubicBezTo>
                <a:cubicBezTo>
                  <a:pt x="50" y="66"/>
                  <a:pt x="50" y="67"/>
                  <a:pt x="51" y="67"/>
                </a:cubicBezTo>
                <a:cubicBezTo>
                  <a:pt x="51" y="67"/>
                  <a:pt x="51" y="67"/>
                  <a:pt x="51" y="67"/>
                </a:cubicBezTo>
                <a:cubicBezTo>
                  <a:pt x="50" y="67"/>
                  <a:pt x="50" y="67"/>
                  <a:pt x="50" y="67"/>
                </a:cubicBezTo>
                <a:cubicBezTo>
                  <a:pt x="50" y="68"/>
                  <a:pt x="49" y="67"/>
                  <a:pt x="49" y="67"/>
                </a:cubicBezTo>
                <a:cubicBezTo>
                  <a:pt x="49" y="67"/>
                  <a:pt x="49" y="67"/>
                  <a:pt x="49" y="67"/>
                </a:cubicBezTo>
                <a:cubicBezTo>
                  <a:pt x="49" y="68"/>
                  <a:pt x="50" y="68"/>
                  <a:pt x="50" y="68"/>
                </a:cubicBezTo>
                <a:cubicBezTo>
                  <a:pt x="49" y="68"/>
                  <a:pt x="49" y="68"/>
                  <a:pt x="49" y="69"/>
                </a:cubicBezTo>
                <a:cubicBezTo>
                  <a:pt x="48" y="69"/>
                  <a:pt x="48" y="68"/>
                  <a:pt x="48" y="68"/>
                </a:cubicBezTo>
                <a:cubicBezTo>
                  <a:pt x="48" y="68"/>
                  <a:pt x="48" y="68"/>
                  <a:pt x="48" y="68"/>
                </a:cubicBezTo>
                <a:cubicBezTo>
                  <a:pt x="48" y="69"/>
                  <a:pt x="48" y="69"/>
                  <a:pt x="48" y="69"/>
                </a:cubicBezTo>
                <a:cubicBezTo>
                  <a:pt x="48" y="69"/>
                  <a:pt x="48" y="70"/>
                  <a:pt x="48" y="70"/>
                </a:cubicBezTo>
                <a:cubicBezTo>
                  <a:pt x="48" y="70"/>
                  <a:pt x="48" y="70"/>
                  <a:pt x="48" y="70"/>
                </a:cubicBezTo>
                <a:cubicBezTo>
                  <a:pt x="48" y="70"/>
                  <a:pt x="47" y="70"/>
                  <a:pt x="47" y="70"/>
                </a:cubicBezTo>
                <a:cubicBezTo>
                  <a:pt x="47" y="69"/>
                  <a:pt x="47" y="69"/>
                  <a:pt x="47" y="69"/>
                </a:cubicBezTo>
                <a:cubicBezTo>
                  <a:pt x="47" y="69"/>
                  <a:pt x="46" y="69"/>
                  <a:pt x="46" y="69"/>
                </a:cubicBezTo>
                <a:cubicBezTo>
                  <a:pt x="46" y="69"/>
                  <a:pt x="46" y="69"/>
                  <a:pt x="46" y="69"/>
                </a:cubicBezTo>
                <a:cubicBezTo>
                  <a:pt x="46" y="68"/>
                  <a:pt x="46" y="68"/>
                  <a:pt x="46" y="68"/>
                </a:cubicBezTo>
                <a:cubicBezTo>
                  <a:pt x="46" y="68"/>
                  <a:pt x="46" y="68"/>
                  <a:pt x="45" y="68"/>
                </a:cubicBezTo>
                <a:cubicBezTo>
                  <a:pt x="45" y="68"/>
                  <a:pt x="44" y="67"/>
                  <a:pt x="44" y="67"/>
                </a:cubicBezTo>
                <a:cubicBezTo>
                  <a:pt x="44" y="67"/>
                  <a:pt x="43" y="68"/>
                  <a:pt x="43" y="68"/>
                </a:cubicBezTo>
                <a:cubicBezTo>
                  <a:pt x="43" y="68"/>
                  <a:pt x="43" y="68"/>
                  <a:pt x="44" y="68"/>
                </a:cubicBezTo>
                <a:cubicBezTo>
                  <a:pt x="43" y="68"/>
                  <a:pt x="43" y="68"/>
                  <a:pt x="43" y="68"/>
                </a:cubicBezTo>
                <a:cubicBezTo>
                  <a:pt x="43" y="68"/>
                  <a:pt x="43" y="68"/>
                  <a:pt x="43" y="68"/>
                </a:cubicBezTo>
                <a:cubicBezTo>
                  <a:pt x="43" y="68"/>
                  <a:pt x="43" y="68"/>
                  <a:pt x="43" y="68"/>
                </a:cubicBezTo>
                <a:cubicBezTo>
                  <a:pt x="43" y="68"/>
                  <a:pt x="43" y="68"/>
                  <a:pt x="43" y="69"/>
                </a:cubicBezTo>
                <a:cubicBezTo>
                  <a:pt x="43" y="69"/>
                  <a:pt x="43" y="69"/>
                  <a:pt x="43" y="69"/>
                </a:cubicBezTo>
                <a:cubicBezTo>
                  <a:pt x="43" y="69"/>
                  <a:pt x="43" y="69"/>
                  <a:pt x="43" y="69"/>
                </a:cubicBezTo>
                <a:cubicBezTo>
                  <a:pt x="44" y="69"/>
                  <a:pt x="44" y="70"/>
                  <a:pt x="44" y="70"/>
                </a:cubicBezTo>
                <a:cubicBezTo>
                  <a:pt x="44" y="70"/>
                  <a:pt x="44" y="70"/>
                  <a:pt x="44" y="70"/>
                </a:cubicBezTo>
                <a:cubicBezTo>
                  <a:pt x="44" y="70"/>
                  <a:pt x="44" y="70"/>
                  <a:pt x="45" y="70"/>
                </a:cubicBezTo>
                <a:cubicBezTo>
                  <a:pt x="45" y="70"/>
                  <a:pt x="45" y="71"/>
                  <a:pt x="45" y="71"/>
                </a:cubicBezTo>
                <a:cubicBezTo>
                  <a:pt x="46" y="71"/>
                  <a:pt x="46" y="71"/>
                  <a:pt x="46" y="71"/>
                </a:cubicBezTo>
                <a:cubicBezTo>
                  <a:pt x="46" y="71"/>
                  <a:pt x="46" y="71"/>
                  <a:pt x="46" y="71"/>
                </a:cubicBezTo>
                <a:cubicBezTo>
                  <a:pt x="46" y="71"/>
                  <a:pt x="46" y="71"/>
                  <a:pt x="46" y="71"/>
                </a:cubicBezTo>
                <a:cubicBezTo>
                  <a:pt x="46" y="71"/>
                  <a:pt x="46" y="71"/>
                  <a:pt x="46" y="71"/>
                </a:cubicBezTo>
                <a:cubicBezTo>
                  <a:pt x="46" y="72"/>
                  <a:pt x="47" y="72"/>
                  <a:pt x="47" y="73"/>
                </a:cubicBezTo>
                <a:cubicBezTo>
                  <a:pt x="47" y="73"/>
                  <a:pt x="47" y="73"/>
                  <a:pt x="47" y="73"/>
                </a:cubicBezTo>
                <a:cubicBezTo>
                  <a:pt x="47" y="73"/>
                  <a:pt x="46" y="72"/>
                  <a:pt x="46" y="72"/>
                </a:cubicBezTo>
                <a:cubicBezTo>
                  <a:pt x="46" y="73"/>
                  <a:pt x="46" y="73"/>
                  <a:pt x="46" y="74"/>
                </a:cubicBezTo>
                <a:cubicBezTo>
                  <a:pt x="46" y="74"/>
                  <a:pt x="46" y="74"/>
                  <a:pt x="46" y="74"/>
                </a:cubicBezTo>
                <a:cubicBezTo>
                  <a:pt x="46" y="74"/>
                  <a:pt x="46" y="74"/>
                  <a:pt x="46" y="74"/>
                </a:cubicBezTo>
                <a:cubicBezTo>
                  <a:pt x="46" y="74"/>
                  <a:pt x="46" y="74"/>
                  <a:pt x="46" y="75"/>
                </a:cubicBezTo>
                <a:cubicBezTo>
                  <a:pt x="46" y="74"/>
                  <a:pt x="46" y="74"/>
                  <a:pt x="45" y="74"/>
                </a:cubicBezTo>
                <a:cubicBezTo>
                  <a:pt x="44" y="74"/>
                  <a:pt x="44" y="73"/>
                  <a:pt x="43" y="72"/>
                </a:cubicBezTo>
                <a:cubicBezTo>
                  <a:pt x="43" y="72"/>
                  <a:pt x="43" y="73"/>
                  <a:pt x="43" y="73"/>
                </a:cubicBezTo>
                <a:cubicBezTo>
                  <a:pt x="42" y="73"/>
                  <a:pt x="42" y="72"/>
                  <a:pt x="42" y="72"/>
                </a:cubicBezTo>
                <a:cubicBezTo>
                  <a:pt x="42" y="73"/>
                  <a:pt x="43" y="74"/>
                  <a:pt x="43" y="74"/>
                </a:cubicBezTo>
                <a:cubicBezTo>
                  <a:pt x="44" y="74"/>
                  <a:pt x="45" y="75"/>
                  <a:pt x="45" y="76"/>
                </a:cubicBezTo>
                <a:cubicBezTo>
                  <a:pt x="43" y="75"/>
                  <a:pt x="43" y="75"/>
                  <a:pt x="43" y="75"/>
                </a:cubicBezTo>
                <a:cubicBezTo>
                  <a:pt x="42" y="75"/>
                  <a:pt x="42" y="75"/>
                  <a:pt x="41" y="75"/>
                </a:cubicBezTo>
                <a:cubicBezTo>
                  <a:pt x="41" y="75"/>
                  <a:pt x="41" y="74"/>
                  <a:pt x="41" y="74"/>
                </a:cubicBezTo>
                <a:cubicBezTo>
                  <a:pt x="41" y="74"/>
                  <a:pt x="40" y="74"/>
                  <a:pt x="40" y="74"/>
                </a:cubicBezTo>
                <a:cubicBezTo>
                  <a:pt x="40" y="74"/>
                  <a:pt x="40" y="74"/>
                  <a:pt x="40" y="74"/>
                </a:cubicBezTo>
                <a:cubicBezTo>
                  <a:pt x="40" y="74"/>
                  <a:pt x="39" y="74"/>
                  <a:pt x="39" y="74"/>
                </a:cubicBezTo>
                <a:cubicBezTo>
                  <a:pt x="39" y="74"/>
                  <a:pt x="39" y="74"/>
                  <a:pt x="39" y="74"/>
                </a:cubicBezTo>
                <a:cubicBezTo>
                  <a:pt x="39" y="75"/>
                  <a:pt x="38" y="75"/>
                  <a:pt x="38" y="76"/>
                </a:cubicBezTo>
                <a:cubicBezTo>
                  <a:pt x="38" y="76"/>
                  <a:pt x="38" y="76"/>
                  <a:pt x="38" y="76"/>
                </a:cubicBezTo>
                <a:cubicBezTo>
                  <a:pt x="38" y="77"/>
                  <a:pt x="38" y="77"/>
                  <a:pt x="38" y="77"/>
                </a:cubicBezTo>
                <a:cubicBezTo>
                  <a:pt x="39" y="77"/>
                  <a:pt x="40" y="77"/>
                  <a:pt x="40" y="78"/>
                </a:cubicBezTo>
                <a:cubicBezTo>
                  <a:pt x="41" y="78"/>
                  <a:pt x="41" y="77"/>
                  <a:pt x="41" y="77"/>
                </a:cubicBezTo>
                <a:cubicBezTo>
                  <a:pt x="41" y="77"/>
                  <a:pt x="41" y="78"/>
                  <a:pt x="41" y="78"/>
                </a:cubicBezTo>
                <a:cubicBezTo>
                  <a:pt x="41" y="78"/>
                  <a:pt x="41" y="78"/>
                  <a:pt x="41" y="78"/>
                </a:cubicBezTo>
                <a:cubicBezTo>
                  <a:pt x="40" y="78"/>
                  <a:pt x="41" y="80"/>
                  <a:pt x="41" y="81"/>
                </a:cubicBezTo>
                <a:cubicBezTo>
                  <a:pt x="41" y="81"/>
                  <a:pt x="41" y="81"/>
                  <a:pt x="40" y="81"/>
                </a:cubicBezTo>
                <a:cubicBezTo>
                  <a:pt x="40" y="81"/>
                  <a:pt x="40" y="81"/>
                  <a:pt x="41" y="82"/>
                </a:cubicBezTo>
                <a:cubicBezTo>
                  <a:pt x="41" y="82"/>
                  <a:pt x="41" y="82"/>
                  <a:pt x="41" y="82"/>
                </a:cubicBezTo>
                <a:cubicBezTo>
                  <a:pt x="41" y="81"/>
                  <a:pt x="42" y="81"/>
                  <a:pt x="43" y="82"/>
                </a:cubicBezTo>
                <a:cubicBezTo>
                  <a:pt x="43" y="82"/>
                  <a:pt x="43" y="82"/>
                  <a:pt x="42" y="82"/>
                </a:cubicBezTo>
                <a:cubicBezTo>
                  <a:pt x="43" y="82"/>
                  <a:pt x="43" y="82"/>
                  <a:pt x="43" y="82"/>
                </a:cubicBezTo>
                <a:cubicBezTo>
                  <a:pt x="43" y="82"/>
                  <a:pt x="44" y="82"/>
                  <a:pt x="44" y="82"/>
                </a:cubicBezTo>
                <a:cubicBezTo>
                  <a:pt x="44" y="82"/>
                  <a:pt x="44" y="81"/>
                  <a:pt x="44" y="81"/>
                </a:cubicBezTo>
                <a:cubicBezTo>
                  <a:pt x="45" y="81"/>
                  <a:pt x="45" y="82"/>
                  <a:pt x="45" y="82"/>
                </a:cubicBezTo>
                <a:cubicBezTo>
                  <a:pt x="45" y="82"/>
                  <a:pt x="45" y="82"/>
                  <a:pt x="45" y="82"/>
                </a:cubicBezTo>
                <a:cubicBezTo>
                  <a:pt x="45" y="81"/>
                  <a:pt x="45" y="81"/>
                  <a:pt x="46" y="80"/>
                </a:cubicBezTo>
                <a:cubicBezTo>
                  <a:pt x="45" y="79"/>
                  <a:pt x="46" y="80"/>
                  <a:pt x="46" y="79"/>
                </a:cubicBezTo>
                <a:cubicBezTo>
                  <a:pt x="46" y="79"/>
                  <a:pt x="46" y="79"/>
                  <a:pt x="46" y="79"/>
                </a:cubicBezTo>
                <a:cubicBezTo>
                  <a:pt x="47" y="79"/>
                  <a:pt x="47" y="79"/>
                  <a:pt x="47" y="79"/>
                </a:cubicBezTo>
                <a:cubicBezTo>
                  <a:pt x="47" y="79"/>
                  <a:pt x="48" y="81"/>
                  <a:pt x="49" y="81"/>
                </a:cubicBezTo>
                <a:cubicBezTo>
                  <a:pt x="49" y="82"/>
                  <a:pt x="48" y="82"/>
                  <a:pt x="48" y="82"/>
                </a:cubicBezTo>
                <a:cubicBezTo>
                  <a:pt x="49" y="82"/>
                  <a:pt x="49" y="82"/>
                  <a:pt x="49" y="82"/>
                </a:cubicBezTo>
                <a:cubicBezTo>
                  <a:pt x="49" y="83"/>
                  <a:pt x="50" y="82"/>
                  <a:pt x="50" y="83"/>
                </a:cubicBezTo>
                <a:cubicBezTo>
                  <a:pt x="50" y="83"/>
                  <a:pt x="50" y="83"/>
                  <a:pt x="49" y="83"/>
                </a:cubicBezTo>
                <a:cubicBezTo>
                  <a:pt x="50" y="84"/>
                  <a:pt x="50" y="84"/>
                  <a:pt x="50" y="84"/>
                </a:cubicBezTo>
                <a:cubicBezTo>
                  <a:pt x="50" y="84"/>
                  <a:pt x="50" y="84"/>
                  <a:pt x="50" y="85"/>
                </a:cubicBezTo>
                <a:cubicBezTo>
                  <a:pt x="50" y="85"/>
                  <a:pt x="50" y="84"/>
                  <a:pt x="49" y="85"/>
                </a:cubicBezTo>
                <a:cubicBezTo>
                  <a:pt x="49" y="85"/>
                  <a:pt x="49" y="85"/>
                  <a:pt x="49" y="85"/>
                </a:cubicBezTo>
                <a:cubicBezTo>
                  <a:pt x="49" y="85"/>
                  <a:pt x="50" y="85"/>
                  <a:pt x="50" y="86"/>
                </a:cubicBezTo>
                <a:cubicBezTo>
                  <a:pt x="50" y="86"/>
                  <a:pt x="50" y="86"/>
                  <a:pt x="50" y="86"/>
                </a:cubicBezTo>
                <a:cubicBezTo>
                  <a:pt x="51" y="86"/>
                  <a:pt x="52" y="86"/>
                  <a:pt x="52" y="87"/>
                </a:cubicBezTo>
                <a:cubicBezTo>
                  <a:pt x="51" y="87"/>
                  <a:pt x="51" y="87"/>
                  <a:pt x="51" y="87"/>
                </a:cubicBezTo>
                <a:cubicBezTo>
                  <a:pt x="52" y="87"/>
                  <a:pt x="52" y="87"/>
                  <a:pt x="52" y="87"/>
                </a:cubicBezTo>
                <a:cubicBezTo>
                  <a:pt x="53" y="87"/>
                  <a:pt x="53" y="88"/>
                  <a:pt x="54" y="88"/>
                </a:cubicBezTo>
                <a:cubicBezTo>
                  <a:pt x="54" y="88"/>
                  <a:pt x="54" y="88"/>
                  <a:pt x="55" y="88"/>
                </a:cubicBezTo>
                <a:cubicBezTo>
                  <a:pt x="55" y="89"/>
                  <a:pt x="54" y="89"/>
                  <a:pt x="54" y="89"/>
                </a:cubicBezTo>
                <a:cubicBezTo>
                  <a:pt x="53" y="89"/>
                  <a:pt x="53" y="89"/>
                  <a:pt x="53" y="89"/>
                </a:cubicBezTo>
                <a:cubicBezTo>
                  <a:pt x="52" y="89"/>
                  <a:pt x="52" y="89"/>
                  <a:pt x="52" y="89"/>
                </a:cubicBezTo>
                <a:cubicBezTo>
                  <a:pt x="52" y="90"/>
                  <a:pt x="52" y="90"/>
                  <a:pt x="52" y="90"/>
                </a:cubicBezTo>
                <a:cubicBezTo>
                  <a:pt x="52" y="90"/>
                  <a:pt x="53" y="90"/>
                  <a:pt x="53" y="90"/>
                </a:cubicBezTo>
                <a:cubicBezTo>
                  <a:pt x="54" y="89"/>
                  <a:pt x="54" y="88"/>
                  <a:pt x="55" y="89"/>
                </a:cubicBezTo>
                <a:cubicBezTo>
                  <a:pt x="55" y="89"/>
                  <a:pt x="55" y="90"/>
                  <a:pt x="55" y="90"/>
                </a:cubicBezTo>
                <a:cubicBezTo>
                  <a:pt x="55" y="90"/>
                  <a:pt x="55" y="90"/>
                  <a:pt x="55" y="90"/>
                </a:cubicBezTo>
                <a:cubicBezTo>
                  <a:pt x="55" y="90"/>
                  <a:pt x="56" y="90"/>
                  <a:pt x="56" y="90"/>
                </a:cubicBezTo>
                <a:cubicBezTo>
                  <a:pt x="56" y="90"/>
                  <a:pt x="57" y="90"/>
                  <a:pt x="57" y="90"/>
                </a:cubicBezTo>
                <a:cubicBezTo>
                  <a:pt x="57" y="91"/>
                  <a:pt x="57" y="91"/>
                  <a:pt x="57" y="91"/>
                </a:cubicBezTo>
                <a:cubicBezTo>
                  <a:pt x="57" y="92"/>
                  <a:pt x="57" y="92"/>
                  <a:pt x="57" y="92"/>
                </a:cubicBezTo>
                <a:cubicBezTo>
                  <a:pt x="57" y="92"/>
                  <a:pt x="57" y="92"/>
                  <a:pt x="57" y="92"/>
                </a:cubicBezTo>
                <a:cubicBezTo>
                  <a:pt x="57" y="92"/>
                  <a:pt x="56" y="93"/>
                  <a:pt x="56" y="93"/>
                </a:cubicBezTo>
                <a:cubicBezTo>
                  <a:pt x="55" y="93"/>
                  <a:pt x="54" y="93"/>
                  <a:pt x="54" y="93"/>
                </a:cubicBezTo>
                <a:cubicBezTo>
                  <a:pt x="53" y="94"/>
                  <a:pt x="53" y="94"/>
                  <a:pt x="53" y="94"/>
                </a:cubicBezTo>
                <a:cubicBezTo>
                  <a:pt x="52" y="95"/>
                  <a:pt x="51" y="95"/>
                  <a:pt x="50" y="95"/>
                </a:cubicBezTo>
                <a:cubicBezTo>
                  <a:pt x="50" y="95"/>
                  <a:pt x="49" y="95"/>
                  <a:pt x="48" y="95"/>
                </a:cubicBezTo>
                <a:cubicBezTo>
                  <a:pt x="48" y="95"/>
                  <a:pt x="47" y="95"/>
                  <a:pt x="46" y="95"/>
                </a:cubicBezTo>
                <a:cubicBezTo>
                  <a:pt x="46" y="95"/>
                  <a:pt x="45" y="95"/>
                  <a:pt x="44" y="95"/>
                </a:cubicBezTo>
                <a:cubicBezTo>
                  <a:pt x="44" y="95"/>
                  <a:pt x="44" y="96"/>
                  <a:pt x="43" y="96"/>
                </a:cubicBezTo>
                <a:cubicBezTo>
                  <a:pt x="43" y="96"/>
                  <a:pt x="43" y="96"/>
                  <a:pt x="42" y="97"/>
                </a:cubicBezTo>
                <a:cubicBezTo>
                  <a:pt x="41" y="97"/>
                  <a:pt x="40" y="99"/>
                  <a:pt x="39" y="100"/>
                </a:cubicBezTo>
                <a:cubicBezTo>
                  <a:pt x="40" y="100"/>
                  <a:pt x="40" y="99"/>
                  <a:pt x="41" y="98"/>
                </a:cubicBezTo>
                <a:cubicBezTo>
                  <a:pt x="42" y="98"/>
                  <a:pt x="43" y="97"/>
                  <a:pt x="44" y="97"/>
                </a:cubicBezTo>
                <a:cubicBezTo>
                  <a:pt x="45" y="96"/>
                  <a:pt x="47" y="96"/>
                  <a:pt x="47" y="97"/>
                </a:cubicBezTo>
                <a:cubicBezTo>
                  <a:pt x="47" y="98"/>
                  <a:pt x="46" y="98"/>
                  <a:pt x="46" y="98"/>
                </a:cubicBezTo>
                <a:cubicBezTo>
                  <a:pt x="45" y="98"/>
                  <a:pt x="45" y="98"/>
                  <a:pt x="45" y="98"/>
                </a:cubicBezTo>
                <a:cubicBezTo>
                  <a:pt x="45" y="98"/>
                  <a:pt x="45" y="98"/>
                  <a:pt x="44" y="98"/>
                </a:cubicBezTo>
                <a:cubicBezTo>
                  <a:pt x="44" y="98"/>
                  <a:pt x="44" y="98"/>
                  <a:pt x="44" y="98"/>
                </a:cubicBezTo>
                <a:cubicBezTo>
                  <a:pt x="45" y="98"/>
                  <a:pt x="45" y="98"/>
                  <a:pt x="45" y="99"/>
                </a:cubicBezTo>
                <a:cubicBezTo>
                  <a:pt x="46" y="99"/>
                  <a:pt x="46" y="99"/>
                  <a:pt x="46" y="99"/>
                </a:cubicBezTo>
                <a:cubicBezTo>
                  <a:pt x="46" y="99"/>
                  <a:pt x="46" y="99"/>
                  <a:pt x="46" y="99"/>
                </a:cubicBezTo>
                <a:cubicBezTo>
                  <a:pt x="46" y="99"/>
                  <a:pt x="46" y="99"/>
                  <a:pt x="46" y="99"/>
                </a:cubicBezTo>
                <a:cubicBezTo>
                  <a:pt x="46" y="99"/>
                  <a:pt x="46" y="99"/>
                  <a:pt x="46" y="99"/>
                </a:cubicBezTo>
                <a:cubicBezTo>
                  <a:pt x="46" y="99"/>
                  <a:pt x="46" y="99"/>
                  <a:pt x="46" y="99"/>
                </a:cubicBezTo>
                <a:cubicBezTo>
                  <a:pt x="46" y="99"/>
                  <a:pt x="46" y="99"/>
                  <a:pt x="46" y="100"/>
                </a:cubicBezTo>
                <a:cubicBezTo>
                  <a:pt x="46" y="100"/>
                  <a:pt x="46" y="100"/>
                  <a:pt x="46" y="100"/>
                </a:cubicBezTo>
                <a:cubicBezTo>
                  <a:pt x="46" y="100"/>
                  <a:pt x="46" y="100"/>
                  <a:pt x="46" y="100"/>
                </a:cubicBezTo>
                <a:cubicBezTo>
                  <a:pt x="46" y="100"/>
                  <a:pt x="46" y="100"/>
                  <a:pt x="46" y="100"/>
                </a:cubicBezTo>
                <a:cubicBezTo>
                  <a:pt x="46" y="101"/>
                  <a:pt x="47" y="101"/>
                  <a:pt x="48" y="101"/>
                </a:cubicBezTo>
                <a:cubicBezTo>
                  <a:pt x="48" y="101"/>
                  <a:pt x="48" y="101"/>
                  <a:pt x="47" y="101"/>
                </a:cubicBezTo>
                <a:cubicBezTo>
                  <a:pt x="47" y="101"/>
                  <a:pt x="47" y="101"/>
                  <a:pt x="47" y="101"/>
                </a:cubicBezTo>
                <a:cubicBezTo>
                  <a:pt x="47" y="101"/>
                  <a:pt x="47" y="101"/>
                  <a:pt x="47" y="101"/>
                </a:cubicBezTo>
                <a:cubicBezTo>
                  <a:pt x="47" y="101"/>
                  <a:pt x="47" y="101"/>
                  <a:pt x="47" y="101"/>
                </a:cubicBezTo>
                <a:cubicBezTo>
                  <a:pt x="47" y="101"/>
                  <a:pt x="47" y="101"/>
                  <a:pt x="47" y="101"/>
                </a:cubicBezTo>
                <a:cubicBezTo>
                  <a:pt x="47" y="101"/>
                  <a:pt x="47" y="101"/>
                  <a:pt x="48" y="101"/>
                </a:cubicBezTo>
                <a:cubicBezTo>
                  <a:pt x="48" y="101"/>
                  <a:pt x="48" y="101"/>
                  <a:pt x="48" y="101"/>
                </a:cubicBezTo>
                <a:cubicBezTo>
                  <a:pt x="48" y="101"/>
                  <a:pt x="48" y="102"/>
                  <a:pt x="48" y="102"/>
                </a:cubicBezTo>
                <a:cubicBezTo>
                  <a:pt x="48" y="102"/>
                  <a:pt x="49" y="101"/>
                  <a:pt x="49" y="102"/>
                </a:cubicBezTo>
                <a:cubicBezTo>
                  <a:pt x="49" y="102"/>
                  <a:pt x="49" y="102"/>
                  <a:pt x="49" y="102"/>
                </a:cubicBezTo>
                <a:cubicBezTo>
                  <a:pt x="49" y="102"/>
                  <a:pt x="49" y="102"/>
                  <a:pt x="49" y="102"/>
                </a:cubicBezTo>
                <a:cubicBezTo>
                  <a:pt x="49" y="102"/>
                  <a:pt x="49" y="102"/>
                  <a:pt x="49" y="102"/>
                </a:cubicBezTo>
                <a:cubicBezTo>
                  <a:pt x="49" y="102"/>
                  <a:pt x="49" y="102"/>
                  <a:pt x="49" y="102"/>
                </a:cubicBezTo>
                <a:cubicBezTo>
                  <a:pt x="49" y="102"/>
                  <a:pt x="49" y="101"/>
                  <a:pt x="50" y="101"/>
                </a:cubicBezTo>
                <a:cubicBezTo>
                  <a:pt x="50" y="102"/>
                  <a:pt x="50" y="102"/>
                  <a:pt x="50" y="102"/>
                </a:cubicBezTo>
                <a:cubicBezTo>
                  <a:pt x="50" y="102"/>
                  <a:pt x="50" y="102"/>
                  <a:pt x="50" y="102"/>
                </a:cubicBezTo>
                <a:cubicBezTo>
                  <a:pt x="50" y="102"/>
                  <a:pt x="50" y="102"/>
                  <a:pt x="50" y="102"/>
                </a:cubicBezTo>
                <a:cubicBezTo>
                  <a:pt x="50" y="102"/>
                  <a:pt x="50" y="102"/>
                  <a:pt x="50" y="102"/>
                </a:cubicBezTo>
                <a:cubicBezTo>
                  <a:pt x="50" y="102"/>
                  <a:pt x="50" y="102"/>
                  <a:pt x="50" y="102"/>
                </a:cubicBezTo>
                <a:cubicBezTo>
                  <a:pt x="51" y="102"/>
                  <a:pt x="51" y="102"/>
                  <a:pt x="51" y="102"/>
                </a:cubicBezTo>
                <a:cubicBezTo>
                  <a:pt x="51" y="102"/>
                  <a:pt x="51" y="102"/>
                  <a:pt x="51" y="102"/>
                </a:cubicBezTo>
                <a:cubicBezTo>
                  <a:pt x="50" y="102"/>
                  <a:pt x="51" y="102"/>
                  <a:pt x="50" y="102"/>
                </a:cubicBezTo>
                <a:cubicBezTo>
                  <a:pt x="50" y="102"/>
                  <a:pt x="50" y="102"/>
                  <a:pt x="50" y="102"/>
                </a:cubicBezTo>
                <a:cubicBezTo>
                  <a:pt x="50" y="102"/>
                  <a:pt x="50" y="102"/>
                  <a:pt x="50" y="103"/>
                </a:cubicBezTo>
                <a:cubicBezTo>
                  <a:pt x="50" y="103"/>
                  <a:pt x="50" y="102"/>
                  <a:pt x="50" y="102"/>
                </a:cubicBezTo>
                <a:cubicBezTo>
                  <a:pt x="50" y="103"/>
                  <a:pt x="50" y="103"/>
                  <a:pt x="50" y="103"/>
                </a:cubicBezTo>
                <a:cubicBezTo>
                  <a:pt x="49" y="103"/>
                  <a:pt x="49" y="103"/>
                  <a:pt x="48" y="103"/>
                </a:cubicBezTo>
                <a:cubicBezTo>
                  <a:pt x="48" y="103"/>
                  <a:pt x="48" y="103"/>
                  <a:pt x="48" y="103"/>
                </a:cubicBezTo>
                <a:cubicBezTo>
                  <a:pt x="48" y="103"/>
                  <a:pt x="48" y="103"/>
                  <a:pt x="48" y="103"/>
                </a:cubicBezTo>
                <a:cubicBezTo>
                  <a:pt x="48" y="103"/>
                  <a:pt x="48" y="103"/>
                  <a:pt x="48" y="103"/>
                </a:cubicBezTo>
                <a:cubicBezTo>
                  <a:pt x="48" y="103"/>
                  <a:pt x="48" y="103"/>
                  <a:pt x="48" y="103"/>
                </a:cubicBezTo>
                <a:cubicBezTo>
                  <a:pt x="48" y="103"/>
                  <a:pt x="48" y="103"/>
                  <a:pt x="48" y="103"/>
                </a:cubicBezTo>
                <a:cubicBezTo>
                  <a:pt x="48" y="103"/>
                  <a:pt x="48" y="103"/>
                  <a:pt x="47"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7" y="103"/>
                  <a:pt x="47" y="103"/>
                  <a:pt x="47" y="103"/>
                </a:cubicBezTo>
                <a:cubicBezTo>
                  <a:pt x="47" y="104"/>
                  <a:pt x="47" y="104"/>
                  <a:pt x="47" y="104"/>
                </a:cubicBezTo>
                <a:cubicBezTo>
                  <a:pt x="47" y="104"/>
                  <a:pt x="46" y="104"/>
                  <a:pt x="46" y="104"/>
                </a:cubicBezTo>
                <a:cubicBezTo>
                  <a:pt x="46" y="104"/>
                  <a:pt x="46" y="104"/>
                  <a:pt x="46" y="104"/>
                </a:cubicBezTo>
                <a:cubicBezTo>
                  <a:pt x="46" y="105"/>
                  <a:pt x="46" y="105"/>
                  <a:pt x="46" y="105"/>
                </a:cubicBezTo>
                <a:cubicBezTo>
                  <a:pt x="46" y="105"/>
                  <a:pt x="46" y="105"/>
                  <a:pt x="46" y="105"/>
                </a:cubicBezTo>
                <a:cubicBezTo>
                  <a:pt x="46" y="105"/>
                  <a:pt x="46" y="105"/>
                  <a:pt x="46" y="105"/>
                </a:cubicBezTo>
                <a:cubicBezTo>
                  <a:pt x="45" y="105"/>
                  <a:pt x="45" y="105"/>
                  <a:pt x="45" y="105"/>
                </a:cubicBezTo>
                <a:cubicBezTo>
                  <a:pt x="45" y="105"/>
                  <a:pt x="45" y="105"/>
                  <a:pt x="45" y="104"/>
                </a:cubicBezTo>
                <a:cubicBezTo>
                  <a:pt x="45" y="105"/>
                  <a:pt x="45" y="105"/>
                  <a:pt x="45" y="105"/>
                </a:cubicBezTo>
                <a:cubicBezTo>
                  <a:pt x="45" y="104"/>
                  <a:pt x="45" y="104"/>
                  <a:pt x="45" y="103"/>
                </a:cubicBezTo>
                <a:cubicBezTo>
                  <a:pt x="45" y="103"/>
                  <a:pt x="45" y="103"/>
                  <a:pt x="45" y="103"/>
                </a:cubicBezTo>
                <a:cubicBezTo>
                  <a:pt x="45" y="103"/>
                  <a:pt x="45" y="103"/>
                  <a:pt x="45" y="104"/>
                </a:cubicBezTo>
                <a:cubicBezTo>
                  <a:pt x="45" y="104"/>
                  <a:pt x="45" y="104"/>
                  <a:pt x="45" y="104"/>
                </a:cubicBezTo>
                <a:cubicBezTo>
                  <a:pt x="45" y="103"/>
                  <a:pt x="45" y="103"/>
                  <a:pt x="45" y="103"/>
                </a:cubicBezTo>
                <a:cubicBezTo>
                  <a:pt x="45" y="103"/>
                  <a:pt x="45" y="103"/>
                  <a:pt x="45" y="103"/>
                </a:cubicBezTo>
                <a:cubicBezTo>
                  <a:pt x="45" y="103"/>
                  <a:pt x="45" y="103"/>
                  <a:pt x="45" y="103"/>
                </a:cubicBezTo>
                <a:cubicBezTo>
                  <a:pt x="45" y="103"/>
                  <a:pt x="45" y="103"/>
                  <a:pt x="45" y="103"/>
                </a:cubicBezTo>
                <a:cubicBezTo>
                  <a:pt x="45" y="103"/>
                  <a:pt x="45" y="103"/>
                  <a:pt x="45" y="103"/>
                </a:cubicBezTo>
                <a:cubicBezTo>
                  <a:pt x="45" y="103"/>
                  <a:pt x="45" y="103"/>
                  <a:pt x="45" y="103"/>
                </a:cubicBezTo>
                <a:cubicBezTo>
                  <a:pt x="45" y="103"/>
                  <a:pt x="47" y="102"/>
                  <a:pt x="47" y="102"/>
                </a:cubicBezTo>
                <a:cubicBezTo>
                  <a:pt x="47" y="102"/>
                  <a:pt x="47" y="102"/>
                  <a:pt x="47" y="103"/>
                </a:cubicBezTo>
                <a:cubicBezTo>
                  <a:pt x="47" y="103"/>
                  <a:pt x="47" y="103"/>
                  <a:pt x="47" y="103"/>
                </a:cubicBezTo>
                <a:cubicBezTo>
                  <a:pt x="47" y="102"/>
                  <a:pt x="47" y="102"/>
                  <a:pt x="47" y="102"/>
                </a:cubicBezTo>
                <a:cubicBezTo>
                  <a:pt x="47" y="102"/>
                  <a:pt x="48" y="102"/>
                  <a:pt x="48" y="102"/>
                </a:cubicBezTo>
                <a:cubicBezTo>
                  <a:pt x="48" y="102"/>
                  <a:pt x="48" y="102"/>
                  <a:pt x="48" y="102"/>
                </a:cubicBezTo>
                <a:cubicBezTo>
                  <a:pt x="47" y="102"/>
                  <a:pt x="47" y="102"/>
                  <a:pt x="46" y="102"/>
                </a:cubicBezTo>
                <a:cubicBezTo>
                  <a:pt x="46" y="102"/>
                  <a:pt x="46" y="102"/>
                  <a:pt x="46" y="102"/>
                </a:cubicBezTo>
                <a:cubicBezTo>
                  <a:pt x="47" y="102"/>
                  <a:pt x="47" y="102"/>
                  <a:pt x="47" y="101"/>
                </a:cubicBezTo>
                <a:cubicBezTo>
                  <a:pt x="47" y="101"/>
                  <a:pt x="47" y="101"/>
                  <a:pt x="47" y="101"/>
                </a:cubicBezTo>
                <a:cubicBezTo>
                  <a:pt x="47" y="102"/>
                  <a:pt x="47" y="102"/>
                  <a:pt x="47" y="102"/>
                </a:cubicBezTo>
                <a:cubicBezTo>
                  <a:pt x="47" y="101"/>
                  <a:pt x="47" y="101"/>
                  <a:pt x="47" y="101"/>
                </a:cubicBezTo>
                <a:cubicBezTo>
                  <a:pt x="47" y="101"/>
                  <a:pt x="47" y="101"/>
                  <a:pt x="47" y="102"/>
                </a:cubicBezTo>
                <a:cubicBezTo>
                  <a:pt x="47" y="102"/>
                  <a:pt x="46" y="102"/>
                  <a:pt x="46" y="102"/>
                </a:cubicBezTo>
                <a:cubicBezTo>
                  <a:pt x="46" y="102"/>
                  <a:pt x="46" y="102"/>
                  <a:pt x="45" y="102"/>
                </a:cubicBezTo>
                <a:cubicBezTo>
                  <a:pt x="45" y="102"/>
                  <a:pt x="45" y="102"/>
                  <a:pt x="45" y="102"/>
                </a:cubicBezTo>
                <a:cubicBezTo>
                  <a:pt x="45" y="102"/>
                  <a:pt x="45" y="102"/>
                  <a:pt x="45" y="102"/>
                </a:cubicBezTo>
                <a:cubicBezTo>
                  <a:pt x="45" y="102"/>
                  <a:pt x="45" y="103"/>
                  <a:pt x="44" y="103"/>
                </a:cubicBezTo>
                <a:cubicBezTo>
                  <a:pt x="44" y="102"/>
                  <a:pt x="44" y="102"/>
                  <a:pt x="44" y="103"/>
                </a:cubicBezTo>
                <a:cubicBezTo>
                  <a:pt x="44" y="103"/>
                  <a:pt x="44" y="102"/>
                  <a:pt x="44" y="102"/>
                </a:cubicBezTo>
                <a:cubicBezTo>
                  <a:pt x="44" y="103"/>
                  <a:pt x="44" y="103"/>
                  <a:pt x="44" y="103"/>
                </a:cubicBezTo>
                <a:cubicBezTo>
                  <a:pt x="44" y="103"/>
                  <a:pt x="44" y="103"/>
                  <a:pt x="44" y="103"/>
                </a:cubicBezTo>
                <a:cubicBezTo>
                  <a:pt x="44" y="103"/>
                  <a:pt x="44" y="103"/>
                  <a:pt x="44" y="103"/>
                </a:cubicBezTo>
                <a:cubicBezTo>
                  <a:pt x="44" y="103"/>
                  <a:pt x="44" y="103"/>
                  <a:pt x="44" y="103"/>
                </a:cubicBezTo>
                <a:cubicBezTo>
                  <a:pt x="44" y="103"/>
                  <a:pt x="43" y="103"/>
                  <a:pt x="43" y="103"/>
                </a:cubicBezTo>
                <a:cubicBezTo>
                  <a:pt x="43" y="103"/>
                  <a:pt x="43" y="103"/>
                  <a:pt x="43" y="103"/>
                </a:cubicBezTo>
                <a:cubicBezTo>
                  <a:pt x="43" y="103"/>
                  <a:pt x="43" y="103"/>
                  <a:pt x="43" y="103"/>
                </a:cubicBezTo>
                <a:cubicBezTo>
                  <a:pt x="43" y="103"/>
                  <a:pt x="43" y="104"/>
                  <a:pt x="43" y="104"/>
                </a:cubicBezTo>
                <a:cubicBezTo>
                  <a:pt x="43" y="104"/>
                  <a:pt x="42" y="103"/>
                  <a:pt x="42" y="103"/>
                </a:cubicBezTo>
                <a:cubicBezTo>
                  <a:pt x="42" y="103"/>
                  <a:pt x="42" y="104"/>
                  <a:pt x="42" y="104"/>
                </a:cubicBezTo>
                <a:cubicBezTo>
                  <a:pt x="42" y="104"/>
                  <a:pt x="42" y="104"/>
                  <a:pt x="42" y="104"/>
                </a:cubicBezTo>
                <a:cubicBezTo>
                  <a:pt x="42" y="104"/>
                  <a:pt x="42" y="104"/>
                  <a:pt x="42" y="104"/>
                </a:cubicBezTo>
                <a:cubicBezTo>
                  <a:pt x="42" y="104"/>
                  <a:pt x="42" y="104"/>
                  <a:pt x="42" y="104"/>
                </a:cubicBezTo>
                <a:cubicBezTo>
                  <a:pt x="42" y="104"/>
                  <a:pt x="42" y="103"/>
                  <a:pt x="42" y="103"/>
                </a:cubicBezTo>
                <a:cubicBezTo>
                  <a:pt x="42" y="103"/>
                  <a:pt x="42" y="103"/>
                  <a:pt x="42" y="103"/>
                </a:cubicBezTo>
                <a:cubicBezTo>
                  <a:pt x="42" y="103"/>
                  <a:pt x="42" y="103"/>
                  <a:pt x="42" y="103"/>
                </a:cubicBezTo>
                <a:cubicBezTo>
                  <a:pt x="42"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1" y="104"/>
                </a:cubicBezTo>
                <a:cubicBezTo>
                  <a:pt x="41" y="104"/>
                  <a:pt x="41" y="104"/>
                  <a:pt x="40" y="105"/>
                </a:cubicBezTo>
                <a:cubicBezTo>
                  <a:pt x="40" y="105"/>
                  <a:pt x="40" y="105"/>
                  <a:pt x="40" y="105"/>
                </a:cubicBezTo>
                <a:cubicBezTo>
                  <a:pt x="40" y="105"/>
                  <a:pt x="40" y="104"/>
                  <a:pt x="40" y="104"/>
                </a:cubicBezTo>
                <a:cubicBezTo>
                  <a:pt x="40" y="104"/>
                  <a:pt x="40" y="104"/>
                  <a:pt x="40" y="104"/>
                </a:cubicBezTo>
                <a:cubicBezTo>
                  <a:pt x="40" y="104"/>
                  <a:pt x="40" y="104"/>
                  <a:pt x="40" y="104"/>
                </a:cubicBezTo>
                <a:cubicBezTo>
                  <a:pt x="40" y="105"/>
                  <a:pt x="40" y="105"/>
                  <a:pt x="40" y="105"/>
                </a:cubicBezTo>
                <a:cubicBezTo>
                  <a:pt x="40" y="105"/>
                  <a:pt x="39" y="106"/>
                  <a:pt x="39" y="106"/>
                </a:cubicBezTo>
                <a:cubicBezTo>
                  <a:pt x="39" y="106"/>
                  <a:pt x="39" y="106"/>
                  <a:pt x="40" y="106"/>
                </a:cubicBezTo>
                <a:cubicBezTo>
                  <a:pt x="40" y="106"/>
                  <a:pt x="40" y="106"/>
                  <a:pt x="40" y="106"/>
                </a:cubicBezTo>
                <a:cubicBezTo>
                  <a:pt x="39" y="106"/>
                  <a:pt x="39" y="106"/>
                  <a:pt x="39" y="107"/>
                </a:cubicBezTo>
                <a:cubicBezTo>
                  <a:pt x="39" y="107"/>
                  <a:pt x="40" y="107"/>
                  <a:pt x="40" y="107"/>
                </a:cubicBezTo>
                <a:cubicBezTo>
                  <a:pt x="40" y="107"/>
                  <a:pt x="40" y="107"/>
                  <a:pt x="40" y="107"/>
                </a:cubicBezTo>
                <a:cubicBezTo>
                  <a:pt x="40" y="107"/>
                  <a:pt x="40" y="107"/>
                  <a:pt x="40" y="107"/>
                </a:cubicBezTo>
                <a:cubicBezTo>
                  <a:pt x="40" y="107"/>
                  <a:pt x="40" y="107"/>
                  <a:pt x="40" y="107"/>
                </a:cubicBezTo>
                <a:cubicBezTo>
                  <a:pt x="40" y="107"/>
                  <a:pt x="40" y="107"/>
                  <a:pt x="40" y="107"/>
                </a:cubicBezTo>
                <a:cubicBezTo>
                  <a:pt x="40" y="107"/>
                  <a:pt x="40" y="108"/>
                  <a:pt x="40" y="108"/>
                </a:cubicBezTo>
                <a:cubicBezTo>
                  <a:pt x="40" y="107"/>
                  <a:pt x="40" y="107"/>
                  <a:pt x="39" y="107"/>
                </a:cubicBezTo>
                <a:cubicBezTo>
                  <a:pt x="39" y="107"/>
                  <a:pt x="39" y="107"/>
                  <a:pt x="39" y="107"/>
                </a:cubicBezTo>
                <a:cubicBezTo>
                  <a:pt x="39" y="108"/>
                  <a:pt x="39" y="108"/>
                  <a:pt x="39" y="108"/>
                </a:cubicBezTo>
                <a:cubicBezTo>
                  <a:pt x="39" y="108"/>
                  <a:pt x="39" y="108"/>
                  <a:pt x="39" y="108"/>
                </a:cubicBezTo>
                <a:cubicBezTo>
                  <a:pt x="39" y="108"/>
                  <a:pt x="39" y="107"/>
                  <a:pt x="39" y="107"/>
                </a:cubicBezTo>
                <a:cubicBezTo>
                  <a:pt x="39" y="107"/>
                  <a:pt x="39" y="107"/>
                  <a:pt x="39" y="107"/>
                </a:cubicBezTo>
                <a:cubicBezTo>
                  <a:pt x="39" y="108"/>
                  <a:pt x="39" y="108"/>
                  <a:pt x="39" y="108"/>
                </a:cubicBezTo>
                <a:cubicBezTo>
                  <a:pt x="37" y="108"/>
                  <a:pt x="36" y="108"/>
                  <a:pt x="36" y="109"/>
                </a:cubicBezTo>
                <a:cubicBezTo>
                  <a:pt x="36" y="109"/>
                  <a:pt x="36" y="108"/>
                  <a:pt x="36" y="108"/>
                </a:cubicBezTo>
                <a:cubicBezTo>
                  <a:pt x="36" y="108"/>
                  <a:pt x="36" y="109"/>
                  <a:pt x="36" y="109"/>
                </a:cubicBezTo>
                <a:cubicBezTo>
                  <a:pt x="35" y="109"/>
                  <a:pt x="35" y="109"/>
                  <a:pt x="35" y="109"/>
                </a:cubicBezTo>
                <a:cubicBezTo>
                  <a:pt x="35" y="109"/>
                  <a:pt x="35" y="109"/>
                  <a:pt x="35" y="109"/>
                </a:cubicBezTo>
                <a:cubicBezTo>
                  <a:pt x="35" y="109"/>
                  <a:pt x="35" y="109"/>
                  <a:pt x="36" y="109"/>
                </a:cubicBezTo>
                <a:cubicBezTo>
                  <a:pt x="36" y="110"/>
                  <a:pt x="35" y="110"/>
                  <a:pt x="35" y="110"/>
                </a:cubicBezTo>
                <a:cubicBezTo>
                  <a:pt x="35" y="110"/>
                  <a:pt x="35" y="110"/>
                  <a:pt x="35" y="110"/>
                </a:cubicBezTo>
                <a:cubicBezTo>
                  <a:pt x="35" y="111"/>
                  <a:pt x="35" y="111"/>
                  <a:pt x="35" y="111"/>
                </a:cubicBezTo>
                <a:cubicBezTo>
                  <a:pt x="35" y="111"/>
                  <a:pt x="34" y="111"/>
                  <a:pt x="34" y="111"/>
                </a:cubicBezTo>
                <a:cubicBezTo>
                  <a:pt x="34" y="111"/>
                  <a:pt x="34" y="111"/>
                  <a:pt x="34" y="111"/>
                </a:cubicBezTo>
                <a:cubicBezTo>
                  <a:pt x="35" y="111"/>
                  <a:pt x="35" y="111"/>
                  <a:pt x="35" y="111"/>
                </a:cubicBezTo>
                <a:cubicBezTo>
                  <a:pt x="34" y="111"/>
                  <a:pt x="34" y="111"/>
                  <a:pt x="34" y="110"/>
                </a:cubicBezTo>
                <a:cubicBezTo>
                  <a:pt x="34" y="110"/>
                  <a:pt x="34" y="110"/>
                  <a:pt x="34" y="110"/>
                </a:cubicBezTo>
                <a:cubicBezTo>
                  <a:pt x="34" y="110"/>
                  <a:pt x="34" y="110"/>
                  <a:pt x="34" y="110"/>
                </a:cubicBezTo>
                <a:cubicBezTo>
                  <a:pt x="34" y="110"/>
                  <a:pt x="34" y="110"/>
                  <a:pt x="34" y="110"/>
                </a:cubicBezTo>
                <a:cubicBezTo>
                  <a:pt x="34" y="111"/>
                  <a:pt x="34" y="111"/>
                  <a:pt x="34" y="111"/>
                </a:cubicBezTo>
                <a:cubicBezTo>
                  <a:pt x="34" y="112"/>
                  <a:pt x="34" y="112"/>
                  <a:pt x="34" y="112"/>
                </a:cubicBezTo>
                <a:cubicBezTo>
                  <a:pt x="34" y="112"/>
                  <a:pt x="34" y="112"/>
                  <a:pt x="34" y="112"/>
                </a:cubicBezTo>
                <a:cubicBezTo>
                  <a:pt x="34" y="113"/>
                  <a:pt x="34" y="113"/>
                  <a:pt x="34" y="113"/>
                </a:cubicBezTo>
                <a:cubicBezTo>
                  <a:pt x="34" y="113"/>
                  <a:pt x="34" y="113"/>
                  <a:pt x="34" y="113"/>
                </a:cubicBezTo>
                <a:cubicBezTo>
                  <a:pt x="34" y="113"/>
                  <a:pt x="33" y="113"/>
                  <a:pt x="33" y="114"/>
                </a:cubicBezTo>
                <a:cubicBezTo>
                  <a:pt x="33" y="114"/>
                  <a:pt x="33" y="114"/>
                  <a:pt x="33" y="114"/>
                </a:cubicBezTo>
                <a:cubicBezTo>
                  <a:pt x="33" y="114"/>
                  <a:pt x="33" y="114"/>
                  <a:pt x="33" y="113"/>
                </a:cubicBezTo>
                <a:cubicBezTo>
                  <a:pt x="33" y="113"/>
                  <a:pt x="34" y="113"/>
                  <a:pt x="34" y="113"/>
                </a:cubicBezTo>
                <a:cubicBezTo>
                  <a:pt x="34" y="112"/>
                  <a:pt x="34" y="113"/>
                  <a:pt x="33" y="113"/>
                </a:cubicBezTo>
                <a:cubicBezTo>
                  <a:pt x="33" y="113"/>
                  <a:pt x="33" y="113"/>
                  <a:pt x="33" y="113"/>
                </a:cubicBezTo>
                <a:cubicBezTo>
                  <a:pt x="33" y="113"/>
                  <a:pt x="33" y="113"/>
                  <a:pt x="33" y="113"/>
                </a:cubicBezTo>
                <a:cubicBezTo>
                  <a:pt x="33" y="112"/>
                  <a:pt x="34" y="112"/>
                  <a:pt x="34"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3" y="111"/>
                  <a:pt x="33" y="111"/>
                  <a:pt x="33" y="112"/>
                </a:cubicBezTo>
                <a:cubicBezTo>
                  <a:pt x="33" y="112"/>
                  <a:pt x="33" y="112"/>
                  <a:pt x="33" y="112"/>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0"/>
                  <a:pt x="33" y="110"/>
                  <a:pt x="33" y="110"/>
                </a:cubicBezTo>
                <a:cubicBezTo>
                  <a:pt x="33" y="110"/>
                  <a:pt x="33" y="110"/>
                  <a:pt x="33" y="110"/>
                </a:cubicBezTo>
                <a:cubicBezTo>
                  <a:pt x="33" y="111"/>
                  <a:pt x="33" y="111"/>
                  <a:pt x="33" y="111"/>
                </a:cubicBezTo>
                <a:cubicBezTo>
                  <a:pt x="33" y="111"/>
                  <a:pt x="33" y="111"/>
                  <a:pt x="33" y="110"/>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1"/>
                </a:cubicBezTo>
                <a:cubicBezTo>
                  <a:pt x="33" y="111"/>
                  <a:pt x="33" y="111"/>
                  <a:pt x="33" y="112"/>
                </a:cubicBezTo>
                <a:cubicBezTo>
                  <a:pt x="33" y="112"/>
                  <a:pt x="33" y="112"/>
                  <a:pt x="33" y="112"/>
                </a:cubicBezTo>
                <a:cubicBezTo>
                  <a:pt x="33" y="112"/>
                  <a:pt x="33" y="112"/>
                  <a:pt x="33" y="112"/>
                </a:cubicBezTo>
                <a:cubicBezTo>
                  <a:pt x="33" y="112"/>
                  <a:pt x="33" y="112"/>
                  <a:pt x="33" y="112"/>
                </a:cubicBezTo>
                <a:cubicBezTo>
                  <a:pt x="33" y="112"/>
                  <a:pt x="33" y="112"/>
                  <a:pt x="33" y="112"/>
                </a:cubicBezTo>
                <a:cubicBezTo>
                  <a:pt x="32" y="112"/>
                  <a:pt x="32" y="112"/>
                  <a:pt x="32" y="112"/>
                </a:cubicBezTo>
                <a:cubicBezTo>
                  <a:pt x="33" y="112"/>
                  <a:pt x="33" y="112"/>
                  <a:pt x="33" y="112"/>
                </a:cubicBezTo>
                <a:cubicBezTo>
                  <a:pt x="33" y="112"/>
                  <a:pt x="32" y="112"/>
                  <a:pt x="32" y="112"/>
                </a:cubicBezTo>
                <a:cubicBezTo>
                  <a:pt x="32" y="112"/>
                  <a:pt x="32" y="112"/>
                  <a:pt x="32" y="112"/>
                </a:cubicBezTo>
                <a:cubicBezTo>
                  <a:pt x="32" y="112"/>
                  <a:pt x="32" y="112"/>
                  <a:pt x="32" y="112"/>
                </a:cubicBezTo>
                <a:cubicBezTo>
                  <a:pt x="32" y="112"/>
                  <a:pt x="32" y="112"/>
                  <a:pt x="32" y="112"/>
                </a:cubicBezTo>
                <a:cubicBezTo>
                  <a:pt x="32" y="112"/>
                  <a:pt x="33" y="112"/>
                  <a:pt x="33" y="113"/>
                </a:cubicBezTo>
                <a:cubicBezTo>
                  <a:pt x="33" y="113"/>
                  <a:pt x="33" y="113"/>
                  <a:pt x="33" y="113"/>
                </a:cubicBezTo>
                <a:cubicBezTo>
                  <a:pt x="33" y="113"/>
                  <a:pt x="33" y="113"/>
                  <a:pt x="33" y="113"/>
                </a:cubicBezTo>
                <a:cubicBezTo>
                  <a:pt x="33" y="113"/>
                  <a:pt x="32" y="113"/>
                  <a:pt x="32" y="113"/>
                </a:cubicBezTo>
                <a:cubicBezTo>
                  <a:pt x="32" y="113"/>
                  <a:pt x="33" y="113"/>
                  <a:pt x="33" y="113"/>
                </a:cubicBezTo>
                <a:cubicBezTo>
                  <a:pt x="33" y="113"/>
                  <a:pt x="33" y="113"/>
                  <a:pt x="33" y="113"/>
                </a:cubicBezTo>
                <a:cubicBezTo>
                  <a:pt x="33" y="113"/>
                  <a:pt x="33" y="113"/>
                  <a:pt x="33" y="113"/>
                </a:cubicBezTo>
                <a:cubicBezTo>
                  <a:pt x="33" y="113"/>
                  <a:pt x="33" y="113"/>
                  <a:pt x="33" y="113"/>
                </a:cubicBezTo>
                <a:cubicBezTo>
                  <a:pt x="33" y="113"/>
                  <a:pt x="33" y="113"/>
                  <a:pt x="33" y="113"/>
                </a:cubicBezTo>
                <a:cubicBezTo>
                  <a:pt x="33" y="113"/>
                  <a:pt x="33" y="113"/>
                  <a:pt x="33" y="113"/>
                </a:cubicBezTo>
                <a:cubicBezTo>
                  <a:pt x="33" y="113"/>
                  <a:pt x="33" y="113"/>
                  <a:pt x="33" y="113"/>
                </a:cubicBezTo>
                <a:cubicBezTo>
                  <a:pt x="33" y="113"/>
                  <a:pt x="33" y="113"/>
                  <a:pt x="32" y="113"/>
                </a:cubicBezTo>
                <a:cubicBezTo>
                  <a:pt x="33" y="113"/>
                  <a:pt x="33" y="113"/>
                  <a:pt x="33" y="113"/>
                </a:cubicBezTo>
                <a:cubicBezTo>
                  <a:pt x="33" y="113"/>
                  <a:pt x="33" y="113"/>
                  <a:pt x="33" y="113"/>
                </a:cubicBezTo>
                <a:cubicBezTo>
                  <a:pt x="33" y="113"/>
                  <a:pt x="33" y="114"/>
                  <a:pt x="33" y="114"/>
                </a:cubicBezTo>
                <a:cubicBezTo>
                  <a:pt x="33" y="114"/>
                  <a:pt x="33" y="114"/>
                  <a:pt x="33" y="114"/>
                </a:cubicBezTo>
                <a:cubicBezTo>
                  <a:pt x="33" y="114"/>
                  <a:pt x="33" y="114"/>
                  <a:pt x="33" y="114"/>
                </a:cubicBezTo>
                <a:cubicBezTo>
                  <a:pt x="33" y="114"/>
                  <a:pt x="32" y="114"/>
                  <a:pt x="32" y="113"/>
                </a:cubicBezTo>
                <a:cubicBezTo>
                  <a:pt x="32" y="113"/>
                  <a:pt x="32" y="113"/>
                  <a:pt x="32" y="113"/>
                </a:cubicBezTo>
                <a:cubicBezTo>
                  <a:pt x="32" y="114"/>
                  <a:pt x="32" y="114"/>
                  <a:pt x="32" y="114"/>
                </a:cubicBezTo>
                <a:cubicBezTo>
                  <a:pt x="32" y="114"/>
                  <a:pt x="33" y="114"/>
                  <a:pt x="33" y="114"/>
                </a:cubicBezTo>
                <a:cubicBezTo>
                  <a:pt x="33" y="114"/>
                  <a:pt x="33" y="114"/>
                  <a:pt x="33" y="114"/>
                </a:cubicBezTo>
                <a:cubicBezTo>
                  <a:pt x="33" y="114"/>
                  <a:pt x="33" y="114"/>
                  <a:pt x="33" y="114"/>
                </a:cubicBezTo>
                <a:cubicBezTo>
                  <a:pt x="33" y="114"/>
                  <a:pt x="33" y="114"/>
                  <a:pt x="33" y="115"/>
                </a:cubicBezTo>
                <a:cubicBezTo>
                  <a:pt x="33" y="115"/>
                  <a:pt x="33" y="115"/>
                  <a:pt x="33" y="115"/>
                </a:cubicBezTo>
                <a:cubicBezTo>
                  <a:pt x="33" y="115"/>
                  <a:pt x="33" y="115"/>
                  <a:pt x="34"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3" y="115"/>
                  <a:pt x="33" y="115"/>
                </a:cubicBezTo>
                <a:cubicBezTo>
                  <a:pt x="33" y="115"/>
                  <a:pt x="32" y="115"/>
                  <a:pt x="32" y="115"/>
                </a:cubicBezTo>
                <a:cubicBezTo>
                  <a:pt x="32" y="115"/>
                  <a:pt x="32" y="115"/>
                  <a:pt x="32" y="115"/>
                </a:cubicBezTo>
                <a:cubicBezTo>
                  <a:pt x="32" y="115"/>
                  <a:pt x="32" y="115"/>
                  <a:pt x="32" y="115"/>
                </a:cubicBezTo>
                <a:cubicBezTo>
                  <a:pt x="32" y="115"/>
                  <a:pt x="32" y="115"/>
                  <a:pt x="32" y="115"/>
                </a:cubicBezTo>
                <a:cubicBezTo>
                  <a:pt x="33" y="115"/>
                  <a:pt x="33" y="115"/>
                  <a:pt x="33" y="115"/>
                </a:cubicBezTo>
                <a:cubicBezTo>
                  <a:pt x="33" y="115"/>
                  <a:pt x="33" y="115"/>
                  <a:pt x="33" y="115"/>
                </a:cubicBezTo>
                <a:cubicBezTo>
                  <a:pt x="33" y="115"/>
                  <a:pt x="33" y="115"/>
                  <a:pt x="33" y="116"/>
                </a:cubicBezTo>
                <a:cubicBezTo>
                  <a:pt x="33" y="116"/>
                  <a:pt x="33" y="116"/>
                  <a:pt x="33" y="116"/>
                </a:cubicBezTo>
                <a:cubicBezTo>
                  <a:pt x="33" y="116"/>
                  <a:pt x="33" y="116"/>
                  <a:pt x="33" y="116"/>
                </a:cubicBezTo>
                <a:cubicBezTo>
                  <a:pt x="33" y="116"/>
                  <a:pt x="33" y="116"/>
                  <a:pt x="33" y="116"/>
                </a:cubicBezTo>
                <a:cubicBezTo>
                  <a:pt x="33" y="115"/>
                  <a:pt x="33" y="115"/>
                  <a:pt x="33" y="115"/>
                </a:cubicBezTo>
                <a:cubicBezTo>
                  <a:pt x="33" y="115"/>
                  <a:pt x="33" y="115"/>
                  <a:pt x="33" y="115"/>
                </a:cubicBezTo>
                <a:cubicBezTo>
                  <a:pt x="34" y="115"/>
                  <a:pt x="34" y="115"/>
                  <a:pt x="34" y="116"/>
                </a:cubicBezTo>
                <a:cubicBezTo>
                  <a:pt x="34" y="116"/>
                  <a:pt x="34" y="116"/>
                  <a:pt x="34" y="116"/>
                </a:cubicBezTo>
                <a:cubicBezTo>
                  <a:pt x="33" y="116"/>
                  <a:pt x="33" y="116"/>
                  <a:pt x="33" y="116"/>
                </a:cubicBezTo>
                <a:cubicBezTo>
                  <a:pt x="33" y="116"/>
                  <a:pt x="33" y="116"/>
                  <a:pt x="33" y="116"/>
                </a:cubicBezTo>
                <a:cubicBezTo>
                  <a:pt x="33" y="116"/>
                  <a:pt x="33" y="116"/>
                  <a:pt x="33" y="116"/>
                </a:cubicBezTo>
                <a:cubicBezTo>
                  <a:pt x="33" y="116"/>
                  <a:pt x="33" y="116"/>
                  <a:pt x="33" y="116"/>
                </a:cubicBezTo>
                <a:cubicBezTo>
                  <a:pt x="33" y="116"/>
                  <a:pt x="33" y="116"/>
                  <a:pt x="33" y="116"/>
                </a:cubicBezTo>
                <a:cubicBezTo>
                  <a:pt x="32" y="116"/>
                  <a:pt x="32" y="116"/>
                  <a:pt x="32" y="116"/>
                </a:cubicBezTo>
                <a:cubicBezTo>
                  <a:pt x="32" y="116"/>
                  <a:pt x="32" y="116"/>
                  <a:pt x="32" y="116"/>
                </a:cubicBezTo>
                <a:cubicBezTo>
                  <a:pt x="32" y="116"/>
                  <a:pt x="33" y="116"/>
                  <a:pt x="33" y="116"/>
                </a:cubicBezTo>
                <a:cubicBezTo>
                  <a:pt x="33" y="116"/>
                  <a:pt x="33" y="116"/>
                  <a:pt x="33" y="116"/>
                </a:cubicBezTo>
                <a:cubicBezTo>
                  <a:pt x="33" y="116"/>
                  <a:pt x="33" y="116"/>
                  <a:pt x="32" y="117"/>
                </a:cubicBezTo>
                <a:cubicBezTo>
                  <a:pt x="32" y="116"/>
                  <a:pt x="32" y="116"/>
                  <a:pt x="32" y="116"/>
                </a:cubicBezTo>
                <a:cubicBezTo>
                  <a:pt x="32" y="116"/>
                  <a:pt x="32" y="116"/>
                  <a:pt x="32" y="117"/>
                </a:cubicBezTo>
                <a:cubicBezTo>
                  <a:pt x="32" y="117"/>
                  <a:pt x="32" y="117"/>
                  <a:pt x="32" y="117"/>
                </a:cubicBezTo>
                <a:cubicBezTo>
                  <a:pt x="32" y="117"/>
                  <a:pt x="33" y="116"/>
                  <a:pt x="33" y="116"/>
                </a:cubicBezTo>
                <a:cubicBezTo>
                  <a:pt x="33" y="117"/>
                  <a:pt x="33" y="117"/>
                  <a:pt x="33" y="117"/>
                </a:cubicBezTo>
                <a:cubicBezTo>
                  <a:pt x="33" y="117"/>
                  <a:pt x="33" y="117"/>
                  <a:pt x="33" y="117"/>
                </a:cubicBezTo>
                <a:cubicBezTo>
                  <a:pt x="33" y="117"/>
                  <a:pt x="33" y="117"/>
                  <a:pt x="33" y="117"/>
                </a:cubicBezTo>
                <a:cubicBezTo>
                  <a:pt x="32" y="117"/>
                  <a:pt x="32" y="117"/>
                  <a:pt x="32" y="117"/>
                </a:cubicBezTo>
                <a:cubicBezTo>
                  <a:pt x="31" y="117"/>
                  <a:pt x="31" y="118"/>
                  <a:pt x="31" y="118"/>
                </a:cubicBezTo>
                <a:cubicBezTo>
                  <a:pt x="31" y="118"/>
                  <a:pt x="30" y="118"/>
                  <a:pt x="30" y="118"/>
                </a:cubicBezTo>
                <a:cubicBezTo>
                  <a:pt x="30" y="118"/>
                  <a:pt x="30" y="119"/>
                  <a:pt x="29" y="119"/>
                </a:cubicBezTo>
                <a:cubicBezTo>
                  <a:pt x="29" y="119"/>
                  <a:pt x="28" y="120"/>
                  <a:pt x="28" y="120"/>
                </a:cubicBezTo>
                <a:cubicBezTo>
                  <a:pt x="28" y="120"/>
                  <a:pt x="27" y="121"/>
                  <a:pt x="27" y="121"/>
                </a:cubicBezTo>
                <a:cubicBezTo>
                  <a:pt x="27" y="121"/>
                  <a:pt x="27" y="122"/>
                  <a:pt x="27" y="122"/>
                </a:cubicBezTo>
                <a:cubicBezTo>
                  <a:pt x="27" y="123"/>
                  <a:pt x="28" y="124"/>
                  <a:pt x="28" y="125"/>
                </a:cubicBezTo>
                <a:cubicBezTo>
                  <a:pt x="28" y="125"/>
                  <a:pt x="28" y="126"/>
                  <a:pt x="28" y="126"/>
                </a:cubicBezTo>
                <a:cubicBezTo>
                  <a:pt x="28" y="126"/>
                  <a:pt x="28" y="127"/>
                  <a:pt x="28" y="127"/>
                </a:cubicBezTo>
                <a:cubicBezTo>
                  <a:pt x="29" y="128"/>
                  <a:pt x="28" y="129"/>
                  <a:pt x="28" y="129"/>
                </a:cubicBezTo>
                <a:cubicBezTo>
                  <a:pt x="28" y="129"/>
                  <a:pt x="28" y="129"/>
                  <a:pt x="28" y="129"/>
                </a:cubicBezTo>
                <a:cubicBezTo>
                  <a:pt x="28" y="129"/>
                  <a:pt x="28" y="129"/>
                  <a:pt x="28" y="129"/>
                </a:cubicBezTo>
                <a:cubicBezTo>
                  <a:pt x="28" y="129"/>
                  <a:pt x="28" y="129"/>
                  <a:pt x="27" y="129"/>
                </a:cubicBezTo>
                <a:cubicBezTo>
                  <a:pt x="27" y="129"/>
                  <a:pt x="27" y="128"/>
                  <a:pt x="27" y="128"/>
                </a:cubicBezTo>
                <a:cubicBezTo>
                  <a:pt x="26" y="128"/>
                  <a:pt x="27" y="128"/>
                  <a:pt x="26" y="128"/>
                </a:cubicBezTo>
                <a:cubicBezTo>
                  <a:pt x="26" y="128"/>
                  <a:pt x="26" y="127"/>
                  <a:pt x="26" y="127"/>
                </a:cubicBezTo>
                <a:cubicBezTo>
                  <a:pt x="26" y="127"/>
                  <a:pt x="26" y="127"/>
                  <a:pt x="26" y="127"/>
                </a:cubicBezTo>
                <a:cubicBezTo>
                  <a:pt x="26" y="127"/>
                  <a:pt x="26" y="127"/>
                  <a:pt x="26" y="127"/>
                </a:cubicBezTo>
                <a:cubicBezTo>
                  <a:pt x="26" y="127"/>
                  <a:pt x="26" y="126"/>
                  <a:pt x="25" y="126"/>
                </a:cubicBezTo>
                <a:cubicBezTo>
                  <a:pt x="26" y="126"/>
                  <a:pt x="26" y="126"/>
                  <a:pt x="26" y="126"/>
                </a:cubicBezTo>
                <a:cubicBezTo>
                  <a:pt x="26" y="126"/>
                  <a:pt x="26" y="126"/>
                  <a:pt x="26" y="126"/>
                </a:cubicBezTo>
                <a:cubicBezTo>
                  <a:pt x="26" y="126"/>
                  <a:pt x="25" y="126"/>
                  <a:pt x="25" y="126"/>
                </a:cubicBezTo>
                <a:cubicBezTo>
                  <a:pt x="25" y="126"/>
                  <a:pt x="25" y="126"/>
                  <a:pt x="25" y="126"/>
                </a:cubicBezTo>
                <a:cubicBezTo>
                  <a:pt x="25" y="125"/>
                  <a:pt x="25" y="125"/>
                  <a:pt x="25" y="124"/>
                </a:cubicBezTo>
                <a:cubicBezTo>
                  <a:pt x="25" y="124"/>
                  <a:pt x="25" y="124"/>
                  <a:pt x="25" y="124"/>
                </a:cubicBezTo>
                <a:cubicBezTo>
                  <a:pt x="25" y="124"/>
                  <a:pt x="25" y="123"/>
                  <a:pt x="24" y="123"/>
                </a:cubicBezTo>
                <a:cubicBezTo>
                  <a:pt x="24" y="125"/>
                  <a:pt x="24" y="126"/>
                  <a:pt x="24" y="128"/>
                </a:cubicBezTo>
                <a:cubicBezTo>
                  <a:pt x="24" y="129"/>
                  <a:pt x="24" y="131"/>
                  <a:pt x="24" y="132"/>
                </a:cubicBezTo>
                <a:cubicBezTo>
                  <a:pt x="24" y="132"/>
                  <a:pt x="25" y="132"/>
                  <a:pt x="25" y="132"/>
                </a:cubicBezTo>
                <a:cubicBezTo>
                  <a:pt x="25" y="132"/>
                  <a:pt x="26" y="132"/>
                  <a:pt x="26" y="132"/>
                </a:cubicBezTo>
                <a:cubicBezTo>
                  <a:pt x="27" y="132"/>
                  <a:pt x="27" y="132"/>
                  <a:pt x="28" y="132"/>
                </a:cubicBezTo>
                <a:cubicBezTo>
                  <a:pt x="28" y="132"/>
                  <a:pt x="28" y="132"/>
                  <a:pt x="28" y="132"/>
                </a:cubicBezTo>
                <a:cubicBezTo>
                  <a:pt x="29" y="133"/>
                  <a:pt x="29" y="133"/>
                  <a:pt x="29" y="133"/>
                </a:cubicBezTo>
                <a:cubicBezTo>
                  <a:pt x="30" y="133"/>
                  <a:pt x="31" y="133"/>
                  <a:pt x="31" y="133"/>
                </a:cubicBezTo>
                <a:cubicBezTo>
                  <a:pt x="31" y="133"/>
                  <a:pt x="31" y="134"/>
                  <a:pt x="32" y="134"/>
                </a:cubicBezTo>
                <a:cubicBezTo>
                  <a:pt x="32" y="134"/>
                  <a:pt x="33" y="134"/>
                  <a:pt x="34" y="134"/>
                </a:cubicBezTo>
                <a:cubicBezTo>
                  <a:pt x="33" y="134"/>
                  <a:pt x="33" y="135"/>
                  <a:pt x="33" y="135"/>
                </a:cubicBezTo>
                <a:cubicBezTo>
                  <a:pt x="33" y="135"/>
                  <a:pt x="33" y="135"/>
                  <a:pt x="33" y="135"/>
                </a:cubicBezTo>
                <a:cubicBezTo>
                  <a:pt x="34" y="135"/>
                  <a:pt x="35" y="135"/>
                  <a:pt x="35" y="135"/>
                </a:cubicBezTo>
                <a:cubicBezTo>
                  <a:pt x="35" y="135"/>
                  <a:pt x="35" y="135"/>
                  <a:pt x="35" y="135"/>
                </a:cubicBezTo>
                <a:cubicBezTo>
                  <a:pt x="35" y="135"/>
                  <a:pt x="34" y="136"/>
                  <a:pt x="34" y="136"/>
                </a:cubicBezTo>
                <a:cubicBezTo>
                  <a:pt x="33" y="136"/>
                  <a:pt x="33" y="136"/>
                  <a:pt x="33" y="135"/>
                </a:cubicBezTo>
                <a:cubicBezTo>
                  <a:pt x="32" y="135"/>
                  <a:pt x="32" y="136"/>
                  <a:pt x="31" y="136"/>
                </a:cubicBezTo>
                <a:cubicBezTo>
                  <a:pt x="31" y="136"/>
                  <a:pt x="31" y="136"/>
                  <a:pt x="31" y="136"/>
                </a:cubicBezTo>
                <a:cubicBezTo>
                  <a:pt x="31" y="136"/>
                  <a:pt x="31" y="135"/>
                  <a:pt x="31" y="135"/>
                </a:cubicBezTo>
                <a:cubicBezTo>
                  <a:pt x="32" y="135"/>
                  <a:pt x="32" y="135"/>
                  <a:pt x="32" y="135"/>
                </a:cubicBezTo>
                <a:cubicBezTo>
                  <a:pt x="31" y="135"/>
                  <a:pt x="31" y="135"/>
                  <a:pt x="30" y="134"/>
                </a:cubicBezTo>
                <a:cubicBezTo>
                  <a:pt x="30" y="134"/>
                  <a:pt x="30" y="134"/>
                  <a:pt x="30" y="134"/>
                </a:cubicBezTo>
                <a:cubicBezTo>
                  <a:pt x="30" y="133"/>
                  <a:pt x="29" y="134"/>
                  <a:pt x="29" y="134"/>
                </a:cubicBezTo>
                <a:cubicBezTo>
                  <a:pt x="28" y="133"/>
                  <a:pt x="28" y="133"/>
                  <a:pt x="28" y="133"/>
                </a:cubicBezTo>
                <a:cubicBezTo>
                  <a:pt x="27" y="133"/>
                  <a:pt x="26" y="133"/>
                  <a:pt x="26" y="133"/>
                </a:cubicBezTo>
                <a:cubicBezTo>
                  <a:pt x="26" y="133"/>
                  <a:pt x="26" y="133"/>
                  <a:pt x="26" y="132"/>
                </a:cubicBezTo>
                <a:cubicBezTo>
                  <a:pt x="26" y="132"/>
                  <a:pt x="26" y="132"/>
                  <a:pt x="26" y="132"/>
                </a:cubicBezTo>
                <a:cubicBezTo>
                  <a:pt x="26" y="132"/>
                  <a:pt x="26" y="132"/>
                  <a:pt x="26" y="132"/>
                </a:cubicBezTo>
                <a:cubicBezTo>
                  <a:pt x="25" y="132"/>
                  <a:pt x="25" y="132"/>
                  <a:pt x="24" y="133"/>
                </a:cubicBezTo>
                <a:cubicBezTo>
                  <a:pt x="24" y="133"/>
                  <a:pt x="24" y="133"/>
                  <a:pt x="24" y="133"/>
                </a:cubicBezTo>
                <a:cubicBezTo>
                  <a:pt x="24" y="138"/>
                  <a:pt x="25" y="144"/>
                  <a:pt x="26" y="149"/>
                </a:cubicBezTo>
                <a:cubicBezTo>
                  <a:pt x="26" y="149"/>
                  <a:pt x="26" y="149"/>
                  <a:pt x="27" y="149"/>
                </a:cubicBezTo>
                <a:cubicBezTo>
                  <a:pt x="27" y="149"/>
                  <a:pt x="27" y="149"/>
                  <a:pt x="28" y="148"/>
                </a:cubicBezTo>
                <a:cubicBezTo>
                  <a:pt x="28" y="148"/>
                  <a:pt x="28" y="148"/>
                  <a:pt x="28" y="148"/>
                </a:cubicBezTo>
                <a:cubicBezTo>
                  <a:pt x="29" y="148"/>
                  <a:pt x="29" y="148"/>
                  <a:pt x="29" y="148"/>
                </a:cubicBezTo>
                <a:cubicBezTo>
                  <a:pt x="29" y="148"/>
                  <a:pt x="29" y="148"/>
                  <a:pt x="30" y="148"/>
                </a:cubicBezTo>
                <a:cubicBezTo>
                  <a:pt x="30" y="148"/>
                  <a:pt x="30" y="148"/>
                  <a:pt x="30" y="148"/>
                </a:cubicBezTo>
                <a:cubicBezTo>
                  <a:pt x="31" y="148"/>
                  <a:pt x="31" y="149"/>
                  <a:pt x="32" y="150"/>
                </a:cubicBezTo>
                <a:cubicBezTo>
                  <a:pt x="32" y="150"/>
                  <a:pt x="31" y="150"/>
                  <a:pt x="31" y="150"/>
                </a:cubicBezTo>
                <a:cubicBezTo>
                  <a:pt x="31" y="150"/>
                  <a:pt x="31" y="150"/>
                  <a:pt x="31" y="150"/>
                </a:cubicBezTo>
                <a:cubicBezTo>
                  <a:pt x="31" y="150"/>
                  <a:pt x="31" y="150"/>
                  <a:pt x="31" y="150"/>
                </a:cubicBezTo>
                <a:cubicBezTo>
                  <a:pt x="31" y="150"/>
                  <a:pt x="31" y="150"/>
                  <a:pt x="31" y="151"/>
                </a:cubicBezTo>
                <a:cubicBezTo>
                  <a:pt x="31" y="150"/>
                  <a:pt x="31" y="150"/>
                  <a:pt x="31" y="150"/>
                </a:cubicBezTo>
                <a:cubicBezTo>
                  <a:pt x="32" y="150"/>
                  <a:pt x="32" y="149"/>
                  <a:pt x="32" y="150"/>
                </a:cubicBezTo>
                <a:cubicBezTo>
                  <a:pt x="33" y="150"/>
                  <a:pt x="33" y="150"/>
                  <a:pt x="33" y="150"/>
                </a:cubicBezTo>
                <a:cubicBezTo>
                  <a:pt x="33" y="150"/>
                  <a:pt x="33" y="150"/>
                  <a:pt x="33" y="150"/>
                </a:cubicBezTo>
                <a:cubicBezTo>
                  <a:pt x="32" y="150"/>
                  <a:pt x="32" y="150"/>
                  <a:pt x="32" y="151"/>
                </a:cubicBezTo>
                <a:cubicBezTo>
                  <a:pt x="32" y="151"/>
                  <a:pt x="32" y="151"/>
                  <a:pt x="32" y="152"/>
                </a:cubicBezTo>
                <a:cubicBezTo>
                  <a:pt x="32" y="152"/>
                  <a:pt x="32" y="152"/>
                  <a:pt x="32" y="153"/>
                </a:cubicBezTo>
                <a:cubicBezTo>
                  <a:pt x="32" y="153"/>
                  <a:pt x="32" y="153"/>
                  <a:pt x="32" y="154"/>
                </a:cubicBezTo>
                <a:cubicBezTo>
                  <a:pt x="33" y="154"/>
                  <a:pt x="33" y="153"/>
                  <a:pt x="33" y="153"/>
                </a:cubicBezTo>
                <a:cubicBezTo>
                  <a:pt x="33" y="153"/>
                  <a:pt x="33" y="152"/>
                  <a:pt x="32" y="152"/>
                </a:cubicBezTo>
                <a:cubicBezTo>
                  <a:pt x="32" y="152"/>
                  <a:pt x="32" y="152"/>
                  <a:pt x="32" y="151"/>
                </a:cubicBezTo>
                <a:cubicBezTo>
                  <a:pt x="32" y="151"/>
                  <a:pt x="32" y="151"/>
                  <a:pt x="32" y="151"/>
                </a:cubicBezTo>
                <a:cubicBezTo>
                  <a:pt x="33" y="151"/>
                  <a:pt x="34" y="151"/>
                  <a:pt x="34" y="151"/>
                </a:cubicBezTo>
                <a:cubicBezTo>
                  <a:pt x="34" y="151"/>
                  <a:pt x="34" y="150"/>
                  <a:pt x="34" y="150"/>
                </a:cubicBezTo>
                <a:cubicBezTo>
                  <a:pt x="34" y="150"/>
                  <a:pt x="34" y="150"/>
                  <a:pt x="34" y="150"/>
                </a:cubicBezTo>
                <a:cubicBezTo>
                  <a:pt x="34" y="150"/>
                  <a:pt x="34" y="150"/>
                  <a:pt x="34" y="150"/>
                </a:cubicBezTo>
                <a:cubicBezTo>
                  <a:pt x="34" y="150"/>
                  <a:pt x="34" y="150"/>
                  <a:pt x="34" y="150"/>
                </a:cubicBezTo>
                <a:cubicBezTo>
                  <a:pt x="34" y="150"/>
                  <a:pt x="34" y="150"/>
                  <a:pt x="35" y="151"/>
                </a:cubicBezTo>
                <a:cubicBezTo>
                  <a:pt x="35" y="151"/>
                  <a:pt x="36" y="151"/>
                  <a:pt x="36" y="151"/>
                </a:cubicBezTo>
                <a:cubicBezTo>
                  <a:pt x="36" y="152"/>
                  <a:pt x="36" y="152"/>
                  <a:pt x="36" y="152"/>
                </a:cubicBezTo>
                <a:cubicBezTo>
                  <a:pt x="37" y="152"/>
                  <a:pt x="38" y="152"/>
                  <a:pt x="38" y="152"/>
                </a:cubicBezTo>
                <a:cubicBezTo>
                  <a:pt x="39" y="152"/>
                  <a:pt x="39" y="153"/>
                  <a:pt x="40" y="152"/>
                </a:cubicBezTo>
                <a:cubicBezTo>
                  <a:pt x="41" y="152"/>
                  <a:pt x="41" y="152"/>
                  <a:pt x="41" y="152"/>
                </a:cubicBezTo>
                <a:cubicBezTo>
                  <a:pt x="42" y="152"/>
                  <a:pt x="43" y="152"/>
                  <a:pt x="43" y="152"/>
                </a:cubicBezTo>
                <a:cubicBezTo>
                  <a:pt x="43" y="152"/>
                  <a:pt x="43" y="152"/>
                  <a:pt x="43" y="152"/>
                </a:cubicBezTo>
                <a:cubicBezTo>
                  <a:pt x="43" y="152"/>
                  <a:pt x="43" y="152"/>
                  <a:pt x="43" y="152"/>
                </a:cubicBezTo>
                <a:cubicBezTo>
                  <a:pt x="43" y="152"/>
                  <a:pt x="43" y="152"/>
                  <a:pt x="43" y="152"/>
                </a:cubicBezTo>
                <a:cubicBezTo>
                  <a:pt x="43" y="152"/>
                  <a:pt x="43" y="152"/>
                  <a:pt x="42" y="152"/>
                </a:cubicBezTo>
                <a:cubicBezTo>
                  <a:pt x="42" y="152"/>
                  <a:pt x="42" y="152"/>
                  <a:pt x="42" y="152"/>
                </a:cubicBezTo>
                <a:cubicBezTo>
                  <a:pt x="43" y="152"/>
                  <a:pt x="43" y="152"/>
                  <a:pt x="43" y="153"/>
                </a:cubicBezTo>
                <a:cubicBezTo>
                  <a:pt x="43" y="153"/>
                  <a:pt x="43" y="153"/>
                  <a:pt x="43" y="153"/>
                </a:cubicBezTo>
                <a:cubicBezTo>
                  <a:pt x="43" y="153"/>
                  <a:pt x="43" y="153"/>
                  <a:pt x="43" y="152"/>
                </a:cubicBezTo>
                <a:cubicBezTo>
                  <a:pt x="44" y="153"/>
                  <a:pt x="44" y="153"/>
                  <a:pt x="44" y="153"/>
                </a:cubicBezTo>
                <a:cubicBezTo>
                  <a:pt x="44" y="153"/>
                  <a:pt x="44" y="153"/>
                  <a:pt x="44" y="153"/>
                </a:cubicBezTo>
                <a:cubicBezTo>
                  <a:pt x="44" y="153"/>
                  <a:pt x="45" y="153"/>
                  <a:pt x="45" y="153"/>
                </a:cubicBezTo>
                <a:cubicBezTo>
                  <a:pt x="45" y="153"/>
                  <a:pt x="45" y="153"/>
                  <a:pt x="45" y="153"/>
                </a:cubicBezTo>
                <a:cubicBezTo>
                  <a:pt x="44" y="153"/>
                  <a:pt x="45" y="154"/>
                  <a:pt x="44" y="154"/>
                </a:cubicBezTo>
                <a:cubicBezTo>
                  <a:pt x="44" y="154"/>
                  <a:pt x="44" y="154"/>
                  <a:pt x="44" y="154"/>
                </a:cubicBezTo>
                <a:cubicBezTo>
                  <a:pt x="44" y="154"/>
                  <a:pt x="44" y="154"/>
                  <a:pt x="45" y="154"/>
                </a:cubicBezTo>
                <a:cubicBezTo>
                  <a:pt x="45" y="154"/>
                  <a:pt x="45" y="154"/>
                  <a:pt x="46" y="154"/>
                </a:cubicBezTo>
                <a:cubicBezTo>
                  <a:pt x="46" y="154"/>
                  <a:pt x="47" y="155"/>
                  <a:pt x="47" y="155"/>
                </a:cubicBezTo>
                <a:cubicBezTo>
                  <a:pt x="48" y="156"/>
                  <a:pt x="48" y="156"/>
                  <a:pt x="48" y="157"/>
                </a:cubicBezTo>
                <a:cubicBezTo>
                  <a:pt x="48" y="156"/>
                  <a:pt x="48" y="156"/>
                  <a:pt x="48" y="156"/>
                </a:cubicBezTo>
                <a:cubicBezTo>
                  <a:pt x="48" y="156"/>
                  <a:pt x="48" y="156"/>
                  <a:pt x="48" y="156"/>
                </a:cubicBezTo>
                <a:cubicBezTo>
                  <a:pt x="48" y="156"/>
                  <a:pt x="49" y="157"/>
                  <a:pt x="49" y="157"/>
                </a:cubicBezTo>
                <a:cubicBezTo>
                  <a:pt x="49" y="157"/>
                  <a:pt x="49" y="157"/>
                  <a:pt x="49" y="157"/>
                </a:cubicBezTo>
                <a:cubicBezTo>
                  <a:pt x="49" y="157"/>
                  <a:pt x="49" y="157"/>
                  <a:pt x="49" y="157"/>
                </a:cubicBezTo>
                <a:cubicBezTo>
                  <a:pt x="50" y="157"/>
                  <a:pt x="50" y="157"/>
                  <a:pt x="51" y="157"/>
                </a:cubicBezTo>
                <a:cubicBezTo>
                  <a:pt x="51" y="157"/>
                  <a:pt x="51" y="157"/>
                  <a:pt x="51" y="157"/>
                </a:cubicBezTo>
                <a:cubicBezTo>
                  <a:pt x="51" y="157"/>
                  <a:pt x="52" y="157"/>
                  <a:pt x="53" y="157"/>
                </a:cubicBezTo>
                <a:cubicBezTo>
                  <a:pt x="53" y="158"/>
                  <a:pt x="54" y="158"/>
                  <a:pt x="54" y="158"/>
                </a:cubicBezTo>
                <a:cubicBezTo>
                  <a:pt x="54" y="158"/>
                  <a:pt x="56" y="159"/>
                  <a:pt x="56" y="159"/>
                </a:cubicBezTo>
                <a:cubicBezTo>
                  <a:pt x="56" y="159"/>
                  <a:pt x="56" y="159"/>
                  <a:pt x="56" y="159"/>
                </a:cubicBezTo>
                <a:cubicBezTo>
                  <a:pt x="56" y="159"/>
                  <a:pt x="56" y="160"/>
                  <a:pt x="56" y="160"/>
                </a:cubicBezTo>
                <a:cubicBezTo>
                  <a:pt x="56" y="161"/>
                  <a:pt x="57" y="162"/>
                  <a:pt x="58" y="162"/>
                </a:cubicBezTo>
                <a:cubicBezTo>
                  <a:pt x="58" y="162"/>
                  <a:pt x="58" y="163"/>
                  <a:pt x="58" y="163"/>
                </a:cubicBezTo>
                <a:cubicBezTo>
                  <a:pt x="57" y="163"/>
                  <a:pt x="57" y="164"/>
                  <a:pt x="57" y="164"/>
                </a:cubicBezTo>
                <a:cubicBezTo>
                  <a:pt x="57" y="164"/>
                  <a:pt x="56" y="164"/>
                  <a:pt x="56" y="165"/>
                </a:cubicBezTo>
                <a:cubicBezTo>
                  <a:pt x="55" y="165"/>
                  <a:pt x="55" y="166"/>
                  <a:pt x="55" y="166"/>
                </a:cubicBezTo>
                <a:cubicBezTo>
                  <a:pt x="55" y="166"/>
                  <a:pt x="55" y="166"/>
                  <a:pt x="55" y="166"/>
                </a:cubicBezTo>
                <a:cubicBezTo>
                  <a:pt x="56" y="166"/>
                  <a:pt x="56" y="166"/>
                  <a:pt x="56" y="166"/>
                </a:cubicBezTo>
                <a:cubicBezTo>
                  <a:pt x="57" y="166"/>
                  <a:pt x="57" y="166"/>
                  <a:pt x="57" y="166"/>
                </a:cubicBezTo>
                <a:cubicBezTo>
                  <a:pt x="57" y="167"/>
                  <a:pt x="58" y="166"/>
                  <a:pt x="58" y="166"/>
                </a:cubicBezTo>
                <a:cubicBezTo>
                  <a:pt x="58" y="167"/>
                  <a:pt x="58" y="167"/>
                  <a:pt x="58" y="167"/>
                </a:cubicBezTo>
                <a:cubicBezTo>
                  <a:pt x="58" y="167"/>
                  <a:pt x="58" y="167"/>
                  <a:pt x="58" y="167"/>
                </a:cubicBezTo>
                <a:cubicBezTo>
                  <a:pt x="59" y="166"/>
                  <a:pt x="59" y="166"/>
                  <a:pt x="59" y="166"/>
                </a:cubicBezTo>
                <a:cubicBezTo>
                  <a:pt x="60" y="166"/>
                  <a:pt x="60" y="165"/>
                  <a:pt x="60" y="165"/>
                </a:cubicBezTo>
                <a:cubicBezTo>
                  <a:pt x="60" y="165"/>
                  <a:pt x="61" y="165"/>
                  <a:pt x="61" y="165"/>
                </a:cubicBezTo>
                <a:cubicBezTo>
                  <a:pt x="61" y="165"/>
                  <a:pt x="61" y="165"/>
                  <a:pt x="61" y="165"/>
                </a:cubicBezTo>
                <a:cubicBezTo>
                  <a:pt x="62" y="166"/>
                  <a:pt x="63" y="166"/>
                  <a:pt x="63" y="166"/>
                </a:cubicBezTo>
                <a:cubicBezTo>
                  <a:pt x="63" y="166"/>
                  <a:pt x="63" y="166"/>
                  <a:pt x="63" y="166"/>
                </a:cubicBezTo>
                <a:cubicBezTo>
                  <a:pt x="63" y="166"/>
                  <a:pt x="63" y="166"/>
                  <a:pt x="63" y="166"/>
                </a:cubicBezTo>
                <a:cubicBezTo>
                  <a:pt x="64" y="166"/>
                  <a:pt x="64" y="167"/>
                  <a:pt x="64" y="167"/>
                </a:cubicBezTo>
                <a:cubicBezTo>
                  <a:pt x="64" y="167"/>
                  <a:pt x="64" y="167"/>
                  <a:pt x="64" y="168"/>
                </a:cubicBezTo>
                <a:cubicBezTo>
                  <a:pt x="64" y="168"/>
                  <a:pt x="65" y="167"/>
                  <a:pt x="65" y="167"/>
                </a:cubicBezTo>
                <a:cubicBezTo>
                  <a:pt x="66" y="167"/>
                  <a:pt x="66" y="167"/>
                  <a:pt x="67" y="168"/>
                </a:cubicBezTo>
                <a:cubicBezTo>
                  <a:pt x="67" y="168"/>
                  <a:pt x="67" y="168"/>
                  <a:pt x="68" y="168"/>
                </a:cubicBezTo>
                <a:cubicBezTo>
                  <a:pt x="68" y="168"/>
                  <a:pt x="69" y="167"/>
                  <a:pt x="70" y="168"/>
                </a:cubicBezTo>
                <a:cubicBezTo>
                  <a:pt x="71" y="168"/>
                  <a:pt x="71" y="169"/>
                  <a:pt x="72" y="170"/>
                </a:cubicBezTo>
                <a:cubicBezTo>
                  <a:pt x="73" y="170"/>
                  <a:pt x="74" y="170"/>
                  <a:pt x="74" y="170"/>
                </a:cubicBezTo>
                <a:cubicBezTo>
                  <a:pt x="75" y="170"/>
                  <a:pt x="75" y="173"/>
                  <a:pt x="75" y="173"/>
                </a:cubicBezTo>
                <a:cubicBezTo>
                  <a:pt x="75" y="175"/>
                  <a:pt x="74" y="176"/>
                  <a:pt x="73" y="177"/>
                </a:cubicBezTo>
                <a:cubicBezTo>
                  <a:pt x="73" y="177"/>
                  <a:pt x="73" y="177"/>
                  <a:pt x="72" y="177"/>
                </a:cubicBezTo>
                <a:cubicBezTo>
                  <a:pt x="72" y="177"/>
                  <a:pt x="72" y="177"/>
                  <a:pt x="72" y="178"/>
                </a:cubicBezTo>
                <a:cubicBezTo>
                  <a:pt x="72" y="178"/>
                  <a:pt x="72" y="179"/>
                  <a:pt x="71" y="179"/>
                </a:cubicBezTo>
                <a:cubicBezTo>
                  <a:pt x="71" y="179"/>
                  <a:pt x="71" y="179"/>
                  <a:pt x="71" y="179"/>
                </a:cubicBezTo>
                <a:cubicBezTo>
                  <a:pt x="71" y="179"/>
                  <a:pt x="71" y="179"/>
                  <a:pt x="71" y="179"/>
                </a:cubicBezTo>
                <a:cubicBezTo>
                  <a:pt x="71" y="179"/>
                  <a:pt x="71" y="179"/>
                  <a:pt x="71" y="179"/>
                </a:cubicBezTo>
                <a:cubicBezTo>
                  <a:pt x="71" y="180"/>
                  <a:pt x="70" y="180"/>
                  <a:pt x="70" y="181"/>
                </a:cubicBezTo>
                <a:cubicBezTo>
                  <a:pt x="70" y="182"/>
                  <a:pt x="70" y="182"/>
                  <a:pt x="70" y="183"/>
                </a:cubicBezTo>
                <a:cubicBezTo>
                  <a:pt x="71" y="183"/>
                  <a:pt x="70" y="184"/>
                  <a:pt x="70" y="184"/>
                </a:cubicBezTo>
                <a:cubicBezTo>
                  <a:pt x="70" y="185"/>
                  <a:pt x="70" y="185"/>
                  <a:pt x="70" y="185"/>
                </a:cubicBezTo>
                <a:cubicBezTo>
                  <a:pt x="70" y="185"/>
                  <a:pt x="69" y="186"/>
                  <a:pt x="69" y="187"/>
                </a:cubicBezTo>
                <a:cubicBezTo>
                  <a:pt x="70" y="187"/>
                  <a:pt x="70" y="187"/>
                  <a:pt x="70" y="187"/>
                </a:cubicBezTo>
                <a:cubicBezTo>
                  <a:pt x="69" y="188"/>
                  <a:pt x="69" y="188"/>
                  <a:pt x="69" y="188"/>
                </a:cubicBezTo>
                <a:cubicBezTo>
                  <a:pt x="69" y="188"/>
                  <a:pt x="69" y="188"/>
                  <a:pt x="69" y="189"/>
                </a:cubicBezTo>
                <a:cubicBezTo>
                  <a:pt x="68" y="189"/>
                  <a:pt x="68" y="189"/>
                  <a:pt x="68" y="190"/>
                </a:cubicBezTo>
                <a:cubicBezTo>
                  <a:pt x="68" y="190"/>
                  <a:pt x="68" y="190"/>
                  <a:pt x="68" y="190"/>
                </a:cubicBezTo>
                <a:cubicBezTo>
                  <a:pt x="67" y="191"/>
                  <a:pt x="67" y="191"/>
                  <a:pt x="67" y="191"/>
                </a:cubicBezTo>
                <a:cubicBezTo>
                  <a:pt x="66" y="192"/>
                  <a:pt x="66" y="192"/>
                  <a:pt x="65" y="192"/>
                </a:cubicBezTo>
                <a:cubicBezTo>
                  <a:pt x="65" y="192"/>
                  <a:pt x="64" y="192"/>
                  <a:pt x="64" y="192"/>
                </a:cubicBezTo>
                <a:cubicBezTo>
                  <a:pt x="64" y="192"/>
                  <a:pt x="64" y="192"/>
                  <a:pt x="63" y="192"/>
                </a:cubicBezTo>
                <a:cubicBezTo>
                  <a:pt x="63" y="192"/>
                  <a:pt x="63" y="192"/>
                  <a:pt x="63" y="193"/>
                </a:cubicBezTo>
                <a:cubicBezTo>
                  <a:pt x="63" y="193"/>
                  <a:pt x="63" y="192"/>
                  <a:pt x="62" y="192"/>
                </a:cubicBezTo>
                <a:cubicBezTo>
                  <a:pt x="62" y="193"/>
                  <a:pt x="60" y="194"/>
                  <a:pt x="60" y="194"/>
                </a:cubicBezTo>
                <a:cubicBezTo>
                  <a:pt x="60" y="194"/>
                  <a:pt x="60" y="195"/>
                  <a:pt x="59" y="195"/>
                </a:cubicBezTo>
                <a:cubicBezTo>
                  <a:pt x="59" y="195"/>
                  <a:pt x="59" y="195"/>
                  <a:pt x="59" y="195"/>
                </a:cubicBezTo>
                <a:cubicBezTo>
                  <a:pt x="60" y="195"/>
                  <a:pt x="59" y="196"/>
                  <a:pt x="59" y="196"/>
                </a:cubicBezTo>
                <a:cubicBezTo>
                  <a:pt x="59" y="196"/>
                  <a:pt x="59" y="196"/>
                  <a:pt x="59" y="196"/>
                </a:cubicBezTo>
                <a:cubicBezTo>
                  <a:pt x="60" y="199"/>
                  <a:pt x="58" y="199"/>
                  <a:pt x="58" y="200"/>
                </a:cubicBezTo>
                <a:cubicBezTo>
                  <a:pt x="57" y="200"/>
                  <a:pt x="57" y="201"/>
                  <a:pt x="57" y="201"/>
                </a:cubicBezTo>
                <a:cubicBezTo>
                  <a:pt x="57" y="202"/>
                  <a:pt x="56" y="202"/>
                  <a:pt x="56" y="203"/>
                </a:cubicBezTo>
                <a:cubicBezTo>
                  <a:pt x="56" y="202"/>
                  <a:pt x="57" y="201"/>
                  <a:pt x="57" y="201"/>
                </a:cubicBezTo>
                <a:cubicBezTo>
                  <a:pt x="57" y="201"/>
                  <a:pt x="57" y="201"/>
                  <a:pt x="57" y="201"/>
                </a:cubicBezTo>
                <a:cubicBezTo>
                  <a:pt x="57" y="201"/>
                  <a:pt x="56" y="201"/>
                  <a:pt x="56" y="201"/>
                </a:cubicBezTo>
                <a:cubicBezTo>
                  <a:pt x="56" y="201"/>
                  <a:pt x="56" y="201"/>
                  <a:pt x="56" y="201"/>
                </a:cubicBezTo>
                <a:cubicBezTo>
                  <a:pt x="56" y="201"/>
                  <a:pt x="56" y="201"/>
                  <a:pt x="56" y="202"/>
                </a:cubicBezTo>
                <a:cubicBezTo>
                  <a:pt x="56" y="202"/>
                  <a:pt x="55" y="202"/>
                  <a:pt x="55" y="202"/>
                </a:cubicBezTo>
                <a:cubicBezTo>
                  <a:pt x="74" y="221"/>
                  <a:pt x="100" y="232"/>
                  <a:pt x="128" y="232"/>
                </a:cubicBezTo>
                <a:cubicBezTo>
                  <a:pt x="179" y="232"/>
                  <a:pt x="221" y="195"/>
                  <a:pt x="230" y="147"/>
                </a:cubicBezTo>
                <a:cubicBezTo>
                  <a:pt x="230" y="147"/>
                  <a:pt x="230" y="146"/>
                  <a:pt x="230" y="146"/>
                </a:cubicBezTo>
                <a:cubicBezTo>
                  <a:pt x="230" y="146"/>
                  <a:pt x="230" y="146"/>
                  <a:pt x="230" y="146"/>
                </a:cubicBezTo>
                <a:cubicBezTo>
                  <a:pt x="229" y="146"/>
                  <a:pt x="230" y="145"/>
                  <a:pt x="230" y="145"/>
                </a:cubicBezTo>
                <a:cubicBezTo>
                  <a:pt x="229" y="145"/>
                  <a:pt x="229" y="145"/>
                  <a:pt x="229" y="145"/>
                </a:cubicBezTo>
                <a:cubicBezTo>
                  <a:pt x="229" y="144"/>
                  <a:pt x="229" y="143"/>
                  <a:pt x="229" y="143"/>
                </a:cubicBezTo>
                <a:cubicBezTo>
                  <a:pt x="229" y="143"/>
                  <a:pt x="229" y="143"/>
                  <a:pt x="229" y="143"/>
                </a:cubicBezTo>
                <a:cubicBezTo>
                  <a:pt x="229" y="143"/>
                  <a:pt x="229" y="143"/>
                  <a:pt x="229" y="143"/>
                </a:cubicBezTo>
                <a:cubicBezTo>
                  <a:pt x="228" y="143"/>
                  <a:pt x="228" y="143"/>
                  <a:pt x="228" y="143"/>
                </a:cubicBezTo>
                <a:cubicBezTo>
                  <a:pt x="228" y="142"/>
                  <a:pt x="228" y="142"/>
                  <a:pt x="228" y="142"/>
                </a:cubicBezTo>
                <a:cubicBezTo>
                  <a:pt x="228" y="142"/>
                  <a:pt x="228" y="142"/>
                  <a:pt x="228" y="142"/>
                </a:cubicBezTo>
                <a:cubicBezTo>
                  <a:pt x="228" y="141"/>
                  <a:pt x="227" y="141"/>
                  <a:pt x="227" y="141"/>
                </a:cubicBezTo>
                <a:cubicBezTo>
                  <a:pt x="227" y="141"/>
                  <a:pt x="227" y="141"/>
                  <a:pt x="227" y="141"/>
                </a:cubicBezTo>
                <a:cubicBezTo>
                  <a:pt x="227" y="140"/>
                  <a:pt x="227" y="139"/>
                  <a:pt x="227" y="139"/>
                </a:cubicBezTo>
                <a:cubicBezTo>
                  <a:pt x="227" y="138"/>
                  <a:pt x="227" y="138"/>
                  <a:pt x="227" y="138"/>
                </a:cubicBezTo>
                <a:cubicBezTo>
                  <a:pt x="227" y="138"/>
                  <a:pt x="227" y="137"/>
                  <a:pt x="228" y="137"/>
                </a:cubicBezTo>
                <a:cubicBezTo>
                  <a:pt x="227" y="137"/>
                  <a:pt x="227" y="137"/>
                  <a:pt x="227" y="137"/>
                </a:cubicBezTo>
                <a:cubicBezTo>
                  <a:pt x="227" y="136"/>
                  <a:pt x="227" y="136"/>
                  <a:pt x="227" y="135"/>
                </a:cubicBezTo>
                <a:cubicBezTo>
                  <a:pt x="227" y="134"/>
                  <a:pt x="226" y="134"/>
                  <a:pt x="226" y="133"/>
                </a:cubicBezTo>
                <a:cubicBezTo>
                  <a:pt x="226" y="133"/>
                  <a:pt x="226" y="132"/>
                  <a:pt x="226" y="131"/>
                </a:cubicBezTo>
                <a:cubicBezTo>
                  <a:pt x="226" y="131"/>
                  <a:pt x="226" y="130"/>
                  <a:pt x="225" y="130"/>
                </a:cubicBezTo>
                <a:cubicBezTo>
                  <a:pt x="225" y="130"/>
                  <a:pt x="225" y="130"/>
                  <a:pt x="225" y="130"/>
                </a:cubicBezTo>
                <a:cubicBezTo>
                  <a:pt x="225" y="131"/>
                  <a:pt x="225" y="131"/>
                  <a:pt x="224" y="131"/>
                </a:cubicBezTo>
                <a:cubicBezTo>
                  <a:pt x="224" y="132"/>
                  <a:pt x="224" y="132"/>
                  <a:pt x="223" y="132"/>
                </a:cubicBezTo>
                <a:cubicBezTo>
                  <a:pt x="223" y="132"/>
                  <a:pt x="223" y="132"/>
                  <a:pt x="223" y="132"/>
                </a:cubicBezTo>
                <a:cubicBezTo>
                  <a:pt x="223" y="132"/>
                  <a:pt x="223" y="132"/>
                  <a:pt x="223" y="132"/>
                </a:cubicBezTo>
                <a:cubicBezTo>
                  <a:pt x="223" y="132"/>
                  <a:pt x="223" y="132"/>
                  <a:pt x="223" y="132"/>
                </a:cubicBezTo>
                <a:cubicBezTo>
                  <a:pt x="223" y="132"/>
                  <a:pt x="223" y="132"/>
                  <a:pt x="223" y="132"/>
                </a:cubicBezTo>
                <a:cubicBezTo>
                  <a:pt x="223" y="132"/>
                  <a:pt x="223" y="131"/>
                  <a:pt x="223" y="131"/>
                </a:cubicBezTo>
                <a:cubicBezTo>
                  <a:pt x="222" y="131"/>
                  <a:pt x="222" y="132"/>
                  <a:pt x="222" y="132"/>
                </a:cubicBezTo>
                <a:cubicBezTo>
                  <a:pt x="222" y="132"/>
                  <a:pt x="222" y="132"/>
                  <a:pt x="222" y="132"/>
                </a:cubicBezTo>
                <a:cubicBezTo>
                  <a:pt x="222" y="131"/>
                  <a:pt x="222" y="131"/>
                  <a:pt x="222" y="130"/>
                </a:cubicBezTo>
                <a:cubicBezTo>
                  <a:pt x="223" y="129"/>
                  <a:pt x="222" y="128"/>
                  <a:pt x="222" y="128"/>
                </a:cubicBezTo>
                <a:cubicBezTo>
                  <a:pt x="222" y="128"/>
                  <a:pt x="222" y="128"/>
                  <a:pt x="222" y="128"/>
                </a:cubicBezTo>
                <a:cubicBezTo>
                  <a:pt x="222" y="128"/>
                  <a:pt x="222" y="128"/>
                  <a:pt x="222" y="128"/>
                </a:cubicBezTo>
                <a:cubicBezTo>
                  <a:pt x="221" y="128"/>
                  <a:pt x="221" y="128"/>
                  <a:pt x="221" y="128"/>
                </a:cubicBezTo>
                <a:cubicBezTo>
                  <a:pt x="221" y="128"/>
                  <a:pt x="221" y="128"/>
                  <a:pt x="222" y="128"/>
                </a:cubicBezTo>
                <a:cubicBezTo>
                  <a:pt x="222" y="128"/>
                  <a:pt x="222" y="128"/>
                  <a:pt x="222" y="128"/>
                </a:cubicBezTo>
                <a:cubicBezTo>
                  <a:pt x="222" y="127"/>
                  <a:pt x="221" y="127"/>
                  <a:pt x="221" y="127"/>
                </a:cubicBezTo>
                <a:cubicBezTo>
                  <a:pt x="221" y="127"/>
                  <a:pt x="221" y="127"/>
                  <a:pt x="221" y="127"/>
                </a:cubicBezTo>
                <a:cubicBezTo>
                  <a:pt x="221" y="126"/>
                  <a:pt x="221" y="126"/>
                  <a:pt x="221" y="126"/>
                </a:cubicBezTo>
                <a:cubicBezTo>
                  <a:pt x="220" y="126"/>
                  <a:pt x="220" y="126"/>
                  <a:pt x="220" y="126"/>
                </a:cubicBezTo>
                <a:cubicBezTo>
                  <a:pt x="219" y="126"/>
                  <a:pt x="220" y="124"/>
                  <a:pt x="219" y="123"/>
                </a:cubicBezTo>
                <a:cubicBezTo>
                  <a:pt x="219" y="124"/>
                  <a:pt x="219" y="124"/>
                  <a:pt x="218" y="124"/>
                </a:cubicBezTo>
                <a:cubicBezTo>
                  <a:pt x="218" y="123"/>
                  <a:pt x="218" y="123"/>
                  <a:pt x="218" y="123"/>
                </a:cubicBezTo>
                <a:cubicBezTo>
                  <a:pt x="218" y="123"/>
                  <a:pt x="218" y="123"/>
                  <a:pt x="218" y="123"/>
                </a:cubicBezTo>
                <a:cubicBezTo>
                  <a:pt x="218" y="123"/>
                  <a:pt x="218" y="123"/>
                  <a:pt x="218" y="124"/>
                </a:cubicBezTo>
                <a:cubicBezTo>
                  <a:pt x="218" y="124"/>
                  <a:pt x="218" y="124"/>
                  <a:pt x="218" y="124"/>
                </a:cubicBezTo>
                <a:cubicBezTo>
                  <a:pt x="218" y="124"/>
                  <a:pt x="218" y="124"/>
                  <a:pt x="218" y="125"/>
                </a:cubicBezTo>
                <a:cubicBezTo>
                  <a:pt x="217" y="125"/>
                  <a:pt x="217" y="125"/>
                  <a:pt x="217" y="125"/>
                </a:cubicBezTo>
                <a:cubicBezTo>
                  <a:pt x="217" y="125"/>
                  <a:pt x="217" y="124"/>
                  <a:pt x="217" y="124"/>
                </a:cubicBezTo>
                <a:cubicBezTo>
                  <a:pt x="217" y="124"/>
                  <a:pt x="217" y="124"/>
                  <a:pt x="217" y="124"/>
                </a:cubicBezTo>
                <a:cubicBezTo>
                  <a:pt x="217" y="124"/>
                  <a:pt x="217" y="125"/>
                  <a:pt x="217" y="125"/>
                </a:cubicBezTo>
                <a:cubicBezTo>
                  <a:pt x="217" y="125"/>
                  <a:pt x="217" y="125"/>
                  <a:pt x="217" y="125"/>
                </a:cubicBezTo>
                <a:cubicBezTo>
                  <a:pt x="217" y="125"/>
                  <a:pt x="217" y="125"/>
                  <a:pt x="217" y="124"/>
                </a:cubicBezTo>
                <a:cubicBezTo>
                  <a:pt x="217" y="124"/>
                  <a:pt x="217" y="125"/>
                  <a:pt x="216" y="125"/>
                </a:cubicBezTo>
                <a:cubicBezTo>
                  <a:pt x="216" y="125"/>
                  <a:pt x="216" y="125"/>
                  <a:pt x="216" y="125"/>
                </a:cubicBezTo>
                <a:cubicBezTo>
                  <a:pt x="216" y="125"/>
                  <a:pt x="216" y="125"/>
                  <a:pt x="216" y="125"/>
                </a:cubicBezTo>
                <a:cubicBezTo>
                  <a:pt x="216" y="125"/>
                  <a:pt x="216" y="125"/>
                  <a:pt x="216" y="125"/>
                </a:cubicBezTo>
                <a:cubicBezTo>
                  <a:pt x="216" y="125"/>
                  <a:pt x="216" y="125"/>
                  <a:pt x="216" y="125"/>
                </a:cubicBezTo>
                <a:cubicBezTo>
                  <a:pt x="216" y="125"/>
                  <a:pt x="216" y="125"/>
                  <a:pt x="216" y="125"/>
                </a:cubicBezTo>
                <a:cubicBezTo>
                  <a:pt x="215" y="125"/>
                  <a:pt x="215" y="125"/>
                  <a:pt x="215" y="125"/>
                </a:cubicBezTo>
                <a:cubicBezTo>
                  <a:pt x="215" y="125"/>
                  <a:pt x="215" y="125"/>
                  <a:pt x="215" y="125"/>
                </a:cubicBezTo>
                <a:cubicBezTo>
                  <a:pt x="215" y="125"/>
                  <a:pt x="215" y="125"/>
                  <a:pt x="215" y="125"/>
                </a:cubicBezTo>
                <a:cubicBezTo>
                  <a:pt x="215" y="125"/>
                  <a:pt x="215" y="125"/>
                  <a:pt x="215" y="124"/>
                </a:cubicBezTo>
                <a:cubicBezTo>
                  <a:pt x="215" y="125"/>
                  <a:pt x="215" y="125"/>
                  <a:pt x="215" y="125"/>
                </a:cubicBezTo>
                <a:cubicBezTo>
                  <a:pt x="214" y="125"/>
                  <a:pt x="214" y="125"/>
                  <a:pt x="213" y="125"/>
                </a:cubicBezTo>
                <a:cubicBezTo>
                  <a:pt x="213" y="126"/>
                  <a:pt x="214" y="126"/>
                  <a:pt x="214" y="126"/>
                </a:cubicBezTo>
                <a:cubicBezTo>
                  <a:pt x="213" y="126"/>
                  <a:pt x="213" y="127"/>
                  <a:pt x="213" y="127"/>
                </a:cubicBezTo>
                <a:cubicBezTo>
                  <a:pt x="212" y="127"/>
                  <a:pt x="212" y="127"/>
                  <a:pt x="212" y="127"/>
                </a:cubicBezTo>
                <a:cubicBezTo>
                  <a:pt x="211" y="128"/>
                  <a:pt x="211" y="128"/>
                  <a:pt x="210" y="129"/>
                </a:cubicBezTo>
                <a:cubicBezTo>
                  <a:pt x="210" y="129"/>
                  <a:pt x="210" y="129"/>
                  <a:pt x="210" y="129"/>
                </a:cubicBezTo>
                <a:cubicBezTo>
                  <a:pt x="210" y="129"/>
                  <a:pt x="209" y="130"/>
                  <a:pt x="209" y="130"/>
                </a:cubicBezTo>
                <a:cubicBezTo>
                  <a:pt x="209" y="130"/>
                  <a:pt x="209" y="130"/>
                  <a:pt x="208" y="130"/>
                </a:cubicBezTo>
                <a:cubicBezTo>
                  <a:pt x="208" y="130"/>
                  <a:pt x="208" y="131"/>
                  <a:pt x="208" y="131"/>
                </a:cubicBezTo>
                <a:cubicBezTo>
                  <a:pt x="208" y="131"/>
                  <a:pt x="207" y="131"/>
                  <a:pt x="207" y="131"/>
                </a:cubicBezTo>
                <a:cubicBezTo>
                  <a:pt x="207" y="132"/>
                  <a:pt x="207" y="132"/>
                  <a:pt x="207" y="132"/>
                </a:cubicBezTo>
                <a:cubicBezTo>
                  <a:pt x="206" y="132"/>
                  <a:pt x="206" y="132"/>
                  <a:pt x="206" y="132"/>
                </a:cubicBezTo>
                <a:cubicBezTo>
                  <a:pt x="206" y="132"/>
                  <a:pt x="206" y="132"/>
                  <a:pt x="206" y="133"/>
                </a:cubicBezTo>
                <a:cubicBezTo>
                  <a:pt x="205" y="133"/>
                  <a:pt x="206" y="134"/>
                  <a:pt x="206" y="134"/>
                </a:cubicBezTo>
                <a:cubicBezTo>
                  <a:pt x="206" y="135"/>
                  <a:pt x="205" y="136"/>
                  <a:pt x="205" y="137"/>
                </a:cubicBezTo>
                <a:cubicBezTo>
                  <a:pt x="205" y="137"/>
                  <a:pt x="205" y="138"/>
                  <a:pt x="205" y="138"/>
                </a:cubicBezTo>
                <a:cubicBezTo>
                  <a:pt x="205" y="138"/>
                  <a:pt x="205" y="138"/>
                  <a:pt x="205" y="139"/>
                </a:cubicBezTo>
                <a:cubicBezTo>
                  <a:pt x="204" y="139"/>
                  <a:pt x="204" y="139"/>
                  <a:pt x="204" y="139"/>
                </a:cubicBezTo>
                <a:cubicBezTo>
                  <a:pt x="204" y="139"/>
                  <a:pt x="204" y="140"/>
                  <a:pt x="204" y="140"/>
                </a:cubicBezTo>
                <a:cubicBezTo>
                  <a:pt x="204" y="140"/>
                  <a:pt x="204" y="140"/>
                  <a:pt x="204" y="140"/>
                </a:cubicBezTo>
                <a:cubicBezTo>
                  <a:pt x="203" y="140"/>
                  <a:pt x="203" y="140"/>
                  <a:pt x="203" y="141"/>
                </a:cubicBezTo>
                <a:cubicBezTo>
                  <a:pt x="203" y="141"/>
                  <a:pt x="203" y="141"/>
                  <a:pt x="202" y="141"/>
                </a:cubicBezTo>
                <a:cubicBezTo>
                  <a:pt x="202" y="141"/>
                  <a:pt x="202" y="141"/>
                  <a:pt x="202" y="140"/>
                </a:cubicBezTo>
                <a:cubicBezTo>
                  <a:pt x="202" y="140"/>
                  <a:pt x="201" y="139"/>
                  <a:pt x="201" y="139"/>
                </a:cubicBezTo>
                <a:cubicBezTo>
                  <a:pt x="201" y="138"/>
                  <a:pt x="201" y="138"/>
                  <a:pt x="200" y="137"/>
                </a:cubicBezTo>
                <a:cubicBezTo>
                  <a:pt x="200" y="137"/>
                  <a:pt x="200" y="137"/>
                  <a:pt x="200" y="136"/>
                </a:cubicBezTo>
                <a:cubicBezTo>
                  <a:pt x="200" y="136"/>
                  <a:pt x="200" y="136"/>
                  <a:pt x="200" y="135"/>
                </a:cubicBezTo>
                <a:cubicBezTo>
                  <a:pt x="199" y="135"/>
                  <a:pt x="199" y="134"/>
                  <a:pt x="199" y="134"/>
                </a:cubicBezTo>
                <a:cubicBezTo>
                  <a:pt x="199" y="133"/>
                  <a:pt x="198" y="132"/>
                  <a:pt x="198" y="131"/>
                </a:cubicBezTo>
                <a:cubicBezTo>
                  <a:pt x="198" y="130"/>
                  <a:pt x="198" y="129"/>
                  <a:pt x="197" y="128"/>
                </a:cubicBezTo>
                <a:cubicBezTo>
                  <a:pt x="197" y="128"/>
                  <a:pt x="197" y="127"/>
                  <a:pt x="197" y="127"/>
                </a:cubicBezTo>
                <a:cubicBezTo>
                  <a:pt x="197" y="126"/>
                  <a:pt x="197" y="126"/>
                  <a:pt x="197" y="126"/>
                </a:cubicBezTo>
                <a:cubicBezTo>
                  <a:pt x="198" y="126"/>
                  <a:pt x="197" y="126"/>
                  <a:pt x="197" y="125"/>
                </a:cubicBezTo>
                <a:cubicBezTo>
                  <a:pt x="197" y="125"/>
                  <a:pt x="197" y="125"/>
                  <a:pt x="197" y="124"/>
                </a:cubicBezTo>
                <a:cubicBezTo>
                  <a:pt x="197" y="124"/>
                  <a:pt x="197" y="124"/>
                  <a:pt x="196" y="124"/>
                </a:cubicBezTo>
                <a:cubicBezTo>
                  <a:pt x="196" y="124"/>
                  <a:pt x="196" y="125"/>
                  <a:pt x="196" y="125"/>
                </a:cubicBezTo>
                <a:cubicBezTo>
                  <a:pt x="197" y="125"/>
                  <a:pt x="196" y="126"/>
                  <a:pt x="195" y="126"/>
                </a:cubicBezTo>
                <a:cubicBezTo>
                  <a:pt x="195" y="126"/>
                  <a:pt x="195" y="126"/>
                  <a:pt x="195" y="126"/>
                </a:cubicBezTo>
                <a:cubicBezTo>
                  <a:pt x="194" y="126"/>
                  <a:pt x="193" y="124"/>
                  <a:pt x="193" y="124"/>
                </a:cubicBezTo>
                <a:cubicBezTo>
                  <a:pt x="193" y="124"/>
                  <a:pt x="193" y="124"/>
                  <a:pt x="193" y="124"/>
                </a:cubicBezTo>
                <a:cubicBezTo>
                  <a:pt x="193" y="124"/>
                  <a:pt x="194" y="124"/>
                  <a:pt x="194" y="124"/>
                </a:cubicBezTo>
                <a:cubicBezTo>
                  <a:pt x="194" y="124"/>
                  <a:pt x="194" y="124"/>
                  <a:pt x="194" y="123"/>
                </a:cubicBezTo>
                <a:cubicBezTo>
                  <a:pt x="193" y="124"/>
                  <a:pt x="192" y="123"/>
                  <a:pt x="192" y="123"/>
                </a:cubicBezTo>
                <a:cubicBezTo>
                  <a:pt x="192" y="123"/>
                  <a:pt x="192" y="122"/>
                  <a:pt x="192" y="122"/>
                </a:cubicBezTo>
                <a:cubicBezTo>
                  <a:pt x="191" y="122"/>
                  <a:pt x="191" y="122"/>
                  <a:pt x="191" y="122"/>
                </a:cubicBezTo>
                <a:cubicBezTo>
                  <a:pt x="191" y="122"/>
                  <a:pt x="191" y="121"/>
                  <a:pt x="190" y="121"/>
                </a:cubicBezTo>
                <a:cubicBezTo>
                  <a:pt x="190" y="121"/>
                  <a:pt x="190" y="121"/>
                  <a:pt x="190" y="121"/>
                </a:cubicBezTo>
                <a:cubicBezTo>
                  <a:pt x="190" y="120"/>
                  <a:pt x="190" y="120"/>
                  <a:pt x="190" y="120"/>
                </a:cubicBezTo>
                <a:cubicBezTo>
                  <a:pt x="189" y="120"/>
                  <a:pt x="187" y="121"/>
                  <a:pt x="187" y="120"/>
                </a:cubicBezTo>
                <a:cubicBezTo>
                  <a:pt x="187" y="120"/>
                  <a:pt x="186" y="120"/>
                  <a:pt x="186" y="120"/>
                </a:cubicBezTo>
                <a:cubicBezTo>
                  <a:pt x="185" y="120"/>
                  <a:pt x="185" y="120"/>
                  <a:pt x="185" y="120"/>
                </a:cubicBezTo>
                <a:cubicBezTo>
                  <a:pt x="185" y="121"/>
                  <a:pt x="184" y="121"/>
                  <a:pt x="184" y="121"/>
                </a:cubicBezTo>
                <a:cubicBezTo>
                  <a:pt x="183" y="121"/>
                  <a:pt x="183" y="120"/>
                  <a:pt x="183" y="120"/>
                </a:cubicBezTo>
                <a:cubicBezTo>
                  <a:pt x="182" y="120"/>
                  <a:pt x="182" y="120"/>
                  <a:pt x="181" y="120"/>
                </a:cubicBezTo>
                <a:cubicBezTo>
                  <a:pt x="181" y="120"/>
                  <a:pt x="181" y="120"/>
                  <a:pt x="181" y="120"/>
                </a:cubicBezTo>
                <a:cubicBezTo>
                  <a:pt x="180" y="120"/>
                  <a:pt x="180" y="120"/>
                  <a:pt x="180" y="120"/>
                </a:cubicBezTo>
                <a:cubicBezTo>
                  <a:pt x="179" y="120"/>
                  <a:pt x="179" y="120"/>
                  <a:pt x="179" y="120"/>
                </a:cubicBezTo>
                <a:cubicBezTo>
                  <a:pt x="179" y="119"/>
                  <a:pt x="179" y="119"/>
                  <a:pt x="179" y="119"/>
                </a:cubicBezTo>
                <a:cubicBezTo>
                  <a:pt x="178" y="119"/>
                  <a:pt x="178" y="118"/>
                  <a:pt x="178" y="118"/>
                </a:cubicBezTo>
                <a:cubicBezTo>
                  <a:pt x="178" y="118"/>
                  <a:pt x="178" y="118"/>
                  <a:pt x="178" y="118"/>
                </a:cubicBezTo>
                <a:cubicBezTo>
                  <a:pt x="178" y="118"/>
                  <a:pt x="177" y="118"/>
                  <a:pt x="177" y="118"/>
                </a:cubicBezTo>
                <a:cubicBezTo>
                  <a:pt x="177" y="118"/>
                  <a:pt x="176" y="119"/>
                  <a:pt x="176" y="119"/>
                </a:cubicBezTo>
                <a:cubicBezTo>
                  <a:pt x="176" y="119"/>
                  <a:pt x="175" y="119"/>
                  <a:pt x="175" y="119"/>
                </a:cubicBezTo>
                <a:cubicBezTo>
                  <a:pt x="175" y="118"/>
                  <a:pt x="174" y="118"/>
                  <a:pt x="174" y="118"/>
                </a:cubicBezTo>
                <a:cubicBezTo>
                  <a:pt x="174" y="118"/>
                  <a:pt x="173" y="118"/>
                  <a:pt x="173" y="117"/>
                </a:cubicBezTo>
                <a:cubicBezTo>
                  <a:pt x="173" y="117"/>
                  <a:pt x="172" y="117"/>
                  <a:pt x="172" y="117"/>
                </a:cubicBezTo>
                <a:cubicBezTo>
                  <a:pt x="172" y="117"/>
                  <a:pt x="171" y="116"/>
                  <a:pt x="171" y="116"/>
                </a:cubicBezTo>
                <a:cubicBezTo>
                  <a:pt x="171" y="115"/>
                  <a:pt x="171" y="115"/>
                  <a:pt x="171" y="115"/>
                </a:cubicBezTo>
                <a:cubicBezTo>
                  <a:pt x="171" y="115"/>
                  <a:pt x="171" y="115"/>
                  <a:pt x="171" y="114"/>
                </a:cubicBezTo>
                <a:cubicBezTo>
                  <a:pt x="170" y="114"/>
                  <a:pt x="170" y="114"/>
                  <a:pt x="170" y="114"/>
                </a:cubicBezTo>
                <a:cubicBezTo>
                  <a:pt x="170" y="114"/>
                  <a:pt x="170" y="114"/>
                  <a:pt x="170" y="114"/>
                </a:cubicBezTo>
                <a:cubicBezTo>
                  <a:pt x="169" y="114"/>
                  <a:pt x="169" y="114"/>
                  <a:pt x="169" y="114"/>
                </a:cubicBezTo>
                <a:cubicBezTo>
                  <a:pt x="169" y="114"/>
                  <a:pt x="169" y="114"/>
                  <a:pt x="169" y="114"/>
                </a:cubicBezTo>
                <a:cubicBezTo>
                  <a:pt x="169" y="114"/>
                  <a:pt x="168" y="114"/>
                  <a:pt x="168" y="115"/>
                </a:cubicBezTo>
                <a:cubicBezTo>
                  <a:pt x="168" y="115"/>
                  <a:pt x="168" y="115"/>
                  <a:pt x="168" y="115"/>
                </a:cubicBezTo>
                <a:cubicBezTo>
                  <a:pt x="168" y="115"/>
                  <a:pt x="168" y="115"/>
                  <a:pt x="168" y="115"/>
                </a:cubicBezTo>
                <a:cubicBezTo>
                  <a:pt x="168" y="115"/>
                  <a:pt x="168" y="115"/>
                  <a:pt x="168" y="115"/>
                </a:cubicBezTo>
                <a:cubicBezTo>
                  <a:pt x="168" y="115"/>
                  <a:pt x="168" y="115"/>
                  <a:pt x="168" y="115"/>
                </a:cubicBezTo>
                <a:cubicBezTo>
                  <a:pt x="168" y="115"/>
                  <a:pt x="168" y="115"/>
                  <a:pt x="168" y="115"/>
                </a:cubicBezTo>
                <a:cubicBezTo>
                  <a:pt x="168" y="116"/>
                  <a:pt x="169" y="117"/>
                  <a:pt x="169" y="117"/>
                </a:cubicBezTo>
                <a:cubicBezTo>
                  <a:pt x="169" y="117"/>
                  <a:pt x="169" y="117"/>
                  <a:pt x="170" y="118"/>
                </a:cubicBezTo>
                <a:cubicBezTo>
                  <a:pt x="170" y="118"/>
                  <a:pt x="169" y="118"/>
                  <a:pt x="170" y="118"/>
                </a:cubicBezTo>
                <a:cubicBezTo>
                  <a:pt x="170" y="118"/>
                  <a:pt x="170" y="118"/>
                  <a:pt x="171" y="118"/>
                </a:cubicBezTo>
                <a:cubicBezTo>
                  <a:pt x="171" y="119"/>
                  <a:pt x="171" y="119"/>
                  <a:pt x="170" y="119"/>
                </a:cubicBezTo>
                <a:cubicBezTo>
                  <a:pt x="170" y="119"/>
                  <a:pt x="171" y="119"/>
                  <a:pt x="171" y="119"/>
                </a:cubicBezTo>
                <a:cubicBezTo>
                  <a:pt x="170" y="119"/>
                  <a:pt x="171" y="120"/>
                  <a:pt x="171" y="120"/>
                </a:cubicBezTo>
                <a:cubicBezTo>
                  <a:pt x="171" y="120"/>
                  <a:pt x="171" y="120"/>
                  <a:pt x="171" y="120"/>
                </a:cubicBezTo>
                <a:cubicBezTo>
                  <a:pt x="171" y="120"/>
                  <a:pt x="171" y="121"/>
                  <a:pt x="171" y="121"/>
                </a:cubicBezTo>
                <a:cubicBezTo>
                  <a:pt x="172" y="121"/>
                  <a:pt x="172" y="121"/>
                  <a:pt x="172" y="121"/>
                </a:cubicBezTo>
                <a:cubicBezTo>
                  <a:pt x="171" y="120"/>
                  <a:pt x="172" y="120"/>
                  <a:pt x="172" y="119"/>
                </a:cubicBezTo>
                <a:cubicBezTo>
                  <a:pt x="172" y="119"/>
                  <a:pt x="172" y="119"/>
                  <a:pt x="172" y="119"/>
                </a:cubicBezTo>
                <a:cubicBezTo>
                  <a:pt x="172" y="120"/>
                  <a:pt x="172" y="119"/>
                  <a:pt x="172" y="120"/>
                </a:cubicBezTo>
                <a:cubicBezTo>
                  <a:pt x="172" y="120"/>
                  <a:pt x="172" y="121"/>
                  <a:pt x="172" y="121"/>
                </a:cubicBezTo>
                <a:cubicBezTo>
                  <a:pt x="172" y="121"/>
                  <a:pt x="172" y="121"/>
                  <a:pt x="172" y="122"/>
                </a:cubicBezTo>
                <a:cubicBezTo>
                  <a:pt x="172" y="122"/>
                  <a:pt x="172" y="122"/>
                  <a:pt x="172" y="122"/>
                </a:cubicBezTo>
                <a:cubicBezTo>
                  <a:pt x="173" y="122"/>
                  <a:pt x="173" y="122"/>
                  <a:pt x="173" y="122"/>
                </a:cubicBezTo>
                <a:cubicBezTo>
                  <a:pt x="173" y="122"/>
                  <a:pt x="173" y="122"/>
                  <a:pt x="173" y="122"/>
                </a:cubicBezTo>
                <a:cubicBezTo>
                  <a:pt x="174" y="122"/>
                  <a:pt x="175" y="122"/>
                  <a:pt x="175" y="122"/>
                </a:cubicBezTo>
                <a:cubicBezTo>
                  <a:pt x="175" y="122"/>
                  <a:pt x="175" y="122"/>
                  <a:pt x="175" y="122"/>
                </a:cubicBezTo>
                <a:cubicBezTo>
                  <a:pt x="175" y="122"/>
                  <a:pt x="175" y="122"/>
                  <a:pt x="176" y="122"/>
                </a:cubicBezTo>
                <a:cubicBezTo>
                  <a:pt x="176" y="122"/>
                  <a:pt x="176" y="122"/>
                  <a:pt x="176" y="121"/>
                </a:cubicBezTo>
                <a:cubicBezTo>
                  <a:pt x="176" y="121"/>
                  <a:pt x="176" y="121"/>
                  <a:pt x="176" y="121"/>
                </a:cubicBezTo>
                <a:cubicBezTo>
                  <a:pt x="177" y="120"/>
                  <a:pt x="177" y="120"/>
                  <a:pt x="177" y="120"/>
                </a:cubicBezTo>
                <a:cubicBezTo>
                  <a:pt x="178" y="120"/>
                  <a:pt x="178" y="119"/>
                  <a:pt x="178" y="119"/>
                </a:cubicBezTo>
                <a:cubicBezTo>
                  <a:pt x="178" y="119"/>
                  <a:pt x="178" y="119"/>
                  <a:pt x="178" y="119"/>
                </a:cubicBezTo>
                <a:cubicBezTo>
                  <a:pt x="178" y="120"/>
                  <a:pt x="178" y="120"/>
                  <a:pt x="178" y="120"/>
                </a:cubicBezTo>
                <a:cubicBezTo>
                  <a:pt x="178" y="120"/>
                  <a:pt x="178" y="120"/>
                  <a:pt x="178" y="120"/>
                </a:cubicBezTo>
                <a:cubicBezTo>
                  <a:pt x="178" y="120"/>
                  <a:pt x="178" y="121"/>
                  <a:pt x="178" y="121"/>
                </a:cubicBezTo>
                <a:cubicBezTo>
                  <a:pt x="178" y="121"/>
                  <a:pt x="179" y="122"/>
                  <a:pt x="179" y="122"/>
                </a:cubicBezTo>
                <a:cubicBezTo>
                  <a:pt x="179" y="122"/>
                  <a:pt x="180" y="122"/>
                  <a:pt x="180" y="123"/>
                </a:cubicBezTo>
                <a:cubicBezTo>
                  <a:pt x="180" y="123"/>
                  <a:pt x="180" y="122"/>
                  <a:pt x="181" y="123"/>
                </a:cubicBezTo>
                <a:cubicBezTo>
                  <a:pt x="181" y="123"/>
                  <a:pt x="181" y="123"/>
                  <a:pt x="181" y="124"/>
                </a:cubicBezTo>
                <a:cubicBezTo>
                  <a:pt x="181" y="124"/>
                  <a:pt x="182" y="124"/>
                  <a:pt x="182" y="124"/>
                </a:cubicBezTo>
                <a:cubicBezTo>
                  <a:pt x="182" y="124"/>
                  <a:pt x="182" y="125"/>
                  <a:pt x="181" y="125"/>
                </a:cubicBezTo>
                <a:cubicBezTo>
                  <a:pt x="181" y="125"/>
                  <a:pt x="181" y="125"/>
                  <a:pt x="181" y="125"/>
                </a:cubicBezTo>
                <a:cubicBezTo>
                  <a:pt x="181" y="126"/>
                  <a:pt x="181" y="126"/>
                  <a:pt x="180" y="126"/>
                </a:cubicBezTo>
                <a:cubicBezTo>
                  <a:pt x="180" y="126"/>
                  <a:pt x="180" y="126"/>
                  <a:pt x="180" y="126"/>
                </a:cubicBezTo>
                <a:cubicBezTo>
                  <a:pt x="180" y="127"/>
                  <a:pt x="180" y="128"/>
                  <a:pt x="180" y="128"/>
                </a:cubicBezTo>
                <a:cubicBezTo>
                  <a:pt x="179" y="128"/>
                  <a:pt x="178" y="128"/>
                  <a:pt x="178" y="129"/>
                </a:cubicBezTo>
                <a:cubicBezTo>
                  <a:pt x="178" y="129"/>
                  <a:pt x="178" y="129"/>
                  <a:pt x="178" y="129"/>
                </a:cubicBezTo>
                <a:cubicBezTo>
                  <a:pt x="178" y="129"/>
                  <a:pt x="177" y="129"/>
                  <a:pt x="177" y="129"/>
                </a:cubicBezTo>
                <a:cubicBezTo>
                  <a:pt x="177" y="129"/>
                  <a:pt x="177" y="130"/>
                  <a:pt x="177" y="130"/>
                </a:cubicBezTo>
                <a:cubicBezTo>
                  <a:pt x="176" y="130"/>
                  <a:pt x="176" y="130"/>
                  <a:pt x="176" y="130"/>
                </a:cubicBezTo>
                <a:cubicBezTo>
                  <a:pt x="176" y="130"/>
                  <a:pt x="176" y="130"/>
                  <a:pt x="175" y="130"/>
                </a:cubicBezTo>
                <a:cubicBezTo>
                  <a:pt x="175" y="131"/>
                  <a:pt x="174" y="131"/>
                  <a:pt x="174" y="131"/>
                </a:cubicBezTo>
                <a:cubicBezTo>
                  <a:pt x="174" y="131"/>
                  <a:pt x="173" y="131"/>
                  <a:pt x="173" y="132"/>
                </a:cubicBezTo>
                <a:cubicBezTo>
                  <a:pt x="173" y="132"/>
                  <a:pt x="173" y="132"/>
                  <a:pt x="173" y="132"/>
                </a:cubicBezTo>
                <a:cubicBezTo>
                  <a:pt x="172" y="133"/>
                  <a:pt x="171" y="133"/>
                  <a:pt x="170" y="133"/>
                </a:cubicBezTo>
                <a:cubicBezTo>
                  <a:pt x="169" y="133"/>
                  <a:pt x="169" y="134"/>
                  <a:pt x="169" y="134"/>
                </a:cubicBezTo>
                <a:cubicBezTo>
                  <a:pt x="169" y="134"/>
                  <a:pt x="168" y="134"/>
                  <a:pt x="168" y="134"/>
                </a:cubicBezTo>
                <a:cubicBezTo>
                  <a:pt x="168" y="134"/>
                  <a:pt x="167" y="134"/>
                  <a:pt x="167" y="135"/>
                </a:cubicBezTo>
                <a:cubicBezTo>
                  <a:pt x="166" y="135"/>
                  <a:pt x="166" y="135"/>
                  <a:pt x="166" y="135"/>
                </a:cubicBezTo>
                <a:cubicBezTo>
                  <a:pt x="165" y="135"/>
                  <a:pt x="165" y="135"/>
                  <a:pt x="165" y="135"/>
                </a:cubicBezTo>
                <a:cubicBezTo>
                  <a:pt x="164" y="136"/>
                  <a:pt x="163" y="136"/>
                  <a:pt x="163" y="135"/>
                </a:cubicBezTo>
                <a:cubicBezTo>
                  <a:pt x="163" y="134"/>
                  <a:pt x="163" y="134"/>
                  <a:pt x="163" y="134"/>
                </a:cubicBezTo>
                <a:cubicBezTo>
                  <a:pt x="162" y="134"/>
                  <a:pt x="162" y="133"/>
                  <a:pt x="162" y="132"/>
                </a:cubicBezTo>
                <a:cubicBezTo>
                  <a:pt x="162" y="132"/>
                  <a:pt x="162" y="132"/>
                  <a:pt x="162" y="132"/>
                </a:cubicBezTo>
                <a:cubicBezTo>
                  <a:pt x="162" y="131"/>
                  <a:pt x="162" y="131"/>
                  <a:pt x="162" y="131"/>
                </a:cubicBezTo>
                <a:cubicBezTo>
                  <a:pt x="162" y="130"/>
                  <a:pt x="161" y="130"/>
                  <a:pt x="161" y="129"/>
                </a:cubicBezTo>
                <a:cubicBezTo>
                  <a:pt x="161" y="129"/>
                  <a:pt x="161" y="129"/>
                  <a:pt x="161" y="129"/>
                </a:cubicBezTo>
                <a:cubicBezTo>
                  <a:pt x="160" y="127"/>
                  <a:pt x="160" y="127"/>
                  <a:pt x="160" y="127"/>
                </a:cubicBezTo>
                <a:cubicBezTo>
                  <a:pt x="159" y="127"/>
                  <a:pt x="159" y="127"/>
                  <a:pt x="158" y="126"/>
                </a:cubicBezTo>
                <a:cubicBezTo>
                  <a:pt x="158" y="126"/>
                  <a:pt x="158" y="126"/>
                  <a:pt x="158" y="125"/>
                </a:cubicBezTo>
                <a:cubicBezTo>
                  <a:pt x="158" y="125"/>
                  <a:pt x="158" y="124"/>
                  <a:pt x="158" y="123"/>
                </a:cubicBezTo>
                <a:cubicBezTo>
                  <a:pt x="157" y="123"/>
                  <a:pt x="157" y="123"/>
                  <a:pt x="157" y="122"/>
                </a:cubicBezTo>
                <a:cubicBezTo>
                  <a:pt x="156" y="122"/>
                  <a:pt x="156" y="122"/>
                  <a:pt x="156" y="121"/>
                </a:cubicBezTo>
                <a:cubicBezTo>
                  <a:pt x="156" y="120"/>
                  <a:pt x="155" y="120"/>
                  <a:pt x="155" y="119"/>
                </a:cubicBezTo>
                <a:cubicBezTo>
                  <a:pt x="154" y="119"/>
                  <a:pt x="154" y="118"/>
                  <a:pt x="154" y="118"/>
                </a:cubicBezTo>
                <a:cubicBezTo>
                  <a:pt x="153" y="117"/>
                  <a:pt x="153" y="117"/>
                  <a:pt x="153" y="117"/>
                </a:cubicBezTo>
                <a:cubicBezTo>
                  <a:pt x="153" y="117"/>
                  <a:pt x="153" y="117"/>
                  <a:pt x="153" y="117"/>
                </a:cubicBezTo>
                <a:cubicBezTo>
                  <a:pt x="153" y="116"/>
                  <a:pt x="153" y="116"/>
                  <a:pt x="153" y="115"/>
                </a:cubicBezTo>
                <a:cubicBezTo>
                  <a:pt x="153" y="115"/>
                  <a:pt x="153" y="115"/>
                  <a:pt x="153" y="115"/>
                </a:cubicBezTo>
                <a:cubicBezTo>
                  <a:pt x="153" y="114"/>
                  <a:pt x="152" y="114"/>
                  <a:pt x="152" y="113"/>
                </a:cubicBezTo>
                <a:cubicBezTo>
                  <a:pt x="152" y="112"/>
                  <a:pt x="152" y="112"/>
                  <a:pt x="153" y="111"/>
                </a:cubicBezTo>
                <a:cubicBezTo>
                  <a:pt x="153" y="111"/>
                  <a:pt x="153" y="111"/>
                  <a:pt x="153" y="111"/>
                </a:cubicBezTo>
                <a:cubicBezTo>
                  <a:pt x="153" y="110"/>
                  <a:pt x="153" y="109"/>
                  <a:pt x="154" y="109"/>
                </a:cubicBezTo>
                <a:cubicBezTo>
                  <a:pt x="154" y="108"/>
                  <a:pt x="154" y="108"/>
                  <a:pt x="154" y="107"/>
                </a:cubicBezTo>
                <a:cubicBezTo>
                  <a:pt x="154" y="107"/>
                  <a:pt x="154" y="107"/>
                  <a:pt x="154" y="107"/>
                </a:cubicBezTo>
                <a:cubicBezTo>
                  <a:pt x="154" y="107"/>
                  <a:pt x="154" y="106"/>
                  <a:pt x="154" y="106"/>
                </a:cubicBezTo>
                <a:cubicBezTo>
                  <a:pt x="154" y="106"/>
                  <a:pt x="154" y="106"/>
                  <a:pt x="154" y="106"/>
                </a:cubicBezTo>
                <a:cubicBezTo>
                  <a:pt x="154" y="106"/>
                  <a:pt x="154" y="106"/>
                  <a:pt x="154" y="106"/>
                </a:cubicBezTo>
                <a:cubicBezTo>
                  <a:pt x="154" y="106"/>
                  <a:pt x="154" y="106"/>
                  <a:pt x="154" y="106"/>
                </a:cubicBezTo>
                <a:cubicBezTo>
                  <a:pt x="154" y="106"/>
                  <a:pt x="154" y="106"/>
                  <a:pt x="154" y="106"/>
                </a:cubicBezTo>
                <a:cubicBezTo>
                  <a:pt x="154" y="106"/>
                  <a:pt x="154" y="106"/>
                  <a:pt x="153" y="106"/>
                </a:cubicBezTo>
                <a:cubicBezTo>
                  <a:pt x="153" y="106"/>
                  <a:pt x="153" y="106"/>
                  <a:pt x="152" y="106"/>
                </a:cubicBezTo>
                <a:cubicBezTo>
                  <a:pt x="152" y="106"/>
                  <a:pt x="152" y="106"/>
                  <a:pt x="152" y="106"/>
                </a:cubicBezTo>
                <a:cubicBezTo>
                  <a:pt x="151" y="106"/>
                  <a:pt x="151" y="107"/>
                  <a:pt x="150" y="107"/>
                </a:cubicBezTo>
                <a:cubicBezTo>
                  <a:pt x="150" y="106"/>
                  <a:pt x="150" y="106"/>
                  <a:pt x="149" y="106"/>
                </a:cubicBezTo>
                <a:cubicBezTo>
                  <a:pt x="149" y="106"/>
                  <a:pt x="148" y="105"/>
                  <a:pt x="148" y="106"/>
                </a:cubicBezTo>
                <a:cubicBezTo>
                  <a:pt x="148" y="106"/>
                  <a:pt x="148" y="106"/>
                  <a:pt x="148" y="106"/>
                </a:cubicBezTo>
                <a:cubicBezTo>
                  <a:pt x="148" y="106"/>
                  <a:pt x="148" y="106"/>
                  <a:pt x="147" y="106"/>
                </a:cubicBezTo>
                <a:cubicBezTo>
                  <a:pt x="147" y="106"/>
                  <a:pt x="147" y="106"/>
                  <a:pt x="146" y="106"/>
                </a:cubicBezTo>
                <a:cubicBezTo>
                  <a:pt x="146" y="106"/>
                  <a:pt x="146" y="106"/>
                  <a:pt x="146" y="106"/>
                </a:cubicBezTo>
                <a:cubicBezTo>
                  <a:pt x="146" y="106"/>
                  <a:pt x="146" y="106"/>
                  <a:pt x="146" y="106"/>
                </a:cubicBezTo>
                <a:cubicBezTo>
                  <a:pt x="145" y="106"/>
                  <a:pt x="145" y="106"/>
                  <a:pt x="145" y="106"/>
                </a:cubicBezTo>
                <a:cubicBezTo>
                  <a:pt x="145" y="106"/>
                  <a:pt x="145" y="106"/>
                  <a:pt x="145" y="106"/>
                </a:cubicBezTo>
                <a:cubicBezTo>
                  <a:pt x="145" y="106"/>
                  <a:pt x="145" y="106"/>
                  <a:pt x="145" y="106"/>
                </a:cubicBezTo>
                <a:cubicBezTo>
                  <a:pt x="145" y="106"/>
                  <a:pt x="145" y="106"/>
                  <a:pt x="145" y="106"/>
                </a:cubicBezTo>
                <a:cubicBezTo>
                  <a:pt x="145" y="105"/>
                  <a:pt x="145" y="105"/>
                  <a:pt x="145" y="105"/>
                </a:cubicBezTo>
                <a:cubicBezTo>
                  <a:pt x="145" y="105"/>
                  <a:pt x="145" y="105"/>
                  <a:pt x="145" y="105"/>
                </a:cubicBezTo>
                <a:cubicBezTo>
                  <a:pt x="145" y="105"/>
                  <a:pt x="144" y="105"/>
                  <a:pt x="144" y="105"/>
                </a:cubicBezTo>
                <a:cubicBezTo>
                  <a:pt x="144" y="105"/>
                  <a:pt x="144" y="105"/>
                  <a:pt x="144" y="105"/>
                </a:cubicBezTo>
                <a:cubicBezTo>
                  <a:pt x="144" y="105"/>
                  <a:pt x="144" y="105"/>
                  <a:pt x="144" y="105"/>
                </a:cubicBezTo>
                <a:cubicBezTo>
                  <a:pt x="144" y="105"/>
                  <a:pt x="144" y="105"/>
                  <a:pt x="144" y="105"/>
                </a:cubicBezTo>
                <a:cubicBezTo>
                  <a:pt x="144" y="105"/>
                  <a:pt x="144" y="105"/>
                  <a:pt x="144" y="105"/>
                </a:cubicBezTo>
                <a:cubicBezTo>
                  <a:pt x="144" y="104"/>
                  <a:pt x="144" y="104"/>
                  <a:pt x="144" y="104"/>
                </a:cubicBezTo>
                <a:cubicBezTo>
                  <a:pt x="143" y="104"/>
                  <a:pt x="143" y="104"/>
                  <a:pt x="143" y="104"/>
                </a:cubicBezTo>
                <a:cubicBezTo>
                  <a:pt x="143" y="104"/>
                  <a:pt x="143" y="104"/>
                  <a:pt x="143" y="104"/>
                </a:cubicBezTo>
                <a:cubicBezTo>
                  <a:pt x="143" y="103"/>
                  <a:pt x="143" y="103"/>
                  <a:pt x="143" y="103"/>
                </a:cubicBezTo>
                <a:cubicBezTo>
                  <a:pt x="143" y="103"/>
                  <a:pt x="143" y="103"/>
                  <a:pt x="143" y="103"/>
                </a:cubicBezTo>
                <a:cubicBezTo>
                  <a:pt x="144" y="103"/>
                  <a:pt x="144" y="103"/>
                  <a:pt x="143" y="103"/>
                </a:cubicBezTo>
                <a:cubicBezTo>
                  <a:pt x="143" y="103"/>
                  <a:pt x="143" y="103"/>
                  <a:pt x="143" y="103"/>
                </a:cubicBezTo>
                <a:cubicBezTo>
                  <a:pt x="143" y="103"/>
                  <a:pt x="144" y="103"/>
                  <a:pt x="144" y="103"/>
                </a:cubicBezTo>
                <a:cubicBezTo>
                  <a:pt x="144" y="103"/>
                  <a:pt x="144" y="103"/>
                  <a:pt x="144" y="103"/>
                </a:cubicBezTo>
                <a:cubicBezTo>
                  <a:pt x="143" y="103"/>
                  <a:pt x="143" y="103"/>
                  <a:pt x="143" y="103"/>
                </a:cubicBezTo>
                <a:cubicBezTo>
                  <a:pt x="143" y="102"/>
                  <a:pt x="143" y="102"/>
                  <a:pt x="143" y="102"/>
                </a:cubicBezTo>
                <a:cubicBezTo>
                  <a:pt x="143" y="102"/>
                  <a:pt x="143" y="102"/>
                  <a:pt x="143" y="102"/>
                </a:cubicBezTo>
                <a:cubicBezTo>
                  <a:pt x="143" y="102"/>
                  <a:pt x="143" y="102"/>
                  <a:pt x="143" y="102"/>
                </a:cubicBezTo>
                <a:cubicBezTo>
                  <a:pt x="143" y="102"/>
                  <a:pt x="143" y="102"/>
                  <a:pt x="144" y="102"/>
                </a:cubicBezTo>
                <a:cubicBezTo>
                  <a:pt x="144" y="102"/>
                  <a:pt x="144" y="102"/>
                  <a:pt x="144" y="102"/>
                </a:cubicBezTo>
                <a:cubicBezTo>
                  <a:pt x="143" y="102"/>
                  <a:pt x="143" y="102"/>
                  <a:pt x="143" y="102"/>
                </a:cubicBezTo>
                <a:cubicBezTo>
                  <a:pt x="143" y="102"/>
                  <a:pt x="143" y="101"/>
                  <a:pt x="143" y="101"/>
                </a:cubicBezTo>
                <a:cubicBezTo>
                  <a:pt x="143" y="101"/>
                  <a:pt x="143" y="101"/>
                  <a:pt x="143" y="101"/>
                </a:cubicBezTo>
                <a:cubicBezTo>
                  <a:pt x="143" y="101"/>
                  <a:pt x="144" y="101"/>
                  <a:pt x="144" y="100"/>
                </a:cubicBezTo>
                <a:cubicBezTo>
                  <a:pt x="144" y="101"/>
                  <a:pt x="144" y="101"/>
                  <a:pt x="145" y="101"/>
                </a:cubicBezTo>
                <a:cubicBezTo>
                  <a:pt x="145" y="101"/>
                  <a:pt x="145" y="101"/>
                  <a:pt x="145" y="101"/>
                </a:cubicBezTo>
                <a:cubicBezTo>
                  <a:pt x="145" y="101"/>
                  <a:pt x="144" y="101"/>
                  <a:pt x="144" y="101"/>
                </a:cubicBezTo>
                <a:cubicBezTo>
                  <a:pt x="144" y="100"/>
                  <a:pt x="144" y="100"/>
                  <a:pt x="144" y="100"/>
                </a:cubicBezTo>
                <a:cubicBezTo>
                  <a:pt x="145" y="100"/>
                  <a:pt x="145" y="100"/>
                  <a:pt x="145" y="100"/>
                </a:cubicBezTo>
                <a:cubicBezTo>
                  <a:pt x="145" y="101"/>
                  <a:pt x="145" y="101"/>
                  <a:pt x="145" y="101"/>
                </a:cubicBezTo>
                <a:cubicBezTo>
                  <a:pt x="145" y="101"/>
                  <a:pt x="146" y="101"/>
                  <a:pt x="146" y="101"/>
                </a:cubicBezTo>
                <a:cubicBezTo>
                  <a:pt x="146" y="101"/>
                  <a:pt x="146" y="101"/>
                  <a:pt x="146" y="101"/>
                </a:cubicBezTo>
                <a:cubicBezTo>
                  <a:pt x="146" y="101"/>
                  <a:pt x="146" y="101"/>
                  <a:pt x="146" y="101"/>
                </a:cubicBezTo>
                <a:cubicBezTo>
                  <a:pt x="146" y="100"/>
                  <a:pt x="146" y="100"/>
                  <a:pt x="146" y="100"/>
                </a:cubicBezTo>
                <a:cubicBezTo>
                  <a:pt x="146" y="100"/>
                  <a:pt x="146" y="100"/>
                  <a:pt x="146" y="100"/>
                </a:cubicBezTo>
                <a:cubicBezTo>
                  <a:pt x="146" y="100"/>
                  <a:pt x="147" y="100"/>
                  <a:pt x="147" y="100"/>
                </a:cubicBezTo>
                <a:cubicBezTo>
                  <a:pt x="147" y="100"/>
                  <a:pt x="147" y="100"/>
                  <a:pt x="147" y="100"/>
                </a:cubicBezTo>
                <a:cubicBezTo>
                  <a:pt x="147" y="100"/>
                  <a:pt x="147" y="100"/>
                  <a:pt x="146" y="100"/>
                </a:cubicBezTo>
                <a:cubicBezTo>
                  <a:pt x="146" y="100"/>
                  <a:pt x="146" y="100"/>
                  <a:pt x="146" y="100"/>
                </a:cubicBezTo>
                <a:cubicBezTo>
                  <a:pt x="146" y="99"/>
                  <a:pt x="146" y="99"/>
                  <a:pt x="146" y="99"/>
                </a:cubicBezTo>
                <a:cubicBezTo>
                  <a:pt x="146" y="99"/>
                  <a:pt x="147" y="100"/>
                  <a:pt x="147" y="100"/>
                </a:cubicBezTo>
                <a:cubicBezTo>
                  <a:pt x="147" y="100"/>
                  <a:pt x="147" y="99"/>
                  <a:pt x="147" y="99"/>
                </a:cubicBezTo>
                <a:cubicBezTo>
                  <a:pt x="148" y="100"/>
                  <a:pt x="148" y="100"/>
                  <a:pt x="149" y="100"/>
                </a:cubicBezTo>
                <a:cubicBezTo>
                  <a:pt x="149" y="99"/>
                  <a:pt x="149" y="99"/>
                  <a:pt x="149" y="99"/>
                </a:cubicBezTo>
                <a:cubicBezTo>
                  <a:pt x="149" y="99"/>
                  <a:pt x="150" y="99"/>
                  <a:pt x="151" y="98"/>
                </a:cubicBezTo>
                <a:cubicBezTo>
                  <a:pt x="152" y="98"/>
                  <a:pt x="152" y="99"/>
                  <a:pt x="153" y="98"/>
                </a:cubicBezTo>
                <a:cubicBezTo>
                  <a:pt x="153" y="98"/>
                  <a:pt x="153" y="99"/>
                  <a:pt x="153" y="99"/>
                </a:cubicBezTo>
                <a:cubicBezTo>
                  <a:pt x="154" y="99"/>
                  <a:pt x="154" y="99"/>
                  <a:pt x="154" y="99"/>
                </a:cubicBezTo>
                <a:cubicBezTo>
                  <a:pt x="154" y="99"/>
                  <a:pt x="154" y="99"/>
                  <a:pt x="155" y="99"/>
                </a:cubicBezTo>
                <a:cubicBezTo>
                  <a:pt x="155" y="99"/>
                  <a:pt x="155" y="100"/>
                  <a:pt x="156" y="100"/>
                </a:cubicBezTo>
                <a:cubicBezTo>
                  <a:pt x="156" y="100"/>
                  <a:pt x="157" y="100"/>
                  <a:pt x="157" y="100"/>
                </a:cubicBezTo>
                <a:cubicBezTo>
                  <a:pt x="157" y="100"/>
                  <a:pt x="158" y="100"/>
                  <a:pt x="158" y="100"/>
                </a:cubicBezTo>
                <a:cubicBezTo>
                  <a:pt x="158" y="100"/>
                  <a:pt x="159" y="100"/>
                  <a:pt x="159" y="100"/>
                </a:cubicBezTo>
                <a:cubicBezTo>
                  <a:pt x="160" y="100"/>
                  <a:pt x="161" y="99"/>
                  <a:pt x="161" y="98"/>
                </a:cubicBezTo>
                <a:cubicBezTo>
                  <a:pt x="161" y="98"/>
                  <a:pt x="160" y="98"/>
                  <a:pt x="160" y="97"/>
                </a:cubicBezTo>
                <a:cubicBezTo>
                  <a:pt x="160" y="97"/>
                  <a:pt x="159" y="97"/>
                  <a:pt x="159" y="97"/>
                </a:cubicBezTo>
                <a:cubicBezTo>
                  <a:pt x="159" y="96"/>
                  <a:pt x="159" y="96"/>
                  <a:pt x="159" y="96"/>
                </a:cubicBezTo>
                <a:cubicBezTo>
                  <a:pt x="159" y="96"/>
                  <a:pt x="158" y="96"/>
                  <a:pt x="158" y="96"/>
                </a:cubicBezTo>
                <a:cubicBezTo>
                  <a:pt x="158" y="95"/>
                  <a:pt x="158" y="95"/>
                  <a:pt x="157" y="95"/>
                </a:cubicBezTo>
                <a:cubicBezTo>
                  <a:pt x="157" y="95"/>
                  <a:pt x="157" y="95"/>
                  <a:pt x="157" y="95"/>
                </a:cubicBezTo>
                <a:cubicBezTo>
                  <a:pt x="156" y="95"/>
                  <a:pt x="156" y="94"/>
                  <a:pt x="156" y="94"/>
                </a:cubicBezTo>
                <a:cubicBezTo>
                  <a:pt x="156" y="94"/>
                  <a:pt x="156" y="94"/>
                  <a:pt x="156" y="94"/>
                </a:cubicBezTo>
                <a:cubicBezTo>
                  <a:pt x="156" y="94"/>
                  <a:pt x="155" y="94"/>
                  <a:pt x="155" y="94"/>
                </a:cubicBezTo>
                <a:cubicBezTo>
                  <a:pt x="155" y="94"/>
                  <a:pt x="156" y="94"/>
                  <a:pt x="156" y="93"/>
                </a:cubicBezTo>
                <a:cubicBezTo>
                  <a:pt x="156" y="93"/>
                  <a:pt x="156" y="93"/>
                  <a:pt x="156" y="93"/>
                </a:cubicBezTo>
                <a:cubicBezTo>
                  <a:pt x="157" y="93"/>
                  <a:pt x="157" y="93"/>
                  <a:pt x="157" y="92"/>
                </a:cubicBezTo>
                <a:cubicBezTo>
                  <a:pt x="157" y="92"/>
                  <a:pt x="156" y="92"/>
                  <a:pt x="156" y="92"/>
                </a:cubicBezTo>
                <a:cubicBezTo>
                  <a:pt x="156" y="92"/>
                  <a:pt x="156" y="92"/>
                  <a:pt x="156" y="92"/>
                </a:cubicBezTo>
                <a:cubicBezTo>
                  <a:pt x="157" y="92"/>
                  <a:pt x="157" y="91"/>
                  <a:pt x="158" y="91"/>
                </a:cubicBezTo>
                <a:cubicBezTo>
                  <a:pt x="158" y="91"/>
                  <a:pt x="158" y="91"/>
                  <a:pt x="158" y="91"/>
                </a:cubicBezTo>
                <a:cubicBezTo>
                  <a:pt x="157" y="91"/>
                  <a:pt x="157" y="91"/>
                  <a:pt x="157" y="91"/>
                </a:cubicBezTo>
                <a:cubicBezTo>
                  <a:pt x="157" y="91"/>
                  <a:pt x="157" y="91"/>
                  <a:pt x="157" y="91"/>
                </a:cubicBezTo>
                <a:cubicBezTo>
                  <a:pt x="156" y="91"/>
                  <a:pt x="156" y="91"/>
                  <a:pt x="156" y="91"/>
                </a:cubicBezTo>
                <a:cubicBezTo>
                  <a:pt x="156" y="91"/>
                  <a:pt x="156" y="91"/>
                  <a:pt x="155" y="91"/>
                </a:cubicBezTo>
                <a:cubicBezTo>
                  <a:pt x="155" y="92"/>
                  <a:pt x="154" y="92"/>
                  <a:pt x="154" y="92"/>
                </a:cubicBezTo>
                <a:cubicBezTo>
                  <a:pt x="154" y="92"/>
                  <a:pt x="154" y="92"/>
                  <a:pt x="154" y="92"/>
                </a:cubicBezTo>
                <a:cubicBezTo>
                  <a:pt x="153" y="92"/>
                  <a:pt x="153" y="92"/>
                  <a:pt x="153" y="92"/>
                </a:cubicBezTo>
                <a:cubicBezTo>
                  <a:pt x="153" y="92"/>
                  <a:pt x="153" y="92"/>
                  <a:pt x="153" y="92"/>
                </a:cubicBezTo>
                <a:cubicBezTo>
                  <a:pt x="153" y="92"/>
                  <a:pt x="153" y="92"/>
                  <a:pt x="153" y="92"/>
                </a:cubicBezTo>
                <a:cubicBezTo>
                  <a:pt x="153" y="92"/>
                  <a:pt x="153" y="92"/>
                  <a:pt x="153" y="92"/>
                </a:cubicBezTo>
                <a:cubicBezTo>
                  <a:pt x="152" y="92"/>
                  <a:pt x="152" y="92"/>
                  <a:pt x="152" y="92"/>
                </a:cubicBezTo>
                <a:cubicBezTo>
                  <a:pt x="152" y="92"/>
                  <a:pt x="152" y="92"/>
                  <a:pt x="152" y="92"/>
                </a:cubicBezTo>
                <a:cubicBezTo>
                  <a:pt x="152" y="93"/>
                  <a:pt x="153" y="93"/>
                  <a:pt x="153" y="94"/>
                </a:cubicBezTo>
                <a:cubicBezTo>
                  <a:pt x="153" y="94"/>
                  <a:pt x="154" y="94"/>
                  <a:pt x="154" y="94"/>
                </a:cubicBezTo>
                <a:cubicBezTo>
                  <a:pt x="154" y="94"/>
                  <a:pt x="154" y="94"/>
                  <a:pt x="155" y="94"/>
                </a:cubicBezTo>
                <a:cubicBezTo>
                  <a:pt x="155" y="94"/>
                  <a:pt x="154" y="94"/>
                  <a:pt x="154" y="94"/>
                </a:cubicBezTo>
                <a:cubicBezTo>
                  <a:pt x="154" y="94"/>
                  <a:pt x="154" y="94"/>
                  <a:pt x="154" y="94"/>
                </a:cubicBezTo>
                <a:cubicBezTo>
                  <a:pt x="154" y="94"/>
                  <a:pt x="154" y="94"/>
                  <a:pt x="153" y="94"/>
                </a:cubicBezTo>
                <a:cubicBezTo>
                  <a:pt x="153" y="94"/>
                  <a:pt x="153" y="94"/>
                  <a:pt x="153" y="94"/>
                </a:cubicBezTo>
                <a:cubicBezTo>
                  <a:pt x="153" y="94"/>
                  <a:pt x="153" y="94"/>
                  <a:pt x="152" y="94"/>
                </a:cubicBezTo>
                <a:cubicBezTo>
                  <a:pt x="152" y="95"/>
                  <a:pt x="152" y="95"/>
                  <a:pt x="151" y="95"/>
                </a:cubicBezTo>
                <a:cubicBezTo>
                  <a:pt x="151" y="95"/>
                  <a:pt x="151" y="95"/>
                  <a:pt x="151" y="95"/>
                </a:cubicBezTo>
                <a:cubicBezTo>
                  <a:pt x="151" y="94"/>
                  <a:pt x="151" y="94"/>
                  <a:pt x="150" y="94"/>
                </a:cubicBezTo>
                <a:cubicBezTo>
                  <a:pt x="150" y="94"/>
                  <a:pt x="150" y="94"/>
                  <a:pt x="150" y="94"/>
                </a:cubicBezTo>
                <a:cubicBezTo>
                  <a:pt x="150" y="93"/>
                  <a:pt x="151" y="93"/>
                  <a:pt x="151" y="93"/>
                </a:cubicBezTo>
                <a:cubicBezTo>
                  <a:pt x="151" y="93"/>
                  <a:pt x="151" y="93"/>
                  <a:pt x="151" y="92"/>
                </a:cubicBezTo>
                <a:cubicBezTo>
                  <a:pt x="150" y="92"/>
                  <a:pt x="150" y="93"/>
                  <a:pt x="149" y="92"/>
                </a:cubicBezTo>
                <a:cubicBezTo>
                  <a:pt x="149" y="92"/>
                  <a:pt x="149" y="92"/>
                  <a:pt x="149" y="92"/>
                </a:cubicBezTo>
                <a:cubicBezTo>
                  <a:pt x="149" y="92"/>
                  <a:pt x="149" y="92"/>
                  <a:pt x="150" y="92"/>
                </a:cubicBezTo>
                <a:cubicBezTo>
                  <a:pt x="150" y="92"/>
                  <a:pt x="150" y="92"/>
                  <a:pt x="150" y="92"/>
                </a:cubicBezTo>
                <a:cubicBezTo>
                  <a:pt x="149" y="92"/>
                  <a:pt x="149" y="92"/>
                  <a:pt x="149" y="91"/>
                </a:cubicBezTo>
                <a:cubicBezTo>
                  <a:pt x="149" y="91"/>
                  <a:pt x="149" y="92"/>
                  <a:pt x="149" y="92"/>
                </a:cubicBezTo>
                <a:cubicBezTo>
                  <a:pt x="149" y="92"/>
                  <a:pt x="149" y="92"/>
                  <a:pt x="149" y="92"/>
                </a:cubicBezTo>
                <a:cubicBezTo>
                  <a:pt x="148" y="92"/>
                  <a:pt x="148" y="92"/>
                  <a:pt x="147" y="93"/>
                </a:cubicBezTo>
                <a:cubicBezTo>
                  <a:pt x="147" y="93"/>
                  <a:pt x="146" y="93"/>
                  <a:pt x="147" y="93"/>
                </a:cubicBezTo>
                <a:cubicBezTo>
                  <a:pt x="147" y="94"/>
                  <a:pt x="147" y="94"/>
                  <a:pt x="147" y="94"/>
                </a:cubicBezTo>
                <a:cubicBezTo>
                  <a:pt x="147" y="94"/>
                  <a:pt x="147" y="94"/>
                  <a:pt x="146" y="94"/>
                </a:cubicBezTo>
                <a:cubicBezTo>
                  <a:pt x="146" y="94"/>
                  <a:pt x="145" y="95"/>
                  <a:pt x="145" y="96"/>
                </a:cubicBezTo>
                <a:cubicBezTo>
                  <a:pt x="145" y="96"/>
                  <a:pt x="145" y="96"/>
                  <a:pt x="145" y="96"/>
                </a:cubicBezTo>
                <a:cubicBezTo>
                  <a:pt x="145" y="96"/>
                  <a:pt x="145" y="96"/>
                  <a:pt x="145" y="97"/>
                </a:cubicBezTo>
                <a:cubicBezTo>
                  <a:pt x="145" y="97"/>
                  <a:pt x="145" y="97"/>
                  <a:pt x="145" y="97"/>
                </a:cubicBezTo>
                <a:cubicBezTo>
                  <a:pt x="144" y="97"/>
                  <a:pt x="144" y="98"/>
                  <a:pt x="144" y="98"/>
                </a:cubicBezTo>
                <a:cubicBezTo>
                  <a:pt x="144" y="98"/>
                  <a:pt x="144" y="98"/>
                  <a:pt x="144" y="98"/>
                </a:cubicBezTo>
                <a:cubicBezTo>
                  <a:pt x="144" y="98"/>
                  <a:pt x="145" y="99"/>
                  <a:pt x="145" y="99"/>
                </a:cubicBezTo>
                <a:cubicBezTo>
                  <a:pt x="145" y="99"/>
                  <a:pt x="146" y="99"/>
                  <a:pt x="146" y="99"/>
                </a:cubicBezTo>
                <a:cubicBezTo>
                  <a:pt x="146" y="100"/>
                  <a:pt x="146" y="100"/>
                  <a:pt x="146" y="100"/>
                </a:cubicBezTo>
                <a:cubicBezTo>
                  <a:pt x="145" y="100"/>
                  <a:pt x="145" y="100"/>
                  <a:pt x="145" y="100"/>
                </a:cubicBezTo>
                <a:cubicBezTo>
                  <a:pt x="144" y="100"/>
                  <a:pt x="144" y="100"/>
                  <a:pt x="144" y="100"/>
                </a:cubicBezTo>
                <a:cubicBezTo>
                  <a:pt x="144" y="100"/>
                  <a:pt x="144" y="100"/>
                  <a:pt x="144" y="100"/>
                </a:cubicBezTo>
                <a:cubicBezTo>
                  <a:pt x="144" y="100"/>
                  <a:pt x="143" y="100"/>
                  <a:pt x="143" y="101"/>
                </a:cubicBezTo>
                <a:cubicBezTo>
                  <a:pt x="143" y="101"/>
                  <a:pt x="143" y="101"/>
                  <a:pt x="143" y="101"/>
                </a:cubicBezTo>
                <a:cubicBezTo>
                  <a:pt x="143" y="101"/>
                  <a:pt x="143" y="101"/>
                  <a:pt x="143" y="101"/>
                </a:cubicBezTo>
                <a:cubicBezTo>
                  <a:pt x="143" y="101"/>
                  <a:pt x="143" y="101"/>
                  <a:pt x="143" y="100"/>
                </a:cubicBezTo>
                <a:cubicBezTo>
                  <a:pt x="143" y="100"/>
                  <a:pt x="143" y="100"/>
                  <a:pt x="143" y="100"/>
                </a:cubicBezTo>
                <a:cubicBezTo>
                  <a:pt x="143" y="100"/>
                  <a:pt x="143" y="100"/>
                  <a:pt x="142" y="100"/>
                </a:cubicBezTo>
                <a:cubicBezTo>
                  <a:pt x="142" y="100"/>
                  <a:pt x="142" y="100"/>
                  <a:pt x="142" y="100"/>
                </a:cubicBezTo>
                <a:cubicBezTo>
                  <a:pt x="142" y="100"/>
                  <a:pt x="141" y="100"/>
                  <a:pt x="141" y="100"/>
                </a:cubicBezTo>
                <a:cubicBezTo>
                  <a:pt x="141" y="100"/>
                  <a:pt x="141" y="100"/>
                  <a:pt x="141" y="100"/>
                </a:cubicBezTo>
                <a:cubicBezTo>
                  <a:pt x="141" y="100"/>
                  <a:pt x="141" y="100"/>
                  <a:pt x="140" y="100"/>
                </a:cubicBezTo>
                <a:cubicBezTo>
                  <a:pt x="140" y="100"/>
                  <a:pt x="140" y="100"/>
                  <a:pt x="140" y="100"/>
                </a:cubicBezTo>
                <a:cubicBezTo>
                  <a:pt x="140" y="100"/>
                  <a:pt x="140" y="100"/>
                  <a:pt x="140" y="100"/>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40" y="101"/>
                  <a:pt x="140" y="101"/>
                </a:cubicBezTo>
                <a:cubicBezTo>
                  <a:pt x="140" y="101"/>
                  <a:pt x="139" y="101"/>
                  <a:pt x="139" y="101"/>
                </a:cubicBezTo>
                <a:cubicBezTo>
                  <a:pt x="139" y="101"/>
                  <a:pt x="139" y="101"/>
                  <a:pt x="139" y="101"/>
                </a:cubicBezTo>
                <a:cubicBezTo>
                  <a:pt x="139" y="101"/>
                  <a:pt x="139" y="101"/>
                  <a:pt x="140" y="101"/>
                </a:cubicBezTo>
                <a:cubicBezTo>
                  <a:pt x="140" y="101"/>
                  <a:pt x="140" y="101"/>
                  <a:pt x="140" y="101"/>
                </a:cubicBezTo>
                <a:cubicBezTo>
                  <a:pt x="139" y="101"/>
                  <a:pt x="139" y="101"/>
                  <a:pt x="139" y="101"/>
                </a:cubicBezTo>
                <a:cubicBezTo>
                  <a:pt x="139" y="101"/>
                  <a:pt x="139" y="101"/>
                  <a:pt x="139" y="101"/>
                </a:cubicBezTo>
                <a:cubicBezTo>
                  <a:pt x="139" y="100"/>
                  <a:pt x="139" y="100"/>
                  <a:pt x="139" y="100"/>
                </a:cubicBezTo>
                <a:cubicBezTo>
                  <a:pt x="139" y="100"/>
                  <a:pt x="139" y="100"/>
                  <a:pt x="139" y="100"/>
                </a:cubicBezTo>
                <a:cubicBezTo>
                  <a:pt x="139" y="100"/>
                  <a:pt x="139" y="100"/>
                  <a:pt x="139" y="100"/>
                </a:cubicBezTo>
                <a:cubicBezTo>
                  <a:pt x="139" y="100"/>
                  <a:pt x="138" y="100"/>
                  <a:pt x="138" y="101"/>
                </a:cubicBezTo>
                <a:cubicBezTo>
                  <a:pt x="138" y="101"/>
                  <a:pt x="138" y="101"/>
                  <a:pt x="138" y="101"/>
                </a:cubicBezTo>
                <a:cubicBezTo>
                  <a:pt x="138" y="101"/>
                  <a:pt x="138" y="101"/>
                  <a:pt x="138" y="101"/>
                </a:cubicBezTo>
                <a:cubicBezTo>
                  <a:pt x="138" y="102"/>
                  <a:pt x="139" y="102"/>
                  <a:pt x="139" y="102"/>
                </a:cubicBezTo>
                <a:cubicBezTo>
                  <a:pt x="139" y="102"/>
                  <a:pt x="139" y="102"/>
                  <a:pt x="139" y="102"/>
                </a:cubicBezTo>
                <a:cubicBezTo>
                  <a:pt x="139" y="102"/>
                  <a:pt x="139" y="102"/>
                  <a:pt x="139" y="102"/>
                </a:cubicBezTo>
                <a:cubicBezTo>
                  <a:pt x="139" y="102"/>
                  <a:pt x="139" y="102"/>
                  <a:pt x="139" y="102"/>
                </a:cubicBezTo>
                <a:cubicBezTo>
                  <a:pt x="139" y="102"/>
                  <a:pt x="139" y="102"/>
                  <a:pt x="139" y="102"/>
                </a:cubicBezTo>
                <a:cubicBezTo>
                  <a:pt x="139" y="102"/>
                  <a:pt x="139" y="102"/>
                  <a:pt x="139" y="102"/>
                </a:cubicBezTo>
                <a:cubicBezTo>
                  <a:pt x="139" y="102"/>
                  <a:pt x="139" y="102"/>
                  <a:pt x="139" y="102"/>
                </a:cubicBezTo>
                <a:cubicBezTo>
                  <a:pt x="139" y="102"/>
                  <a:pt x="139" y="102"/>
                  <a:pt x="139" y="103"/>
                </a:cubicBezTo>
                <a:cubicBezTo>
                  <a:pt x="139" y="103"/>
                  <a:pt x="138" y="103"/>
                  <a:pt x="138" y="103"/>
                </a:cubicBezTo>
                <a:cubicBezTo>
                  <a:pt x="138" y="103"/>
                  <a:pt x="138" y="103"/>
                  <a:pt x="138" y="103"/>
                </a:cubicBezTo>
                <a:cubicBezTo>
                  <a:pt x="139" y="103"/>
                  <a:pt x="140" y="104"/>
                  <a:pt x="140" y="104"/>
                </a:cubicBezTo>
                <a:cubicBezTo>
                  <a:pt x="140" y="104"/>
                  <a:pt x="140" y="104"/>
                  <a:pt x="140" y="104"/>
                </a:cubicBezTo>
                <a:cubicBezTo>
                  <a:pt x="140" y="104"/>
                  <a:pt x="140" y="104"/>
                  <a:pt x="140" y="104"/>
                </a:cubicBezTo>
                <a:cubicBezTo>
                  <a:pt x="140" y="104"/>
                  <a:pt x="140" y="104"/>
                  <a:pt x="140" y="104"/>
                </a:cubicBezTo>
                <a:cubicBezTo>
                  <a:pt x="140" y="104"/>
                  <a:pt x="140" y="104"/>
                  <a:pt x="140" y="104"/>
                </a:cubicBezTo>
                <a:cubicBezTo>
                  <a:pt x="140" y="104"/>
                  <a:pt x="140" y="104"/>
                  <a:pt x="139" y="104"/>
                </a:cubicBezTo>
                <a:cubicBezTo>
                  <a:pt x="139" y="104"/>
                  <a:pt x="139" y="104"/>
                  <a:pt x="139" y="104"/>
                </a:cubicBezTo>
                <a:cubicBezTo>
                  <a:pt x="139" y="104"/>
                  <a:pt x="139" y="104"/>
                  <a:pt x="139" y="104"/>
                </a:cubicBezTo>
                <a:cubicBezTo>
                  <a:pt x="139" y="104"/>
                  <a:pt x="139" y="104"/>
                  <a:pt x="139" y="104"/>
                </a:cubicBezTo>
                <a:cubicBezTo>
                  <a:pt x="139" y="105"/>
                  <a:pt x="139" y="105"/>
                  <a:pt x="139" y="105"/>
                </a:cubicBezTo>
                <a:cubicBezTo>
                  <a:pt x="139" y="105"/>
                  <a:pt x="139" y="105"/>
                  <a:pt x="139" y="105"/>
                </a:cubicBezTo>
                <a:cubicBezTo>
                  <a:pt x="139" y="105"/>
                  <a:pt x="139" y="105"/>
                  <a:pt x="139" y="105"/>
                </a:cubicBezTo>
                <a:cubicBezTo>
                  <a:pt x="139" y="105"/>
                  <a:pt x="139" y="105"/>
                  <a:pt x="139" y="105"/>
                </a:cubicBezTo>
                <a:cubicBezTo>
                  <a:pt x="139" y="105"/>
                  <a:pt x="139" y="105"/>
                  <a:pt x="139" y="105"/>
                </a:cubicBezTo>
                <a:cubicBezTo>
                  <a:pt x="139" y="105"/>
                  <a:pt x="139" y="105"/>
                  <a:pt x="138" y="105"/>
                </a:cubicBezTo>
                <a:cubicBezTo>
                  <a:pt x="138" y="105"/>
                  <a:pt x="138" y="105"/>
                  <a:pt x="138" y="105"/>
                </a:cubicBezTo>
                <a:cubicBezTo>
                  <a:pt x="139" y="105"/>
                  <a:pt x="139" y="105"/>
                  <a:pt x="139" y="106"/>
                </a:cubicBezTo>
                <a:cubicBezTo>
                  <a:pt x="139" y="106"/>
                  <a:pt x="138" y="106"/>
                  <a:pt x="138" y="106"/>
                </a:cubicBezTo>
                <a:cubicBezTo>
                  <a:pt x="138" y="106"/>
                  <a:pt x="138" y="106"/>
                  <a:pt x="138" y="106"/>
                </a:cubicBezTo>
                <a:cubicBezTo>
                  <a:pt x="138" y="106"/>
                  <a:pt x="138" y="106"/>
                  <a:pt x="138" y="106"/>
                </a:cubicBezTo>
                <a:cubicBezTo>
                  <a:pt x="138" y="106"/>
                  <a:pt x="138" y="105"/>
                  <a:pt x="138" y="105"/>
                </a:cubicBezTo>
                <a:cubicBezTo>
                  <a:pt x="138" y="105"/>
                  <a:pt x="138" y="105"/>
                  <a:pt x="137" y="106"/>
                </a:cubicBezTo>
                <a:cubicBezTo>
                  <a:pt x="137" y="105"/>
                  <a:pt x="137" y="105"/>
                  <a:pt x="137" y="105"/>
                </a:cubicBezTo>
                <a:cubicBezTo>
                  <a:pt x="137" y="105"/>
                  <a:pt x="137" y="105"/>
                  <a:pt x="137" y="105"/>
                </a:cubicBezTo>
                <a:cubicBezTo>
                  <a:pt x="137" y="105"/>
                  <a:pt x="137" y="104"/>
                  <a:pt x="137" y="104"/>
                </a:cubicBezTo>
                <a:cubicBezTo>
                  <a:pt x="137" y="104"/>
                  <a:pt x="137" y="104"/>
                  <a:pt x="137" y="104"/>
                </a:cubicBezTo>
                <a:cubicBezTo>
                  <a:pt x="137" y="104"/>
                  <a:pt x="138" y="104"/>
                  <a:pt x="138" y="104"/>
                </a:cubicBezTo>
                <a:cubicBezTo>
                  <a:pt x="138" y="104"/>
                  <a:pt x="139" y="104"/>
                  <a:pt x="139" y="104"/>
                </a:cubicBezTo>
                <a:cubicBezTo>
                  <a:pt x="139" y="104"/>
                  <a:pt x="139" y="104"/>
                  <a:pt x="139" y="104"/>
                </a:cubicBezTo>
                <a:cubicBezTo>
                  <a:pt x="139" y="104"/>
                  <a:pt x="138" y="103"/>
                  <a:pt x="138" y="103"/>
                </a:cubicBezTo>
                <a:cubicBezTo>
                  <a:pt x="138" y="103"/>
                  <a:pt x="137" y="103"/>
                  <a:pt x="137" y="103"/>
                </a:cubicBezTo>
                <a:cubicBezTo>
                  <a:pt x="137" y="103"/>
                  <a:pt x="136" y="103"/>
                  <a:pt x="136" y="103"/>
                </a:cubicBezTo>
                <a:cubicBezTo>
                  <a:pt x="136" y="103"/>
                  <a:pt x="136" y="103"/>
                  <a:pt x="136" y="103"/>
                </a:cubicBezTo>
                <a:cubicBezTo>
                  <a:pt x="136" y="103"/>
                  <a:pt x="137" y="103"/>
                  <a:pt x="137" y="103"/>
                </a:cubicBezTo>
                <a:cubicBezTo>
                  <a:pt x="137" y="103"/>
                  <a:pt x="137" y="103"/>
                  <a:pt x="137" y="103"/>
                </a:cubicBezTo>
                <a:cubicBezTo>
                  <a:pt x="137" y="103"/>
                  <a:pt x="137" y="103"/>
                  <a:pt x="137" y="102"/>
                </a:cubicBezTo>
                <a:cubicBezTo>
                  <a:pt x="136" y="103"/>
                  <a:pt x="136" y="102"/>
                  <a:pt x="135" y="102"/>
                </a:cubicBezTo>
                <a:cubicBezTo>
                  <a:pt x="135" y="102"/>
                  <a:pt x="135" y="102"/>
                  <a:pt x="135" y="101"/>
                </a:cubicBezTo>
                <a:cubicBezTo>
                  <a:pt x="135" y="101"/>
                  <a:pt x="135" y="101"/>
                  <a:pt x="135" y="101"/>
                </a:cubicBezTo>
                <a:cubicBezTo>
                  <a:pt x="135" y="101"/>
                  <a:pt x="135" y="101"/>
                  <a:pt x="135" y="101"/>
                </a:cubicBezTo>
                <a:cubicBezTo>
                  <a:pt x="135" y="101"/>
                  <a:pt x="135" y="101"/>
                  <a:pt x="135" y="100"/>
                </a:cubicBezTo>
                <a:cubicBezTo>
                  <a:pt x="135" y="100"/>
                  <a:pt x="135" y="100"/>
                  <a:pt x="135" y="100"/>
                </a:cubicBezTo>
                <a:cubicBezTo>
                  <a:pt x="135" y="100"/>
                  <a:pt x="135" y="99"/>
                  <a:pt x="135" y="99"/>
                </a:cubicBezTo>
                <a:cubicBezTo>
                  <a:pt x="135" y="99"/>
                  <a:pt x="135" y="99"/>
                  <a:pt x="135" y="99"/>
                </a:cubicBezTo>
                <a:cubicBezTo>
                  <a:pt x="135" y="99"/>
                  <a:pt x="135" y="99"/>
                  <a:pt x="134" y="99"/>
                </a:cubicBezTo>
                <a:cubicBezTo>
                  <a:pt x="134" y="98"/>
                  <a:pt x="134" y="98"/>
                  <a:pt x="134" y="98"/>
                </a:cubicBezTo>
                <a:cubicBezTo>
                  <a:pt x="134" y="98"/>
                  <a:pt x="133" y="98"/>
                  <a:pt x="132" y="97"/>
                </a:cubicBezTo>
                <a:cubicBezTo>
                  <a:pt x="132" y="97"/>
                  <a:pt x="132" y="97"/>
                  <a:pt x="132" y="97"/>
                </a:cubicBezTo>
                <a:cubicBezTo>
                  <a:pt x="132" y="97"/>
                  <a:pt x="131" y="96"/>
                  <a:pt x="131" y="96"/>
                </a:cubicBezTo>
                <a:cubicBezTo>
                  <a:pt x="131" y="96"/>
                  <a:pt x="131" y="96"/>
                  <a:pt x="131" y="96"/>
                </a:cubicBezTo>
                <a:cubicBezTo>
                  <a:pt x="130" y="96"/>
                  <a:pt x="130" y="96"/>
                  <a:pt x="130" y="95"/>
                </a:cubicBezTo>
                <a:cubicBezTo>
                  <a:pt x="130" y="95"/>
                  <a:pt x="130" y="95"/>
                  <a:pt x="130" y="95"/>
                </a:cubicBezTo>
                <a:cubicBezTo>
                  <a:pt x="130" y="95"/>
                  <a:pt x="130" y="95"/>
                  <a:pt x="130" y="95"/>
                </a:cubicBezTo>
                <a:cubicBezTo>
                  <a:pt x="129" y="95"/>
                  <a:pt x="130" y="94"/>
                  <a:pt x="129" y="94"/>
                </a:cubicBezTo>
                <a:cubicBezTo>
                  <a:pt x="129" y="94"/>
                  <a:pt x="129" y="94"/>
                  <a:pt x="129" y="94"/>
                </a:cubicBezTo>
                <a:cubicBezTo>
                  <a:pt x="128" y="94"/>
                  <a:pt x="128" y="94"/>
                  <a:pt x="128" y="95"/>
                </a:cubicBezTo>
                <a:cubicBezTo>
                  <a:pt x="128" y="94"/>
                  <a:pt x="128" y="94"/>
                  <a:pt x="128" y="94"/>
                </a:cubicBezTo>
                <a:cubicBezTo>
                  <a:pt x="128" y="94"/>
                  <a:pt x="128" y="93"/>
                  <a:pt x="128" y="93"/>
                </a:cubicBezTo>
                <a:cubicBezTo>
                  <a:pt x="128" y="93"/>
                  <a:pt x="128" y="93"/>
                  <a:pt x="128" y="93"/>
                </a:cubicBezTo>
                <a:cubicBezTo>
                  <a:pt x="128" y="93"/>
                  <a:pt x="128" y="93"/>
                  <a:pt x="127" y="93"/>
                </a:cubicBezTo>
                <a:cubicBezTo>
                  <a:pt x="127" y="93"/>
                  <a:pt x="127" y="93"/>
                  <a:pt x="127" y="93"/>
                </a:cubicBezTo>
                <a:cubicBezTo>
                  <a:pt x="127" y="93"/>
                  <a:pt x="127" y="94"/>
                  <a:pt x="126" y="94"/>
                </a:cubicBezTo>
                <a:cubicBezTo>
                  <a:pt x="126" y="94"/>
                  <a:pt x="126" y="94"/>
                  <a:pt x="126" y="94"/>
                </a:cubicBezTo>
                <a:cubicBezTo>
                  <a:pt x="126" y="94"/>
                  <a:pt x="126" y="94"/>
                  <a:pt x="126" y="94"/>
                </a:cubicBezTo>
                <a:cubicBezTo>
                  <a:pt x="126" y="94"/>
                  <a:pt x="127" y="94"/>
                  <a:pt x="127" y="94"/>
                </a:cubicBezTo>
                <a:cubicBezTo>
                  <a:pt x="127" y="95"/>
                  <a:pt x="126" y="95"/>
                  <a:pt x="126" y="95"/>
                </a:cubicBezTo>
                <a:cubicBezTo>
                  <a:pt x="127" y="95"/>
                  <a:pt x="127" y="96"/>
                  <a:pt x="127" y="96"/>
                </a:cubicBezTo>
                <a:cubicBezTo>
                  <a:pt x="128" y="96"/>
                  <a:pt x="128" y="96"/>
                  <a:pt x="128" y="96"/>
                </a:cubicBezTo>
                <a:cubicBezTo>
                  <a:pt x="128" y="97"/>
                  <a:pt x="128" y="97"/>
                  <a:pt x="128" y="97"/>
                </a:cubicBezTo>
                <a:cubicBezTo>
                  <a:pt x="128" y="98"/>
                  <a:pt x="129" y="98"/>
                  <a:pt x="129" y="98"/>
                </a:cubicBezTo>
                <a:cubicBezTo>
                  <a:pt x="130" y="99"/>
                  <a:pt x="131" y="98"/>
                  <a:pt x="131" y="99"/>
                </a:cubicBezTo>
                <a:cubicBezTo>
                  <a:pt x="131" y="99"/>
                  <a:pt x="131" y="99"/>
                  <a:pt x="131" y="99"/>
                </a:cubicBezTo>
                <a:cubicBezTo>
                  <a:pt x="131" y="99"/>
                  <a:pt x="131" y="99"/>
                  <a:pt x="131" y="99"/>
                </a:cubicBezTo>
                <a:cubicBezTo>
                  <a:pt x="131" y="99"/>
                  <a:pt x="131" y="99"/>
                  <a:pt x="131" y="99"/>
                </a:cubicBezTo>
                <a:cubicBezTo>
                  <a:pt x="132" y="100"/>
                  <a:pt x="133" y="100"/>
                  <a:pt x="134" y="101"/>
                </a:cubicBezTo>
                <a:cubicBezTo>
                  <a:pt x="134" y="101"/>
                  <a:pt x="134" y="101"/>
                  <a:pt x="133" y="102"/>
                </a:cubicBezTo>
                <a:cubicBezTo>
                  <a:pt x="133" y="101"/>
                  <a:pt x="133" y="101"/>
                  <a:pt x="133" y="101"/>
                </a:cubicBezTo>
                <a:cubicBezTo>
                  <a:pt x="133" y="101"/>
                  <a:pt x="133" y="101"/>
                  <a:pt x="133" y="101"/>
                </a:cubicBezTo>
                <a:cubicBezTo>
                  <a:pt x="133" y="101"/>
                  <a:pt x="132" y="101"/>
                  <a:pt x="132" y="101"/>
                </a:cubicBezTo>
                <a:cubicBezTo>
                  <a:pt x="132" y="100"/>
                  <a:pt x="131" y="101"/>
                  <a:pt x="131" y="102"/>
                </a:cubicBezTo>
                <a:cubicBezTo>
                  <a:pt x="132" y="102"/>
                  <a:pt x="132" y="102"/>
                  <a:pt x="132" y="102"/>
                </a:cubicBezTo>
                <a:cubicBezTo>
                  <a:pt x="132" y="102"/>
                  <a:pt x="132" y="102"/>
                  <a:pt x="132" y="103"/>
                </a:cubicBezTo>
                <a:cubicBezTo>
                  <a:pt x="132" y="103"/>
                  <a:pt x="132" y="103"/>
                  <a:pt x="132" y="103"/>
                </a:cubicBezTo>
                <a:cubicBezTo>
                  <a:pt x="132" y="103"/>
                  <a:pt x="132" y="103"/>
                  <a:pt x="131" y="103"/>
                </a:cubicBezTo>
                <a:cubicBezTo>
                  <a:pt x="131" y="103"/>
                  <a:pt x="131" y="103"/>
                  <a:pt x="131" y="103"/>
                </a:cubicBezTo>
                <a:cubicBezTo>
                  <a:pt x="131" y="104"/>
                  <a:pt x="131" y="104"/>
                  <a:pt x="131" y="104"/>
                </a:cubicBezTo>
                <a:cubicBezTo>
                  <a:pt x="130" y="104"/>
                  <a:pt x="130" y="104"/>
                  <a:pt x="130" y="104"/>
                </a:cubicBezTo>
                <a:cubicBezTo>
                  <a:pt x="130" y="104"/>
                  <a:pt x="130" y="104"/>
                  <a:pt x="130" y="104"/>
                </a:cubicBezTo>
                <a:cubicBezTo>
                  <a:pt x="130" y="104"/>
                  <a:pt x="130" y="104"/>
                  <a:pt x="130" y="104"/>
                </a:cubicBezTo>
                <a:cubicBezTo>
                  <a:pt x="131" y="104"/>
                  <a:pt x="131" y="103"/>
                  <a:pt x="131" y="103"/>
                </a:cubicBezTo>
                <a:cubicBezTo>
                  <a:pt x="131" y="103"/>
                  <a:pt x="131" y="103"/>
                  <a:pt x="131" y="103"/>
                </a:cubicBezTo>
                <a:cubicBezTo>
                  <a:pt x="131" y="103"/>
                  <a:pt x="131" y="103"/>
                  <a:pt x="131" y="103"/>
                </a:cubicBezTo>
                <a:cubicBezTo>
                  <a:pt x="131" y="103"/>
                  <a:pt x="131" y="103"/>
                  <a:pt x="131" y="103"/>
                </a:cubicBezTo>
                <a:cubicBezTo>
                  <a:pt x="131" y="103"/>
                  <a:pt x="130" y="101"/>
                  <a:pt x="130" y="101"/>
                </a:cubicBezTo>
                <a:cubicBezTo>
                  <a:pt x="130" y="101"/>
                  <a:pt x="130" y="101"/>
                  <a:pt x="130" y="101"/>
                </a:cubicBezTo>
                <a:cubicBezTo>
                  <a:pt x="130" y="101"/>
                  <a:pt x="130" y="101"/>
                  <a:pt x="129" y="101"/>
                </a:cubicBezTo>
                <a:cubicBezTo>
                  <a:pt x="129" y="101"/>
                  <a:pt x="130" y="101"/>
                  <a:pt x="129" y="101"/>
                </a:cubicBezTo>
                <a:cubicBezTo>
                  <a:pt x="129" y="100"/>
                  <a:pt x="129" y="100"/>
                  <a:pt x="129" y="100"/>
                </a:cubicBezTo>
                <a:cubicBezTo>
                  <a:pt x="129" y="100"/>
                  <a:pt x="129" y="100"/>
                  <a:pt x="129" y="100"/>
                </a:cubicBezTo>
                <a:cubicBezTo>
                  <a:pt x="129" y="100"/>
                  <a:pt x="129" y="100"/>
                  <a:pt x="129" y="100"/>
                </a:cubicBezTo>
                <a:cubicBezTo>
                  <a:pt x="129" y="100"/>
                  <a:pt x="129" y="100"/>
                  <a:pt x="129" y="100"/>
                </a:cubicBezTo>
                <a:cubicBezTo>
                  <a:pt x="129" y="100"/>
                  <a:pt x="129" y="100"/>
                  <a:pt x="129" y="100"/>
                </a:cubicBezTo>
                <a:cubicBezTo>
                  <a:pt x="129" y="100"/>
                  <a:pt x="129" y="100"/>
                  <a:pt x="129" y="100"/>
                </a:cubicBezTo>
                <a:cubicBezTo>
                  <a:pt x="129" y="100"/>
                  <a:pt x="129" y="100"/>
                  <a:pt x="128" y="100"/>
                </a:cubicBezTo>
                <a:cubicBezTo>
                  <a:pt x="128" y="99"/>
                  <a:pt x="128" y="100"/>
                  <a:pt x="127" y="99"/>
                </a:cubicBezTo>
                <a:cubicBezTo>
                  <a:pt x="126" y="99"/>
                  <a:pt x="126" y="98"/>
                  <a:pt x="125" y="98"/>
                </a:cubicBezTo>
                <a:cubicBezTo>
                  <a:pt x="124" y="97"/>
                  <a:pt x="124" y="96"/>
                  <a:pt x="123" y="95"/>
                </a:cubicBezTo>
                <a:cubicBezTo>
                  <a:pt x="123" y="95"/>
                  <a:pt x="122" y="95"/>
                  <a:pt x="122" y="95"/>
                </a:cubicBezTo>
                <a:cubicBezTo>
                  <a:pt x="122" y="95"/>
                  <a:pt x="121" y="96"/>
                  <a:pt x="121" y="96"/>
                </a:cubicBezTo>
                <a:cubicBezTo>
                  <a:pt x="121" y="96"/>
                  <a:pt x="121" y="96"/>
                  <a:pt x="121" y="96"/>
                </a:cubicBezTo>
                <a:cubicBezTo>
                  <a:pt x="120" y="96"/>
                  <a:pt x="120" y="97"/>
                  <a:pt x="119" y="97"/>
                </a:cubicBezTo>
                <a:cubicBezTo>
                  <a:pt x="118" y="97"/>
                  <a:pt x="118" y="97"/>
                  <a:pt x="118" y="97"/>
                </a:cubicBezTo>
                <a:cubicBezTo>
                  <a:pt x="118" y="96"/>
                  <a:pt x="118" y="97"/>
                  <a:pt x="117" y="97"/>
                </a:cubicBezTo>
                <a:cubicBezTo>
                  <a:pt x="117" y="97"/>
                  <a:pt x="117" y="96"/>
                  <a:pt x="116" y="97"/>
                </a:cubicBezTo>
                <a:cubicBezTo>
                  <a:pt x="115" y="97"/>
                  <a:pt x="116" y="98"/>
                  <a:pt x="116" y="99"/>
                </a:cubicBezTo>
                <a:cubicBezTo>
                  <a:pt x="115" y="99"/>
                  <a:pt x="115" y="99"/>
                  <a:pt x="115" y="99"/>
                </a:cubicBezTo>
                <a:cubicBezTo>
                  <a:pt x="115" y="99"/>
                  <a:pt x="114" y="99"/>
                  <a:pt x="114" y="99"/>
                </a:cubicBezTo>
                <a:cubicBezTo>
                  <a:pt x="114" y="100"/>
                  <a:pt x="113" y="99"/>
                  <a:pt x="113" y="100"/>
                </a:cubicBezTo>
                <a:cubicBezTo>
                  <a:pt x="113" y="100"/>
                  <a:pt x="113" y="100"/>
                  <a:pt x="113" y="100"/>
                </a:cubicBezTo>
                <a:cubicBezTo>
                  <a:pt x="113" y="100"/>
                  <a:pt x="113" y="100"/>
                  <a:pt x="113" y="100"/>
                </a:cubicBezTo>
                <a:cubicBezTo>
                  <a:pt x="112" y="100"/>
                  <a:pt x="112" y="101"/>
                  <a:pt x="112" y="102"/>
                </a:cubicBezTo>
                <a:cubicBezTo>
                  <a:pt x="112" y="102"/>
                  <a:pt x="112" y="102"/>
                  <a:pt x="112" y="103"/>
                </a:cubicBezTo>
                <a:cubicBezTo>
                  <a:pt x="112" y="103"/>
                  <a:pt x="112" y="103"/>
                  <a:pt x="112" y="103"/>
                </a:cubicBezTo>
                <a:cubicBezTo>
                  <a:pt x="112" y="103"/>
                  <a:pt x="112" y="103"/>
                  <a:pt x="112" y="103"/>
                </a:cubicBezTo>
                <a:cubicBezTo>
                  <a:pt x="112" y="103"/>
                  <a:pt x="111" y="104"/>
                  <a:pt x="111" y="104"/>
                </a:cubicBezTo>
                <a:cubicBezTo>
                  <a:pt x="111" y="104"/>
                  <a:pt x="111" y="104"/>
                  <a:pt x="111" y="105"/>
                </a:cubicBezTo>
                <a:cubicBezTo>
                  <a:pt x="111" y="105"/>
                  <a:pt x="110" y="105"/>
                  <a:pt x="110" y="105"/>
                </a:cubicBezTo>
                <a:cubicBezTo>
                  <a:pt x="110" y="105"/>
                  <a:pt x="110" y="105"/>
                  <a:pt x="109" y="106"/>
                </a:cubicBezTo>
                <a:cubicBezTo>
                  <a:pt x="109" y="106"/>
                  <a:pt x="109" y="106"/>
                  <a:pt x="109" y="106"/>
                </a:cubicBezTo>
                <a:cubicBezTo>
                  <a:pt x="109" y="106"/>
                  <a:pt x="109" y="106"/>
                  <a:pt x="109" y="106"/>
                </a:cubicBezTo>
                <a:cubicBezTo>
                  <a:pt x="108" y="106"/>
                  <a:pt x="107" y="106"/>
                  <a:pt x="107" y="106"/>
                </a:cubicBezTo>
                <a:cubicBezTo>
                  <a:pt x="107" y="106"/>
                  <a:pt x="107" y="106"/>
                  <a:pt x="106" y="106"/>
                </a:cubicBezTo>
                <a:cubicBezTo>
                  <a:pt x="106" y="106"/>
                  <a:pt x="106" y="106"/>
                  <a:pt x="106" y="107"/>
                </a:cubicBezTo>
                <a:cubicBezTo>
                  <a:pt x="106" y="107"/>
                  <a:pt x="106" y="107"/>
                  <a:pt x="106" y="107"/>
                </a:cubicBezTo>
                <a:cubicBezTo>
                  <a:pt x="106" y="107"/>
                  <a:pt x="106" y="106"/>
                  <a:pt x="106" y="106"/>
                </a:cubicBezTo>
                <a:cubicBezTo>
                  <a:pt x="106" y="106"/>
                  <a:pt x="106" y="106"/>
                  <a:pt x="106" y="106"/>
                </a:cubicBezTo>
                <a:cubicBezTo>
                  <a:pt x="106" y="107"/>
                  <a:pt x="106" y="107"/>
                  <a:pt x="106" y="107"/>
                </a:cubicBezTo>
                <a:cubicBezTo>
                  <a:pt x="105" y="107"/>
                  <a:pt x="105" y="106"/>
                  <a:pt x="105" y="106"/>
                </a:cubicBezTo>
                <a:cubicBezTo>
                  <a:pt x="105" y="106"/>
                  <a:pt x="105" y="106"/>
                  <a:pt x="104" y="106"/>
                </a:cubicBezTo>
                <a:cubicBezTo>
                  <a:pt x="104" y="105"/>
                  <a:pt x="104" y="105"/>
                  <a:pt x="103" y="105"/>
                </a:cubicBezTo>
                <a:cubicBezTo>
                  <a:pt x="103" y="105"/>
                  <a:pt x="103" y="105"/>
                  <a:pt x="103" y="105"/>
                </a:cubicBezTo>
                <a:cubicBezTo>
                  <a:pt x="103" y="105"/>
                  <a:pt x="102" y="105"/>
                  <a:pt x="102" y="105"/>
                </a:cubicBezTo>
                <a:cubicBezTo>
                  <a:pt x="102" y="105"/>
                  <a:pt x="102" y="105"/>
                  <a:pt x="102" y="105"/>
                </a:cubicBezTo>
                <a:cubicBezTo>
                  <a:pt x="102" y="105"/>
                  <a:pt x="102" y="105"/>
                  <a:pt x="102" y="105"/>
                </a:cubicBezTo>
                <a:cubicBezTo>
                  <a:pt x="101" y="105"/>
                  <a:pt x="102" y="105"/>
                  <a:pt x="102" y="105"/>
                </a:cubicBezTo>
                <a:cubicBezTo>
                  <a:pt x="102" y="104"/>
                  <a:pt x="102" y="104"/>
                  <a:pt x="102" y="104"/>
                </a:cubicBezTo>
                <a:cubicBezTo>
                  <a:pt x="102" y="104"/>
                  <a:pt x="102" y="104"/>
                  <a:pt x="102" y="104"/>
                </a:cubicBezTo>
                <a:cubicBezTo>
                  <a:pt x="102" y="104"/>
                  <a:pt x="102" y="104"/>
                  <a:pt x="102" y="103"/>
                </a:cubicBezTo>
                <a:cubicBezTo>
                  <a:pt x="102" y="103"/>
                  <a:pt x="102" y="103"/>
                  <a:pt x="102" y="103"/>
                </a:cubicBezTo>
                <a:cubicBezTo>
                  <a:pt x="102" y="103"/>
                  <a:pt x="101" y="103"/>
                  <a:pt x="101" y="103"/>
                </a:cubicBezTo>
                <a:cubicBezTo>
                  <a:pt x="101" y="103"/>
                  <a:pt x="101" y="103"/>
                  <a:pt x="101" y="103"/>
                </a:cubicBezTo>
                <a:cubicBezTo>
                  <a:pt x="101" y="103"/>
                  <a:pt x="101" y="103"/>
                  <a:pt x="101" y="103"/>
                </a:cubicBezTo>
                <a:cubicBezTo>
                  <a:pt x="101" y="103"/>
                  <a:pt x="101" y="103"/>
                  <a:pt x="102" y="103"/>
                </a:cubicBezTo>
                <a:cubicBezTo>
                  <a:pt x="102" y="103"/>
                  <a:pt x="102" y="103"/>
                  <a:pt x="101" y="103"/>
                </a:cubicBezTo>
                <a:cubicBezTo>
                  <a:pt x="101" y="103"/>
                  <a:pt x="101" y="103"/>
                  <a:pt x="101" y="103"/>
                </a:cubicBezTo>
                <a:cubicBezTo>
                  <a:pt x="101" y="103"/>
                  <a:pt x="101" y="103"/>
                  <a:pt x="101" y="103"/>
                </a:cubicBezTo>
                <a:cubicBezTo>
                  <a:pt x="101" y="103"/>
                  <a:pt x="101" y="103"/>
                  <a:pt x="101" y="103"/>
                </a:cubicBezTo>
                <a:cubicBezTo>
                  <a:pt x="101" y="103"/>
                  <a:pt x="101" y="102"/>
                  <a:pt x="101" y="102"/>
                </a:cubicBezTo>
                <a:cubicBezTo>
                  <a:pt x="102" y="102"/>
                  <a:pt x="102" y="100"/>
                  <a:pt x="102" y="99"/>
                </a:cubicBezTo>
                <a:cubicBezTo>
                  <a:pt x="102" y="99"/>
                  <a:pt x="102" y="98"/>
                  <a:pt x="102" y="98"/>
                </a:cubicBezTo>
                <a:cubicBezTo>
                  <a:pt x="102" y="98"/>
                  <a:pt x="102" y="97"/>
                  <a:pt x="101" y="97"/>
                </a:cubicBezTo>
                <a:cubicBezTo>
                  <a:pt x="101" y="97"/>
                  <a:pt x="101" y="97"/>
                  <a:pt x="101" y="97"/>
                </a:cubicBezTo>
                <a:cubicBezTo>
                  <a:pt x="101" y="97"/>
                  <a:pt x="102" y="97"/>
                  <a:pt x="102" y="97"/>
                </a:cubicBezTo>
                <a:cubicBezTo>
                  <a:pt x="102" y="97"/>
                  <a:pt x="102" y="97"/>
                  <a:pt x="102" y="97"/>
                </a:cubicBezTo>
                <a:cubicBezTo>
                  <a:pt x="102" y="96"/>
                  <a:pt x="102" y="96"/>
                  <a:pt x="102" y="96"/>
                </a:cubicBezTo>
                <a:cubicBezTo>
                  <a:pt x="103" y="96"/>
                  <a:pt x="103" y="96"/>
                  <a:pt x="104" y="96"/>
                </a:cubicBezTo>
                <a:cubicBezTo>
                  <a:pt x="104" y="96"/>
                  <a:pt x="105" y="96"/>
                  <a:pt x="105" y="96"/>
                </a:cubicBezTo>
                <a:cubicBezTo>
                  <a:pt x="105" y="96"/>
                  <a:pt x="106" y="96"/>
                  <a:pt x="106" y="96"/>
                </a:cubicBezTo>
                <a:cubicBezTo>
                  <a:pt x="107" y="96"/>
                  <a:pt x="108" y="97"/>
                  <a:pt x="109" y="96"/>
                </a:cubicBezTo>
                <a:cubicBezTo>
                  <a:pt x="109" y="96"/>
                  <a:pt x="109" y="97"/>
                  <a:pt x="110" y="97"/>
                </a:cubicBezTo>
                <a:cubicBezTo>
                  <a:pt x="110" y="96"/>
                  <a:pt x="110" y="95"/>
                  <a:pt x="110" y="95"/>
                </a:cubicBezTo>
                <a:cubicBezTo>
                  <a:pt x="111" y="95"/>
                  <a:pt x="111" y="95"/>
                  <a:pt x="111" y="95"/>
                </a:cubicBezTo>
                <a:cubicBezTo>
                  <a:pt x="111" y="95"/>
                  <a:pt x="111" y="95"/>
                  <a:pt x="111" y="95"/>
                </a:cubicBezTo>
                <a:cubicBezTo>
                  <a:pt x="111" y="95"/>
                  <a:pt x="111" y="95"/>
                  <a:pt x="110" y="95"/>
                </a:cubicBezTo>
                <a:cubicBezTo>
                  <a:pt x="110" y="94"/>
                  <a:pt x="111" y="94"/>
                  <a:pt x="111" y="93"/>
                </a:cubicBezTo>
                <a:cubicBezTo>
                  <a:pt x="111" y="93"/>
                  <a:pt x="111" y="93"/>
                  <a:pt x="111" y="93"/>
                </a:cubicBezTo>
                <a:cubicBezTo>
                  <a:pt x="111" y="94"/>
                  <a:pt x="111" y="94"/>
                  <a:pt x="111" y="94"/>
                </a:cubicBezTo>
                <a:cubicBezTo>
                  <a:pt x="111" y="94"/>
                  <a:pt x="111" y="93"/>
                  <a:pt x="111" y="93"/>
                </a:cubicBezTo>
                <a:cubicBezTo>
                  <a:pt x="111" y="93"/>
                  <a:pt x="111" y="93"/>
                  <a:pt x="111" y="93"/>
                </a:cubicBezTo>
                <a:cubicBezTo>
                  <a:pt x="110" y="92"/>
                  <a:pt x="111" y="92"/>
                  <a:pt x="110" y="92"/>
                </a:cubicBezTo>
                <a:cubicBezTo>
                  <a:pt x="110" y="92"/>
                  <a:pt x="110" y="92"/>
                  <a:pt x="110" y="91"/>
                </a:cubicBezTo>
                <a:cubicBezTo>
                  <a:pt x="110" y="91"/>
                  <a:pt x="110" y="91"/>
                  <a:pt x="110" y="91"/>
                </a:cubicBezTo>
                <a:cubicBezTo>
                  <a:pt x="109" y="91"/>
                  <a:pt x="109" y="91"/>
                  <a:pt x="109" y="91"/>
                </a:cubicBezTo>
                <a:cubicBezTo>
                  <a:pt x="109" y="91"/>
                  <a:pt x="109" y="91"/>
                  <a:pt x="109" y="91"/>
                </a:cubicBezTo>
                <a:cubicBezTo>
                  <a:pt x="109" y="90"/>
                  <a:pt x="109" y="90"/>
                  <a:pt x="109" y="90"/>
                </a:cubicBezTo>
                <a:cubicBezTo>
                  <a:pt x="109" y="90"/>
                  <a:pt x="109" y="91"/>
                  <a:pt x="109" y="91"/>
                </a:cubicBezTo>
                <a:cubicBezTo>
                  <a:pt x="108" y="90"/>
                  <a:pt x="108" y="90"/>
                  <a:pt x="107" y="90"/>
                </a:cubicBezTo>
                <a:cubicBezTo>
                  <a:pt x="107" y="90"/>
                  <a:pt x="107" y="90"/>
                  <a:pt x="107" y="90"/>
                </a:cubicBezTo>
                <a:cubicBezTo>
                  <a:pt x="107" y="90"/>
                  <a:pt x="107" y="90"/>
                  <a:pt x="107" y="90"/>
                </a:cubicBezTo>
                <a:cubicBezTo>
                  <a:pt x="107" y="90"/>
                  <a:pt x="107" y="90"/>
                  <a:pt x="107" y="90"/>
                </a:cubicBezTo>
                <a:cubicBezTo>
                  <a:pt x="107" y="90"/>
                  <a:pt x="107" y="90"/>
                  <a:pt x="107" y="90"/>
                </a:cubicBezTo>
                <a:cubicBezTo>
                  <a:pt x="107" y="90"/>
                  <a:pt x="107" y="90"/>
                  <a:pt x="107" y="89"/>
                </a:cubicBezTo>
                <a:cubicBezTo>
                  <a:pt x="107" y="89"/>
                  <a:pt x="107" y="89"/>
                  <a:pt x="107" y="89"/>
                </a:cubicBezTo>
                <a:cubicBezTo>
                  <a:pt x="107" y="89"/>
                  <a:pt x="107" y="89"/>
                  <a:pt x="107" y="89"/>
                </a:cubicBezTo>
                <a:cubicBezTo>
                  <a:pt x="107" y="89"/>
                  <a:pt x="107" y="89"/>
                  <a:pt x="106" y="89"/>
                </a:cubicBezTo>
                <a:cubicBezTo>
                  <a:pt x="106" y="89"/>
                  <a:pt x="106" y="89"/>
                  <a:pt x="106" y="89"/>
                </a:cubicBezTo>
                <a:cubicBezTo>
                  <a:pt x="107" y="89"/>
                  <a:pt x="107" y="89"/>
                  <a:pt x="107" y="89"/>
                </a:cubicBezTo>
                <a:cubicBezTo>
                  <a:pt x="107" y="89"/>
                  <a:pt x="107" y="89"/>
                  <a:pt x="107" y="89"/>
                </a:cubicBezTo>
                <a:cubicBezTo>
                  <a:pt x="107" y="89"/>
                  <a:pt x="108" y="89"/>
                  <a:pt x="108" y="89"/>
                </a:cubicBezTo>
                <a:cubicBezTo>
                  <a:pt x="108" y="89"/>
                  <a:pt x="108" y="89"/>
                  <a:pt x="108" y="89"/>
                </a:cubicBezTo>
                <a:cubicBezTo>
                  <a:pt x="108" y="89"/>
                  <a:pt x="108" y="88"/>
                  <a:pt x="108" y="88"/>
                </a:cubicBezTo>
                <a:cubicBezTo>
                  <a:pt x="109" y="89"/>
                  <a:pt x="109" y="89"/>
                  <a:pt x="109" y="89"/>
                </a:cubicBezTo>
                <a:cubicBezTo>
                  <a:pt x="109" y="89"/>
                  <a:pt x="110" y="89"/>
                  <a:pt x="110" y="89"/>
                </a:cubicBezTo>
                <a:cubicBezTo>
                  <a:pt x="110" y="89"/>
                  <a:pt x="110" y="89"/>
                  <a:pt x="110" y="89"/>
                </a:cubicBezTo>
                <a:cubicBezTo>
                  <a:pt x="110" y="89"/>
                  <a:pt x="110" y="89"/>
                  <a:pt x="110" y="89"/>
                </a:cubicBezTo>
                <a:cubicBezTo>
                  <a:pt x="110" y="89"/>
                  <a:pt x="110" y="88"/>
                  <a:pt x="110" y="88"/>
                </a:cubicBezTo>
                <a:cubicBezTo>
                  <a:pt x="110" y="88"/>
                  <a:pt x="110" y="88"/>
                  <a:pt x="110" y="87"/>
                </a:cubicBezTo>
                <a:cubicBezTo>
                  <a:pt x="110" y="87"/>
                  <a:pt x="110" y="87"/>
                  <a:pt x="111" y="87"/>
                </a:cubicBezTo>
                <a:cubicBezTo>
                  <a:pt x="111" y="87"/>
                  <a:pt x="111" y="88"/>
                  <a:pt x="111" y="88"/>
                </a:cubicBezTo>
                <a:cubicBezTo>
                  <a:pt x="111" y="87"/>
                  <a:pt x="112" y="88"/>
                  <a:pt x="112" y="88"/>
                </a:cubicBezTo>
                <a:cubicBezTo>
                  <a:pt x="112" y="88"/>
                  <a:pt x="112" y="88"/>
                  <a:pt x="112" y="88"/>
                </a:cubicBezTo>
                <a:cubicBezTo>
                  <a:pt x="112" y="87"/>
                  <a:pt x="112" y="87"/>
                  <a:pt x="112" y="87"/>
                </a:cubicBezTo>
                <a:cubicBezTo>
                  <a:pt x="112" y="87"/>
                  <a:pt x="113" y="87"/>
                  <a:pt x="114" y="87"/>
                </a:cubicBezTo>
                <a:cubicBezTo>
                  <a:pt x="114" y="86"/>
                  <a:pt x="114" y="86"/>
                  <a:pt x="114" y="85"/>
                </a:cubicBezTo>
                <a:cubicBezTo>
                  <a:pt x="114" y="85"/>
                  <a:pt x="114" y="85"/>
                  <a:pt x="114" y="85"/>
                </a:cubicBezTo>
                <a:cubicBezTo>
                  <a:pt x="115" y="85"/>
                  <a:pt x="115" y="85"/>
                  <a:pt x="115" y="85"/>
                </a:cubicBezTo>
                <a:cubicBezTo>
                  <a:pt x="115" y="85"/>
                  <a:pt x="115" y="85"/>
                  <a:pt x="116" y="85"/>
                </a:cubicBezTo>
                <a:cubicBezTo>
                  <a:pt x="116" y="85"/>
                  <a:pt x="116" y="85"/>
                  <a:pt x="116" y="85"/>
                </a:cubicBezTo>
                <a:cubicBezTo>
                  <a:pt x="116" y="84"/>
                  <a:pt x="116" y="84"/>
                  <a:pt x="116" y="84"/>
                </a:cubicBezTo>
                <a:cubicBezTo>
                  <a:pt x="116" y="84"/>
                  <a:pt x="117" y="84"/>
                  <a:pt x="117" y="84"/>
                </a:cubicBezTo>
                <a:cubicBezTo>
                  <a:pt x="117" y="83"/>
                  <a:pt x="117" y="83"/>
                  <a:pt x="117" y="82"/>
                </a:cubicBezTo>
                <a:cubicBezTo>
                  <a:pt x="118" y="82"/>
                  <a:pt x="118" y="82"/>
                  <a:pt x="118" y="82"/>
                </a:cubicBezTo>
                <a:cubicBezTo>
                  <a:pt x="118" y="82"/>
                  <a:pt x="118" y="82"/>
                  <a:pt x="118" y="83"/>
                </a:cubicBezTo>
                <a:cubicBezTo>
                  <a:pt x="118" y="83"/>
                  <a:pt x="118" y="83"/>
                  <a:pt x="118" y="83"/>
                </a:cubicBezTo>
                <a:cubicBezTo>
                  <a:pt x="118" y="83"/>
                  <a:pt x="118" y="83"/>
                  <a:pt x="118" y="83"/>
                </a:cubicBezTo>
                <a:cubicBezTo>
                  <a:pt x="118" y="83"/>
                  <a:pt x="118" y="83"/>
                  <a:pt x="118" y="83"/>
                </a:cubicBezTo>
                <a:cubicBezTo>
                  <a:pt x="118" y="83"/>
                  <a:pt x="118" y="83"/>
                  <a:pt x="118" y="83"/>
                </a:cubicBezTo>
                <a:cubicBezTo>
                  <a:pt x="119" y="83"/>
                  <a:pt x="119" y="83"/>
                  <a:pt x="119" y="83"/>
                </a:cubicBezTo>
                <a:cubicBezTo>
                  <a:pt x="119" y="83"/>
                  <a:pt x="119" y="83"/>
                  <a:pt x="118" y="83"/>
                </a:cubicBezTo>
                <a:cubicBezTo>
                  <a:pt x="118" y="83"/>
                  <a:pt x="119" y="83"/>
                  <a:pt x="119" y="82"/>
                </a:cubicBezTo>
                <a:cubicBezTo>
                  <a:pt x="118" y="82"/>
                  <a:pt x="118" y="82"/>
                  <a:pt x="118" y="82"/>
                </a:cubicBezTo>
                <a:cubicBezTo>
                  <a:pt x="118" y="82"/>
                  <a:pt x="118" y="82"/>
                  <a:pt x="118" y="82"/>
                </a:cubicBezTo>
                <a:cubicBezTo>
                  <a:pt x="119" y="82"/>
                  <a:pt x="119" y="81"/>
                  <a:pt x="120" y="82"/>
                </a:cubicBezTo>
                <a:cubicBezTo>
                  <a:pt x="120" y="82"/>
                  <a:pt x="120" y="82"/>
                  <a:pt x="120" y="82"/>
                </a:cubicBezTo>
                <a:cubicBezTo>
                  <a:pt x="120" y="82"/>
                  <a:pt x="120" y="82"/>
                  <a:pt x="120" y="82"/>
                </a:cubicBezTo>
                <a:cubicBezTo>
                  <a:pt x="120" y="82"/>
                  <a:pt x="120" y="82"/>
                  <a:pt x="120" y="82"/>
                </a:cubicBezTo>
                <a:cubicBezTo>
                  <a:pt x="120" y="82"/>
                  <a:pt x="120" y="82"/>
                  <a:pt x="120" y="81"/>
                </a:cubicBezTo>
                <a:cubicBezTo>
                  <a:pt x="120" y="81"/>
                  <a:pt x="120" y="81"/>
                  <a:pt x="120" y="81"/>
                </a:cubicBezTo>
                <a:cubicBezTo>
                  <a:pt x="121" y="81"/>
                  <a:pt x="121" y="81"/>
                  <a:pt x="121" y="81"/>
                </a:cubicBezTo>
                <a:cubicBezTo>
                  <a:pt x="121" y="81"/>
                  <a:pt x="121" y="81"/>
                  <a:pt x="121" y="82"/>
                </a:cubicBezTo>
                <a:cubicBezTo>
                  <a:pt x="121" y="82"/>
                  <a:pt x="121" y="82"/>
                  <a:pt x="122" y="82"/>
                </a:cubicBezTo>
                <a:cubicBezTo>
                  <a:pt x="122" y="82"/>
                  <a:pt x="122" y="82"/>
                  <a:pt x="122" y="82"/>
                </a:cubicBezTo>
                <a:cubicBezTo>
                  <a:pt x="122" y="82"/>
                  <a:pt x="122" y="82"/>
                  <a:pt x="122" y="81"/>
                </a:cubicBezTo>
                <a:cubicBezTo>
                  <a:pt x="122" y="81"/>
                  <a:pt x="122" y="81"/>
                  <a:pt x="122" y="81"/>
                </a:cubicBezTo>
                <a:cubicBezTo>
                  <a:pt x="122" y="81"/>
                  <a:pt x="122" y="81"/>
                  <a:pt x="122" y="81"/>
                </a:cubicBezTo>
                <a:cubicBezTo>
                  <a:pt x="122" y="81"/>
                  <a:pt x="122" y="81"/>
                  <a:pt x="122" y="81"/>
                </a:cubicBezTo>
                <a:cubicBezTo>
                  <a:pt x="122" y="81"/>
                  <a:pt x="122" y="81"/>
                  <a:pt x="123" y="81"/>
                </a:cubicBezTo>
                <a:cubicBezTo>
                  <a:pt x="123" y="81"/>
                  <a:pt x="122" y="81"/>
                  <a:pt x="122" y="81"/>
                </a:cubicBezTo>
                <a:cubicBezTo>
                  <a:pt x="122" y="81"/>
                  <a:pt x="122" y="81"/>
                  <a:pt x="122" y="81"/>
                </a:cubicBezTo>
                <a:cubicBezTo>
                  <a:pt x="122" y="81"/>
                  <a:pt x="122" y="81"/>
                  <a:pt x="122" y="80"/>
                </a:cubicBezTo>
                <a:cubicBezTo>
                  <a:pt x="122" y="80"/>
                  <a:pt x="122" y="80"/>
                  <a:pt x="122" y="80"/>
                </a:cubicBezTo>
                <a:cubicBezTo>
                  <a:pt x="122" y="80"/>
                  <a:pt x="122" y="80"/>
                  <a:pt x="122" y="80"/>
                </a:cubicBezTo>
                <a:cubicBezTo>
                  <a:pt x="122" y="80"/>
                  <a:pt x="122" y="80"/>
                  <a:pt x="122" y="80"/>
                </a:cubicBezTo>
                <a:cubicBezTo>
                  <a:pt x="122" y="80"/>
                  <a:pt x="122" y="80"/>
                  <a:pt x="122" y="80"/>
                </a:cubicBezTo>
                <a:cubicBezTo>
                  <a:pt x="122" y="80"/>
                  <a:pt x="122" y="79"/>
                  <a:pt x="122" y="79"/>
                </a:cubicBezTo>
                <a:cubicBezTo>
                  <a:pt x="122" y="79"/>
                  <a:pt x="122" y="79"/>
                  <a:pt x="122" y="78"/>
                </a:cubicBezTo>
                <a:cubicBezTo>
                  <a:pt x="122" y="78"/>
                  <a:pt x="122" y="78"/>
                  <a:pt x="122" y="78"/>
                </a:cubicBezTo>
                <a:cubicBezTo>
                  <a:pt x="122" y="78"/>
                  <a:pt x="122" y="78"/>
                  <a:pt x="122" y="78"/>
                </a:cubicBezTo>
                <a:cubicBezTo>
                  <a:pt x="122" y="78"/>
                  <a:pt x="121" y="78"/>
                  <a:pt x="121" y="78"/>
                </a:cubicBezTo>
                <a:cubicBezTo>
                  <a:pt x="121" y="78"/>
                  <a:pt x="122" y="78"/>
                  <a:pt x="122" y="78"/>
                </a:cubicBezTo>
                <a:cubicBezTo>
                  <a:pt x="122" y="77"/>
                  <a:pt x="121" y="77"/>
                  <a:pt x="122" y="77"/>
                </a:cubicBezTo>
                <a:cubicBezTo>
                  <a:pt x="122" y="76"/>
                  <a:pt x="122" y="77"/>
                  <a:pt x="122" y="77"/>
                </a:cubicBezTo>
                <a:cubicBezTo>
                  <a:pt x="122" y="77"/>
                  <a:pt x="122" y="76"/>
                  <a:pt x="123" y="76"/>
                </a:cubicBezTo>
                <a:cubicBezTo>
                  <a:pt x="123" y="76"/>
                  <a:pt x="123" y="76"/>
                  <a:pt x="123" y="77"/>
                </a:cubicBezTo>
                <a:cubicBezTo>
                  <a:pt x="123" y="76"/>
                  <a:pt x="123" y="76"/>
                  <a:pt x="123" y="76"/>
                </a:cubicBezTo>
                <a:cubicBezTo>
                  <a:pt x="123" y="76"/>
                  <a:pt x="123" y="76"/>
                  <a:pt x="123" y="76"/>
                </a:cubicBezTo>
                <a:cubicBezTo>
                  <a:pt x="123" y="76"/>
                  <a:pt x="124" y="76"/>
                  <a:pt x="124" y="76"/>
                </a:cubicBezTo>
                <a:cubicBezTo>
                  <a:pt x="124" y="76"/>
                  <a:pt x="124" y="76"/>
                  <a:pt x="124" y="76"/>
                </a:cubicBezTo>
                <a:cubicBezTo>
                  <a:pt x="124" y="76"/>
                  <a:pt x="124" y="77"/>
                  <a:pt x="125" y="77"/>
                </a:cubicBezTo>
                <a:cubicBezTo>
                  <a:pt x="125" y="77"/>
                  <a:pt x="125" y="77"/>
                  <a:pt x="125" y="77"/>
                </a:cubicBezTo>
                <a:cubicBezTo>
                  <a:pt x="124" y="77"/>
                  <a:pt x="124" y="77"/>
                  <a:pt x="124" y="77"/>
                </a:cubicBezTo>
                <a:cubicBezTo>
                  <a:pt x="124" y="77"/>
                  <a:pt x="124" y="77"/>
                  <a:pt x="124" y="77"/>
                </a:cubicBezTo>
                <a:cubicBezTo>
                  <a:pt x="124" y="77"/>
                  <a:pt x="124" y="77"/>
                  <a:pt x="124" y="77"/>
                </a:cubicBezTo>
                <a:cubicBezTo>
                  <a:pt x="124" y="78"/>
                  <a:pt x="124" y="78"/>
                  <a:pt x="124" y="78"/>
                </a:cubicBezTo>
                <a:cubicBezTo>
                  <a:pt x="124" y="78"/>
                  <a:pt x="123" y="78"/>
                  <a:pt x="123" y="78"/>
                </a:cubicBezTo>
                <a:cubicBezTo>
                  <a:pt x="123" y="78"/>
                  <a:pt x="123" y="78"/>
                  <a:pt x="123" y="78"/>
                </a:cubicBezTo>
                <a:cubicBezTo>
                  <a:pt x="123" y="78"/>
                  <a:pt x="123" y="79"/>
                  <a:pt x="123" y="79"/>
                </a:cubicBezTo>
                <a:cubicBezTo>
                  <a:pt x="123" y="79"/>
                  <a:pt x="124" y="79"/>
                  <a:pt x="124" y="80"/>
                </a:cubicBezTo>
                <a:cubicBezTo>
                  <a:pt x="124" y="80"/>
                  <a:pt x="124" y="80"/>
                  <a:pt x="124" y="80"/>
                </a:cubicBezTo>
                <a:cubicBezTo>
                  <a:pt x="124" y="80"/>
                  <a:pt x="124" y="80"/>
                  <a:pt x="124" y="80"/>
                </a:cubicBezTo>
                <a:cubicBezTo>
                  <a:pt x="125" y="80"/>
                  <a:pt x="125" y="80"/>
                  <a:pt x="125" y="80"/>
                </a:cubicBezTo>
                <a:cubicBezTo>
                  <a:pt x="125" y="80"/>
                  <a:pt x="125" y="80"/>
                  <a:pt x="125" y="80"/>
                </a:cubicBezTo>
                <a:cubicBezTo>
                  <a:pt x="125" y="80"/>
                  <a:pt x="125" y="80"/>
                  <a:pt x="125" y="81"/>
                </a:cubicBezTo>
                <a:cubicBezTo>
                  <a:pt x="125" y="81"/>
                  <a:pt x="125" y="81"/>
                  <a:pt x="125" y="81"/>
                </a:cubicBezTo>
                <a:cubicBezTo>
                  <a:pt x="125" y="81"/>
                  <a:pt x="125" y="81"/>
                  <a:pt x="125" y="81"/>
                </a:cubicBezTo>
                <a:cubicBezTo>
                  <a:pt x="125" y="81"/>
                  <a:pt x="125" y="81"/>
                  <a:pt x="125" y="81"/>
                </a:cubicBezTo>
                <a:cubicBezTo>
                  <a:pt x="125" y="81"/>
                  <a:pt x="125" y="81"/>
                  <a:pt x="125" y="81"/>
                </a:cubicBezTo>
                <a:cubicBezTo>
                  <a:pt x="125" y="81"/>
                  <a:pt x="125" y="81"/>
                  <a:pt x="125" y="81"/>
                </a:cubicBezTo>
                <a:cubicBezTo>
                  <a:pt x="125" y="80"/>
                  <a:pt x="127" y="80"/>
                  <a:pt x="127" y="80"/>
                </a:cubicBezTo>
                <a:cubicBezTo>
                  <a:pt x="127" y="81"/>
                  <a:pt x="128" y="80"/>
                  <a:pt x="128" y="80"/>
                </a:cubicBezTo>
                <a:cubicBezTo>
                  <a:pt x="128" y="81"/>
                  <a:pt x="128" y="81"/>
                  <a:pt x="128" y="81"/>
                </a:cubicBezTo>
                <a:cubicBezTo>
                  <a:pt x="128" y="81"/>
                  <a:pt x="129" y="81"/>
                  <a:pt x="129" y="81"/>
                </a:cubicBezTo>
                <a:cubicBezTo>
                  <a:pt x="129" y="81"/>
                  <a:pt x="129" y="81"/>
                  <a:pt x="129" y="81"/>
                </a:cubicBezTo>
                <a:cubicBezTo>
                  <a:pt x="130" y="81"/>
                  <a:pt x="131" y="80"/>
                  <a:pt x="132" y="79"/>
                </a:cubicBezTo>
                <a:cubicBezTo>
                  <a:pt x="133" y="79"/>
                  <a:pt x="133" y="79"/>
                  <a:pt x="133" y="80"/>
                </a:cubicBezTo>
                <a:cubicBezTo>
                  <a:pt x="134" y="80"/>
                  <a:pt x="134" y="80"/>
                  <a:pt x="134" y="80"/>
                </a:cubicBezTo>
                <a:cubicBezTo>
                  <a:pt x="134" y="80"/>
                  <a:pt x="135" y="80"/>
                  <a:pt x="135" y="80"/>
                </a:cubicBezTo>
                <a:cubicBezTo>
                  <a:pt x="135" y="79"/>
                  <a:pt x="135" y="79"/>
                  <a:pt x="135" y="79"/>
                </a:cubicBezTo>
                <a:cubicBezTo>
                  <a:pt x="136" y="79"/>
                  <a:pt x="136" y="79"/>
                  <a:pt x="137" y="79"/>
                </a:cubicBezTo>
                <a:cubicBezTo>
                  <a:pt x="137" y="79"/>
                  <a:pt x="137" y="79"/>
                  <a:pt x="137" y="79"/>
                </a:cubicBezTo>
                <a:cubicBezTo>
                  <a:pt x="137" y="79"/>
                  <a:pt x="137" y="79"/>
                  <a:pt x="137" y="79"/>
                </a:cubicBezTo>
                <a:cubicBezTo>
                  <a:pt x="137" y="78"/>
                  <a:pt x="137" y="79"/>
                  <a:pt x="137" y="78"/>
                </a:cubicBezTo>
                <a:cubicBezTo>
                  <a:pt x="137" y="78"/>
                  <a:pt x="136" y="77"/>
                  <a:pt x="137" y="76"/>
                </a:cubicBezTo>
                <a:cubicBezTo>
                  <a:pt x="137" y="76"/>
                  <a:pt x="137" y="76"/>
                  <a:pt x="137" y="76"/>
                </a:cubicBezTo>
                <a:cubicBezTo>
                  <a:pt x="137" y="76"/>
                  <a:pt x="137" y="75"/>
                  <a:pt x="137" y="75"/>
                </a:cubicBezTo>
                <a:cubicBezTo>
                  <a:pt x="137" y="75"/>
                  <a:pt x="137" y="75"/>
                  <a:pt x="137" y="75"/>
                </a:cubicBezTo>
                <a:cubicBezTo>
                  <a:pt x="138" y="75"/>
                  <a:pt x="138" y="75"/>
                  <a:pt x="138" y="75"/>
                </a:cubicBezTo>
                <a:cubicBezTo>
                  <a:pt x="138" y="75"/>
                  <a:pt x="138" y="75"/>
                  <a:pt x="138" y="75"/>
                </a:cubicBezTo>
                <a:cubicBezTo>
                  <a:pt x="139" y="75"/>
                  <a:pt x="139" y="75"/>
                  <a:pt x="139" y="75"/>
                </a:cubicBezTo>
                <a:cubicBezTo>
                  <a:pt x="139" y="75"/>
                  <a:pt x="139" y="75"/>
                  <a:pt x="139" y="76"/>
                </a:cubicBezTo>
                <a:cubicBezTo>
                  <a:pt x="140" y="76"/>
                  <a:pt x="140" y="76"/>
                  <a:pt x="140" y="75"/>
                </a:cubicBezTo>
                <a:cubicBezTo>
                  <a:pt x="140" y="75"/>
                  <a:pt x="140" y="74"/>
                  <a:pt x="141" y="74"/>
                </a:cubicBezTo>
                <a:cubicBezTo>
                  <a:pt x="141" y="74"/>
                  <a:pt x="140" y="73"/>
                  <a:pt x="140" y="73"/>
                </a:cubicBezTo>
                <a:cubicBezTo>
                  <a:pt x="140" y="74"/>
                  <a:pt x="140" y="74"/>
                  <a:pt x="140" y="74"/>
                </a:cubicBezTo>
                <a:cubicBezTo>
                  <a:pt x="140" y="74"/>
                  <a:pt x="140" y="74"/>
                  <a:pt x="140" y="74"/>
                </a:cubicBezTo>
                <a:cubicBezTo>
                  <a:pt x="140" y="73"/>
                  <a:pt x="140" y="73"/>
                  <a:pt x="140" y="73"/>
                </a:cubicBezTo>
                <a:cubicBezTo>
                  <a:pt x="140" y="73"/>
                  <a:pt x="140" y="73"/>
                  <a:pt x="139" y="73"/>
                </a:cubicBezTo>
                <a:cubicBezTo>
                  <a:pt x="139" y="73"/>
                  <a:pt x="139" y="73"/>
                  <a:pt x="139" y="72"/>
                </a:cubicBezTo>
                <a:cubicBezTo>
                  <a:pt x="139" y="72"/>
                  <a:pt x="139" y="72"/>
                  <a:pt x="139" y="72"/>
                </a:cubicBezTo>
                <a:cubicBezTo>
                  <a:pt x="140" y="72"/>
                  <a:pt x="140" y="72"/>
                  <a:pt x="140" y="72"/>
                </a:cubicBezTo>
                <a:cubicBezTo>
                  <a:pt x="141" y="72"/>
                  <a:pt x="141" y="72"/>
                  <a:pt x="141" y="72"/>
                </a:cubicBezTo>
                <a:cubicBezTo>
                  <a:pt x="141" y="72"/>
                  <a:pt x="141" y="71"/>
                  <a:pt x="141" y="71"/>
                </a:cubicBezTo>
                <a:cubicBezTo>
                  <a:pt x="141" y="71"/>
                  <a:pt x="141" y="72"/>
                  <a:pt x="142" y="72"/>
                </a:cubicBezTo>
                <a:cubicBezTo>
                  <a:pt x="142" y="71"/>
                  <a:pt x="142" y="71"/>
                  <a:pt x="142" y="71"/>
                </a:cubicBezTo>
                <a:cubicBezTo>
                  <a:pt x="142" y="71"/>
                  <a:pt x="142" y="71"/>
                  <a:pt x="143" y="71"/>
                </a:cubicBezTo>
                <a:cubicBezTo>
                  <a:pt x="143" y="72"/>
                  <a:pt x="144" y="72"/>
                  <a:pt x="144" y="72"/>
                </a:cubicBezTo>
                <a:cubicBezTo>
                  <a:pt x="145" y="72"/>
                  <a:pt x="145" y="71"/>
                  <a:pt x="145" y="71"/>
                </a:cubicBezTo>
                <a:cubicBezTo>
                  <a:pt x="145" y="71"/>
                  <a:pt x="145" y="71"/>
                  <a:pt x="145" y="72"/>
                </a:cubicBezTo>
                <a:cubicBezTo>
                  <a:pt x="145" y="71"/>
                  <a:pt x="145" y="71"/>
                  <a:pt x="145" y="71"/>
                </a:cubicBezTo>
                <a:cubicBezTo>
                  <a:pt x="145" y="71"/>
                  <a:pt x="145" y="71"/>
                  <a:pt x="145" y="71"/>
                </a:cubicBezTo>
                <a:cubicBezTo>
                  <a:pt x="145" y="71"/>
                  <a:pt x="145" y="71"/>
                  <a:pt x="145" y="71"/>
                </a:cubicBezTo>
                <a:cubicBezTo>
                  <a:pt x="145" y="71"/>
                  <a:pt x="145" y="71"/>
                  <a:pt x="145" y="71"/>
                </a:cubicBezTo>
                <a:cubicBezTo>
                  <a:pt x="145" y="71"/>
                  <a:pt x="145" y="71"/>
                  <a:pt x="145" y="71"/>
                </a:cubicBezTo>
                <a:cubicBezTo>
                  <a:pt x="145" y="71"/>
                  <a:pt x="145" y="71"/>
                  <a:pt x="146" y="71"/>
                </a:cubicBezTo>
                <a:cubicBezTo>
                  <a:pt x="146" y="71"/>
                  <a:pt x="146" y="71"/>
                  <a:pt x="146" y="70"/>
                </a:cubicBezTo>
                <a:cubicBezTo>
                  <a:pt x="146" y="71"/>
                  <a:pt x="147" y="71"/>
                  <a:pt x="147" y="71"/>
                </a:cubicBezTo>
                <a:cubicBezTo>
                  <a:pt x="147" y="71"/>
                  <a:pt x="147" y="71"/>
                  <a:pt x="147" y="71"/>
                </a:cubicBezTo>
                <a:cubicBezTo>
                  <a:pt x="147" y="70"/>
                  <a:pt x="146" y="71"/>
                  <a:pt x="145" y="70"/>
                </a:cubicBezTo>
                <a:cubicBezTo>
                  <a:pt x="145" y="70"/>
                  <a:pt x="145" y="69"/>
                  <a:pt x="145" y="69"/>
                </a:cubicBezTo>
                <a:cubicBezTo>
                  <a:pt x="145" y="69"/>
                  <a:pt x="145" y="69"/>
                  <a:pt x="145" y="69"/>
                </a:cubicBezTo>
                <a:cubicBezTo>
                  <a:pt x="145" y="69"/>
                  <a:pt x="144" y="70"/>
                  <a:pt x="144" y="70"/>
                </a:cubicBezTo>
                <a:cubicBezTo>
                  <a:pt x="144" y="70"/>
                  <a:pt x="144" y="70"/>
                  <a:pt x="144" y="70"/>
                </a:cubicBezTo>
                <a:cubicBezTo>
                  <a:pt x="144" y="70"/>
                  <a:pt x="144" y="70"/>
                  <a:pt x="143" y="70"/>
                </a:cubicBezTo>
                <a:cubicBezTo>
                  <a:pt x="143" y="70"/>
                  <a:pt x="143" y="70"/>
                  <a:pt x="143" y="70"/>
                </a:cubicBezTo>
                <a:cubicBezTo>
                  <a:pt x="143" y="70"/>
                  <a:pt x="143" y="70"/>
                  <a:pt x="143" y="70"/>
                </a:cubicBezTo>
                <a:cubicBezTo>
                  <a:pt x="143" y="70"/>
                  <a:pt x="143" y="70"/>
                  <a:pt x="143" y="70"/>
                </a:cubicBezTo>
                <a:cubicBezTo>
                  <a:pt x="143" y="70"/>
                  <a:pt x="142" y="70"/>
                  <a:pt x="142" y="70"/>
                </a:cubicBezTo>
                <a:cubicBezTo>
                  <a:pt x="142" y="70"/>
                  <a:pt x="142" y="70"/>
                  <a:pt x="142" y="70"/>
                </a:cubicBezTo>
                <a:cubicBezTo>
                  <a:pt x="142" y="70"/>
                  <a:pt x="142" y="70"/>
                  <a:pt x="142" y="70"/>
                </a:cubicBezTo>
                <a:cubicBezTo>
                  <a:pt x="142" y="70"/>
                  <a:pt x="141" y="70"/>
                  <a:pt x="141" y="70"/>
                </a:cubicBezTo>
                <a:cubicBezTo>
                  <a:pt x="141" y="70"/>
                  <a:pt x="141" y="70"/>
                  <a:pt x="141" y="70"/>
                </a:cubicBezTo>
                <a:cubicBezTo>
                  <a:pt x="141" y="70"/>
                  <a:pt x="141" y="70"/>
                  <a:pt x="141" y="71"/>
                </a:cubicBezTo>
                <a:cubicBezTo>
                  <a:pt x="140" y="71"/>
                  <a:pt x="140" y="71"/>
                  <a:pt x="140" y="71"/>
                </a:cubicBezTo>
                <a:cubicBezTo>
                  <a:pt x="140" y="71"/>
                  <a:pt x="140" y="71"/>
                  <a:pt x="140" y="71"/>
                </a:cubicBezTo>
                <a:cubicBezTo>
                  <a:pt x="140" y="71"/>
                  <a:pt x="139" y="71"/>
                  <a:pt x="139" y="71"/>
                </a:cubicBezTo>
                <a:cubicBezTo>
                  <a:pt x="139" y="71"/>
                  <a:pt x="139" y="71"/>
                  <a:pt x="139" y="70"/>
                </a:cubicBezTo>
                <a:cubicBezTo>
                  <a:pt x="139" y="70"/>
                  <a:pt x="139" y="70"/>
                  <a:pt x="139" y="70"/>
                </a:cubicBezTo>
                <a:cubicBezTo>
                  <a:pt x="139" y="70"/>
                  <a:pt x="138" y="70"/>
                  <a:pt x="138" y="70"/>
                </a:cubicBezTo>
                <a:cubicBezTo>
                  <a:pt x="138" y="70"/>
                  <a:pt x="138" y="70"/>
                  <a:pt x="138" y="70"/>
                </a:cubicBezTo>
                <a:cubicBezTo>
                  <a:pt x="138" y="70"/>
                  <a:pt x="138" y="70"/>
                  <a:pt x="138" y="70"/>
                </a:cubicBezTo>
                <a:cubicBezTo>
                  <a:pt x="137" y="70"/>
                  <a:pt x="137" y="69"/>
                  <a:pt x="137" y="68"/>
                </a:cubicBezTo>
                <a:cubicBezTo>
                  <a:pt x="137" y="68"/>
                  <a:pt x="137" y="68"/>
                  <a:pt x="137" y="68"/>
                </a:cubicBezTo>
                <a:cubicBezTo>
                  <a:pt x="137" y="68"/>
                  <a:pt x="137" y="67"/>
                  <a:pt x="137" y="67"/>
                </a:cubicBezTo>
                <a:cubicBezTo>
                  <a:pt x="137" y="67"/>
                  <a:pt x="137" y="67"/>
                  <a:pt x="137" y="66"/>
                </a:cubicBezTo>
                <a:cubicBezTo>
                  <a:pt x="137" y="66"/>
                  <a:pt x="137" y="66"/>
                  <a:pt x="137" y="66"/>
                </a:cubicBezTo>
                <a:cubicBezTo>
                  <a:pt x="137" y="66"/>
                  <a:pt x="137" y="65"/>
                  <a:pt x="137" y="65"/>
                </a:cubicBezTo>
                <a:cubicBezTo>
                  <a:pt x="137" y="65"/>
                  <a:pt x="137" y="65"/>
                  <a:pt x="137" y="65"/>
                </a:cubicBezTo>
                <a:cubicBezTo>
                  <a:pt x="137" y="65"/>
                  <a:pt x="138" y="65"/>
                  <a:pt x="138" y="65"/>
                </a:cubicBezTo>
                <a:cubicBezTo>
                  <a:pt x="138" y="65"/>
                  <a:pt x="138" y="64"/>
                  <a:pt x="138" y="64"/>
                </a:cubicBezTo>
                <a:cubicBezTo>
                  <a:pt x="138" y="64"/>
                  <a:pt x="138" y="64"/>
                  <a:pt x="138" y="64"/>
                </a:cubicBezTo>
                <a:cubicBezTo>
                  <a:pt x="138" y="64"/>
                  <a:pt x="138" y="64"/>
                  <a:pt x="139" y="64"/>
                </a:cubicBezTo>
                <a:cubicBezTo>
                  <a:pt x="139" y="64"/>
                  <a:pt x="139" y="64"/>
                  <a:pt x="139" y="64"/>
                </a:cubicBezTo>
                <a:cubicBezTo>
                  <a:pt x="139" y="64"/>
                  <a:pt x="141" y="62"/>
                  <a:pt x="141" y="62"/>
                </a:cubicBezTo>
                <a:cubicBezTo>
                  <a:pt x="141" y="62"/>
                  <a:pt x="141" y="62"/>
                  <a:pt x="142" y="62"/>
                </a:cubicBezTo>
                <a:cubicBezTo>
                  <a:pt x="142" y="62"/>
                  <a:pt x="142" y="62"/>
                  <a:pt x="142" y="61"/>
                </a:cubicBezTo>
                <a:cubicBezTo>
                  <a:pt x="142" y="61"/>
                  <a:pt x="141" y="61"/>
                  <a:pt x="141" y="61"/>
                </a:cubicBezTo>
                <a:cubicBezTo>
                  <a:pt x="141" y="61"/>
                  <a:pt x="142" y="61"/>
                  <a:pt x="141" y="61"/>
                </a:cubicBezTo>
                <a:cubicBezTo>
                  <a:pt x="141" y="60"/>
                  <a:pt x="141" y="60"/>
                  <a:pt x="141" y="60"/>
                </a:cubicBezTo>
                <a:cubicBezTo>
                  <a:pt x="141" y="60"/>
                  <a:pt x="141" y="60"/>
                  <a:pt x="140" y="60"/>
                </a:cubicBezTo>
                <a:cubicBezTo>
                  <a:pt x="140" y="60"/>
                  <a:pt x="139" y="60"/>
                  <a:pt x="139" y="60"/>
                </a:cubicBezTo>
                <a:cubicBezTo>
                  <a:pt x="139" y="60"/>
                  <a:pt x="139" y="60"/>
                  <a:pt x="138" y="60"/>
                </a:cubicBezTo>
                <a:cubicBezTo>
                  <a:pt x="138" y="60"/>
                  <a:pt x="138" y="60"/>
                  <a:pt x="138" y="61"/>
                </a:cubicBezTo>
                <a:cubicBezTo>
                  <a:pt x="137" y="61"/>
                  <a:pt x="137" y="61"/>
                  <a:pt x="137" y="61"/>
                </a:cubicBezTo>
                <a:cubicBezTo>
                  <a:pt x="137" y="61"/>
                  <a:pt x="137" y="61"/>
                  <a:pt x="137" y="61"/>
                </a:cubicBezTo>
                <a:cubicBezTo>
                  <a:pt x="137" y="62"/>
                  <a:pt x="137" y="62"/>
                  <a:pt x="136" y="62"/>
                </a:cubicBezTo>
                <a:cubicBezTo>
                  <a:pt x="136" y="62"/>
                  <a:pt x="136" y="62"/>
                  <a:pt x="137" y="62"/>
                </a:cubicBezTo>
                <a:cubicBezTo>
                  <a:pt x="137" y="62"/>
                  <a:pt x="137" y="62"/>
                  <a:pt x="137" y="63"/>
                </a:cubicBezTo>
                <a:cubicBezTo>
                  <a:pt x="137" y="63"/>
                  <a:pt x="137" y="63"/>
                  <a:pt x="137" y="63"/>
                </a:cubicBezTo>
                <a:cubicBezTo>
                  <a:pt x="137" y="63"/>
                  <a:pt x="136" y="63"/>
                  <a:pt x="136" y="64"/>
                </a:cubicBezTo>
                <a:cubicBezTo>
                  <a:pt x="136" y="64"/>
                  <a:pt x="135" y="64"/>
                  <a:pt x="135" y="64"/>
                </a:cubicBezTo>
                <a:cubicBezTo>
                  <a:pt x="135" y="64"/>
                  <a:pt x="135" y="64"/>
                  <a:pt x="135" y="64"/>
                </a:cubicBezTo>
                <a:cubicBezTo>
                  <a:pt x="134" y="64"/>
                  <a:pt x="134" y="65"/>
                  <a:pt x="134" y="65"/>
                </a:cubicBezTo>
                <a:cubicBezTo>
                  <a:pt x="134" y="65"/>
                  <a:pt x="134" y="65"/>
                  <a:pt x="133" y="66"/>
                </a:cubicBezTo>
                <a:cubicBezTo>
                  <a:pt x="133" y="66"/>
                  <a:pt x="133" y="66"/>
                  <a:pt x="133" y="66"/>
                </a:cubicBezTo>
                <a:cubicBezTo>
                  <a:pt x="133" y="66"/>
                  <a:pt x="133" y="66"/>
                  <a:pt x="133" y="66"/>
                </a:cubicBezTo>
                <a:cubicBezTo>
                  <a:pt x="133" y="66"/>
                  <a:pt x="133" y="66"/>
                  <a:pt x="133" y="66"/>
                </a:cubicBezTo>
                <a:cubicBezTo>
                  <a:pt x="133" y="66"/>
                  <a:pt x="132" y="66"/>
                  <a:pt x="132" y="66"/>
                </a:cubicBezTo>
                <a:cubicBezTo>
                  <a:pt x="132" y="67"/>
                  <a:pt x="133" y="67"/>
                  <a:pt x="132" y="68"/>
                </a:cubicBezTo>
                <a:cubicBezTo>
                  <a:pt x="132" y="68"/>
                  <a:pt x="132" y="68"/>
                  <a:pt x="132" y="68"/>
                </a:cubicBezTo>
                <a:cubicBezTo>
                  <a:pt x="132" y="68"/>
                  <a:pt x="132" y="69"/>
                  <a:pt x="132" y="69"/>
                </a:cubicBezTo>
                <a:cubicBezTo>
                  <a:pt x="132" y="69"/>
                  <a:pt x="132" y="69"/>
                  <a:pt x="132" y="69"/>
                </a:cubicBezTo>
                <a:cubicBezTo>
                  <a:pt x="132" y="69"/>
                  <a:pt x="133" y="69"/>
                  <a:pt x="133" y="69"/>
                </a:cubicBezTo>
                <a:cubicBezTo>
                  <a:pt x="133" y="69"/>
                  <a:pt x="133" y="69"/>
                  <a:pt x="133" y="69"/>
                </a:cubicBezTo>
                <a:cubicBezTo>
                  <a:pt x="133" y="70"/>
                  <a:pt x="133" y="70"/>
                  <a:pt x="134" y="70"/>
                </a:cubicBezTo>
                <a:cubicBezTo>
                  <a:pt x="134" y="71"/>
                  <a:pt x="134" y="71"/>
                  <a:pt x="134" y="71"/>
                </a:cubicBezTo>
                <a:cubicBezTo>
                  <a:pt x="134" y="71"/>
                  <a:pt x="134" y="71"/>
                  <a:pt x="134" y="71"/>
                </a:cubicBezTo>
                <a:cubicBezTo>
                  <a:pt x="134" y="71"/>
                  <a:pt x="133" y="72"/>
                  <a:pt x="133" y="72"/>
                </a:cubicBezTo>
                <a:cubicBezTo>
                  <a:pt x="133" y="71"/>
                  <a:pt x="131" y="71"/>
                  <a:pt x="131" y="71"/>
                </a:cubicBezTo>
                <a:cubicBezTo>
                  <a:pt x="131" y="71"/>
                  <a:pt x="131" y="71"/>
                  <a:pt x="131" y="71"/>
                </a:cubicBezTo>
                <a:cubicBezTo>
                  <a:pt x="131" y="71"/>
                  <a:pt x="131" y="71"/>
                  <a:pt x="131" y="71"/>
                </a:cubicBezTo>
                <a:cubicBezTo>
                  <a:pt x="132" y="71"/>
                  <a:pt x="132" y="72"/>
                  <a:pt x="132" y="72"/>
                </a:cubicBezTo>
                <a:cubicBezTo>
                  <a:pt x="133" y="72"/>
                  <a:pt x="133" y="71"/>
                  <a:pt x="134" y="72"/>
                </a:cubicBezTo>
                <a:cubicBezTo>
                  <a:pt x="134" y="72"/>
                  <a:pt x="134" y="72"/>
                  <a:pt x="134" y="72"/>
                </a:cubicBezTo>
                <a:cubicBezTo>
                  <a:pt x="134" y="72"/>
                  <a:pt x="134" y="72"/>
                  <a:pt x="134" y="72"/>
                </a:cubicBezTo>
                <a:cubicBezTo>
                  <a:pt x="134" y="72"/>
                  <a:pt x="134" y="72"/>
                  <a:pt x="134" y="72"/>
                </a:cubicBezTo>
                <a:cubicBezTo>
                  <a:pt x="134" y="72"/>
                  <a:pt x="134" y="72"/>
                  <a:pt x="134" y="72"/>
                </a:cubicBezTo>
                <a:cubicBezTo>
                  <a:pt x="134" y="72"/>
                  <a:pt x="133" y="72"/>
                  <a:pt x="133" y="72"/>
                </a:cubicBezTo>
                <a:cubicBezTo>
                  <a:pt x="133" y="72"/>
                  <a:pt x="133" y="72"/>
                  <a:pt x="133" y="72"/>
                </a:cubicBezTo>
                <a:cubicBezTo>
                  <a:pt x="133" y="72"/>
                  <a:pt x="133" y="72"/>
                  <a:pt x="133" y="72"/>
                </a:cubicBezTo>
                <a:cubicBezTo>
                  <a:pt x="133" y="72"/>
                  <a:pt x="133" y="72"/>
                  <a:pt x="133" y="72"/>
                </a:cubicBezTo>
                <a:cubicBezTo>
                  <a:pt x="133" y="72"/>
                  <a:pt x="133" y="72"/>
                  <a:pt x="133" y="72"/>
                </a:cubicBezTo>
                <a:cubicBezTo>
                  <a:pt x="133" y="72"/>
                  <a:pt x="133" y="72"/>
                  <a:pt x="133" y="72"/>
                </a:cubicBezTo>
                <a:cubicBezTo>
                  <a:pt x="132" y="72"/>
                  <a:pt x="133" y="73"/>
                  <a:pt x="132" y="73"/>
                </a:cubicBezTo>
                <a:cubicBezTo>
                  <a:pt x="132" y="73"/>
                  <a:pt x="132" y="73"/>
                  <a:pt x="132" y="73"/>
                </a:cubicBezTo>
                <a:cubicBezTo>
                  <a:pt x="132" y="73"/>
                  <a:pt x="131" y="73"/>
                  <a:pt x="131" y="73"/>
                </a:cubicBezTo>
                <a:cubicBezTo>
                  <a:pt x="131" y="73"/>
                  <a:pt x="132" y="74"/>
                  <a:pt x="132" y="74"/>
                </a:cubicBezTo>
                <a:cubicBezTo>
                  <a:pt x="131" y="74"/>
                  <a:pt x="131" y="74"/>
                  <a:pt x="131" y="74"/>
                </a:cubicBezTo>
                <a:cubicBezTo>
                  <a:pt x="131" y="74"/>
                  <a:pt x="131" y="74"/>
                  <a:pt x="131" y="74"/>
                </a:cubicBezTo>
                <a:cubicBezTo>
                  <a:pt x="131" y="74"/>
                  <a:pt x="131" y="74"/>
                  <a:pt x="131" y="75"/>
                </a:cubicBezTo>
                <a:cubicBezTo>
                  <a:pt x="131" y="75"/>
                  <a:pt x="131" y="75"/>
                  <a:pt x="131" y="75"/>
                </a:cubicBezTo>
                <a:cubicBezTo>
                  <a:pt x="131" y="75"/>
                  <a:pt x="131" y="75"/>
                  <a:pt x="131" y="75"/>
                </a:cubicBezTo>
                <a:cubicBezTo>
                  <a:pt x="131" y="76"/>
                  <a:pt x="131" y="76"/>
                  <a:pt x="131" y="76"/>
                </a:cubicBezTo>
                <a:cubicBezTo>
                  <a:pt x="131" y="76"/>
                  <a:pt x="131" y="77"/>
                  <a:pt x="130" y="77"/>
                </a:cubicBezTo>
                <a:cubicBezTo>
                  <a:pt x="130" y="77"/>
                  <a:pt x="130" y="77"/>
                  <a:pt x="130" y="77"/>
                </a:cubicBezTo>
                <a:cubicBezTo>
                  <a:pt x="130" y="77"/>
                  <a:pt x="130" y="77"/>
                  <a:pt x="130" y="77"/>
                </a:cubicBezTo>
                <a:cubicBezTo>
                  <a:pt x="130" y="77"/>
                  <a:pt x="130" y="77"/>
                  <a:pt x="129" y="77"/>
                </a:cubicBezTo>
                <a:cubicBezTo>
                  <a:pt x="129" y="77"/>
                  <a:pt x="129" y="77"/>
                  <a:pt x="129" y="77"/>
                </a:cubicBezTo>
                <a:cubicBezTo>
                  <a:pt x="129" y="77"/>
                  <a:pt x="129" y="77"/>
                  <a:pt x="129" y="77"/>
                </a:cubicBezTo>
                <a:cubicBezTo>
                  <a:pt x="129" y="77"/>
                  <a:pt x="129" y="78"/>
                  <a:pt x="129" y="78"/>
                </a:cubicBezTo>
                <a:cubicBezTo>
                  <a:pt x="129" y="78"/>
                  <a:pt x="129" y="78"/>
                  <a:pt x="129" y="78"/>
                </a:cubicBezTo>
                <a:cubicBezTo>
                  <a:pt x="129" y="78"/>
                  <a:pt x="129" y="78"/>
                  <a:pt x="128" y="78"/>
                </a:cubicBezTo>
                <a:cubicBezTo>
                  <a:pt x="128" y="78"/>
                  <a:pt x="128" y="78"/>
                  <a:pt x="127" y="78"/>
                </a:cubicBezTo>
                <a:cubicBezTo>
                  <a:pt x="127" y="78"/>
                  <a:pt x="127" y="78"/>
                  <a:pt x="127" y="78"/>
                </a:cubicBezTo>
                <a:cubicBezTo>
                  <a:pt x="127" y="78"/>
                  <a:pt x="127" y="77"/>
                  <a:pt x="127" y="77"/>
                </a:cubicBezTo>
                <a:cubicBezTo>
                  <a:pt x="127" y="77"/>
                  <a:pt x="127" y="77"/>
                  <a:pt x="127" y="77"/>
                </a:cubicBezTo>
                <a:cubicBezTo>
                  <a:pt x="127" y="77"/>
                  <a:pt x="127" y="77"/>
                  <a:pt x="127" y="77"/>
                </a:cubicBezTo>
                <a:cubicBezTo>
                  <a:pt x="127" y="77"/>
                  <a:pt x="127" y="77"/>
                  <a:pt x="127" y="77"/>
                </a:cubicBezTo>
                <a:cubicBezTo>
                  <a:pt x="127" y="77"/>
                  <a:pt x="127" y="76"/>
                  <a:pt x="127" y="76"/>
                </a:cubicBezTo>
                <a:cubicBezTo>
                  <a:pt x="127" y="76"/>
                  <a:pt x="126" y="76"/>
                  <a:pt x="126" y="75"/>
                </a:cubicBezTo>
                <a:cubicBezTo>
                  <a:pt x="126" y="75"/>
                  <a:pt x="126" y="75"/>
                  <a:pt x="126" y="75"/>
                </a:cubicBezTo>
                <a:cubicBezTo>
                  <a:pt x="126" y="75"/>
                  <a:pt x="126" y="74"/>
                  <a:pt x="126" y="74"/>
                </a:cubicBezTo>
                <a:cubicBezTo>
                  <a:pt x="126" y="74"/>
                  <a:pt x="126" y="74"/>
                  <a:pt x="126" y="74"/>
                </a:cubicBezTo>
                <a:cubicBezTo>
                  <a:pt x="126" y="74"/>
                  <a:pt x="126" y="74"/>
                  <a:pt x="125" y="74"/>
                </a:cubicBezTo>
                <a:cubicBezTo>
                  <a:pt x="125" y="74"/>
                  <a:pt x="125" y="73"/>
                  <a:pt x="125" y="73"/>
                </a:cubicBezTo>
                <a:cubicBezTo>
                  <a:pt x="125" y="73"/>
                  <a:pt x="125" y="73"/>
                  <a:pt x="125" y="73"/>
                </a:cubicBezTo>
                <a:cubicBezTo>
                  <a:pt x="125" y="73"/>
                  <a:pt x="125" y="73"/>
                  <a:pt x="125" y="72"/>
                </a:cubicBezTo>
                <a:cubicBezTo>
                  <a:pt x="125" y="72"/>
                  <a:pt x="125" y="72"/>
                  <a:pt x="125" y="72"/>
                </a:cubicBezTo>
                <a:cubicBezTo>
                  <a:pt x="125" y="72"/>
                  <a:pt x="125" y="72"/>
                  <a:pt x="125" y="72"/>
                </a:cubicBezTo>
                <a:cubicBezTo>
                  <a:pt x="125" y="72"/>
                  <a:pt x="125" y="72"/>
                  <a:pt x="124" y="72"/>
                </a:cubicBezTo>
                <a:cubicBezTo>
                  <a:pt x="124" y="71"/>
                  <a:pt x="124" y="71"/>
                  <a:pt x="124" y="71"/>
                </a:cubicBezTo>
                <a:cubicBezTo>
                  <a:pt x="124" y="71"/>
                  <a:pt x="124" y="71"/>
                  <a:pt x="124" y="71"/>
                </a:cubicBezTo>
                <a:cubicBezTo>
                  <a:pt x="124" y="72"/>
                  <a:pt x="124" y="72"/>
                  <a:pt x="124" y="72"/>
                </a:cubicBezTo>
                <a:cubicBezTo>
                  <a:pt x="124" y="72"/>
                  <a:pt x="123" y="72"/>
                  <a:pt x="123" y="72"/>
                </a:cubicBezTo>
                <a:cubicBezTo>
                  <a:pt x="123" y="72"/>
                  <a:pt x="123" y="73"/>
                  <a:pt x="123" y="73"/>
                </a:cubicBezTo>
                <a:cubicBezTo>
                  <a:pt x="122" y="73"/>
                  <a:pt x="122" y="73"/>
                  <a:pt x="121" y="74"/>
                </a:cubicBezTo>
                <a:cubicBezTo>
                  <a:pt x="121" y="74"/>
                  <a:pt x="120" y="74"/>
                  <a:pt x="120" y="74"/>
                </a:cubicBezTo>
                <a:cubicBezTo>
                  <a:pt x="120" y="74"/>
                  <a:pt x="120" y="74"/>
                  <a:pt x="120" y="74"/>
                </a:cubicBezTo>
                <a:cubicBezTo>
                  <a:pt x="120" y="74"/>
                  <a:pt x="120" y="74"/>
                  <a:pt x="120" y="74"/>
                </a:cubicBezTo>
                <a:cubicBezTo>
                  <a:pt x="120" y="74"/>
                  <a:pt x="120" y="74"/>
                  <a:pt x="120" y="74"/>
                </a:cubicBezTo>
                <a:cubicBezTo>
                  <a:pt x="120" y="74"/>
                  <a:pt x="120" y="74"/>
                  <a:pt x="120" y="74"/>
                </a:cubicBezTo>
                <a:cubicBezTo>
                  <a:pt x="119" y="73"/>
                  <a:pt x="119" y="73"/>
                  <a:pt x="119" y="73"/>
                </a:cubicBezTo>
                <a:cubicBezTo>
                  <a:pt x="118" y="73"/>
                  <a:pt x="118" y="73"/>
                  <a:pt x="118" y="73"/>
                </a:cubicBezTo>
                <a:cubicBezTo>
                  <a:pt x="118" y="73"/>
                  <a:pt x="118" y="72"/>
                  <a:pt x="118" y="72"/>
                </a:cubicBezTo>
                <a:cubicBezTo>
                  <a:pt x="118" y="72"/>
                  <a:pt x="119" y="72"/>
                  <a:pt x="119" y="72"/>
                </a:cubicBezTo>
                <a:cubicBezTo>
                  <a:pt x="119" y="72"/>
                  <a:pt x="119" y="72"/>
                  <a:pt x="119" y="72"/>
                </a:cubicBezTo>
                <a:cubicBezTo>
                  <a:pt x="119" y="72"/>
                  <a:pt x="119" y="72"/>
                  <a:pt x="119" y="72"/>
                </a:cubicBezTo>
                <a:cubicBezTo>
                  <a:pt x="119" y="72"/>
                  <a:pt x="119" y="72"/>
                  <a:pt x="119" y="73"/>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2"/>
                  <a:pt x="119" y="72"/>
                </a:cubicBezTo>
                <a:cubicBezTo>
                  <a:pt x="119" y="72"/>
                  <a:pt x="119" y="71"/>
                  <a:pt x="119" y="71"/>
                </a:cubicBezTo>
                <a:cubicBezTo>
                  <a:pt x="119" y="71"/>
                  <a:pt x="119" y="72"/>
                  <a:pt x="119" y="72"/>
                </a:cubicBezTo>
                <a:cubicBezTo>
                  <a:pt x="119" y="72"/>
                  <a:pt x="119" y="72"/>
                  <a:pt x="119" y="72"/>
                </a:cubicBezTo>
                <a:cubicBezTo>
                  <a:pt x="119" y="71"/>
                  <a:pt x="119" y="71"/>
                  <a:pt x="119" y="71"/>
                </a:cubicBezTo>
                <a:cubicBezTo>
                  <a:pt x="119" y="71"/>
                  <a:pt x="119" y="72"/>
                  <a:pt x="119" y="72"/>
                </a:cubicBezTo>
                <a:cubicBezTo>
                  <a:pt x="119" y="72"/>
                  <a:pt x="118" y="72"/>
                  <a:pt x="118" y="72"/>
                </a:cubicBezTo>
                <a:cubicBezTo>
                  <a:pt x="118" y="72"/>
                  <a:pt x="118" y="72"/>
                  <a:pt x="118" y="72"/>
                </a:cubicBezTo>
                <a:cubicBezTo>
                  <a:pt x="118" y="72"/>
                  <a:pt x="118" y="72"/>
                  <a:pt x="118" y="72"/>
                </a:cubicBezTo>
                <a:cubicBezTo>
                  <a:pt x="118" y="72"/>
                  <a:pt x="118" y="72"/>
                  <a:pt x="118" y="72"/>
                </a:cubicBezTo>
                <a:cubicBezTo>
                  <a:pt x="118" y="72"/>
                  <a:pt x="118" y="71"/>
                  <a:pt x="118" y="71"/>
                </a:cubicBezTo>
                <a:cubicBezTo>
                  <a:pt x="118" y="71"/>
                  <a:pt x="118" y="71"/>
                  <a:pt x="118" y="71"/>
                </a:cubicBezTo>
                <a:cubicBezTo>
                  <a:pt x="118" y="71"/>
                  <a:pt x="118" y="71"/>
                  <a:pt x="118" y="71"/>
                </a:cubicBezTo>
                <a:cubicBezTo>
                  <a:pt x="118" y="71"/>
                  <a:pt x="118" y="71"/>
                  <a:pt x="118" y="71"/>
                </a:cubicBezTo>
                <a:cubicBezTo>
                  <a:pt x="118" y="71"/>
                  <a:pt x="118" y="71"/>
                  <a:pt x="118" y="71"/>
                </a:cubicBezTo>
                <a:cubicBezTo>
                  <a:pt x="118" y="71"/>
                  <a:pt x="118" y="71"/>
                  <a:pt x="118" y="71"/>
                </a:cubicBezTo>
                <a:cubicBezTo>
                  <a:pt x="118" y="71"/>
                  <a:pt x="119" y="71"/>
                  <a:pt x="119" y="71"/>
                </a:cubicBezTo>
                <a:cubicBezTo>
                  <a:pt x="119" y="71"/>
                  <a:pt x="119" y="71"/>
                  <a:pt x="119" y="71"/>
                </a:cubicBezTo>
                <a:cubicBezTo>
                  <a:pt x="119" y="71"/>
                  <a:pt x="119" y="71"/>
                  <a:pt x="119" y="71"/>
                </a:cubicBezTo>
                <a:cubicBezTo>
                  <a:pt x="119" y="71"/>
                  <a:pt x="119" y="71"/>
                  <a:pt x="119" y="71"/>
                </a:cubicBezTo>
                <a:cubicBezTo>
                  <a:pt x="119" y="71"/>
                  <a:pt x="119" y="71"/>
                  <a:pt x="118" y="71"/>
                </a:cubicBezTo>
                <a:cubicBezTo>
                  <a:pt x="119" y="71"/>
                  <a:pt x="119" y="71"/>
                  <a:pt x="119" y="71"/>
                </a:cubicBezTo>
                <a:cubicBezTo>
                  <a:pt x="119" y="71"/>
                  <a:pt x="119" y="70"/>
                  <a:pt x="119" y="70"/>
                </a:cubicBezTo>
                <a:cubicBezTo>
                  <a:pt x="118" y="70"/>
                  <a:pt x="118" y="70"/>
                  <a:pt x="118" y="70"/>
                </a:cubicBezTo>
                <a:cubicBezTo>
                  <a:pt x="118" y="70"/>
                  <a:pt x="118" y="70"/>
                  <a:pt x="118" y="70"/>
                </a:cubicBezTo>
                <a:cubicBezTo>
                  <a:pt x="118" y="70"/>
                  <a:pt x="118" y="69"/>
                  <a:pt x="118" y="69"/>
                </a:cubicBezTo>
                <a:cubicBezTo>
                  <a:pt x="118" y="70"/>
                  <a:pt x="118" y="69"/>
                  <a:pt x="118" y="69"/>
                </a:cubicBezTo>
                <a:cubicBezTo>
                  <a:pt x="118" y="69"/>
                  <a:pt x="118" y="69"/>
                  <a:pt x="118" y="69"/>
                </a:cubicBezTo>
                <a:cubicBezTo>
                  <a:pt x="118" y="69"/>
                  <a:pt x="118" y="69"/>
                  <a:pt x="118" y="69"/>
                </a:cubicBezTo>
                <a:cubicBezTo>
                  <a:pt x="118" y="69"/>
                  <a:pt x="118" y="69"/>
                  <a:pt x="118" y="69"/>
                </a:cubicBezTo>
                <a:cubicBezTo>
                  <a:pt x="118" y="69"/>
                  <a:pt x="118" y="68"/>
                  <a:pt x="118" y="68"/>
                </a:cubicBezTo>
                <a:cubicBezTo>
                  <a:pt x="118" y="68"/>
                  <a:pt x="118" y="68"/>
                  <a:pt x="118" y="67"/>
                </a:cubicBezTo>
                <a:cubicBezTo>
                  <a:pt x="118" y="67"/>
                  <a:pt x="119" y="67"/>
                  <a:pt x="119" y="67"/>
                </a:cubicBezTo>
                <a:cubicBezTo>
                  <a:pt x="119" y="67"/>
                  <a:pt x="119" y="67"/>
                  <a:pt x="119" y="67"/>
                </a:cubicBezTo>
                <a:cubicBezTo>
                  <a:pt x="119" y="67"/>
                  <a:pt x="118" y="67"/>
                  <a:pt x="118" y="67"/>
                </a:cubicBezTo>
                <a:cubicBezTo>
                  <a:pt x="118" y="67"/>
                  <a:pt x="118" y="67"/>
                  <a:pt x="118" y="67"/>
                </a:cubicBezTo>
                <a:cubicBezTo>
                  <a:pt x="119" y="67"/>
                  <a:pt x="119" y="66"/>
                  <a:pt x="119" y="66"/>
                </a:cubicBezTo>
                <a:cubicBezTo>
                  <a:pt x="120" y="66"/>
                  <a:pt x="120" y="66"/>
                  <a:pt x="120" y="66"/>
                </a:cubicBezTo>
                <a:cubicBezTo>
                  <a:pt x="120" y="66"/>
                  <a:pt x="121" y="66"/>
                  <a:pt x="121" y="66"/>
                </a:cubicBezTo>
                <a:cubicBezTo>
                  <a:pt x="121" y="66"/>
                  <a:pt x="120" y="66"/>
                  <a:pt x="120" y="65"/>
                </a:cubicBezTo>
                <a:cubicBezTo>
                  <a:pt x="120" y="65"/>
                  <a:pt x="120" y="65"/>
                  <a:pt x="120" y="65"/>
                </a:cubicBezTo>
                <a:cubicBezTo>
                  <a:pt x="121" y="65"/>
                  <a:pt x="121" y="65"/>
                  <a:pt x="122" y="65"/>
                </a:cubicBezTo>
                <a:cubicBezTo>
                  <a:pt x="122" y="65"/>
                  <a:pt x="122" y="64"/>
                  <a:pt x="123" y="64"/>
                </a:cubicBezTo>
                <a:cubicBezTo>
                  <a:pt x="123" y="64"/>
                  <a:pt x="123" y="65"/>
                  <a:pt x="123" y="65"/>
                </a:cubicBezTo>
                <a:cubicBezTo>
                  <a:pt x="123" y="65"/>
                  <a:pt x="123" y="65"/>
                  <a:pt x="123" y="65"/>
                </a:cubicBezTo>
                <a:cubicBezTo>
                  <a:pt x="123" y="64"/>
                  <a:pt x="123" y="64"/>
                  <a:pt x="123" y="64"/>
                </a:cubicBezTo>
                <a:cubicBezTo>
                  <a:pt x="123" y="64"/>
                  <a:pt x="124" y="64"/>
                  <a:pt x="124" y="63"/>
                </a:cubicBezTo>
                <a:cubicBezTo>
                  <a:pt x="124" y="63"/>
                  <a:pt x="124" y="63"/>
                  <a:pt x="125" y="62"/>
                </a:cubicBezTo>
                <a:cubicBezTo>
                  <a:pt x="125" y="62"/>
                  <a:pt x="125" y="63"/>
                  <a:pt x="125" y="62"/>
                </a:cubicBezTo>
                <a:cubicBezTo>
                  <a:pt x="125" y="62"/>
                  <a:pt x="125" y="62"/>
                  <a:pt x="125" y="62"/>
                </a:cubicBezTo>
                <a:cubicBezTo>
                  <a:pt x="125" y="62"/>
                  <a:pt x="125" y="62"/>
                  <a:pt x="125" y="62"/>
                </a:cubicBezTo>
                <a:cubicBezTo>
                  <a:pt x="126" y="62"/>
                  <a:pt x="126" y="61"/>
                  <a:pt x="126" y="61"/>
                </a:cubicBezTo>
                <a:cubicBezTo>
                  <a:pt x="126" y="61"/>
                  <a:pt x="126" y="61"/>
                  <a:pt x="127" y="61"/>
                </a:cubicBezTo>
                <a:cubicBezTo>
                  <a:pt x="127" y="61"/>
                  <a:pt x="127" y="61"/>
                  <a:pt x="127" y="61"/>
                </a:cubicBezTo>
                <a:cubicBezTo>
                  <a:pt x="127" y="61"/>
                  <a:pt x="126" y="61"/>
                  <a:pt x="126" y="61"/>
                </a:cubicBezTo>
                <a:cubicBezTo>
                  <a:pt x="127" y="60"/>
                  <a:pt x="127" y="60"/>
                  <a:pt x="127" y="60"/>
                </a:cubicBezTo>
                <a:cubicBezTo>
                  <a:pt x="127" y="60"/>
                  <a:pt x="127" y="59"/>
                  <a:pt x="127" y="59"/>
                </a:cubicBezTo>
                <a:cubicBezTo>
                  <a:pt x="128" y="59"/>
                  <a:pt x="128" y="59"/>
                  <a:pt x="128" y="59"/>
                </a:cubicBezTo>
                <a:cubicBezTo>
                  <a:pt x="128" y="59"/>
                  <a:pt x="128" y="59"/>
                  <a:pt x="128" y="59"/>
                </a:cubicBezTo>
                <a:cubicBezTo>
                  <a:pt x="128" y="59"/>
                  <a:pt x="128" y="59"/>
                  <a:pt x="127" y="59"/>
                </a:cubicBezTo>
                <a:cubicBezTo>
                  <a:pt x="127" y="58"/>
                  <a:pt x="128" y="58"/>
                  <a:pt x="128" y="58"/>
                </a:cubicBezTo>
                <a:cubicBezTo>
                  <a:pt x="128" y="58"/>
                  <a:pt x="128" y="58"/>
                  <a:pt x="128" y="58"/>
                </a:cubicBezTo>
                <a:cubicBezTo>
                  <a:pt x="128" y="58"/>
                  <a:pt x="128" y="58"/>
                  <a:pt x="128" y="58"/>
                </a:cubicBezTo>
                <a:cubicBezTo>
                  <a:pt x="128" y="58"/>
                  <a:pt x="128" y="58"/>
                  <a:pt x="128" y="58"/>
                </a:cubicBezTo>
                <a:cubicBezTo>
                  <a:pt x="128" y="58"/>
                  <a:pt x="128" y="58"/>
                  <a:pt x="128" y="58"/>
                </a:cubicBezTo>
                <a:cubicBezTo>
                  <a:pt x="128" y="57"/>
                  <a:pt x="129" y="57"/>
                  <a:pt x="129" y="57"/>
                </a:cubicBezTo>
                <a:cubicBezTo>
                  <a:pt x="129" y="57"/>
                  <a:pt x="129" y="57"/>
                  <a:pt x="129" y="57"/>
                </a:cubicBezTo>
                <a:cubicBezTo>
                  <a:pt x="129" y="57"/>
                  <a:pt x="129" y="57"/>
                  <a:pt x="129" y="56"/>
                </a:cubicBezTo>
                <a:cubicBezTo>
                  <a:pt x="130" y="56"/>
                  <a:pt x="130" y="57"/>
                  <a:pt x="130" y="57"/>
                </a:cubicBezTo>
                <a:cubicBezTo>
                  <a:pt x="130" y="56"/>
                  <a:pt x="130" y="56"/>
                  <a:pt x="130" y="56"/>
                </a:cubicBezTo>
                <a:cubicBezTo>
                  <a:pt x="130" y="56"/>
                  <a:pt x="130" y="56"/>
                  <a:pt x="130" y="56"/>
                </a:cubicBezTo>
                <a:cubicBezTo>
                  <a:pt x="130" y="56"/>
                  <a:pt x="130" y="56"/>
                  <a:pt x="130" y="56"/>
                </a:cubicBezTo>
                <a:cubicBezTo>
                  <a:pt x="130" y="56"/>
                  <a:pt x="131" y="55"/>
                  <a:pt x="131" y="55"/>
                </a:cubicBezTo>
                <a:cubicBezTo>
                  <a:pt x="131" y="55"/>
                  <a:pt x="131" y="55"/>
                  <a:pt x="131" y="55"/>
                </a:cubicBezTo>
                <a:cubicBezTo>
                  <a:pt x="131" y="56"/>
                  <a:pt x="131" y="56"/>
                  <a:pt x="131" y="56"/>
                </a:cubicBezTo>
                <a:cubicBezTo>
                  <a:pt x="131" y="56"/>
                  <a:pt x="131" y="56"/>
                  <a:pt x="131" y="56"/>
                </a:cubicBezTo>
                <a:cubicBezTo>
                  <a:pt x="131" y="56"/>
                  <a:pt x="131" y="56"/>
                  <a:pt x="131" y="55"/>
                </a:cubicBezTo>
                <a:cubicBezTo>
                  <a:pt x="131" y="55"/>
                  <a:pt x="131" y="55"/>
                  <a:pt x="131" y="55"/>
                </a:cubicBezTo>
                <a:cubicBezTo>
                  <a:pt x="132" y="55"/>
                  <a:pt x="132" y="55"/>
                  <a:pt x="132" y="55"/>
                </a:cubicBezTo>
                <a:cubicBezTo>
                  <a:pt x="132" y="55"/>
                  <a:pt x="132" y="55"/>
                  <a:pt x="132" y="55"/>
                </a:cubicBezTo>
                <a:cubicBezTo>
                  <a:pt x="132" y="55"/>
                  <a:pt x="132" y="55"/>
                  <a:pt x="132" y="54"/>
                </a:cubicBezTo>
                <a:cubicBezTo>
                  <a:pt x="132" y="54"/>
                  <a:pt x="132" y="54"/>
                  <a:pt x="132" y="54"/>
                </a:cubicBezTo>
                <a:cubicBezTo>
                  <a:pt x="132" y="54"/>
                  <a:pt x="132" y="54"/>
                  <a:pt x="133" y="54"/>
                </a:cubicBezTo>
                <a:cubicBezTo>
                  <a:pt x="133" y="53"/>
                  <a:pt x="133" y="54"/>
                  <a:pt x="133" y="53"/>
                </a:cubicBezTo>
                <a:cubicBezTo>
                  <a:pt x="133" y="53"/>
                  <a:pt x="134" y="53"/>
                  <a:pt x="134" y="53"/>
                </a:cubicBezTo>
                <a:cubicBezTo>
                  <a:pt x="134" y="53"/>
                  <a:pt x="134" y="53"/>
                  <a:pt x="135" y="53"/>
                </a:cubicBezTo>
                <a:cubicBezTo>
                  <a:pt x="135" y="53"/>
                  <a:pt x="135" y="52"/>
                  <a:pt x="136" y="52"/>
                </a:cubicBezTo>
                <a:cubicBezTo>
                  <a:pt x="136" y="52"/>
                  <a:pt x="136" y="52"/>
                  <a:pt x="136" y="52"/>
                </a:cubicBezTo>
                <a:cubicBezTo>
                  <a:pt x="136" y="52"/>
                  <a:pt x="136" y="52"/>
                  <a:pt x="136" y="52"/>
                </a:cubicBezTo>
                <a:cubicBezTo>
                  <a:pt x="136" y="52"/>
                  <a:pt x="136" y="53"/>
                  <a:pt x="136" y="53"/>
                </a:cubicBezTo>
                <a:cubicBezTo>
                  <a:pt x="136" y="53"/>
                  <a:pt x="136" y="52"/>
                  <a:pt x="136" y="52"/>
                </a:cubicBezTo>
                <a:cubicBezTo>
                  <a:pt x="137" y="52"/>
                  <a:pt x="137" y="52"/>
                  <a:pt x="137" y="51"/>
                </a:cubicBezTo>
                <a:cubicBezTo>
                  <a:pt x="137" y="51"/>
                  <a:pt x="137" y="51"/>
                  <a:pt x="137" y="51"/>
                </a:cubicBezTo>
                <a:cubicBezTo>
                  <a:pt x="137" y="52"/>
                  <a:pt x="137" y="52"/>
                  <a:pt x="138" y="52"/>
                </a:cubicBezTo>
                <a:cubicBezTo>
                  <a:pt x="138" y="50"/>
                  <a:pt x="138" y="51"/>
                  <a:pt x="139" y="51"/>
                </a:cubicBezTo>
                <a:cubicBezTo>
                  <a:pt x="139" y="51"/>
                  <a:pt x="140" y="51"/>
                  <a:pt x="140" y="50"/>
                </a:cubicBezTo>
                <a:cubicBezTo>
                  <a:pt x="140" y="50"/>
                  <a:pt x="140" y="50"/>
                  <a:pt x="140" y="50"/>
                </a:cubicBezTo>
                <a:cubicBezTo>
                  <a:pt x="141" y="50"/>
                  <a:pt x="141" y="49"/>
                  <a:pt x="142" y="50"/>
                </a:cubicBezTo>
                <a:cubicBezTo>
                  <a:pt x="142" y="50"/>
                  <a:pt x="141" y="50"/>
                  <a:pt x="141" y="51"/>
                </a:cubicBezTo>
                <a:cubicBezTo>
                  <a:pt x="141" y="51"/>
                  <a:pt x="141" y="51"/>
                  <a:pt x="142" y="51"/>
                </a:cubicBezTo>
                <a:cubicBezTo>
                  <a:pt x="142" y="51"/>
                  <a:pt x="143" y="50"/>
                  <a:pt x="143" y="49"/>
                </a:cubicBezTo>
                <a:cubicBezTo>
                  <a:pt x="143" y="50"/>
                  <a:pt x="143" y="50"/>
                  <a:pt x="143" y="51"/>
                </a:cubicBezTo>
                <a:cubicBezTo>
                  <a:pt x="144" y="50"/>
                  <a:pt x="144" y="50"/>
                  <a:pt x="144" y="49"/>
                </a:cubicBezTo>
                <a:cubicBezTo>
                  <a:pt x="144" y="49"/>
                  <a:pt x="145" y="49"/>
                  <a:pt x="145" y="49"/>
                </a:cubicBezTo>
                <a:cubicBezTo>
                  <a:pt x="145" y="50"/>
                  <a:pt x="145" y="50"/>
                  <a:pt x="145" y="51"/>
                </a:cubicBezTo>
                <a:cubicBezTo>
                  <a:pt x="145" y="51"/>
                  <a:pt x="145" y="51"/>
                  <a:pt x="145" y="51"/>
                </a:cubicBezTo>
                <a:cubicBezTo>
                  <a:pt x="145" y="50"/>
                  <a:pt x="145" y="50"/>
                  <a:pt x="146" y="50"/>
                </a:cubicBezTo>
                <a:cubicBezTo>
                  <a:pt x="146" y="50"/>
                  <a:pt x="146" y="50"/>
                  <a:pt x="147" y="50"/>
                </a:cubicBezTo>
                <a:cubicBezTo>
                  <a:pt x="147" y="50"/>
                  <a:pt x="147" y="50"/>
                  <a:pt x="148" y="50"/>
                </a:cubicBezTo>
                <a:cubicBezTo>
                  <a:pt x="148" y="50"/>
                  <a:pt x="148" y="50"/>
                  <a:pt x="148" y="50"/>
                </a:cubicBezTo>
                <a:cubicBezTo>
                  <a:pt x="148" y="51"/>
                  <a:pt x="148" y="51"/>
                  <a:pt x="148" y="51"/>
                </a:cubicBezTo>
                <a:cubicBezTo>
                  <a:pt x="147" y="51"/>
                  <a:pt x="147" y="51"/>
                  <a:pt x="146" y="51"/>
                </a:cubicBezTo>
                <a:cubicBezTo>
                  <a:pt x="146" y="52"/>
                  <a:pt x="146" y="52"/>
                  <a:pt x="147" y="52"/>
                </a:cubicBezTo>
                <a:cubicBezTo>
                  <a:pt x="147" y="52"/>
                  <a:pt x="148" y="52"/>
                  <a:pt x="148" y="52"/>
                </a:cubicBezTo>
                <a:cubicBezTo>
                  <a:pt x="148" y="52"/>
                  <a:pt x="149" y="52"/>
                  <a:pt x="149" y="52"/>
                </a:cubicBezTo>
                <a:cubicBezTo>
                  <a:pt x="149" y="52"/>
                  <a:pt x="149" y="52"/>
                  <a:pt x="150" y="52"/>
                </a:cubicBezTo>
                <a:cubicBezTo>
                  <a:pt x="150" y="52"/>
                  <a:pt x="150" y="53"/>
                  <a:pt x="151" y="53"/>
                </a:cubicBezTo>
                <a:cubicBezTo>
                  <a:pt x="151" y="53"/>
                  <a:pt x="151" y="53"/>
                  <a:pt x="151" y="53"/>
                </a:cubicBezTo>
                <a:cubicBezTo>
                  <a:pt x="151" y="53"/>
                  <a:pt x="151" y="53"/>
                  <a:pt x="151" y="53"/>
                </a:cubicBezTo>
                <a:cubicBezTo>
                  <a:pt x="152" y="53"/>
                  <a:pt x="153" y="53"/>
                  <a:pt x="153" y="53"/>
                </a:cubicBezTo>
                <a:cubicBezTo>
                  <a:pt x="154" y="53"/>
                  <a:pt x="154" y="53"/>
                  <a:pt x="155" y="54"/>
                </a:cubicBezTo>
                <a:cubicBezTo>
                  <a:pt x="155" y="54"/>
                  <a:pt x="155" y="54"/>
                  <a:pt x="156" y="54"/>
                </a:cubicBezTo>
                <a:cubicBezTo>
                  <a:pt x="156" y="54"/>
                  <a:pt x="157" y="55"/>
                  <a:pt x="157" y="55"/>
                </a:cubicBezTo>
                <a:cubicBezTo>
                  <a:pt x="158" y="55"/>
                  <a:pt x="158" y="55"/>
                  <a:pt x="159" y="55"/>
                </a:cubicBezTo>
                <a:cubicBezTo>
                  <a:pt x="159" y="56"/>
                  <a:pt x="160" y="56"/>
                  <a:pt x="160" y="56"/>
                </a:cubicBezTo>
                <a:cubicBezTo>
                  <a:pt x="160" y="57"/>
                  <a:pt x="160" y="57"/>
                  <a:pt x="160" y="57"/>
                </a:cubicBezTo>
                <a:cubicBezTo>
                  <a:pt x="160" y="58"/>
                  <a:pt x="160" y="58"/>
                  <a:pt x="159" y="59"/>
                </a:cubicBezTo>
                <a:cubicBezTo>
                  <a:pt x="157" y="60"/>
                  <a:pt x="154" y="59"/>
                  <a:pt x="152" y="58"/>
                </a:cubicBezTo>
                <a:cubicBezTo>
                  <a:pt x="152" y="58"/>
                  <a:pt x="151" y="58"/>
                  <a:pt x="151" y="58"/>
                </a:cubicBezTo>
                <a:cubicBezTo>
                  <a:pt x="151" y="58"/>
                  <a:pt x="151" y="57"/>
                  <a:pt x="150" y="57"/>
                </a:cubicBezTo>
                <a:cubicBezTo>
                  <a:pt x="150" y="58"/>
                  <a:pt x="151" y="58"/>
                  <a:pt x="151" y="59"/>
                </a:cubicBezTo>
                <a:cubicBezTo>
                  <a:pt x="151" y="59"/>
                  <a:pt x="152" y="59"/>
                  <a:pt x="152" y="59"/>
                </a:cubicBezTo>
                <a:cubicBezTo>
                  <a:pt x="153" y="60"/>
                  <a:pt x="153" y="60"/>
                  <a:pt x="152" y="60"/>
                </a:cubicBezTo>
                <a:cubicBezTo>
                  <a:pt x="152" y="61"/>
                  <a:pt x="153" y="62"/>
                  <a:pt x="153" y="63"/>
                </a:cubicBezTo>
                <a:cubicBezTo>
                  <a:pt x="153" y="63"/>
                  <a:pt x="154" y="63"/>
                  <a:pt x="154" y="63"/>
                </a:cubicBezTo>
                <a:cubicBezTo>
                  <a:pt x="154" y="63"/>
                  <a:pt x="154" y="63"/>
                  <a:pt x="154" y="63"/>
                </a:cubicBezTo>
                <a:cubicBezTo>
                  <a:pt x="155" y="63"/>
                  <a:pt x="155" y="63"/>
                  <a:pt x="155" y="63"/>
                </a:cubicBezTo>
                <a:cubicBezTo>
                  <a:pt x="156" y="64"/>
                  <a:pt x="157" y="64"/>
                  <a:pt x="156" y="63"/>
                </a:cubicBezTo>
                <a:cubicBezTo>
                  <a:pt x="156" y="63"/>
                  <a:pt x="156" y="63"/>
                  <a:pt x="156" y="63"/>
                </a:cubicBezTo>
                <a:cubicBezTo>
                  <a:pt x="155" y="62"/>
                  <a:pt x="155" y="62"/>
                  <a:pt x="155" y="62"/>
                </a:cubicBezTo>
                <a:cubicBezTo>
                  <a:pt x="155" y="61"/>
                  <a:pt x="155" y="61"/>
                  <a:pt x="155" y="61"/>
                </a:cubicBezTo>
                <a:cubicBezTo>
                  <a:pt x="156" y="62"/>
                  <a:pt x="157" y="62"/>
                  <a:pt x="158" y="62"/>
                </a:cubicBezTo>
                <a:cubicBezTo>
                  <a:pt x="158" y="62"/>
                  <a:pt x="158" y="62"/>
                  <a:pt x="159" y="62"/>
                </a:cubicBezTo>
                <a:cubicBezTo>
                  <a:pt x="159" y="62"/>
                  <a:pt x="159" y="62"/>
                  <a:pt x="159" y="62"/>
                </a:cubicBezTo>
                <a:cubicBezTo>
                  <a:pt x="160" y="61"/>
                  <a:pt x="159" y="61"/>
                  <a:pt x="159" y="60"/>
                </a:cubicBezTo>
                <a:cubicBezTo>
                  <a:pt x="159" y="59"/>
                  <a:pt x="161" y="60"/>
                  <a:pt x="161" y="59"/>
                </a:cubicBezTo>
                <a:cubicBezTo>
                  <a:pt x="162" y="58"/>
                  <a:pt x="163" y="59"/>
                  <a:pt x="163" y="59"/>
                </a:cubicBezTo>
                <a:cubicBezTo>
                  <a:pt x="163" y="59"/>
                  <a:pt x="163" y="59"/>
                  <a:pt x="163" y="59"/>
                </a:cubicBezTo>
                <a:cubicBezTo>
                  <a:pt x="163" y="59"/>
                  <a:pt x="164" y="59"/>
                  <a:pt x="164" y="59"/>
                </a:cubicBezTo>
                <a:cubicBezTo>
                  <a:pt x="164" y="58"/>
                  <a:pt x="164" y="58"/>
                  <a:pt x="164" y="57"/>
                </a:cubicBezTo>
                <a:cubicBezTo>
                  <a:pt x="163" y="57"/>
                  <a:pt x="163" y="57"/>
                  <a:pt x="163" y="57"/>
                </a:cubicBezTo>
                <a:cubicBezTo>
                  <a:pt x="163" y="57"/>
                  <a:pt x="163" y="57"/>
                  <a:pt x="163" y="57"/>
                </a:cubicBezTo>
                <a:cubicBezTo>
                  <a:pt x="163" y="56"/>
                  <a:pt x="164" y="56"/>
                  <a:pt x="164" y="56"/>
                </a:cubicBezTo>
                <a:cubicBezTo>
                  <a:pt x="164" y="55"/>
                  <a:pt x="163" y="55"/>
                  <a:pt x="163" y="54"/>
                </a:cubicBezTo>
                <a:cubicBezTo>
                  <a:pt x="164" y="54"/>
                  <a:pt x="164" y="55"/>
                  <a:pt x="164" y="55"/>
                </a:cubicBezTo>
                <a:cubicBezTo>
                  <a:pt x="164" y="55"/>
                  <a:pt x="165" y="55"/>
                  <a:pt x="165" y="54"/>
                </a:cubicBezTo>
                <a:cubicBezTo>
                  <a:pt x="166" y="55"/>
                  <a:pt x="166" y="56"/>
                  <a:pt x="166" y="56"/>
                </a:cubicBezTo>
                <a:cubicBezTo>
                  <a:pt x="166" y="56"/>
                  <a:pt x="165" y="56"/>
                  <a:pt x="164" y="57"/>
                </a:cubicBezTo>
                <a:cubicBezTo>
                  <a:pt x="165" y="57"/>
                  <a:pt x="166" y="58"/>
                  <a:pt x="167" y="58"/>
                </a:cubicBezTo>
                <a:cubicBezTo>
                  <a:pt x="167" y="58"/>
                  <a:pt x="167" y="58"/>
                  <a:pt x="168" y="58"/>
                </a:cubicBezTo>
                <a:cubicBezTo>
                  <a:pt x="168" y="57"/>
                  <a:pt x="168" y="57"/>
                  <a:pt x="168" y="56"/>
                </a:cubicBezTo>
                <a:cubicBezTo>
                  <a:pt x="168" y="56"/>
                  <a:pt x="169" y="56"/>
                  <a:pt x="169" y="56"/>
                </a:cubicBezTo>
                <a:cubicBezTo>
                  <a:pt x="170" y="56"/>
                  <a:pt x="171" y="55"/>
                  <a:pt x="171" y="55"/>
                </a:cubicBezTo>
                <a:cubicBezTo>
                  <a:pt x="172" y="55"/>
                  <a:pt x="173" y="55"/>
                  <a:pt x="173" y="54"/>
                </a:cubicBezTo>
                <a:cubicBezTo>
                  <a:pt x="173" y="54"/>
                  <a:pt x="173" y="55"/>
                  <a:pt x="173" y="55"/>
                </a:cubicBezTo>
                <a:cubicBezTo>
                  <a:pt x="173" y="55"/>
                  <a:pt x="173" y="55"/>
                  <a:pt x="173" y="55"/>
                </a:cubicBezTo>
                <a:cubicBezTo>
                  <a:pt x="174" y="55"/>
                  <a:pt x="173" y="54"/>
                  <a:pt x="175" y="54"/>
                </a:cubicBezTo>
                <a:cubicBezTo>
                  <a:pt x="175" y="54"/>
                  <a:pt x="175" y="54"/>
                  <a:pt x="175" y="55"/>
                </a:cubicBezTo>
                <a:cubicBezTo>
                  <a:pt x="175" y="55"/>
                  <a:pt x="175" y="55"/>
                  <a:pt x="174" y="55"/>
                </a:cubicBezTo>
                <a:cubicBezTo>
                  <a:pt x="174" y="55"/>
                  <a:pt x="174" y="55"/>
                  <a:pt x="174" y="55"/>
                </a:cubicBezTo>
                <a:cubicBezTo>
                  <a:pt x="175" y="55"/>
                  <a:pt x="175" y="55"/>
                  <a:pt x="176" y="55"/>
                </a:cubicBezTo>
                <a:cubicBezTo>
                  <a:pt x="176" y="55"/>
                  <a:pt x="176" y="55"/>
                  <a:pt x="176" y="55"/>
                </a:cubicBezTo>
                <a:cubicBezTo>
                  <a:pt x="176" y="55"/>
                  <a:pt x="176" y="55"/>
                  <a:pt x="177" y="54"/>
                </a:cubicBezTo>
                <a:cubicBezTo>
                  <a:pt x="177" y="54"/>
                  <a:pt x="178" y="54"/>
                  <a:pt x="178" y="54"/>
                </a:cubicBezTo>
                <a:cubicBezTo>
                  <a:pt x="178" y="54"/>
                  <a:pt x="179" y="55"/>
                  <a:pt x="179" y="54"/>
                </a:cubicBezTo>
                <a:cubicBezTo>
                  <a:pt x="179" y="54"/>
                  <a:pt x="179" y="54"/>
                  <a:pt x="180" y="54"/>
                </a:cubicBezTo>
                <a:cubicBezTo>
                  <a:pt x="180" y="54"/>
                  <a:pt x="181" y="54"/>
                  <a:pt x="181" y="54"/>
                </a:cubicBezTo>
                <a:cubicBezTo>
                  <a:pt x="181" y="54"/>
                  <a:pt x="181" y="54"/>
                  <a:pt x="181" y="54"/>
                </a:cubicBezTo>
                <a:cubicBezTo>
                  <a:pt x="181" y="55"/>
                  <a:pt x="181" y="55"/>
                  <a:pt x="182" y="55"/>
                </a:cubicBezTo>
                <a:cubicBezTo>
                  <a:pt x="182" y="55"/>
                  <a:pt x="182" y="54"/>
                  <a:pt x="182" y="54"/>
                </a:cubicBezTo>
                <a:cubicBezTo>
                  <a:pt x="183" y="54"/>
                  <a:pt x="183" y="54"/>
                  <a:pt x="183" y="53"/>
                </a:cubicBezTo>
                <a:cubicBezTo>
                  <a:pt x="183" y="53"/>
                  <a:pt x="183" y="53"/>
                  <a:pt x="183" y="52"/>
                </a:cubicBezTo>
                <a:cubicBezTo>
                  <a:pt x="183" y="52"/>
                  <a:pt x="183" y="52"/>
                  <a:pt x="183" y="52"/>
                </a:cubicBezTo>
                <a:cubicBezTo>
                  <a:pt x="183" y="52"/>
                  <a:pt x="183" y="52"/>
                  <a:pt x="183" y="52"/>
                </a:cubicBezTo>
                <a:cubicBezTo>
                  <a:pt x="184" y="52"/>
                  <a:pt x="185" y="52"/>
                  <a:pt x="186" y="52"/>
                </a:cubicBezTo>
                <a:cubicBezTo>
                  <a:pt x="188" y="53"/>
                  <a:pt x="190" y="54"/>
                  <a:pt x="192" y="55"/>
                </a:cubicBezTo>
                <a:cubicBezTo>
                  <a:pt x="192" y="55"/>
                  <a:pt x="192" y="55"/>
                  <a:pt x="192" y="55"/>
                </a:cubicBezTo>
                <a:cubicBezTo>
                  <a:pt x="192" y="55"/>
                  <a:pt x="193" y="54"/>
                  <a:pt x="193" y="54"/>
                </a:cubicBezTo>
                <a:cubicBezTo>
                  <a:pt x="192" y="54"/>
                  <a:pt x="192" y="54"/>
                  <a:pt x="192" y="53"/>
                </a:cubicBezTo>
                <a:cubicBezTo>
                  <a:pt x="191" y="53"/>
                  <a:pt x="192" y="53"/>
                  <a:pt x="192" y="52"/>
                </a:cubicBezTo>
                <a:cubicBezTo>
                  <a:pt x="191" y="52"/>
                  <a:pt x="190" y="52"/>
                  <a:pt x="190" y="52"/>
                </a:cubicBezTo>
                <a:cubicBezTo>
                  <a:pt x="190" y="51"/>
                  <a:pt x="191" y="51"/>
                  <a:pt x="191" y="50"/>
                </a:cubicBezTo>
                <a:cubicBezTo>
                  <a:pt x="190" y="50"/>
                  <a:pt x="190" y="50"/>
                  <a:pt x="190" y="50"/>
                </a:cubicBezTo>
                <a:cubicBezTo>
                  <a:pt x="190" y="49"/>
                  <a:pt x="191" y="48"/>
                  <a:pt x="192" y="48"/>
                </a:cubicBezTo>
                <a:cubicBezTo>
                  <a:pt x="192" y="47"/>
                  <a:pt x="192" y="47"/>
                  <a:pt x="192" y="47"/>
                </a:cubicBezTo>
                <a:cubicBezTo>
                  <a:pt x="192" y="47"/>
                  <a:pt x="192" y="47"/>
                  <a:pt x="192" y="46"/>
                </a:cubicBezTo>
                <a:cubicBezTo>
                  <a:pt x="189" y="44"/>
                  <a:pt x="186" y="42"/>
                  <a:pt x="183" y="40"/>
                </a:cubicBezTo>
                <a:cubicBezTo>
                  <a:pt x="183" y="40"/>
                  <a:pt x="183" y="40"/>
                  <a:pt x="183" y="40"/>
                </a:cubicBezTo>
                <a:cubicBezTo>
                  <a:pt x="183" y="40"/>
                  <a:pt x="183" y="40"/>
                  <a:pt x="183" y="40"/>
                </a:cubicBezTo>
                <a:cubicBezTo>
                  <a:pt x="183" y="40"/>
                  <a:pt x="183" y="41"/>
                  <a:pt x="183" y="41"/>
                </a:cubicBezTo>
                <a:cubicBezTo>
                  <a:pt x="182" y="41"/>
                  <a:pt x="182" y="41"/>
                  <a:pt x="182" y="41"/>
                </a:cubicBezTo>
                <a:cubicBezTo>
                  <a:pt x="182" y="41"/>
                  <a:pt x="181" y="41"/>
                  <a:pt x="181" y="41"/>
                </a:cubicBezTo>
                <a:cubicBezTo>
                  <a:pt x="181" y="41"/>
                  <a:pt x="181" y="41"/>
                  <a:pt x="181" y="41"/>
                </a:cubicBezTo>
                <a:cubicBezTo>
                  <a:pt x="181" y="41"/>
                  <a:pt x="180" y="41"/>
                  <a:pt x="181" y="41"/>
                </a:cubicBezTo>
                <a:cubicBezTo>
                  <a:pt x="181" y="41"/>
                  <a:pt x="181" y="42"/>
                  <a:pt x="181" y="42"/>
                </a:cubicBezTo>
                <a:cubicBezTo>
                  <a:pt x="181" y="42"/>
                  <a:pt x="181" y="42"/>
                  <a:pt x="181" y="42"/>
                </a:cubicBezTo>
                <a:cubicBezTo>
                  <a:pt x="181" y="42"/>
                  <a:pt x="180" y="42"/>
                  <a:pt x="180" y="42"/>
                </a:cubicBezTo>
                <a:cubicBezTo>
                  <a:pt x="180" y="42"/>
                  <a:pt x="180" y="42"/>
                  <a:pt x="179" y="42"/>
                </a:cubicBezTo>
                <a:cubicBezTo>
                  <a:pt x="179" y="42"/>
                  <a:pt x="179" y="42"/>
                  <a:pt x="179" y="42"/>
                </a:cubicBezTo>
                <a:cubicBezTo>
                  <a:pt x="179" y="42"/>
                  <a:pt x="179" y="42"/>
                  <a:pt x="179" y="42"/>
                </a:cubicBezTo>
                <a:cubicBezTo>
                  <a:pt x="179" y="43"/>
                  <a:pt x="179" y="43"/>
                  <a:pt x="180" y="43"/>
                </a:cubicBezTo>
                <a:cubicBezTo>
                  <a:pt x="180" y="43"/>
                  <a:pt x="180" y="43"/>
                  <a:pt x="180" y="43"/>
                </a:cubicBezTo>
                <a:cubicBezTo>
                  <a:pt x="179" y="43"/>
                  <a:pt x="179" y="44"/>
                  <a:pt x="179" y="44"/>
                </a:cubicBezTo>
                <a:cubicBezTo>
                  <a:pt x="178" y="44"/>
                  <a:pt x="178" y="44"/>
                  <a:pt x="177" y="44"/>
                </a:cubicBezTo>
                <a:cubicBezTo>
                  <a:pt x="176" y="43"/>
                  <a:pt x="176" y="44"/>
                  <a:pt x="175" y="43"/>
                </a:cubicBezTo>
                <a:cubicBezTo>
                  <a:pt x="175" y="43"/>
                  <a:pt x="175" y="43"/>
                  <a:pt x="175" y="43"/>
                </a:cubicBezTo>
                <a:cubicBezTo>
                  <a:pt x="176" y="43"/>
                  <a:pt x="176" y="42"/>
                  <a:pt x="177" y="42"/>
                </a:cubicBezTo>
                <a:cubicBezTo>
                  <a:pt x="177" y="42"/>
                  <a:pt x="177" y="42"/>
                  <a:pt x="177" y="42"/>
                </a:cubicBezTo>
                <a:cubicBezTo>
                  <a:pt x="177" y="42"/>
                  <a:pt x="177" y="42"/>
                  <a:pt x="177" y="42"/>
                </a:cubicBezTo>
                <a:cubicBezTo>
                  <a:pt x="177" y="42"/>
                  <a:pt x="177" y="42"/>
                  <a:pt x="177" y="42"/>
                </a:cubicBezTo>
                <a:cubicBezTo>
                  <a:pt x="177" y="41"/>
                  <a:pt x="178" y="41"/>
                  <a:pt x="178" y="41"/>
                </a:cubicBezTo>
                <a:cubicBezTo>
                  <a:pt x="178" y="41"/>
                  <a:pt x="178" y="41"/>
                  <a:pt x="178" y="41"/>
                </a:cubicBezTo>
                <a:cubicBezTo>
                  <a:pt x="178" y="40"/>
                  <a:pt x="178" y="40"/>
                  <a:pt x="178" y="40"/>
                </a:cubicBezTo>
                <a:cubicBezTo>
                  <a:pt x="178" y="40"/>
                  <a:pt x="179" y="40"/>
                  <a:pt x="179" y="39"/>
                </a:cubicBezTo>
                <a:cubicBezTo>
                  <a:pt x="179" y="39"/>
                  <a:pt x="179" y="40"/>
                  <a:pt x="179" y="40"/>
                </a:cubicBezTo>
                <a:cubicBezTo>
                  <a:pt x="180" y="39"/>
                  <a:pt x="180" y="39"/>
                  <a:pt x="181" y="38"/>
                </a:cubicBezTo>
                <a:cubicBezTo>
                  <a:pt x="165" y="29"/>
                  <a:pt x="147" y="24"/>
                  <a:pt x="128" y="24"/>
                </a:cubicBezTo>
                <a:cubicBezTo>
                  <a:pt x="112" y="24"/>
                  <a:pt x="97" y="28"/>
                  <a:pt x="83" y="34"/>
                </a:cubicBezTo>
                <a:moveTo>
                  <a:pt x="84" y="39"/>
                </a:moveTo>
                <a:cubicBezTo>
                  <a:pt x="84" y="39"/>
                  <a:pt x="84" y="39"/>
                  <a:pt x="84" y="39"/>
                </a:cubicBezTo>
                <a:cubicBezTo>
                  <a:pt x="84" y="39"/>
                  <a:pt x="84" y="39"/>
                  <a:pt x="84" y="39"/>
                </a:cubicBezTo>
                <a:cubicBezTo>
                  <a:pt x="84" y="39"/>
                  <a:pt x="84" y="39"/>
                  <a:pt x="84" y="39"/>
                </a:cubicBezTo>
                <a:cubicBezTo>
                  <a:pt x="84" y="39"/>
                  <a:pt x="84" y="39"/>
                  <a:pt x="84" y="39"/>
                </a:cubicBezTo>
                <a:moveTo>
                  <a:pt x="174" y="99"/>
                </a:moveTo>
                <a:cubicBezTo>
                  <a:pt x="174" y="99"/>
                  <a:pt x="174" y="99"/>
                  <a:pt x="173" y="99"/>
                </a:cubicBezTo>
                <a:cubicBezTo>
                  <a:pt x="173" y="99"/>
                  <a:pt x="173" y="98"/>
                  <a:pt x="173" y="98"/>
                </a:cubicBezTo>
                <a:cubicBezTo>
                  <a:pt x="174" y="98"/>
                  <a:pt x="174" y="98"/>
                  <a:pt x="174" y="97"/>
                </a:cubicBezTo>
                <a:cubicBezTo>
                  <a:pt x="174" y="97"/>
                  <a:pt x="173" y="97"/>
                  <a:pt x="173" y="97"/>
                </a:cubicBezTo>
                <a:cubicBezTo>
                  <a:pt x="173" y="97"/>
                  <a:pt x="173" y="97"/>
                  <a:pt x="172" y="97"/>
                </a:cubicBezTo>
                <a:cubicBezTo>
                  <a:pt x="172" y="97"/>
                  <a:pt x="172" y="97"/>
                  <a:pt x="172" y="97"/>
                </a:cubicBezTo>
                <a:cubicBezTo>
                  <a:pt x="172" y="96"/>
                  <a:pt x="172" y="96"/>
                  <a:pt x="172" y="95"/>
                </a:cubicBezTo>
                <a:cubicBezTo>
                  <a:pt x="171" y="95"/>
                  <a:pt x="171" y="95"/>
                  <a:pt x="171" y="95"/>
                </a:cubicBezTo>
                <a:cubicBezTo>
                  <a:pt x="171" y="95"/>
                  <a:pt x="171" y="95"/>
                  <a:pt x="171" y="95"/>
                </a:cubicBezTo>
                <a:cubicBezTo>
                  <a:pt x="171" y="95"/>
                  <a:pt x="171" y="95"/>
                  <a:pt x="171" y="95"/>
                </a:cubicBezTo>
                <a:cubicBezTo>
                  <a:pt x="171" y="95"/>
                  <a:pt x="172" y="95"/>
                  <a:pt x="172" y="95"/>
                </a:cubicBezTo>
                <a:cubicBezTo>
                  <a:pt x="172" y="95"/>
                  <a:pt x="172" y="95"/>
                  <a:pt x="172" y="95"/>
                </a:cubicBezTo>
                <a:cubicBezTo>
                  <a:pt x="172" y="95"/>
                  <a:pt x="172" y="94"/>
                  <a:pt x="172" y="94"/>
                </a:cubicBezTo>
                <a:cubicBezTo>
                  <a:pt x="172" y="94"/>
                  <a:pt x="172" y="94"/>
                  <a:pt x="172" y="94"/>
                </a:cubicBezTo>
                <a:cubicBezTo>
                  <a:pt x="172" y="94"/>
                  <a:pt x="172" y="94"/>
                  <a:pt x="172" y="94"/>
                </a:cubicBezTo>
                <a:cubicBezTo>
                  <a:pt x="172" y="94"/>
                  <a:pt x="172" y="93"/>
                  <a:pt x="173" y="93"/>
                </a:cubicBezTo>
                <a:cubicBezTo>
                  <a:pt x="173" y="93"/>
                  <a:pt x="174" y="94"/>
                  <a:pt x="174" y="94"/>
                </a:cubicBezTo>
                <a:cubicBezTo>
                  <a:pt x="174" y="94"/>
                  <a:pt x="174" y="94"/>
                  <a:pt x="174" y="94"/>
                </a:cubicBezTo>
                <a:cubicBezTo>
                  <a:pt x="174" y="93"/>
                  <a:pt x="174" y="93"/>
                  <a:pt x="174" y="93"/>
                </a:cubicBezTo>
                <a:cubicBezTo>
                  <a:pt x="174" y="93"/>
                  <a:pt x="174" y="92"/>
                  <a:pt x="174" y="92"/>
                </a:cubicBezTo>
                <a:cubicBezTo>
                  <a:pt x="174" y="92"/>
                  <a:pt x="174" y="92"/>
                  <a:pt x="174" y="92"/>
                </a:cubicBezTo>
                <a:cubicBezTo>
                  <a:pt x="174" y="92"/>
                  <a:pt x="174" y="91"/>
                  <a:pt x="174" y="91"/>
                </a:cubicBezTo>
                <a:cubicBezTo>
                  <a:pt x="174" y="91"/>
                  <a:pt x="174" y="91"/>
                  <a:pt x="173" y="91"/>
                </a:cubicBezTo>
                <a:cubicBezTo>
                  <a:pt x="173" y="91"/>
                  <a:pt x="173" y="91"/>
                  <a:pt x="173" y="91"/>
                </a:cubicBezTo>
                <a:cubicBezTo>
                  <a:pt x="173" y="91"/>
                  <a:pt x="172" y="91"/>
                  <a:pt x="172" y="91"/>
                </a:cubicBezTo>
                <a:cubicBezTo>
                  <a:pt x="171" y="91"/>
                  <a:pt x="171" y="92"/>
                  <a:pt x="170" y="92"/>
                </a:cubicBezTo>
                <a:cubicBezTo>
                  <a:pt x="170" y="92"/>
                  <a:pt x="170" y="92"/>
                  <a:pt x="170" y="92"/>
                </a:cubicBezTo>
                <a:cubicBezTo>
                  <a:pt x="170" y="92"/>
                  <a:pt x="169" y="92"/>
                  <a:pt x="169" y="92"/>
                </a:cubicBezTo>
                <a:cubicBezTo>
                  <a:pt x="169" y="93"/>
                  <a:pt x="169" y="93"/>
                  <a:pt x="169" y="93"/>
                </a:cubicBezTo>
                <a:cubicBezTo>
                  <a:pt x="169" y="93"/>
                  <a:pt x="169" y="93"/>
                  <a:pt x="169" y="93"/>
                </a:cubicBezTo>
                <a:cubicBezTo>
                  <a:pt x="169" y="93"/>
                  <a:pt x="168" y="93"/>
                  <a:pt x="168" y="93"/>
                </a:cubicBezTo>
                <a:cubicBezTo>
                  <a:pt x="168" y="93"/>
                  <a:pt x="168" y="93"/>
                  <a:pt x="168" y="93"/>
                </a:cubicBezTo>
                <a:cubicBezTo>
                  <a:pt x="168" y="93"/>
                  <a:pt x="167" y="94"/>
                  <a:pt x="167" y="94"/>
                </a:cubicBezTo>
                <a:cubicBezTo>
                  <a:pt x="167" y="94"/>
                  <a:pt x="167" y="94"/>
                  <a:pt x="167" y="95"/>
                </a:cubicBezTo>
                <a:cubicBezTo>
                  <a:pt x="167" y="95"/>
                  <a:pt x="167" y="95"/>
                  <a:pt x="167" y="95"/>
                </a:cubicBezTo>
                <a:cubicBezTo>
                  <a:pt x="167" y="95"/>
                  <a:pt x="167" y="95"/>
                  <a:pt x="167" y="95"/>
                </a:cubicBezTo>
                <a:cubicBezTo>
                  <a:pt x="167" y="95"/>
                  <a:pt x="168" y="96"/>
                  <a:pt x="168" y="96"/>
                </a:cubicBezTo>
                <a:cubicBezTo>
                  <a:pt x="168" y="96"/>
                  <a:pt x="168" y="96"/>
                  <a:pt x="168" y="96"/>
                </a:cubicBezTo>
                <a:cubicBezTo>
                  <a:pt x="168" y="96"/>
                  <a:pt x="168" y="96"/>
                  <a:pt x="168" y="96"/>
                </a:cubicBezTo>
                <a:cubicBezTo>
                  <a:pt x="168" y="96"/>
                  <a:pt x="168" y="96"/>
                  <a:pt x="168" y="96"/>
                </a:cubicBezTo>
                <a:cubicBezTo>
                  <a:pt x="168" y="96"/>
                  <a:pt x="168" y="96"/>
                  <a:pt x="168" y="96"/>
                </a:cubicBezTo>
                <a:cubicBezTo>
                  <a:pt x="168" y="96"/>
                  <a:pt x="167" y="97"/>
                  <a:pt x="168" y="97"/>
                </a:cubicBezTo>
                <a:cubicBezTo>
                  <a:pt x="168" y="97"/>
                  <a:pt x="168" y="97"/>
                  <a:pt x="168" y="97"/>
                </a:cubicBezTo>
                <a:cubicBezTo>
                  <a:pt x="168" y="97"/>
                  <a:pt x="168" y="97"/>
                  <a:pt x="168" y="97"/>
                </a:cubicBezTo>
                <a:cubicBezTo>
                  <a:pt x="168" y="98"/>
                  <a:pt x="168" y="98"/>
                  <a:pt x="169" y="98"/>
                </a:cubicBezTo>
                <a:cubicBezTo>
                  <a:pt x="169" y="98"/>
                  <a:pt x="169" y="98"/>
                  <a:pt x="169" y="98"/>
                </a:cubicBezTo>
                <a:cubicBezTo>
                  <a:pt x="169" y="99"/>
                  <a:pt x="169" y="99"/>
                  <a:pt x="169" y="99"/>
                </a:cubicBezTo>
                <a:cubicBezTo>
                  <a:pt x="170" y="99"/>
                  <a:pt x="170" y="99"/>
                  <a:pt x="170" y="100"/>
                </a:cubicBezTo>
                <a:cubicBezTo>
                  <a:pt x="170" y="100"/>
                  <a:pt x="170" y="100"/>
                  <a:pt x="170" y="100"/>
                </a:cubicBezTo>
                <a:cubicBezTo>
                  <a:pt x="170" y="100"/>
                  <a:pt x="171" y="100"/>
                  <a:pt x="171" y="101"/>
                </a:cubicBezTo>
                <a:cubicBezTo>
                  <a:pt x="171" y="101"/>
                  <a:pt x="171" y="101"/>
                  <a:pt x="171" y="101"/>
                </a:cubicBezTo>
                <a:cubicBezTo>
                  <a:pt x="171" y="101"/>
                  <a:pt x="171" y="101"/>
                  <a:pt x="171" y="101"/>
                </a:cubicBezTo>
                <a:cubicBezTo>
                  <a:pt x="170" y="100"/>
                  <a:pt x="170" y="101"/>
                  <a:pt x="170" y="102"/>
                </a:cubicBezTo>
                <a:cubicBezTo>
                  <a:pt x="170" y="102"/>
                  <a:pt x="170" y="102"/>
                  <a:pt x="170" y="102"/>
                </a:cubicBezTo>
                <a:cubicBezTo>
                  <a:pt x="170" y="102"/>
                  <a:pt x="170" y="102"/>
                  <a:pt x="170" y="102"/>
                </a:cubicBezTo>
                <a:cubicBezTo>
                  <a:pt x="170" y="102"/>
                  <a:pt x="170" y="102"/>
                  <a:pt x="170" y="102"/>
                </a:cubicBezTo>
                <a:cubicBezTo>
                  <a:pt x="170" y="102"/>
                  <a:pt x="170" y="102"/>
                  <a:pt x="169" y="102"/>
                </a:cubicBezTo>
                <a:cubicBezTo>
                  <a:pt x="169" y="102"/>
                  <a:pt x="169" y="102"/>
                  <a:pt x="169" y="102"/>
                </a:cubicBezTo>
                <a:cubicBezTo>
                  <a:pt x="169" y="103"/>
                  <a:pt x="169" y="104"/>
                  <a:pt x="169" y="105"/>
                </a:cubicBezTo>
                <a:cubicBezTo>
                  <a:pt x="170" y="105"/>
                  <a:pt x="170" y="105"/>
                  <a:pt x="171" y="105"/>
                </a:cubicBezTo>
                <a:cubicBezTo>
                  <a:pt x="171" y="106"/>
                  <a:pt x="173" y="106"/>
                  <a:pt x="174" y="106"/>
                </a:cubicBezTo>
                <a:cubicBezTo>
                  <a:pt x="174" y="106"/>
                  <a:pt x="175" y="106"/>
                  <a:pt x="175" y="106"/>
                </a:cubicBezTo>
                <a:cubicBezTo>
                  <a:pt x="175" y="105"/>
                  <a:pt x="175" y="104"/>
                  <a:pt x="175" y="104"/>
                </a:cubicBezTo>
                <a:cubicBezTo>
                  <a:pt x="175" y="104"/>
                  <a:pt x="175" y="104"/>
                  <a:pt x="175" y="103"/>
                </a:cubicBezTo>
                <a:cubicBezTo>
                  <a:pt x="175" y="103"/>
                  <a:pt x="175" y="103"/>
                  <a:pt x="175" y="103"/>
                </a:cubicBezTo>
                <a:cubicBezTo>
                  <a:pt x="175" y="102"/>
                  <a:pt x="175" y="102"/>
                  <a:pt x="175" y="102"/>
                </a:cubicBezTo>
                <a:cubicBezTo>
                  <a:pt x="175" y="102"/>
                  <a:pt x="174" y="102"/>
                  <a:pt x="174" y="102"/>
                </a:cubicBezTo>
                <a:cubicBezTo>
                  <a:pt x="174" y="102"/>
                  <a:pt x="174" y="102"/>
                  <a:pt x="174" y="102"/>
                </a:cubicBezTo>
                <a:cubicBezTo>
                  <a:pt x="174" y="102"/>
                  <a:pt x="174" y="102"/>
                  <a:pt x="174" y="102"/>
                </a:cubicBezTo>
                <a:cubicBezTo>
                  <a:pt x="175" y="102"/>
                  <a:pt x="175" y="102"/>
                  <a:pt x="175" y="102"/>
                </a:cubicBezTo>
                <a:cubicBezTo>
                  <a:pt x="175" y="102"/>
                  <a:pt x="175" y="102"/>
                  <a:pt x="175" y="102"/>
                </a:cubicBezTo>
                <a:cubicBezTo>
                  <a:pt x="175" y="102"/>
                  <a:pt x="175" y="102"/>
                  <a:pt x="175" y="102"/>
                </a:cubicBezTo>
                <a:cubicBezTo>
                  <a:pt x="175" y="101"/>
                  <a:pt x="175" y="101"/>
                  <a:pt x="175" y="101"/>
                </a:cubicBezTo>
                <a:cubicBezTo>
                  <a:pt x="175" y="101"/>
                  <a:pt x="175" y="101"/>
                  <a:pt x="175" y="101"/>
                </a:cubicBezTo>
                <a:cubicBezTo>
                  <a:pt x="174" y="101"/>
                  <a:pt x="174" y="101"/>
                  <a:pt x="174" y="101"/>
                </a:cubicBezTo>
                <a:cubicBezTo>
                  <a:pt x="174" y="101"/>
                  <a:pt x="174" y="100"/>
                  <a:pt x="174" y="100"/>
                </a:cubicBezTo>
                <a:cubicBezTo>
                  <a:pt x="174" y="100"/>
                  <a:pt x="174" y="100"/>
                  <a:pt x="174" y="100"/>
                </a:cubicBezTo>
                <a:cubicBezTo>
                  <a:pt x="174" y="100"/>
                  <a:pt x="175" y="100"/>
                  <a:pt x="175" y="100"/>
                </a:cubicBezTo>
                <a:cubicBezTo>
                  <a:pt x="175" y="100"/>
                  <a:pt x="175" y="100"/>
                  <a:pt x="175" y="100"/>
                </a:cubicBezTo>
                <a:cubicBezTo>
                  <a:pt x="175" y="100"/>
                  <a:pt x="175" y="100"/>
                  <a:pt x="175" y="100"/>
                </a:cubicBezTo>
                <a:cubicBezTo>
                  <a:pt x="175" y="100"/>
                  <a:pt x="175" y="100"/>
                  <a:pt x="175" y="100"/>
                </a:cubicBezTo>
                <a:cubicBezTo>
                  <a:pt x="175" y="100"/>
                  <a:pt x="175" y="100"/>
                  <a:pt x="175" y="100"/>
                </a:cubicBezTo>
                <a:cubicBezTo>
                  <a:pt x="175" y="100"/>
                  <a:pt x="175" y="100"/>
                  <a:pt x="175" y="100"/>
                </a:cubicBezTo>
                <a:cubicBezTo>
                  <a:pt x="176" y="100"/>
                  <a:pt x="176" y="100"/>
                  <a:pt x="176" y="100"/>
                </a:cubicBezTo>
                <a:cubicBezTo>
                  <a:pt x="176" y="100"/>
                  <a:pt x="176" y="100"/>
                  <a:pt x="176" y="100"/>
                </a:cubicBezTo>
                <a:cubicBezTo>
                  <a:pt x="176" y="100"/>
                  <a:pt x="176" y="100"/>
                  <a:pt x="176" y="100"/>
                </a:cubicBezTo>
                <a:cubicBezTo>
                  <a:pt x="176" y="100"/>
                  <a:pt x="176" y="100"/>
                  <a:pt x="176" y="100"/>
                </a:cubicBezTo>
                <a:cubicBezTo>
                  <a:pt x="176" y="99"/>
                  <a:pt x="176" y="99"/>
                  <a:pt x="175" y="99"/>
                </a:cubicBezTo>
                <a:cubicBezTo>
                  <a:pt x="175" y="99"/>
                  <a:pt x="175" y="98"/>
                  <a:pt x="175" y="98"/>
                </a:cubicBezTo>
                <a:cubicBezTo>
                  <a:pt x="175" y="98"/>
                  <a:pt x="174" y="98"/>
                  <a:pt x="174" y="98"/>
                </a:cubicBezTo>
                <a:cubicBezTo>
                  <a:pt x="174" y="99"/>
                  <a:pt x="174" y="99"/>
                  <a:pt x="174" y="100"/>
                </a:cubicBezTo>
                <a:cubicBezTo>
                  <a:pt x="174" y="99"/>
                  <a:pt x="174" y="99"/>
                  <a:pt x="174" y="99"/>
                </a:cubicBezTo>
                <a:cubicBezTo>
                  <a:pt x="174" y="99"/>
                  <a:pt x="174" y="99"/>
                  <a:pt x="174" y="99"/>
                </a:cubicBezTo>
                <a:cubicBezTo>
                  <a:pt x="174" y="99"/>
                  <a:pt x="174" y="99"/>
                  <a:pt x="174" y="99"/>
                </a:cubicBezTo>
                <a:moveTo>
                  <a:pt x="143" y="99"/>
                </a:moveTo>
                <a:cubicBezTo>
                  <a:pt x="143" y="99"/>
                  <a:pt x="143" y="99"/>
                  <a:pt x="143" y="99"/>
                </a:cubicBezTo>
                <a:cubicBezTo>
                  <a:pt x="143" y="99"/>
                  <a:pt x="143" y="99"/>
                  <a:pt x="143" y="99"/>
                </a:cubicBezTo>
                <a:cubicBezTo>
                  <a:pt x="143" y="99"/>
                  <a:pt x="143" y="99"/>
                  <a:pt x="143" y="99"/>
                </a:cubicBezTo>
                <a:cubicBezTo>
                  <a:pt x="143" y="99"/>
                  <a:pt x="143" y="99"/>
                  <a:pt x="143" y="99"/>
                </a:cubicBezTo>
                <a:cubicBezTo>
                  <a:pt x="143" y="99"/>
                  <a:pt x="143" y="99"/>
                  <a:pt x="143" y="99"/>
                </a:cubicBezTo>
                <a:moveTo>
                  <a:pt x="177" y="44"/>
                </a:moveTo>
                <a:cubicBezTo>
                  <a:pt x="178" y="44"/>
                  <a:pt x="178" y="44"/>
                  <a:pt x="178" y="44"/>
                </a:cubicBezTo>
                <a:cubicBezTo>
                  <a:pt x="178" y="46"/>
                  <a:pt x="177" y="45"/>
                  <a:pt x="177" y="47"/>
                </a:cubicBezTo>
                <a:cubicBezTo>
                  <a:pt x="177" y="48"/>
                  <a:pt x="177" y="49"/>
                  <a:pt x="178" y="49"/>
                </a:cubicBezTo>
                <a:cubicBezTo>
                  <a:pt x="178" y="49"/>
                  <a:pt x="179" y="49"/>
                  <a:pt x="179" y="50"/>
                </a:cubicBezTo>
                <a:cubicBezTo>
                  <a:pt x="178" y="50"/>
                  <a:pt x="178" y="50"/>
                  <a:pt x="177" y="50"/>
                </a:cubicBezTo>
                <a:cubicBezTo>
                  <a:pt x="177" y="50"/>
                  <a:pt x="177" y="50"/>
                  <a:pt x="176" y="50"/>
                </a:cubicBezTo>
                <a:cubicBezTo>
                  <a:pt x="176" y="50"/>
                  <a:pt x="176" y="50"/>
                  <a:pt x="176" y="50"/>
                </a:cubicBezTo>
                <a:cubicBezTo>
                  <a:pt x="175" y="50"/>
                  <a:pt x="175" y="50"/>
                  <a:pt x="175" y="50"/>
                </a:cubicBezTo>
                <a:cubicBezTo>
                  <a:pt x="175" y="49"/>
                  <a:pt x="175" y="49"/>
                  <a:pt x="175" y="49"/>
                </a:cubicBezTo>
                <a:cubicBezTo>
                  <a:pt x="175" y="49"/>
                  <a:pt x="175" y="49"/>
                  <a:pt x="176" y="49"/>
                </a:cubicBezTo>
                <a:cubicBezTo>
                  <a:pt x="175" y="49"/>
                  <a:pt x="174" y="48"/>
                  <a:pt x="174" y="48"/>
                </a:cubicBezTo>
                <a:cubicBezTo>
                  <a:pt x="173" y="48"/>
                  <a:pt x="173" y="48"/>
                  <a:pt x="172" y="48"/>
                </a:cubicBezTo>
                <a:cubicBezTo>
                  <a:pt x="172" y="48"/>
                  <a:pt x="172" y="48"/>
                  <a:pt x="172" y="48"/>
                </a:cubicBezTo>
                <a:cubicBezTo>
                  <a:pt x="172" y="47"/>
                  <a:pt x="172" y="47"/>
                  <a:pt x="172" y="47"/>
                </a:cubicBezTo>
                <a:cubicBezTo>
                  <a:pt x="173" y="47"/>
                  <a:pt x="173" y="47"/>
                  <a:pt x="173" y="47"/>
                </a:cubicBezTo>
                <a:cubicBezTo>
                  <a:pt x="174" y="47"/>
                  <a:pt x="174" y="46"/>
                  <a:pt x="174" y="46"/>
                </a:cubicBezTo>
                <a:cubicBezTo>
                  <a:pt x="174" y="46"/>
                  <a:pt x="174" y="46"/>
                  <a:pt x="173" y="45"/>
                </a:cubicBezTo>
                <a:cubicBezTo>
                  <a:pt x="173" y="45"/>
                  <a:pt x="174" y="45"/>
                  <a:pt x="174" y="45"/>
                </a:cubicBezTo>
                <a:cubicBezTo>
                  <a:pt x="174" y="45"/>
                  <a:pt x="174" y="45"/>
                  <a:pt x="174" y="45"/>
                </a:cubicBezTo>
                <a:cubicBezTo>
                  <a:pt x="175" y="45"/>
                  <a:pt x="175" y="44"/>
                  <a:pt x="175" y="44"/>
                </a:cubicBezTo>
                <a:cubicBezTo>
                  <a:pt x="176" y="44"/>
                  <a:pt x="177" y="44"/>
                  <a:pt x="177" y="44"/>
                </a:cubicBezTo>
                <a:moveTo>
                  <a:pt x="143" y="29"/>
                </a:moveTo>
                <a:cubicBezTo>
                  <a:pt x="142" y="29"/>
                  <a:pt x="142" y="29"/>
                  <a:pt x="142" y="30"/>
                </a:cubicBezTo>
                <a:cubicBezTo>
                  <a:pt x="141" y="30"/>
                  <a:pt x="141" y="30"/>
                  <a:pt x="141" y="30"/>
                </a:cubicBezTo>
                <a:cubicBezTo>
                  <a:pt x="140" y="30"/>
                  <a:pt x="140" y="30"/>
                  <a:pt x="140" y="30"/>
                </a:cubicBezTo>
                <a:cubicBezTo>
                  <a:pt x="139" y="30"/>
                  <a:pt x="138" y="30"/>
                  <a:pt x="137" y="30"/>
                </a:cubicBezTo>
                <a:cubicBezTo>
                  <a:pt x="137" y="30"/>
                  <a:pt x="137" y="30"/>
                  <a:pt x="137" y="30"/>
                </a:cubicBezTo>
                <a:cubicBezTo>
                  <a:pt x="137" y="29"/>
                  <a:pt x="137" y="29"/>
                  <a:pt x="138" y="28"/>
                </a:cubicBezTo>
                <a:cubicBezTo>
                  <a:pt x="138" y="28"/>
                  <a:pt x="138" y="28"/>
                  <a:pt x="138" y="28"/>
                </a:cubicBezTo>
                <a:cubicBezTo>
                  <a:pt x="136" y="28"/>
                  <a:pt x="134" y="29"/>
                  <a:pt x="133" y="28"/>
                </a:cubicBezTo>
                <a:cubicBezTo>
                  <a:pt x="133" y="28"/>
                  <a:pt x="133" y="28"/>
                  <a:pt x="133" y="28"/>
                </a:cubicBezTo>
                <a:cubicBezTo>
                  <a:pt x="134" y="28"/>
                  <a:pt x="134" y="28"/>
                  <a:pt x="134" y="27"/>
                </a:cubicBezTo>
                <a:cubicBezTo>
                  <a:pt x="135" y="27"/>
                  <a:pt x="135" y="27"/>
                  <a:pt x="135" y="26"/>
                </a:cubicBezTo>
                <a:cubicBezTo>
                  <a:pt x="135" y="26"/>
                  <a:pt x="136" y="27"/>
                  <a:pt x="136" y="27"/>
                </a:cubicBezTo>
                <a:cubicBezTo>
                  <a:pt x="137" y="28"/>
                  <a:pt x="137" y="27"/>
                  <a:pt x="138" y="28"/>
                </a:cubicBezTo>
                <a:cubicBezTo>
                  <a:pt x="138" y="28"/>
                  <a:pt x="138" y="27"/>
                  <a:pt x="138" y="27"/>
                </a:cubicBezTo>
                <a:cubicBezTo>
                  <a:pt x="139" y="27"/>
                  <a:pt x="139" y="27"/>
                  <a:pt x="139" y="26"/>
                </a:cubicBezTo>
                <a:cubicBezTo>
                  <a:pt x="139" y="27"/>
                  <a:pt x="139" y="27"/>
                  <a:pt x="139" y="28"/>
                </a:cubicBezTo>
                <a:cubicBezTo>
                  <a:pt x="139" y="28"/>
                  <a:pt x="139" y="28"/>
                  <a:pt x="139" y="28"/>
                </a:cubicBezTo>
                <a:cubicBezTo>
                  <a:pt x="140" y="27"/>
                  <a:pt x="140" y="27"/>
                  <a:pt x="141" y="27"/>
                </a:cubicBezTo>
                <a:cubicBezTo>
                  <a:pt x="141" y="27"/>
                  <a:pt x="141" y="27"/>
                  <a:pt x="141" y="27"/>
                </a:cubicBezTo>
                <a:cubicBezTo>
                  <a:pt x="141" y="27"/>
                  <a:pt x="141" y="27"/>
                  <a:pt x="141" y="27"/>
                </a:cubicBezTo>
                <a:cubicBezTo>
                  <a:pt x="142" y="27"/>
                  <a:pt x="142" y="27"/>
                  <a:pt x="143" y="27"/>
                </a:cubicBezTo>
                <a:cubicBezTo>
                  <a:pt x="143" y="27"/>
                  <a:pt x="143" y="28"/>
                  <a:pt x="144" y="28"/>
                </a:cubicBezTo>
                <a:cubicBezTo>
                  <a:pt x="144" y="28"/>
                  <a:pt x="144" y="28"/>
                  <a:pt x="144" y="28"/>
                </a:cubicBezTo>
                <a:cubicBezTo>
                  <a:pt x="144" y="28"/>
                  <a:pt x="144" y="28"/>
                  <a:pt x="144" y="28"/>
                </a:cubicBezTo>
                <a:cubicBezTo>
                  <a:pt x="143" y="28"/>
                  <a:pt x="143" y="29"/>
                  <a:pt x="143" y="29"/>
                </a:cubicBezTo>
                <a:moveTo>
                  <a:pt x="134" y="30"/>
                </a:moveTo>
                <a:cubicBezTo>
                  <a:pt x="135" y="30"/>
                  <a:pt x="135" y="30"/>
                  <a:pt x="135" y="30"/>
                </a:cubicBezTo>
                <a:cubicBezTo>
                  <a:pt x="136" y="30"/>
                  <a:pt x="136" y="31"/>
                  <a:pt x="136" y="31"/>
                </a:cubicBezTo>
                <a:cubicBezTo>
                  <a:pt x="136" y="31"/>
                  <a:pt x="136" y="31"/>
                  <a:pt x="136" y="31"/>
                </a:cubicBezTo>
                <a:cubicBezTo>
                  <a:pt x="135" y="31"/>
                  <a:pt x="135" y="32"/>
                  <a:pt x="135" y="32"/>
                </a:cubicBezTo>
                <a:cubicBezTo>
                  <a:pt x="134" y="32"/>
                  <a:pt x="134" y="33"/>
                  <a:pt x="134" y="33"/>
                </a:cubicBezTo>
                <a:cubicBezTo>
                  <a:pt x="134" y="34"/>
                  <a:pt x="134" y="34"/>
                  <a:pt x="134" y="34"/>
                </a:cubicBezTo>
                <a:cubicBezTo>
                  <a:pt x="133" y="34"/>
                  <a:pt x="133" y="34"/>
                  <a:pt x="133" y="34"/>
                </a:cubicBezTo>
                <a:cubicBezTo>
                  <a:pt x="132" y="35"/>
                  <a:pt x="132" y="35"/>
                  <a:pt x="132" y="36"/>
                </a:cubicBezTo>
                <a:cubicBezTo>
                  <a:pt x="132" y="36"/>
                  <a:pt x="132" y="36"/>
                  <a:pt x="132" y="36"/>
                </a:cubicBezTo>
                <a:cubicBezTo>
                  <a:pt x="131" y="36"/>
                  <a:pt x="129" y="35"/>
                  <a:pt x="129" y="35"/>
                </a:cubicBezTo>
                <a:cubicBezTo>
                  <a:pt x="129" y="35"/>
                  <a:pt x="129" y="35"/>
                  <a:pt x="129" y="35"/>
                </a:cubicBezTo>
                <a:cubicBezTo>
                  <a:pt x="129" y="35"/>
                  <a:pt x="129" y="34"/>
                  <a:pt x="129" y="34"/>
                </a:cubicBezTo>
                <a:cubicBezTo>
                  <a:pt x="130" y="34"/>
                  <a:pt x="131" y="34"/>
                  <a:pt x="132" y="34"/>
                </a:cubicBezTo>
                <a:cubicBezTo>
                  <a:pt x="131" y="34"/>
                  <a:pt x="131" y="33"/>
                  <a:pt x="131" y="33"/>
                </a:cubicBezTo>
                <a:cubicBezTo>
                  <a:pt x="130" y="33"/>
                  <a:pt x="130" y="34"/>
                  <a:pt x="129" y="34"/>
                </a:cubicBezTo>
                <a:cubicBezTo>
                  <a:pt x="128" y="34"/>
                  <a:pt x="128" y="33"/>
                  <a:pt x="128" y="33"/>
                </a:cubicBezTo>
                <a:cubicBezTo>
                  <a:pt x="128" y="33"/>
                  <a:pt x="128" y="33"/>
                  <a:pt x="128" y="33"/>
                </a:cubicBezTo>
                <a:cubicBezTo>
                  <a:pt x="129" y="33"/>
                  <a:pt x="131" y="33"/>
                  <a:pt x="131" y="32"/>
                </a:cubicBezTo>
                <a:cubicBezTo>
                  <a:pt x="131" y="32"/>
                  <a:pt x="131" y="32"/>
                  <a:pt x="131" y="32"/>
                </a:cubicBezTo>
                <a:cubicBezTo>
                  <a:pt x="131" y="32"/>
                  <a:pt x="130" y="31"/>
                  <a:pt x="130" y="31"/>
                </a:cubicBezTo>
                <a:cubicBezTo>
                  <a:pt x="129" y="31"/>
                  <a:pt x="129" y="32"/>
                  <a:pt x="128" y="32"/>
                </a:cubicBezTo>
                <a:cubicBezTo>
                  <a:pt x="127" y="33"/>
                  <a:pt x="126" y="31"/>
                  <a:pt x="126" y="31"/>
                </a:cubicBezTo>
                <a:cubicBezTo>
                  <a:pt x="126" y="31"/>
                  <a:pt x="126" y="31"/>
                  <a:pt x="127" y="30"/>
                </a:cubicBezTo>
                <a:cubicBezTo>
                  <a:pt x="127" y="30"/>
                  <a:pt x="126" y="30"/>
                  <a:pt x="126" y="30"/>
                </a:cubicBezTo>
                <a:cubicBezTo>
                  <a:pt x="126" y="30"/>
                  <a:pt x="126" y="30"/>
                  <a:pt x="125" y="30"/>
                </a:cubicBezTo>
                <a:cubicBezTo>
                  <a:pt x="125" y="30"/>
                  <a:pt x="125" y="29"/>
                  <a:pt x="125" y="29"/>
                </a:cubicBezTo>
                <a:cubicBezTo>
                  <a:pt x="125" y="29"/>
                  <a:pt x="125" y="29"/>
                  <a:pt x="126" y="29"/>
                </a:cubicBezTo>
                <a:cubicBezTo>
                  <a:pt x="126" y="29"/>
                  <a:pt x="126" y="29"/>
                  <a:pt x="127" y="29"/>
                </a:cubicBezTo>
                <a:cubicBezTo>
                  <a:pt x="127" y="29"/>
                  <a:pt x="127" y="28"/>
                  <a:pt x="128" y="28"/>
                </a:cubicBezTo>
                <a:cubicBezTo>
                  <a:pt x="128" y="29"/>
                  <a:pt x="128" y="29"/>
                  <a:pt x="128" y="29"/>
                </a:cubicBezTo>
                <a:cubicBezTo>
                  <a:pt x="128" y="29"/>
                  <a:pt x="128" y="30"/>
                  <a:pt x="129" y="30"/>
                </a:cubicBezTo>
                <a:cubicBezTo>
                  <a:pt x="129" y="30"/>
                  <a:pt x="129" y="30"/>
                  <a:pt x="129" y="30"/>
                </a:cubicBezTo>
                <a:cubicBezTo>
                  <a:pt x="129" y="29"/>
                  <a:pt x="129" y="29"/>
                  <a:pt x="129" y="29"/>
                </a:cubicBezTo>
                <a:cubicBezTo>
                  <a:pt x="129" y="28"/>
                  <a:pt x="129" y="28"/>
                  <a:pt x="129" y="29"/>
                </a:cubicBezTo>
                <a:cubicBezTo>
                  <a:pt x="130" y="29"/>
                  <a:pt x="130" y="30"/>
                  <a:pt x="131" y="30"/>
                </a:cubicBezTo>
                <a:cubicBezTo>
                  <a:pt x="131" y="30"/>
                  <a:pt x="131" y="30"/>
                  <a:pt x="131" y="30"/>
                </a:cubicBezTo>
                <a:cubicBezTo>
                  <a:pt x="131" y="30"/>
                  <a:pt x="130" y="29"/>
                  <a:pt x="131" y="28"/>
                </a:cubicBezTo>
                <a:cubicBezTo>
                  <a:pt x="131" y="28"/>
                  <a:pt x="131" y="28"/>
                  <a:pt x="131" y="28"/>
                </a:cubicBezTo>
                <a:cubicBezTo>
                  <a:pt x="131" y="28"/>
                  <a:pt x="132" y="28"/>
                  <a:pt x="132" y="28"/>
                </a:cubicBezTo>
                <a:cubicBezTo>
                  <a:pt x="133" y="28"/>
                  <a:pt x="133" y="28"/>
                  <a:pt x="133" y="28"/>
                </a:cubicBezTo>
                <a:cubicBezTo>
                  <a:pt x="133" y="28"/>
                  <a:pt x="133" y="28"/>
                  <a:pt x="133" y="28"/>
                </a:cubicBezTo>
                <a:cubicBezTo>
                  <a:pt x="133" y="29"/>
                  <a:pt x="133" y="29"/>
                  <a:pt x="133" y="29"/>
                </a:cubicBezTo>
                <a:cubicBezTo>
                  <a:pt x="133" y="30"/>
                  <a:pt x="133" y="30"/>
                  <a:pt x="133" y="30"/>
                </a:cubicBezTo>
                <a:cubicBezTo>
                  <a:pt x="133" y="29"/>
                  <a:pt x="133" y="29"/>
                  <a:pt x="134" y="29"/>
                </a:cubicBezTo>
                <a:cubicBezTo>
                  <a:pt x="134" y="29"/>
                  <a:pt x="134" y="30"/>
                  <a:pt x="134" y="30"/>
                </a:cubicBezTo>
                <a:moveTo>
                  <a:pt x="112" y="85"/>
                </a:moveTo>
                <a:cubicBezTo>
                  <a:pt x="112" y="85"/>
                  <a:pt x="112" y="85"/>
                  <a:pt x="112" y="85"/>
                </a:cubicBezTo>
                <a:cubicBezTo>
                  <a:pt x="113" y="85"/>
                  <a:pt x="114" y="85"/>
                  <a:pt x="114" y="85"/>
                </a:cubicBezTo>
                <a:cubicBezTo>
                  <a:pt x="114" y="85"/>
                  <a:pt x="114" y="85"/>
                  <a:pt x="114" y="85"/>
                </a:cubicBezTo>
                <a:cubicBezTo>
                  <a:pt x="114" y="85"/>
                  <a:pt x="114" y="85"/>
                  <a:pt x="114" y="85"/>
                </a:cubicBezTo>
                <a:cubicBezTo>
                  <a:pt x="113" y="85"/>
                  <a:pt x="113" y="85"/>
                  <a:pt x="113" y="85"/>
                </a:cubicBezTo>
                <a:cubicBezTo>
                  <a:pt x="113" y="85"/>
                  <a:pt x="113" y="86"/>
                  <a:pt x="112" y="86"/>
                </a:cubicBezTo>
                <a:cubicBezTo>
                  <a:pt x="112" y="86"/>
                  <a:pt x="112" y="86"/>
                  <a:pt x="112" y="86"/>
                </a:cubicBezTo>
                <a:cubicBezTo>
                  <a:pt x="111" y="86"/>
                  <a:pt x="111" y="86"/>
                  <a:pt x="111" y="86"/>
                </a:cubicBezTo>
                <a:cubicBezTo>
                  <a:pt x="111" y="86"/>
                  <a:pt x="111" y="86"/>
                  <a:pt x="111" y="86"/>
                </a:cubicBezTo>
                <a:cubicBezTo>
                  <a:pt x="110" y="86"/>
                  <a:pt x="110" y="86"/>
                  <a:pt x="110" y="86"/>
                </a:cubicBezTo>
                <a:cubicBezTo>
                  <a:pt x="110" y="86"/>
                  <a:pt x="110" y="86"/>
                  <a:pt x="110" y="86"/>
                </a:cubicBezTo>
                <a:cubicBezTo>
                  <a:pt x="109" y="86"/>
                  <a:pt x="109" y="86"/>
                  <a:pt x="108" y="86"/>
                </a:cubicBezTo>
                <a:cubicBezTo>
                  <a:pt x="108" y="87"/>
                  <a:pt x="108" y="86"/>
                  <a:pt x="107" y="86"/>
                </a:cubicBezTo>
                <a:cubicBezTo>
                  <a:pt x="107" y="86"/>
                  <a:pt x="107" y="86"/>
                  <a:pt x="107" y="86"/>
                </a:cubicBezTo>
                <a:cubicBezTo>
                  <a:pt x="106" y="86"/>
                  <a:pt x="106" y="87"/>
                  <a:pt x="106" y="87"/>
                </a:cubicBezTo>
                <a:cubicBezTo>
                  <a:pt x="106" y="87"/>
                  <a:pt x="106" y="87"/>
                  <a:pt x="106" y="87"/>
                </a:cubicBezTo>
                <a:cubicBezTo>
                  <a:pt x="106" y="87"/>
                  <a:pt x="105" y="87"/>
                  <a:pt x="105" y="87"/>
                </a:cubicBezTo>
                <a:cubicBezTo>
                  <a:pt x="105" y="87"/>
                  <a:pt x="105" y="87"/>
                  <a:pt x="105" y="86"/>
                </a:cubicBezTo>
                <a:cubicBezTo>
                  <a:pt x="106" y="86"/>
                  <a:pt x="107" y="86"/>
                  <a:pt x="107" y="85"/>
                </a:cubicBezTo>
                <a:cubicBezTo>
                  <a:pt x="107" y="85"/>
                  <a:pt x="107" y="85"/>
                  <a:pt x="107" y="85"/>
                </a:cubicBezTo>
                <a:cubicBezTo>
                  <a:pt x="108" y="85"/>
                  <a:pt x="108" y="85"/>
                  <a:pt x="108" y="85"/>
                </a:cubicBezTo>
                <a:cubicBezTo>
                  <a:pt x="108" y="85"/>
                  <a:pt x="109" y="84"/>
                  <a:pt x="109" y="84"/>
                </a:cubicBezTo>
                <a:cubicBezTo>
                  <a:pt x="109" y="84"/>
                  <a:pt x="108" y="85"/>
                  <a:pt x="108" y="85"/>
                </a:cubicBezTo>
                <a:cubicBezTo>
                  <a:pt x="108" y="85"/>
                  <a:pt x="108" y="85"/>
                  <a:pt x="108" y="85"/>
                </a:cubicBezTo>
                <a:cubicBezTo>
                  <a:pt x="108" y="85"/>
                  <a:pt x="108" y="85"/>
                  <a:pt x="108" y="85"/>
                </a:cubicBezTo>
                <a:cubicBezTo>
                  <a:pt x="108" y="84"/>
                  <a:pt x="107" y="84"/>
                  <a:pt x="107" y="84"/>
                </a:cubicBezTo>
                <a:cubicBezTo>
                  <a:pt x="107" y="84"/>
                  <a:pt x="107" y="84"/>
                  <a:pt x="106" y="84"/>
                </a:cubicBezTo>
                <a:cubicBezTo>
                  <a:pt x="106" y="84"/>
                  <a:pt x="106" y="84"/>
                  <a:pt x="106" y="84"/>
                </a:cubicBezTo>
                <a:cubicBezTo>
                  <a:pt x="106" y="84"/>
                  <a:pt x="106" y="84"/>
                  <a:pt x="106" y="84"/>
                </a:cubicBezTo>
                <a:cubicBezTo>
                  <a:pt x="106" y="84"/>
                  <a:pt x="107" y="84"/>
                  <a:pt x="107" y="83"/>
                </a:cubicBezTo>
                <a:cubicBezTo>
                  <a:pt x="107" y="83"/>
                  <a:pt x="107" y="83"/>
                  <a:pt x="107" y="82"/>
                </a:cubicBezTo>
                <a:cubicBezTo>
                  <a:pt x="107" y="82"/>
                  <a:pt x="107" y="82"/>
                  <a:pt x="107" y="82"/>
                </a:cubicBezTo>
                <a:cubicBezTo>
                  <a:pt x="107" y="82"/>
                  <a:pt x="107" y="82"/>
                  <a:pt x="107" y="82"/>
                </a:cubicBezTo>
                <a:cubicBezTo>
                  <a:pt x="107" y="82"/>
                  <a:pt x="107" y="82"/>
                  <a:pt x="107" y="82"/>
                </a:cubicBezTo>
                <a:cubicBezTo>
                  <a:pt x="107" y="82"/>
                  <a:pt x="108" y="82"/>
                  <a:pt x="109" y="82"/>
                </a:cubicBezTo>
                <a:cubicBezTo>
                  <a:pt x="109" y="82"/>
                  <a:pt x="109" y="82"/>
                  <a:pt x="109" y="82"/>
                </a:cubicBezTo>
                <a:cubicBezTo>
                  <a:pt x="108" y="81"/>
                  <a:pt x="109" y="81"/>
                  <a:pt x="109" y="80"/>
                </a:cubicBezTo>
                <a:cubicBezTo>
                  <a:pt x="109" y="80"/>
                  <a:pt x="109" y="80"/>
                  <a:pt x="109" y="80"/>
                </a:cubicBezTo>
                <a:cubicBezTo>
                  <a:pt x="108" y="80"/>
                  <a:pt x="108" y="80"/>
                  <a:pt x="108" y="80"/>
                </a:cubicBezTo>
                <a:cubicBezTo>
                  <a:pt x="108" y="80"/>
                  <a:pt x="108" y="80"/>
                  <a:pt x="108" y="80"/>
                </a:cubicBezTo>
                <a:cubicBezTo>
                  <a:pt x="108" y="80"/>
                  <a:pt x="108" y="79"/>
                  <a:pt x="108" y="79"/>
                </a:cubicBezTo>
                <a:cubicBezTo>
                  <a:pt x="108" y="79"/>
                  <a:pt x="108" y="79"/>
                  <a:pt x="107" y="79"/>
                </a:cubicBezTo>
                <a:cubicBezTo>
                  <a:pt x="107" y="79"/>
                  <a:pt x="107" y="79"/>
                  <a:pt x="107" y="79"/>
                </a:cubicBezTo>
                <a:cubicBezTo>
                  <a:pt x="107" y="79"/>
                  <a:pt x="107" y="79"/>
                  <a:pt x="107" y="79"/>
                </a:cubicBezTo>
                <a:cubicBezTo>
                  <a:pt x="106" y="79"/>
                  <a:pt x="106" y="79"/>
                  <a:pt x="106" y="79"/>
                </a:cubicBezTo>
                <a:cubicBezTo>
                  <a:pt x="106" y="79"/>
                  <a:pt x="107" y="78"/>
                  <a:pt x="107" y="78"/>
                </a:cubicBezTo>
                <a:cubicBezTo>
                  <a:pt x="106" y="78"/>
                  <a:pt x="106" y="78"/>
                  <a:pt x="106" y="78"/>
                </a:cubicBezTo>
                <a:cubicBezTo>
                  <a:pt x="106" y="78"/>
                  <a:pt x="107" y="78"/>
                  <a:pt x="107" y="77"/>
                </a:cubicBezTo>
                <a:cubicBezTo>
                  <a:pt x="107" y="77"/>
                  <a:pt x="107" y="77"/>
                  <a:pt x="107" y="77"/>
                </a:cubicBezTo>
                <a:cubicBezTo>
                  <a:pt x="106" y="77"/>
                  <a:pt x="106" y="77"/>
                  <a:pt x="106" y="77"/>
                </a:cubicBezTo>
                <a:cubicBezTo>
                  <a:pt x="106" y="77"/>
                  <a:pt x="106" y="77"/>
                  <a:pt x="106" y="78"/>
                </a:cubicBezTo>
                <a:cubicBezTo>
                  <a:pt x="106" y="78"/>
                  <a:pt x="106" y="78"/>
                  <a:pt x="106" y="78"/>
                </a:cubicBezTo>
                <a:cubicBezTo>
                  <a:pt x="105" y="77"/>
                  <a:pt x="106" y="77"/>
                  <a:pt x="106" y="76"/>
                </a:cubicBezTo>
                <a:cubicBezTo>
                  <a:pt x="106" y="76"/>
                  <a:pt x="106" y="76"/>
                  <a:pt x="106" y="76"/>
                </a:cubicBezTo>
                <a:cubicBezTo>
                  <a:pt x="106" y="76"/>
                  <a:pt x="106" y="76"/>
                  <a:pt x="106" y="76"/>
                </a:cubicBezTo>
                <a:cubicBezTo>
                  <a:pt x="105" y="76"/>
                  <a:pt x="105" y="76"/>
                  <a:pt x="105" y="77"/>
                </a:cubicBezTo>
                <a:cubicBezTo>
                  <a:pt x="105" y="77"/>
                  <a:pt x="105" y="77"/>
                  <a:pt x="105" y="76"/>
                </a:cubicBezTo>
                <a:cubicBezTo>
                  <a:pt x="105" y="76"/>
                  <a:pt x="105" y="76"/>
                  <a:pt x="105" y="76"/>
                </a:cubicBezTo>
                <a:cubicBezTo>
                  <a:pt x="105" y="75"/>
                  <a:pt x="105" y="75"/>
                  <a:pt x="105" y="75"/>
                </a:cubicBezTo>
                <a:cubicBezTo>
                  <a:pt x="105" y="75"/>
                  <a:pt x="106" y="75"/>
                  <a:pt x="106" y="75"/>
                </a:cubicBezTo>
                <a:cubicBezTo>
                  <a:pt x="106" y="75"/>
                  <a:pt x="105" y="75"/>
                  <a:pt x="105" y="75"/>
                </a:cubicBezTo>
                <a:cubicBezTo>
                  <a:pt x="105" y="74"/>
                  <a:pt x="105" y="74"/>
                  <a:pt x="106" y="74"/>
                </a:cubicBezTo>
                <a:cubicBezTo>
                  <a:pt x="106" y="74"/>
                  <a:pt x="106" y="74"/>
                  <a:pt x="106" y="74"/>
                </a:cubicBezTo>
                <a:cubicBezTo>
                  <a:pt x="106" y="74"/>
                  <a:pt x="106" y="74"/>
                  <a:pt x="106" y="74"/>
                </a:cubicBezTo>
                <a:cubicBezTo>
                  <a:pt x="106" y="74"/>
                  <a:pt x="106" y="74"/>
                  <a:pt x="106" y="74"/>
                </a:cubicBezTo>
                <a:cubicBezTo>
                  <a:pt x="106" y="73"/>
                  <a:pt x="106" y="73"/>
                  <a:pt x="106" y="73"/>
                </a:cubicBezTo>
                <a:cubicBezTo>
                  <a:pt x="106" y="73"/>
                  <a:pt x="106" y="73"/>
                  <a:pt x="106" y="73"/>
                </a:cubicBezTo>
                <a:cubicBezTo>
                  <a:pt x="106" y="73"/>
                  <a:pt x="107" y="73"/>
                  <a:pt x="107" y="73"/>
                </a:cubicBezTo>
                <a:cubicBezTo>
                  <a:pt x="107" y="73"/>
                  <a:pt x="108" y="73"/>
                  <a:pt x="108" y="73"/>
                </a:cubicBezTo>
                <a:cubicBezTo>
                  <a:pt x="108" y="73"/>
                  <a:pt x="109" y="73"/>
                  <a:pt x="108" y="73"/>
                </a:cubicBezTo>
                <a:cubicBezTo>
                  <a:pt x="108" y="74"/>
                  <a:pt x="107" y="74"/>
                  <a:pt x="107" y="75"/>
                </a:cubicBezTo>
                <a:cubicBezTo>
                  <a:pt x="107" y="75"/>
                  <a:pt x="107" y="75"/>
                  <a:pt x="107" y="75"/>
                </a:cubicBezTo>
                <a:cubicBezTo>
                  <a:pt x="108" y="75"/>
                  <a:pt x="109" y="74"/>
                  <a:pt x="110" y="75"/>
                </a:cubicBezTo>
                <a:cubicBezTo>
                  <a:pt x="110" y="75"/>
                  <a:pt x="110" y="75"/>
                  <a:pt x="110" y="75"/>
                </a:cubicBezTo>
                <a:cubicBezTo>
                  <a:pt x="109" y="76"/>
                  <a:pt x="109" y="77"/>
                  <a:pt x="108" y="77"/>
                </a:cubicBezTo>
                <a:cubicBezTo>
                  <a:pt x="108" y="77"/>
                  <a:pt x="108" y="77"/>
                  <a:pt x="108" y="77"/>
                </a:cubicBezTo>
                <a:cubicBezTo>
                  <a:pt x="109" y="77"/>
                  <a:pt x="109" y="77"/>
                  <a:pt x="109" y="77"/>
                </a:cubicBezTo>
                <a:cubicBezTo>
                  <a:pt x="109" y="77"/>
                  <a:pt x="109" y="77"/>
                  <a:pt x="109" y="77"/>
                </a:cubicBezTo>
                <a:cubicBezTo>
                  <a:pt x="109" y="77"/>
                  <a:pt x="108" y="77"/>
                  <a:pt x="108" y="77"/>
                </a:cubicBezTo>
                <a:cubicBezTo>
                  <a:pt x="108" y="77"/>
                  <a:pt x="108" y="77"/>
                  <a:pt x="108" y="77"/>
                </a:cubicBezTo>
                <a:cubicBezTo>
                  <a:pt x="108" y="78"/>
                  <a:pt x="108" y="77"/>
                  <a:pt x="109" y="77"/>
                </a:cubicBezTo>
                <a:cubicBezTo>
                  <a:pt x="109" y="77"/>
                  <a:pt x="110" y="78"/>
                  <a:pt x="110" y="78"/>
                </a:cubicBezTo>
                <a:cubicBezTo>
                  <a:pt x="110" y="79"/>
                  <a:pt x="110" y="79"/>
                  <a:pt x="110" y="79"/>
                </a:cubicBezTo>
                <a:cubicBezTo>
                  <a:pt x="111" y="80"/>
                  <a:pt x="111" y="79"/>
                  <a:pt x="111" y="80"/>
                </a:cubicBezTo>
                <a:cubicBezTo>
                  <a:pt x="111" y="80"/>
                  <a:pt x="111" y="80"/>
                  <a:pt x="112" y="80"/>
                </a:cubicBezTo>
                <a:cubicBezTo>
                  <a:pt x="112" y="81"/>
                  <a:pt x="112" y="81"/>
                  <a:pt x="112" y="81"/>
                </a:cubicBezTo>
                <a:cubicBezTo>
                  <a:pt x="112" y="82"/>
                  <a:pt x="113" y="82"/>
                  <a:pt x="112" y="82"/>
                </a:cubicBezTo>
                <a:cubicBezTo>
                  <a:pt x="112" y="82"/>
                  <a:pt x="112" y="83"/>
                  <a:pt x="112" y="83"/>
                </a:cubicBezTo>
                <a:cubicBezTo>
                  <a:pt x="113" y="82"/>
                  <a:pt x="114" y="82"/>
                  <a:pt x="114" y="83"/>
                </a:cubicBezTo>
                <a:cubicBezTo>
                  <a:pt x="114" y="83"/>
                  <a:pt x="114" y="83"/>
                  <a:pt x="114" y="83"/>
                </a:cubicBezTo>
                <a:cubicBezTo>
                  <a:pt x="114" y="84"/>
                  <a:pt x="113" y="84"/>
                  <a:pt x="112" y="85"/>
                </a:cubicBezTo>
                <a:moveTo>
                  <a:pt x="106" y="78"/>
                </a:moveTo>
                <a:cubicBezTo>
                  <a:pt x="106" y="78"/>
                  <a:pt x="106" y="78"/>
                  <a:pt x="106" y="78"/>
                </a:cubicBezTo>
                <a:cubicBezTo>
                  <a:pt x="106" y="78"/>
                  <a:pt x="106" y="78"/>
                  <a:pt x="105" y="78"/>
                </a:cubicBezTo>
                <a:cubicBezTo>
                  <a:pt x="105" y="78"/>
                  <a:pt x="105" y="78"/>
                  <a:pt x="105" y="78"/>
                </a:cubicBezTo>
                <a:cubicBezTo>
                  <a:pt x="105" y="78"/>
                  <a:pt x="105" y="78"/>
                  <a:pt x="105" y="78"/>
                </a:cubicBezTo>
                <a:cubicBezTo>
                  <a:pt x="105" y="78"/>
                  <a:pt x="105" y="78"/>
                  <a:pt x="106" y="78"/>
                </a:cubicBezTo>
                <a:moveTo>
                  <a:pt x="105" y="80"/>
                </a:moveTo>
                <a:cubicBezTo>
                  <a:pt x="105" y="80"/>
                  <a:pt x="105" y="81"/>
                  <a:pt x="104" y="81"/>
                </a:cubicBezTo>
                <a:cubicBezTo>
                  <a:pt x="105" y="81"/>
                  <a:pt x="105" y="82"/>
                  <a:pt x="105" y="82"/>
                </a:cubicBezTo>
                <a:cubicBezTo>
                  <a:pt x="105" y="83"/>
                  <a:pt x="105" y="83"/>
                  <a:pt x="105" y="83"/>
                </a:cubicBezTo>
                <a:cubicBezTo>
                  <a:pt x="104" y="83"/>
                  <a:pt x="104" y="83"/>
                  <a:pt x="104" y="83"/>
                </a:cubicBezTo>
                <a:cubicBezTo>
                  <a:pt x="104" y="83"/>
                  <a:pt x="104" y="83"/>
                  <a:pt x="104" y="84"/>
                </a:cubicBezTo>
                <a:cubicBezTo>
                  <a:pt x="104" y="84"/>
                  <a:pt x="103" y="84"/>
                  <a:pt x="103" y="84"/>
                </a:cubicBezTo>
                <a:cubicBezTo>
                  <a:pt x="103" y="84"/>
                  <a:pt x="102" y="84"/>
                  <a:pt x="102" y="84"/>
                </a:cubicBezTo>
                <a:cubicBezTo>
                  <a:pt x="102" y="84"/>
                  <a:pt x="102" y="84"/>
                  <a:pt x="102" y="84"/>
                </a:cubicBezTo>
                <a:cubicBezTo>
                  <a:pt x="101" y="84"/>
                  <a:pt x="101" y="85"/>
                  <a:pt x="101" y="85"/>
                </a:cubicBezTo>
                <a:cubicBezTo>
                  <a:pt x="101" y="84"/>
                  <a:pt x="101" y="84"/>
                  <a:pt x="101" y="84"/>
                </a:cubicBezTo>
                <a:cubicBezTo>
                  <a:pt x="100" y="84"/>
                  <a:pt x="100" y="84"/>
                  <a:pt x="100" y="84"/>
                </a:cubicBezTo>
                <a:cubicBezTo>
                  <a:pt x="100" y="84"/>
                  <a:pt x="100" y="84"/>
                  <a:pt x="100" y="84"/>
                </a:cubicBezTo>
                <a:cubicBezTo>
                  <a:pt x="100" y="84"/>
                  <a:pt x="100" y="84"/>
                  <a:pt x="100" y="84"/>
                </a:cubicBezTo>
                <a:cubicBezTo>
                  <a:pt x="100" y="84"/>
                  <a:pt x="100" y="84"/>
                  <a:pt x="100" y="84"/>
                </a:cubicBezTo>
                <a:cubicBezTo>
                  <a:pt x="100" y="84"/>
                  <a:pt x="100" y="84"/>
                  <a:pt x="100" y="84"/>
                </a:cubicBezTo>
                <a:cubicBezTo>
                  <a:pt x="100" y="83"/>
                  <a:pt x="100" y="83"/>
                  <a:pt x="100" y="83"/>
                </a:cubicBezTo>
                <a:cubicBezTo>
                  <a:pt x="100" y="83"/>
                  <a:pt x="100" y="83"/>
                  <a:pt x="101" y="83"/>
                </a:cubicBezTo>
                <a:cubicBezTo>
                  <a:pt x="101" y="83"/>
                  <a:pt x="101" y="83"/>
                  <a:pt x="101" y="83"/>
                </a:cubicBezTo>
                <a:cubicBezTo>
                  <a:pt x="101" y="83"/>
                  <a:pt x="101" y="83"/>
                  <a:pt x="101" y="83"/>
                </a:cubicBezTo>
                <a:cubicBezTo>
                  <a:pt x="101" y="83"/>
                  <a:pt x="101" y="83"/>
                  <a:pt x="101" y="83"/>
                </a:cubicBezTo>
                <a:cubicBezTo>
                  <a:pt x="101" y="83"/>
                  <a:pt x="101" y="83"/>
                  <a:pt x="101" y="83"/>
                </a:cubicBezTo>
                <a:cubicBezTo>
                  <a:pt x="101" y="83"/>
                  <a:pt x="101" y="82"/>
                  <a:pt x="101" y="82"/>
                </a:cubicBezTo>
                <a:cubicBezTo>
                  <a:pt x="101" y="82"/>
                  <a:pt x="101" y="82"/>
                  <a:pt x="101" y="82"/>
                </a:cubicBezTo>
                <a:cubicBezTo>
                  <a:pt x="101" y="82"/>
                  <a:pt x="101" y="82"/>
                  <a:pt x="102" y="82"/>
                </a:cubicBezTo>
                <a:cubicBezTo>
                  <a:pt x="102" y="82"/>
                  <a:pt x="102" y="82"/>
                  <a:pt x="102" y="82"/>
                </a:cubicBezTo>
                <a:cubicBezTo>
                  <a:pt x="101" y="82"/>
                  <a:pt x="100" y="82"/>
                  <a:pt x="100" y="81"/>
                </a:cubicBezTo>
                <a:cubicBezTo>
                  <a:pt x="100" y="81"/>
                  <a:pt x="100" y="81"/>
                  <a:pt x="100" y="81"/>
                </a:cubicBezTo>
                <a:cubicBezTo>
                  <a:pt x="100" y="81"/>
                  <a:pt x="100" y="81"/>
                  <a:pt x="100" y="81"/>
                </a:cubicBezTo>
                <a:cubicBezTo>
                  <a:pt x="100" y="81"/>
                  <a:pt x="100" y="81"/>
                  <a:pt x="101" y="81"/>
                </a:cubicBezTo>
                <a:cubicBezTo>
                  <a:pt x="100" y="81"/>
                  <a:pt x="101" y="81"/>
                  <a:pt x="101" y="81"/>
                </a:cubicBezTo>
                <a:cubicBezTo>
                  <a:pt x="101" y="81"/>
                  <a:pt x="101" y="81"/>
                  <a:pt x="101" y="81"/>
                </a:cubicBezTo>
                <a:cubicBezTo>
                  <a:pt x="100" y="81"/>
                  <a:pt x="100" y="81"/>
                  <a:pt x="100" y="81"/>
                </a:cubicBezTo>
                <a:cubicBezTo>
                  <a:pt x="100" y="81"/>
                  <a:pt x="100" y="81"/>
                  <a:pt x="100" y="81"/>
                </a:cubicBezTo>
                <a:cubicBezTo>
                  <a:pt x="100" y="80"/>
                  <a:pt x="100" y="80"/>
                  <a:pt x="100" y="80"/>
                </a:cubicBezTo>
                <a:cubicBezTo>
                  <a:pt x="101" y="80"/>
                  <a:pt x="101" y="80"/>
                  <a:pt x="102" y="80"/>
                </a:cubicBezTo>
                <a:cubicBezTo>
                  <a:pt x="102" y="80"/>
                  <a:pt x="102" y="80"/>
                  <a:pt x="102" y="80"/>
                </a:cubicBezTo>
                <a:cubicBezTo>
                  <a:pt x="102" y="80"/>
                  <a:pt x="102" y="80"/>
                  <a:pt x="102" y="79"/>
                </a:cubicBezTo>
                <a:cubicBezTo>
                  <a:pt x="102" y="79"/>
                  <a:pt x="102" y="79"/>
                  <a:pt x="102" y="79"/>
                </a:cubicBezTo>
                <a:cubicBezTo>
                  <a:pt x="102" y="79"/>
                  <a:pt x="102" y="79"/>
                  <a:pt x="102" y="79"/>
                </a:cubicBezTo>
                <a:cubicBezTo>
                  <a:pt x="102" y="79"/>
                  <a:pt x="102" y="79"/>
                  <a:pt x="102" y="79"/>
                </a:cubicBezTo>
                <a:cubicBezTo>
                  <a:pt x="102" y="79"/>
                  <a:pt x="102" y="79"/>
                  <a:pt x="103" y="78"/>
                </a:cubicBezTo>
                <a:cubicBezTo>
                  <a:pt x="103" y="79"/>
                  <a:pt x="103" y="79"/>
                  <a:pt x="103" y="79"/>
                </a:cubicBezTo>
                <a:cubicBezTo>
                  <a:pt x="104" y="79"/>
                  <a:pt x="105" y="78"/>
                  <a:pt x="105" y="79"/>
                </a:cubicBezTo>
                <a:cubicBezTo>
                  <a:pt x="105" y="79"/>
                  <a:pt x="105" y="80"/>
                  <a:pt x="105" y="80"/>
                </a:cubicBezTo>
                <a:moveTo>
                  <a:pt x="100" y="113"/>
                </a:moveTo>
                <a:cubicBezTo>
                  <a:pt x="101" y="112"/>
                  <a:pt x="101" y="112"/>
                  <a:pt x="101" y="112"/>
                </a:cubicBezTo>
                <a:cubicBezTo>
                  <a:pt x="101" y="112"/>
                  <a:pt x="101" y="111"/>
                  <a:pt x="101" y="111"/>
                </a:cubicBezTo>
                <a:cubicBezTo>
                  <a:pt x="101" y="111"/>
                  <a:pt x="102" y="110"/>
                  <a:pt x="102" y="110"/>
                </a:cubicBezTo>
                <a:cubicBezTo>
                  <a:pt x="103" y="110"/>
                  <a:pt x="104" y="110"/>
                  <a:pt x="104" y="109"/>
                </a:cubicBezTo>
                <a:cubicBezTo>
                  <a:pt x="104" y="109"/>
                  <a:pt x="105" y="107"/>
                  <a:pt x="105" y="107"/>
                </a:cubicBezTo>
                <a:cubicBezTo>
                  <a:pt x="105" y="107"/>
                  <a:pt x="105" y="107"/>
                  <a:pt x="105" y="107"/>
                </a:cubicBezTo>
                <a:cubicBezTo>
                  <a:pt x="106" y="107"/>
                  <a:pt x="106" y="108"/>
                  <a:pt x="107" y="108"/>
                </a:cubicBezTo>
                <a:cubicBezTo>
                  <a:pt x="107" y="108"/>
                  <a:pt x="108" y="107"/>
                  <a:pt x="109" y="107"/>
                </a:cubicBezTo>
                <a:cubicBezTo>
                  <a:pt x="109" y="108"/>
                  <a:pt x="109" y="108"/>
                  <a:pt x="110" y="108"/>
                </a:cubicBezTo>
                <a:cubicBezTo>
                  <a:pt x="110" y="108"/>
                  <a:pt x="110" y="107"/>
                  <a:pt x="111" y="107"/>
                </a:cubicBezTo>
                <a:cubicBezTo>
                  <a:pt x="111" y="107"/>
                  <a:pt x="111" y="107"/>
                  <a:pt x="112" y="107"/>
                </a:cubicBezTo>
                <a:cubicBezTo>
                  <a:pt x="112" y="107"/>
                  <a:pt x="112" y="107"/>
                  <a:pt x="112" y="107"/>
                </a:cubicBezTo>
                <a:cubicBezTo>
                  <a:pt x="112" y="107"/>
                  <a:pt x="112" y="106"/>
                  <a:pt x="113" y="106"/>
                </a:cubicBezTo>
                <a:cubicBezTo>
                  <a:pt x="113" y="106"/>
                  <a:pt x="114" y="106"/>
                  <a:pt x="115" y="106"/>
                </a:cubicBezTo>
                <a:cubicBezTo>
                  <a:pt x="115" y="106"/>
                  <a:pt x="115" y="106"/>
                  <a:pt x="115" y="106"/>
                </a:cubicBezTo>
                <a:cubicBezTo>
                  <a:pt x="115" y="106"/>
                  <a:pt x="116" y="106"/>
                  <a:pt x="116" y="106"/>
                </a:cubicBezTo>
                <a:cubicBezTo>
                  <a:pt x="116" y="106"/>
                  <a:pt x="116" y="106"/>
                  <a:pt x="116" y="105"/>
                </a:cubicBezTo>
                <a:cubicBezTo>
                  <a:pt x="117" y="105"/>
                  <a:pt x="118" y="106"/>
                  <a:pt x="118" y="106"/>
                </a:cubicBezTo>
                <a:cubicBezTo>
                  <a:pt x="119" y="106"/>
                  <a:pt x="119" y="105"/>
                  <a:pt x="119" y="105"/>
                </a:cubicBezTo>
                <a:cubicBezTo>
                  <a:pt x="120" y="105"/>
                  <a:pt x="120" y="105"/>
                  <a:pt x="120" y="105"/>
                </a:cubicBezTo>
                <a:cubicBezTo>
                  <a:pt x="120" y="105"/>
                  <a:pt x="120" y="105"/>
                  <a:pt x="121" y="105"/>
                </a:cubicBezTo>
                <a:cubicBezTo>
                  <a:pt x="121" y="105"/>
                  <a:pt x="121" y="106"/>
                  <a:pt x="121" y="106"/>
                </a:cubicBezTo>
                <a:cubicBezTo>
                  <a:pt x="122" y="106"/>
                  <a:pt x="123" y="105"/>
                  <a:pt x="123" y="105"/>
                </a:cubicBezTo>
                <a:cubicBezTo>
                  <a:pt x="123" y="105"/>
                  <a:pt x="123" y="105"/>
                  <a:pt x="123" y="105"/>
                </a:cubicBezTo>
                <a:cubicBezTo>
                  <a:pt x="123" y="105"/>
                  <a:pt x="124" y="105"/>
                  <a:pt x="124" y="105"/>
                </a:cubicBezTo>
                <a:cubicBezTo>
                  <a:pt x="124" y="105"/>
                  <a:pt x="124" y="105"/>
                  <a:pt x="124" y="106"/>
                </a:cubicBezTo>
                <a:cubicBezTo>
                  <a:pt x="124" y="106"/>
                  <a:pt x="124" y="106"/>
                  <a:pt x="124" y="106"/>
                </a:cubicBezTo>
                <a:cubicBezTo>
                  <a:pt x="124" y="105"/>
                  <a:pt x="125" y="105"/>
                  <a:pt x="125" y="105"/>
                </a:cubicBezTo>
                <a:cubicBezTo>
                  <a:pt x="125" y="106"/>
                  <a:pt x="123" y="106"/>
                  <a:pt x="125" y="107"/>
                </a:cubicBezTo>
                <a:cubicBezTo>
                  <a:pt x="125" y="107"/>
                  <a:pt x="125" y="107"/>
                  <a:pt x="125" y="108"/>
                </a:cubicBezTo>
                <a:cubicBezTo>
                  <a:pt x="125" y="108"/>
                  <a:pt x="124" y="109"/>
                  <a:pt x="124" y="109"/>
                </a:cubicBezTo>
                <a:cubicBezTo>
                  <a:pt x="124" y="109"/>
                  <a:pt x="124" y="110"/>
                  <a:pt x="124" y="110"/>
                </a:cubicBezTo>
                <a:cubicBezTo>
                  <a:pt x="125" y="110"/>
                  <a:pt x="125" y="110"/>
                  <a:pt x="125" y="110"/>
                </a:cubicBezTo>
                <a:cubicBezTo>
                  <a:pt x="125" y="110"/>
                  <a:pt x="125" y="110"/>
                  <a:pt x="125" y="110"/>
                </a:cubicBezTo>
                <a:cubicBezTo>
                  <a:pt x="126" y="110"/>
                  <a:pt x="126" y="111"/>
                  <a:pt x="127" y="111"/>
                </a:cubicBezTo>
                <a:cubicBezTo>
                  <a:pt x="128" y="111"/>
                  <a:pt x="128" y="111"/>
                  <a:pt x="128" y="111"/>
                </a:cubicBezTo>
                <a:cubicBezTo>
                  <a:pt x="129" y="111"/>
                  <a:pt x="129" y="111"/>
                  <a:pt x="129" y="111"/>
                </a:cubicBezTo>
                <a:cubicBezTo>
                  <a:pt x="129" y="111"/>
                  <a:pt x="129" y="111"/>
                  <a:pt x="129" y="111"/>
                </a:cubicBezTo>
                <a:cubicBezTo>
                  <a:pt x="129" y="111"/>
                  <a:pt x="129" y="111"/>
                  <a:pt x="129" y="111"/>
                </a:cubicBezTo>
                <a:cubicBezTo>
                  <a:pt x="130" y="112"/>
                  <a:pt x="130" y="113"/>
                  <a:pt x="130" y="113"/>
                </a:cubicBezTo>
                <a:cubicBezTo>
                  <a:pt x="131" y="113"/>
                  <a:pt x="132" y="113"/>
                  <a:pt x="133" y="113"/>
                </a:cubicBezTo>
                <a:cubicBezTo>
                  <a:pt x="133" y="113"/>
                  <a:pt x="134" y="114"/>
                  <a:pt x="134" y="114"/>
                </a:cubicBezTo>
                <a:cubicBezTo>
                  <a:pt x="134" y="114"/>
                  <a:pt x="135" y="114"/>
                  <a:pt x="135" y="114"/>
                </a:cubicBezTo>
                <a:cubicBezTo>
                  <a:pt x="136" y="113"/>
                  <a:pt x="135" y="113"/>
                  <a:pt x="135" y="112"/>
                </a:cubicBezTo>
                <a:cubicBezTo>
                  <a:pt x="136" y="111"/>
                  <a:pt x="137" y="111"/>
                  <a:pt x="139" y="111"/>
                </a:cubicBezTo>
                <a:cubicBezTo>
                  <a:pt x="139" y="111"/>
                  <a:pt x="139" y="112"/>
                  <a:pt x="139" y="112"/>
                </a:cubicBezTo>
                <a:cubicBezTo>
                  <a:pt x="139" y="112"/>
                  <a:pt x="140" y="112"/>
                  <a:pt x="140" y="112"/>
                </a:cubicBezTo>
                <a:cubicBezTo>
                  <a:pt x="141" y="112"/>
                  <a:pt x="141" y="112"/>
                  <a:pt x="141" y="112"/>
                </a:cubicBezTo>
                <a:cubicBezTo>
                  <a:pt x="141" y="112"/>
                  <a:pt x="141" y="112"/>
                  <a:pt x="141" y="113"/>
                </a:cubicBezTo>
                <a:cubicBezTo>
                  <a:pt x="143" y="113"/>
                  <a:pt x="143" y="113"/>
                  <a:pt x="143" y="113"/>
                </a:cubicBezTo>
                <a:cubicBezTo>
                  <a:pt x="143" y="113"/>
                  <a:pt x="144" y="113"/>
                  <a:pt x="144" y="113"/>
                </a:cubicBezTo>
                <a:cubicBezTo>
                  <a:pt x="144" y="113"/>
                  <a:pt x="145" y="113"/>
                  <a:pt x="145" y="113"/>
                </a:cubicBezTo>
                <a:cubicBezTo>
                  <a:pt x="145" y="113"/>
                  <a:pt x="145" y="113"/>
                  <a:pt x="145" y="113"/>
                </a:cubicBezTo>
                <a:cubicBezTo>
                  <a:pt x="146" y="113"/>
                  <a:pt x="146" y="114"/>
                  <a:pt x="146" y="113"/>
                </a:cubicBezTo>
                <a:cubicBezTo>
                  <a:pt x="146" y="113"/>
                  <a:pt x="146" y="113"/>
                  <a:pt x="147" y="113"/>
                </a:cubicBezTo>
                <a:cubicBezTo>
                  <a:pt x="147" y="113"/>
                  <a:pt x="148" y="112"/>
                  <a:pt x="149" y="113"/>
                </a:cubicBezTo>
                <a:cubicBezTo>
                  <a:pt x="149" y="113"/>
                  <a:pt x="149" y="113"/>
                  <a:pt x="149" y="113"/>
                </a:cubicBezTo>
                <a:cubicBezTo>
                  <a:pt x="150" y="113"/>
                  <a:pt x="150" y="113"/>
                  <a:pt x="151" y="113"/>
                </a:cubicBezTo>
                <a:cubicBezTo>
                  <a:pt x="151" y="113"/>
                  <a:pt x="151" y="113"/>
                  <a:pt x="152" y="113"/>
                </a:cubicBezTo>
                <a:cubicBezTo>
                  <a:pt x="152" y="114"/>
                  <a:pt x="152" y="114"/>
                  <a:pt x="153" y="115"/>
                </a:cubicBezTo>
                <a:cubicBezTo>
                  <a:pt x="152" y="116"/>
                  <a:pt x="152" y="117"/>
                  <a:pt x="152" y="117"/>
                </a:cubicBezTo>
                <a:cubicBezTo>
                  <a:pt x="152" y="117"/>
                  <a:pt x="152" y="117"/>
                  <a:pt x="152" y="117"/>
                </a:cubicBezTo>
                <a:cubicBezTo>
                  <a:pt x="151" y="117"/>
                  <a:pt x="150" y="116"/>
                  <a:pt x="150" y="115"/>
                </a:cubicBezTo>
                <a:cubicBezTo>
                  <a:pt x="150" y="115"/>
                  <a:pt x="150" y="115"/>
                  <a:pt x="150" y="115"/>
                </a:cubicBezTo>
                <a:cubicBezTo>
                  <a:pt x="150" y="116"/>
                  <a:pt x="151" y="116"/>
                  <a:pt x="151" y="117"/>
                </a:cubicBezTo>
                <a:cubicBezTo>
                  <a:pt x="151" y="118"/>
                  <a:pt x="151" y="118"/>
                  <a:pt x="152" y="119"/>
                </a:cubicBezTo>
                <a:cubicBezTo>
                  <a:pt x="152" y="120"/>
                  <a:pt x="153" y="121"/>
                  <a:pt x="153" y="121"/>
                </a:cubicBezTo>
                <a:cubicBezTo>
                  <a:pt x="153" y="122"/>
                  <a:pt x="153" y="122"/>
                  <a:pt x="154" y="122"/>
                </a:cubicBezTo>
                <a:cubicBezTo>
                  <a:pt x="154" y="122"/>
                  <a:pt x="154" y="122"/>
                  <a:pt x="153" y="122"/>
                </a:cubicBezTo>
                <a:cubicBezTo>
                  <a:pt x="154" y="123"/>
                  <a:pt x="154" y="123"/>
                  <a:pt x="154" y="123"/>
                </a:cubicBezTo>
                <a:cubicBezTo>
                  <a:pt x="154" y="123"/>
                  <a:pt x="154" y="124"/>
                  <a:pt x="154" y="124"/>
                </a:cubicBezTo>
                <a:cubicBezTo>
                  <a:pt x="155" y="124"/>
                  <a:pt x="155" y="125"/>
                  <a:pt x="155" y="125"/>
                </a:cubicBezTo>
                <a:cubicBezTo>
                  <a:pt x="156" y="126"/>
                  <a:pt x="155" y="128"/>
                  <a:pt x="156" y="128"/>
                </a:cubicBezTo>
                <a:cubicBezTo>
                  <a:pt x="156" y="129"/>
                  <a:pt x="157" y="129"/>
                  <a:pt x="157" y="129"/>
                </a:cubicBezTo>
                <a:cubicBezTo>
                  <a:pt x="158" y="130"/>
                  <a:pt x="158" y="132"/>
                  <a:pt x="159" y="133"/>
                </a:cubicBezTo>
                <a:cubicBezTo>
                  <a:pt x="159" y="133"/>
                  <a:pt x="159" y="133"/>
                  <a:pt x="159" y="133"/>
                </a:cubicBezTo>
                <a:cubicBezTo>
                  <a:pt x="159" y="133"/>
                  <a:pt x="159" y="132"/>
                  <a:pt x="159" y="132"/>
                </a:cubicBezTo>
                <a:cubicBezTo>
                  <a:pt x="159" y="132"/>
                  <a:pt x="159" y="133"/>
                  <a:pt x="159" y="133"/>
                </a:cubicBezTo>
                <a:cubicBezTo>
                  <a:pt x="159" y="133"/>
                  <a:pt x="160" y="133"/>
                  <a:pt x="160" y="133"/>
                </a:cubicBezTo>
                <a:cubicBezTo>
                  <a:pt x="160" y="133"/>
                  <a:pt x="160" y="134"/>
                  <a:pt x="161" y="134"/>
                </a:cubicBezTo>
                <a:cubicBezTo>
                  <a:pt x="161" y="134"/>
                  <a:pt x="161" y="134"/>
                  <a:pt x="161" y="134"/>
                </a:cubicBezTo>
                <a:cubicBezTo>
                  <a:pt x="161" y="134"/>
                  <a:pt x="161" y="135"/>
                  <a:pt x="162" y="135"/>
                </a:cubicBezTo>
                <a:cubicBezTo>
                  <a:pt x="162" y="135"/>
                  <a:pt x="163" y="136"/>
                  <a:pt x="163" y="136"/>
                </a:cubicBezTo>
                <a:cubicBezTo>
                  <a:pt x="163" y="136"/>
                  <a:pt x="162" y="137"/>
                  <a:pt x="162" y="137"/>
                </a:cubicBezTo>
                <a:cubicBezTo>
                  <a:pt x="162" y="137"/>
                  <a:pt x="162" y="137"/>
                  <a:pt x="162" y="137"/>
                </a:cubicBezTo>
                <a:cubicBezTo>
                  <a:pt x="162" y="137"/>
                  <a:pt x="162" y="137"/>
                  <a:pt x="162" y="137"/>
                </a:cubicBezTo>
                <a:cubicBezTo>
                  <a:pt x="162" y="137"/>
                  <a:pt x="162" y="137"/>
                  <a:pt x="163" y="137"/>
                </a:cubicBezTo>
                <a:cubicBezTo>
                  <a:pt x="163" y="137"/>
                  <a:pt x="163" y="138"/>
                  <a:pt x="164" y="138"/>
                </a:cubicBezTo>
                <a:cubicBezTo>
                  <a:pt x="164" y="138"/>
                  <a:pt x="164" y="138"/>
                  <a:pt x="164" y="138"/>
                </a:cubicBezTo>
                <a:cubicBezTo>
                  <a:pt x="165" y="138"/>
                  <a:pt x="165" y="138"/>
                  <a:pt x="166" y="138"/>
                </a:cubicBezTo>
                <a:cubicBezTo>
                  <a:pt x="166" y="138"/>
                  <a:pt x="166" y="138"/>
                  <a:pt x="166" y="138"/>
                </a:cubicBezTo>
                <a:cubicBezTo>
                  <a:pt x="167" y="138"/>
                  <a:pt x="167" y="138"/>
                  <a:pt x="167" y="137"/>
                </a:cubicBezTo>
                <a:cubicBezTo>
                  <a:pt x="167" y="137"/>
                  <a:pt x="167" y="137"/>
                  <a:pt x="167" y="137"/>
                </a:cubicBezTo>
                <a:cubicBezTo>
                  <a:pt x="168" y="137"/>
                  <a:pt x="168" y="137"/>
                  <a:pt x="168" y="138"/>
                </a:cubicBezTo>
                <a:cubicBezTo>
                  <a:pt x="168" y="137"/>
                  <a:pt x="169" y="137"/>
                  <a:pt x="169" y="137"/>
                </a:cubicBezTo>
                <a:cubicBezTo>
                  <a:pt x="169" y="137"/>
                  <a:pt x="169" y="137"/>
                  <a:pt x="170" y="137"/>
                </a:cubicBezTo>
                <a:cubicBezTo>
                  <a:pt x="170" y="137"/>
                  <a:pt x="171" y="137"/>
                  <a:pt x="171" y="136"/>
                </a:cubicBezTo>
                <a:cubicBezTo>
                  <a:pt x="171" y="137"/>
                  <a:pt x="172" y="137"/>
                  <a:pt x="172" y="137"/>
                </a:cubicBezTo>
                <a:cubicBezTo>
                  <a:pt x="172" y="137"/>
                  <a:pt x="172" y="137"/>
                  <a:pt x="172" y="137"/>
                </a:cubicBezTo>
                <a:cubicBezTo>
                  <a:pt x="172" y="137"/>
                  <a:pt x="172" y="137"/>
                  <a:pt x="172" y="137"/>
                </a:cubicBezTo>
                <a:cubicBezTo>
                  <a:pt x="172" y="138"/>
                  <a:pt x="172" y="138"/>
                  <a:pt x="172" y="138"/>
                </a:cubicBezTo>
                <a:cubicBezTo>
                  <a:pt x="172" y="138"/>
                  <a:pt x="171" y="138"/>
                  <a:pt x="171" y="139"/>
                </a:cubicBezTo>
                <a:cubicBezTo>
                  <a:pt x="171" y="140"/>
                  <a:pt x="171" y="140"/>
                  <a:pt x="171" y="140"/>
                </a:cubicBezTo>
                <a:cubicBezTo>
                  <a:pt x="171" y="140"/>
                  <a:pt x="171" y="140"/>
                  <a:pt x="171" y="141"/>
                </a:cubicBezTo>
                <a:cubicBezTo>
                  <a:pt x="171" y="141"/>
                  <a:pt x="170" y="141"/>
                  <a:pt x="170" y="141"/>
                </a:cubicBezTo>
                <a:cubicBezTo>
                  <a:pt x="170" y="141"/>
                  <a:pt x="170" y="141"/>
                  <a:pt x="170" y="142"/>
                </a:cubicBezTo>
                <a:cubicBezTo>
                  <a:pt x="170" y="142"/>
                  <a:pt x="170" y="142"/>
                  <a:pt x="169" y="143"/>
                </a:cubicBezTo>
                <a:cubicBezTo>
                  <a:pt x="169" y="143"/>
                  <a:pt x="169" y="143"/>
                  <a:pt x="169" y="144"/>
                </a:cubicBezTo>
                <a:cubicBezTo>
                  <a:pt x="169" y="145"/>
                  <a:pt x="168" y="145"/>
                  <a:pt x="167" y="146"/>
                </a:cubicBezTo>
                <a:cubicBezTo>
                  <a:pt x="167" y="147"/>
                  <a:pt x="166" y="147"/>
                  <a:pt x="166" y="148"/>
                </a:cubicBezTo>
                <a:cubicBezTo>
                  <a:pt x="165" y="148"/>
                  <a:pt x="164" y="149"/>
                  <a:pt x="163" y="150"/>
                </a:cubicBezTo>
                <a:cubicBezTo>
                  <a:pt x="162" y="151"/>
                  <a:pt x="161" y="151"/>
                  <a:pt x="161" y="152"/>
                </a:cubicBezTo>
                <a:cubicBezTo>
                  <a:pt x="161" y="153"/>
                  <a:pt x="161" y="153"/>
                  <a:pt x="161" y="153"/>
                </a:cubicBezTo>
                <a:cubicBezTo>
                  <a:pt x="160" y="153"/>
                  <a:pt x="160" y="153"/>
                  <a:pt x="160" y="153"/>
                </a:cubicBezTo>
                <a:cubicBezTo>
                  <a:pt x="160" y="154"/>
                  <a:pt x="159" y="154"/>
                  <a:pt x="159" y="154"/>
                </a:cubicBezTo>
                <a:cubicBezTo>
                  <a:pt x="159" y="155"/>
                  <a:pt x="158" y="155"/>
                  <a:pt x="158" y="155"/>
                </a:cubicBezTo>
                <a:cubicBezTo>
                  <a:pt x="158" y="156"/>
                  <a:pt x="158" y="156"/>
                  <a:pt x="158" y="156"/>
                </a:cubicBezTo>
                <a:cubicBezTo>
                  <a:pt x="158" y="156"/>
                  <a:pt x="158" y="156"/>
                  <a:pt x="158" y="156"/>
                </a:cubicBezTo>
                <a:cubicBezTo>
                  <a:pt x="158" y="156"/>
                  <a:pt x="157" y="158"/>
                  <a:pt x="157" y="158"/>
                </a:cubicBezTo>
                <a:cubicBezTo>
                  <a:pt x="158" y="158"/>
                  <a:pt x="158" y="159"/>
                  <a:pt x="158" y="159"/>
                </a:cubicBezTo>
                <a:cubicBezTo>
                  <a:pt x="158" y="159"/>
                  <a:pt x="158" y="159"/>
                  <a:pt x="158" y="160"/>
                </a:cubicBezTo>
                <a:cubicBezTo>
                  <a:pt x="158" y="160"/>
                  <a:pt x="158" y="160"/>
                  <a:pt x="158" y="160"/>
                </a:cubicBezTo>
                <a:cubicBezTo>
                  <a:pt x="158" y="161"/>
                  <a:pt x="158" y="162"/>
                  <a:pt x="158" y="162"/>
                </a:cubicBezTo>
                <a:cubicBezTo>
                  <a:pt x="159" y="163"/>
                  <a:pt x="159" y="163"/>
                  <a:pt x="159" y="163"/>
                </a:cubicBezTo>
                <a:cubicBezTo>
                  <a:pt x="159" y="163"/>
                  <a:pt x="159" y="164"/>
                  <a:pt x="159" y="164"/>
                </a:cubicBezTo>
                <a:cubicBezTo>
                  <a:pt x="159" y="164"/>
                  <a:pt x="159" y="165"/>
                  <a:pt x="159" y="165"/>
                </a:cubicBezTo>
                <a:cubicBezTo>
                  <a:pt x="159" y="166"/>
                  <a:pt x="159" y="166"/>
                  <a:pt x="159" y="166"/>
                </a:cubicBezTo>
                <a:cubicBezTo>
                  <a:pt x="159" y="166"/>
                  <a:pt x="159" y="167"/>
                  <a:pt x="159" y="168"/>
                </a:cubicBezTo>
                <a:cubicBezTo>
                  <a:pt x="160" y="168"/>
                  <a:pt x="160" y="168"/>
                  <a:pt x="160" y="168"/>
                </a:cubicBezTo>
                <a:cubicBezTo>
                  <a:pt x="160" y="168"/>
                  <a:pt x="160" y="168"/>
                  <a:pt x="160" y="168"/>
                </a:cubicBezTo>
                <a:cubicBezTo>
                  <a:pt x="160" y="168"/>
                  <a:pt x="160" y="168"/>
                  <a:pt x="159" y="168"/>
                </a:cubicBezTo>
                <a:cubicBezTo>
                  <a:pt x="159" y="168"/>
                  <a:pt x="159" y="169"/>
                  <a:pt x="159" y="169"/>
                </a:cubicBezTo>
                <a:cubicBezTo>
                  <a:pt x="159" y="169"/>
                  <a:pt x="159" y="170"/>
                  <a:pt x="158" y="170"/>
                </a:cubicBezTo>
                <a:cubicBezTo>
                  <a:pt x="157" y="171"/>
                  <a:pt x="156" y="171"/>
                  <a:pt x="156" y="171"/>
                </a:cubicBezTo>
                <a:cubicBezTo>
                  <a:pt x="155" y="172"/>
                  <a:pt x="155" y="173"/>
                  <a:pt x="154" y="173"/>
                </a:cubicBezTo>
                <a:cubicBezTo>
                  <a:pt x="153" y="173"/>
                  <a:pt x="153" y="174"/>
                  <a:pt x="153" y="174"/>
                </a:cubicBezTo>
                <a:cubicBezTo>
                  <a:pt x="153" y="175"/>
                  <a:pt x="153" y="175"/>
                  <a:pt x="153" y="175"/>
                </a:cubicBezTo>
                <a:cubicBezTo>
                  <a:pt x="153" y="175"/>
                  <a:pt x="153" y="175"/>
                  <a:pt x="153" y="175"/>
                </a:cubicBezTo>
                <a:cubicBezTo>
                  <a:pt x="153" y="176"/>
                  <a:pt x="153" y="176"/>
                  <a:pt x="153" y="177"/>
                </a:cubicBezTo>
                <a:cubicBezTo>
                  <a:pt x="153" y="177"/>
                  <a:pt x="153" y="177"/>
                  <a:pt x="153" y="177"/>
                </a:cubicBezTo>
                <a:cubicBezTo>
                  <a:pt x="153" y="177"/>
                  <a:pt x="154" y="178"/>
                  <a:pt x="153" y="178"/>
                </a:cubicBezTo>
                <a:cubicBezTo>
                  <a:pt x="153" y="179"/>
                  <a:pt x="153" y="179"/>
                  <a:pt x="153" y="179"/>
                </a:cubicBezTo>
                <a:cubicBezTo>
                  <a:pt x="153" y="179"/>
                  <a:pt x="153" y="179"/>
                  <a:pt x="153" y="179"/>
                </a:cubicBezTo>
                <a:cubicBezTo>
                  <a:pt x="153" y="179"/>
                  <a:pt x="153" y="179"/>
                  <a:pt x="153" y="179"/>
                </a:cubicBezTo>
                <a:cubicBezTo>
                  <a:pt x="153" y="180"/>
                  <a:pt x="152" y="180"/>
                  <a:pt x="151" y="181"/>
                </a:cubicBezTo>
                <a:cubicBezTo>
                  <a:pt x="150" y="181"/>
                  <a:pt x="150" y="181"/>
                  <a:pt x="150" y="182"/>
                </a:cubicBezTo>
                <a:cubicBezTo>
                  <a:pt x="150" y="182"/>
                  <a:pt x="150" y="182"/>
                  <a:pt x="150" y="182"/>
                </a:cubicBezTo>
                <a:cubicBezTo>
                  <a:pt x="150" y="182"/>
                  <a:pt x="150" y="182"/>
                  <a:pt x="150" y="182"/>
                </a:cubicBezTo>
                <a:cubicBezTo>
                  <a:pt x="151" y="183"/>
                  <a:pt x="150" y="184"/>
                  <a:pt x="150" y="184"/>
                </a:cubicBezTo>
                <a:cubicBezTo>
                  <a:pt x="150" y="184"/>
                  <a:pt x="150" y="184"/>
                  <a:pt x="150" y="184"/>
                </a:cubicBezTo>
                <a:cubicBezTo>
                  <a:pt x="150" y="184"/>
                  <a:pt x="150" y="185"/>
                  <a:pt x="150" y="185"/>
                </a:cubicBezTo>
                <a:cubicBezTo>
                  <a:pt x="150" y="185"/>
                  <a:pt x="149" y="186"/>
                  <a:pt x="149" y="186"/>
                </a:cubicBezTo>
                <a:cubicBezTo>
                  <a:pt x="147" y="188"/>
                  <a:pt x="146" y="189"/>
                  <a:pt x="144" y="191"/>
                </a:cubicBezTo>
                <a:cubicBezTo>
                  <a:pt x="144" y="191"/>
                  <a:pt x="144" y="191"/>
                  <a:pt x="144" y="191"/>
                </a:cubicBezTo>
                <a:cubicBezTo>
                  <a:pt x="143" y="192"/>
                  <a:pt x="142" y="192"/>
                  <a:pt x="142" y="192"/>
                </a:cubicBezTo>
                <a:cubicBezTo>
                  <a:pt x="142" y="192"/>
                  <a:pt x="142" y="192"/>
                  <a:pt x="142" y="192"/>
                </a:cubicBezTo>
                <a:cubicBezTo>
                  <a:pt x="142" y="192"/>
                  <a:pt x="141" y="192"/>
                  <a:pt x="141" y="192"/>
                </a:cubicBezTo>
                <a:cubicBezTo>
                  <a:pt x="141" y="192"/>
                  <a:pt x="141" y="192"/>
                  <a:pt x="141" y="192"/>
                </a:cubicBezTo>
                <a:cubicBezTo>
                  <a:pt x="140" y="192"/>
                  <a:pt x="140" y="192"/>
                  <a:pt x="139" y="192"/>
                </a:cubicBezTo>
                <a:cubicBezTo>
                  <a:pt x="139" y="192"/>
                  <a:pt x="139" y="192"/>
                  <a:pt x="139" y="192"/>
                </a:cubicBezTo>
                <a:cubicBezTo>
                  <a:pt x="139" y="192"/>
                  <a:pt x="138" y="192"/>
                  <a:pt x="138" y="192"/>
                </a:cubicBezTo>
                <a:cubicBezTo>
                  <a:pt x="138" y="192"/>
                  <a:pt x="137" y="192"/>
                  <a:pt x="137" y="192"/>
                </a:cubicBezTo>
                <a:cubicBezTo>
                  <a:pt x="137" y="193"/>
                  <a:pt x="136" y="192"/>
                  <a:pt x="136" y="192"/>
                </a:cubicBezTo>
                <a:cubicBezTo>
                  <a:pt x="136" y="193"/>
                  <a:pt x="135" y="193"/>
                  <a:pt x="135" y="193"/>
                </a:cubicBezTo>
                <a:cubicBezTo>
                  <a:pt x="135" y="193"/>
                  <a:pt x="135" y="193"/>
                  <a:pt x="135" y="193"/>
                </a:cubicBezTo>
                <a:cubicBezTo>
                  <a:pt x="134" y="193"/>
                  <a:pt x="134" y="192"/>
                  <a:pt x="134" y="192"/>
                </a:cubicBezTo>
                <a:cubicBezTo>
                  <a:pt x="134" y="192"/>
                  <a:pt x="134" y="192"/>
                  <a:pt x="134" y="192"/>
                </a:cubicBezTo>
                <a:cubicBezTo>
                  <a:pt x="134" y="192"/>
                  <a:pt x="134" y="192"/>
                  <a:pt x="134" y="192"/>
                </a:cubicBezTo>
                <a:cubicBezTo>
                  <a:pt x="134" y="192"/>
                  <a:pt x="134" y="192"/>
                  <a:pt x="134" y="192"/>
                </a:cubicBezTo>
                <a:cubicBezTo>
                  <a:pt x="134" y="192"/>
                  <a:pt x="134" y="192"/>
                  <a:pt x="134" y="192"/>
                </a:cubicBezTo>
                <a:cubicBezTo>
                  <a:pt x="134" y="192"/>
                  <a:pt x="133" y="192"/>
                  <a:pt x="133" y="192"/>
                </a:cubicBezTo>
                <a:cubicBezTo>
                  <a:pt x="133" y="192"/>
                  <a:pt x="133" y="192"/>
                  <a:pt x="133" y="192"/>
                </a:cubicBezTo>
                <a:cubicBezTo>
                  <a:pt x="133" y="192"/>
                  <a:pt x="133" y="192"/>
                  <a:pt x="134" y="192"/>
                </a:cubicBezTo>
                <a:cubicBezTo>
                  <a:pt x="133" y="191"/>
                  <a:pt x="133" y="191"/>
                  <a:pt x="133" y="190"/>
                </a:cubicBezTo>
                <a:cubicBezTo>
                  <a:pt x="133" y="190"/>
                  <a:pt x="133" y="190"/>
                  <a:pt x="133" y="190"/>
                </a:cubicBezTo>
                <a:cubicBezTo>
                  <a:pt x="134" y="189"/>
                  <a:pt x="133" y="188"/>
                  <a:pt x="132" y="188"/>
                </a:cubicBezTo>
                <a:cubicBezTo>
                  <a:pt x="132" y="187"/>
                  <a:pt x="132" y="186"/>
                  <a:pt x="131" y="185"/>
                </a:cubicBezTo>
                <a:cubicBezTo>
                  <a:pt x="131" y="185"/>
                  <a:pt x="130" y="184"/>
                  <a:pt x="130" y="184"/>
                </a:cubicBezTo>
                <a:cubicBezTo>
                  <a:pt x="130" y="182"/>
                  <a:pt x="130" y="182"/>
                  <a:pt x="130" y="182"/>
                </a:cubicBezTo>
                <a:cubicBezTo>
                  <a:pt x="130" y="182"/>
                  <a:pt x="130" y="182"/>
                  <a:pt x="130" y="182"/>
                </a:cubicBezTo>
                <a:cubicBezTo>
                  <a:pt x="130" y="182"/>
                  <a:pt x="129" y="181"/>
                  <a:pt x="129" y="181"/>
                </a:cubicBezTo>
                <a:cubicBezTo>
                  <a:pt x="129" y="181"/>
                  <a:pt x="129" y="181"/>
                  <a:pt x="129" y="180"/>
                </a:cubicBezTo>
                <a:cubicBezTo>
                  <a:pt x="129" y="180"/>
                  <a:pt x="129" y="180"/>
                  <a:pt x="129" y="180"/>
                </a:cubicBezTo>
                <a:cubicBezTo>
                  <a:pt x="129" y="179"/>
                  <a:pt x="129" y="179"/>
                  <a:pt x="129" y="178"/>
                </a:cubicBezTo>
                <a:cubicBezTo>
                  <a:pt x="129" y="177"/>
                  <a:pt x="128" y="176"/>
                  <a:pt x="128" y="176"/>
                </a:cubicBezTo>
                <a:cubicBezTo>
                  <a:pt x="128" y="175"/>
                  <a:pt x="127" y="174"/>
                  <a:pt x="127" y="173"/>
                </a:cubicBezTo>
                <a:cubicBezTo>
                  <a:pt x="126" y="173"/>
                  <a:pt x="126" y="172"/>
                  <a:pt x="126" y="172"/>
                </a:cubicBezTo>
                <a:cubicBezTo>
                  <a:pt x="126" y="171"/>
                  <a:pt x="126" y="170"/>
                  <a:pt x="126" y="169"/>
                </a:cubicBezTo>
                <a:cubicBezTo>
                  <a:pt x="126" y="169"/>
                  <a:pt x="126" y="167"/>
                  <a:pt x="127" y="166"/>
                </a:cubicBezTo>
                <a:cubicBezTo>
                  <a:pt x="127" y="166"/>
                  <a:pt x="127" y="166"/>
                  <a:pt x="127" y="166"/>
                </a:cubicBezTo>
                <a:cubicBezTo>
                  <a:pt x="127" y="166"/>
                  <a:pt x="127" y="166"/>
                  <a:pt x="127" y="166"/>
                </a:cubicBezTo>
                <a:cubicBezTo>
                  <a:pt x="127" y="165"/>
                  <a:pt x="127" y="165"/>
                  <a:pt x="128" y="165"/>
                </a:cubicBezTo>
                <a:cubicBezTo>
                  <a:pt x="128" y="165"/>
                  <a:pt x="128" y="164"/>
                  <a:pt x="128" y="164"/>
                </a:cubicBezTo>
                <a:cubicBezTo>
                  <a:pt x="128" y="164"/>
                  <a:pt x="128" y="163"/>
                  <a:pt x="128" y="163"/>
                </a:cubicBezTo>
                <a:cubicBezTo>
                  <a:pt x="128" y="162"/>
                  <a:pt x="127" y="161"/>
                  <a:pt x="128" y="161"/>
                </a:cubicBezTo>
                <a:cubicBezTo>
                  <a:pt x="128" y="160"/>
                  <a:pt x="127" y="160"/>
                  <a:pt x="127" y="159"/>
                </a:cubicBezTo>
                <a:cubicBezTo>
                  <a:pt x="127" y="159"/>
                  <a:pt x="127" y="159"/>
                  <a:pt x="127" y="159"/>
                </a:cubicBezTo>
                <a:cubicBezTo>
                  <a:pt x="127" y="158"/>
                  <a:pt x="127" y="158"/>
                  <a:pt x="126" y="158"/>
                </a:cubicBezTo>
                <a:cubicBezTo>
                  <a:pt x="126" y="157"/>
                  <a:pt x="126" y="157"/>
                  <a:pt x="126" y="157"/>
                </a:cubicBezTo>
                <a:cubicBezTo>
                  <a:pt x="126" y="157"/>
                  <a:pt x="126" y="156"/>
                  <a:pt x="126" y="156"/>
                </a:cubicBezTo>
                <a:cubicBezTo>
                  <a:pt x="125" y="155"/>
                  <a:pt x="125" y="155"/>
                  <a:pt x="124" y="155"/>
                </a:cubicBezTo>
                <a:cubicBezTo>
                  <a:pt x="124" y="154"/>
                  <a:pt x="124" y="154"/>
                  <a:pt x="124" y="154"/>
                </a:cubicBezTo>
                <a:cubicBezTo>
                  <a:pt x="124" y="154"/>
                  <a:pt x="124" y="154"/>
                  <a:pt x="124" y="154"/>
                </a:cubicBezTo>
                <a:cubicBezTo>
                  <a:pt x="124" y="153"/>
                  <a:pt x="123" y="153"/>
                  <a:pt x="123" y="153"/>
                </a:cubicBezTo>
                <a:cubicBezTo>
                  <a:pt x="123" y="153"/>
                  <a:pt x="123" y="153"/>
                  <a:pt x="123" y="153"/>
                </a:cubicBezTo>
                <a:cubicBezTo>
                  <a:pt x="123" y="153"/>
                  <a:pt x="123" y="153"/>
                  <a:pt x="123" y="153"/>
                </a:cubicBezTo>
                <a:cubicBezTo>
                  <a:pt x="123" y="153"/>
                  <a:pt x="123" y="152"/>
                  <a:pt x="123" y="152"/>
                </a:cubicBezTo>
                <a:cubicBezTo>
                  <a:pt x="123" y="152"/>
                  <a:pt x="123" y="152"/>
                  <a:pt x="123" y="152"/>
                </a:cubicBezTo>
                <a:cubicBezTo>
                  <a:pt x="122" y="152"/>
                  <a:pt x="122" y="152"/>
                  <a:pt x="122" y="152"/>
                </a:cubicBezTo>
                <a:cubicBezTo>
                  <a:pt x="123" y="151"/>
                  <a:pt x="123" y="151"/>
                  <a:pt x="123" y="150"/>
                </a:cubicBezTo>
                <a:cubicBezTo>
                  <a:pt x="123" y="150"/>
                  <a:pt x="123" y="150"/>
                  <a:pt x="123" y="150"/>
                </a:cubicBezTo>
                <a:cubicBezTo>
                  <a:pt x="123" y="150"/>
                  <a:pt x="123" y="150"/>
                  <a:pt x="123" y="150"/>
                </a:cubicBezTo>
                <a:cubicBezTo>
                  <a:pt x="123" y="150"/>
                  <a:pt x="123" y="150"/>
                  <a:pt x="123" y="150"/>
                </a:cubicBezTo>
                <a:cubicBezTo>
                  <a:pt x="123" y="150"/>
                  <a:pt x="123" y="150"/>
                  <a:pt x="123" y="149"/>
                </a:cubicBezTo>
                <a:cubicBezTo>
                  <a:pt x="123" y="149"/>
                  <a:pt x="123" y="149"/>
                  <a:pt x="123" y="149"/>
                </a:cubicBezTo>
                <a:cubicBezTo>
                  <a:pt x="123" y="149"/>
                  <a:pt x="123" y="149"/>
                  <a:pt x="123" y="149"/>
                </a:cubicBezTo>
                <a:cubicBezTo>
                  <a:pt x="123" y="149"/>
                  <a:pt x="123" y="148"/>
                  <a:pt x="124" y="148"/>
                </a:cubicBezTo>
                <a:cubicBezTo>
                  <a:pt x="124" y="148"/>
                  <a:pt x="123" y="148"/>
                  <a:pt x="123" y="148"/>
                </a:cubicBezTo>
                <a:cubicBezTo>
                  <a:pt x="123" y="148"/>
                  <a:pt x="124" y="147"/>
                  <a:pt x="124" y="147"/>
                </a:cubicBezTo>
                <a:cubicBezTo>
                  <a:pt x="124" y="147"/>
                  <a:pt x="123" y="147"/>
                  <a:pt x="123" y="146"/>
                </a:cubicBezTo>
                <a:cubicBezTo>
                  <a:pt x="123" y="146"/>
                  <a:pt x="123" y="146"/>
                  <a:pt x="123" y="146"/>
                </a:cubicBezTo>
                <a:cubicBezTo>
                  <a:pt x="123" y="146"/>
                  <a:pt x="123" y="146"/>
                  <a:pt x="123" y="146"/>
                </a:cubicBezTo>
                <a:cubicBezTo>
                  <a:pt x="123" y="146"/>
                  <a:pt x="123" y="146"/>
                  <a:pt x="123" y="146"/>
                </a:cubicBezTo>
                <a:cubicBezTo>
                  <a:pt x="122" y="146"/>
                  <a:pt x="123" y="146"/>
                  <a:pt x="122" y="145"/>
                </a:cubicBezTo>
                <a:cubicBezTo>
                  <a:pt x="122" y="145"/>
                  <a:pt x="122" y="145"/>
                  <a:pt x="122" y="145"/>
                </a:cubicBezTo>
                <a:cubicBezTo>
                  <a:pt x="122" y="145"/>
                  <a:pt x="122" y="145"/>
                  <a:pt x="122" y="145"/>
                </a:cubicBezTo>
                <a:cubicBezTo>
                  <a:pt x="121" y="145"/>
                  <a:pt x="121" y="145"/>
                  <a:pt x="120" y="145"/>
                </a:cubicBezTo>
                <a:cubicBezTo>
                  <a:pt x="120" y="146"/>
                  <a:pt x="118" y="145"/>
                  <a:pt x="118" y="144"/>
                </a:cubicBezTo>
                <a:cubicBezTo>
                  <a:pt x="118" y="144"/>
                  <a:pt x="118" y="144"/>
                  <a:pt x="118" y="144"/>
                </a:cubicBezTo>
                <a:cubicBezTo>
                  <a:pt x="118" y="144"/>
                  <a:pt x="118" y="144"/>
                  <a:pt x="118" y="144"/>
                </a:cubicBezTo>
                <a:cubicBezTo>
                  <a:pt x="118" y="144"/>
                  <a:pt x="118" y="144"/>
                  <a:pt x="118" y="144"/>
                </a:cubicBezTo>
                <a:cubicBezTo>
                  <a:pt x="118" y="144"/>
                  <a:pt x="118" y="144"/>
                  <a:pt x="118" y="144"/>
                </a:cubicBezTo>
                <a:cubicBezTo>
                  <a:pt x="118" y="143"/>
                  <a:pt x="117" y="143"/>
                  <a:pt x="116" y="143"/>
                </a:cubicBezTo>
                <a:cubicBezTo>
                  <a:pt x="116" y="143"/>
                  <a:pt x="116" y="143"/>
                  <a:pt x="116" y="143"/>
                </a:cubicBezTo>
                <a:cubicBezTo>
                  <a:pt x="115" y="143"/>
                  <a:pt x="114" y="143"/>
                  <a:pt x="114" y="143"/>
                </a:cubicBezTo>
                <a:cubicBezTo>
                  <a:pt x="113" y="143"/>
                  <a:pt x="113" y="144"/>
                  <a:pt x="113" y="144"/>
                </a:cubicBezTo>
                <a:cubicBezTo>
                  <a:pt x="113" y="144"/>
                  <a:pt x="112" y="144"/>
                  <a:pt x="112" y="144"/>
                </a:cubicBezTo>
                <a:cubicBezTo>
                  <a:pt x="111" y="144"/>
                  <a:pt x="110" y="145"/>
                  <a:pt x="110" y="145"/>
                </a:cubicBezTo>
                <a:cubicBezTo>
                  <a:pt x="109" y="145"/>
                  <a:pt x="109" y="144"/>
                  <a:pt x="108" y="144"/>
                </a:cubicBezTo>
                <a:cubicBezTo>
                  <a:pt x="108" y="144"/>
                  <a:pt x="108" y="144"/>
                  <a:pt x="108" y="145"/>
                </a:cubicBezTo>
                <a:cubicBezTo>
                  <a:pt x="108" y="145"/>
                  <a:pt x="108" y="144"/>
                  <a:pt x="107" y="144"/>
                </a:cubicBezTo>
                <a:cubicBezTo>
                  <a:pt x="107" y="144"/>
                  <a:pt x="106" y="144"/>
                  <a:pt x="106" y="144"/>
                </a:cubicBezTo>
                <a:cubicBezTo>
                  <a:pt x="105" y="145"/>
                  <a:pt x="105" y="145"/>
                  <a:pt x="105" y="145"/>
                </a:cubicBezTo>
                <a:cubicBezTo>
                  <a:pt x="104" y="145"/>
                  <a:pt x="104" y="145"/>
                  <a:pt x="103" y="145"/>
                </a:cubicBezTo>
                <a:cubicBezTo>
                  <a:pt x="103" y="146"/>
                  <a:pt x="102" y="145"/>
                  <a:pt x="102" y="145"/>
                </a:cubicBezTo>
                <a:cubicBezTo>
                  <a:pt x="101" y="144"/>
                  <a:pt x="101" y="144"/>
                  <a:pt x="100" y="143"/>
                </a:cubicBezTo>
                <a:cubicBezTo>
                  <a:pt x="100" y="143"/>
                  <a:pt x="99" y="143"/>
                  <a:pt x="99" y="143"/>
                </a:cubicBezTo>
                <a:cubicBezTo>
                  <a:pt x="98" y="143"/>
                  <a:pt x="98" y="142"/>
                  <a:pt x="98" y="142"/>
                </a:cubicBezTo>
                <a:cubicBezTo>
                  <a:pt x="98" y="142"/>
                  <a:pt x="98" y="142"/>
                  <a:pt x="98" y="142"/>
                </a:cubicBezTo>
                <a:cubicBezTo>
                  <a:pt x="97" y="141"/>
                  <a:pt x="97" y="141"/>
                  <a:pt x="97" y="141"/>
                </a:cubicBezTo>
                <a:cubicBezTo>
                  <a:pt x="97" y="141"/>
                  <a:pt x="97" y="141"/>
                  <a:pt x="97" y="141"/>
                </a:cubicBezTo>
                <a:cubicBezTo>
                  <a:pt x="97" y="141"/>
                  <a:pt x="97" y="141"/>
                  <a:pt x="97" y="141"/>
                </a:cubicBezTo>
                <a:cubicBezTo>
                  <a:pt x="97" y="140"/>
                  <a:pt x="97" y="140"/>
                  <a:pt x="97" y="140"/>
                </a:cubicBezTo>
                <a:cubicBezTo>
                  <a:pt x="97" y="140"/>
                  <a:pt x="97" y="140"/>
                  <a:pt x="97" y="140"/>
                </a:cubicBezTo>
                <a:cubicBezTo>
                  <a:pt x="97" y="140"/>
                  <a:pt x="97" y="140"/>
                  <a:pt x="97" y="140"/>
                </a:cubicBezTo>
                <a:cubicBezTo>
                  <a:pt x="97" y="140"/>
                  <a:pt x="96" y="140"/>
                  <a:pt x="96" y="139"/>
                </a:cubicBezTo>
                <a:cubicBezTo>
                  <a:pt x="96" y="139"/>
                  <a:pt x="96" y="139"/>
                  <a:pt x="96" y="139"/>
                </a:cubicBezTo>
                <a:cubicBezTo>
                  <a:pt x="96" y="139"/>
                  <a:pt x="95" y="139"/>
                  <a:pt x="95" y="138"/>
                </a:cubicBezTo>
                <a:cubicBezTo>
                  <a:pt x="95" y="138"/>
                  <a:pt x="95" y="138"/>
                  <a:pt x="95" y="138"/>
                </a:cubicBezTo>
                <a:cubicBezTo>
                  <a:pt x="95" y="138"/>
                  <a:pt x="95" y="138"/>
                  <a:pt x="94" y="138"/>
                </a:cubicBezTo>
                <a:cubicBezTo>
                  <a:pt x="94" y="138"/>
                  <a:pt x="94" y="138"/>
                  <a:pt x="94" y="138"/>
                </a:cubicBezTo>
                <a:cubicBezTo>
                  <a:pt x="94" y="137"/>
                  <a:pt x="94" y="137"/>
                  <a:pt x="94" y="137"/>
                </a:cubicBezTo>
                <a:cubicBezTo>
                  <a:pt x="94" y="137"/>
                  <a:pt x="94" y="137"/>
                  <a:pt x="94" y="137"/>
                </a:cubicBezTo>
                <a:cubicBezTo>
                  <a:pt x="94" y="136"/>
                  <a:pt x="94" y="137"/>
                  <a:pt x="93" y="137"/>
                </a:cubicBezTo>
                <a:cubicBezTo>
                  <a:pt x="93" y="136"/>
                  <a:pt x="93" y="136"/>
                  <a:pt x="93" y="136"/>
                </a:cubicBezTo>
                <a:cubicBezTo>
                  <a:pt x="93" y="136"/>
                  <a:pt x="93" y="136"/>
                  <a:pt x="93" y="136"/>
                </a:cubicBezTo>
                <a:cubicBezTo>
                  <a:pt x="93" y="136"/>
                  <a:pt x="93" y="136"/>
                  <a:pt x="92" y="136"/>
                </a:cubicBezTo>
                <a:cubicBezTo>
                  <a:pt x="92" y="135"/>
                  <a:pt x="92" y="135"/>
                  <a:pt x="92" y="135"/>
                </a:cubicBezTo>
                <a:cubicBezTo>
                  <a:pt x="93" y="135"/>
                  <a:pt x="93" y="135"/>
                  <a:pt x="93" y="135"/>
                </a:cubicBezTo>
                <a:cubicBezTo>
                  <a:pt x="93" y="135"/>
                  <a:pt x="93" y="134"/>
                  <a:pt x="93" y="134"/>
                </a:cubicBezTo>
                <a:cubicBezTo>
                  <a:pt x="92" y="134"/>
                  <a:pt x="92" y="133"/>
                  <a:pt x="92" y="133"/>
                </a:cubicBezTo>
                <a:cubicBezTo>
                  <a:pt x="92" y="133"/>
                  <a:pt x="92" y="133"/>
                  <a:pt x="92" y="133"/>
                </a:cubicBezTo>
                <a:cubicBezTo>
                  <a:pt x="92" y="133"/>
                  <a:pt x="93" y="132"/>
                  <a:pt x="93" y="132"/>
                </a:cubicBezTo>
                <a:cubicBezTo>
                  <a:pt x="93" y="131"/>
                  <a:pt x="93" y="131"/>
                  <a:pt x="93" y="131"/>
                </a:cubicBezTo>
                <a:cubicBezTo>
                  <a:pt x="93" y="130"/>
                  <a:pt x="94" y="128"/>
                  <a:pt x="93" y="128"/>
                </a:cubicBezTo>
                <a:cubicBezTo>
                  <a:pt x="93" y="127"/>
                  <a:pt x="93" y="126"/>
                  <a:pt x="92" y="126"/>
                </a:cubicBezTo>
                <a:cubicBezTo>
                  <a:pt x="92" y="126"/>
                  <a:pt x="92" y="126"/>
                  <a:pt x="92" y="126"/>
                </a:cubicBezTo>
                <a:cubicBezTo>
                  <a:pt x="92" y="125"/>
                  <a:pt x="92" y="125"/>
                  <a:pt x="92" y="124"/>
                </a:cubicBezTo>
                <a:cubicBezTo>
                  <a:pt x="93" y="124"/>
                  <a:pt x="93" y="124"/>
                  <a:pt x="93" y="124"/>
                </a:cubicBezTo>
                <a:cubicBezTo>
                  <a:pt x="93" y="123"/>
                  <a:pt x="93" y="123"/>
                  <a:pt x="94" y="122"/>
                </a:cubicBezTo>
                <a:cubicBezTo>
                  <a:pt x="94" y="122"/>
                  <a:pt x="94" y="121"/>
                  <a:pt x="95" y="121"/>
                </a:cubicBezTo>
                <a:cubicBezTo>
                  <a:pt x="95" y="121"/>
                  <a:pt x="95" y="121"/>
                  <a:pt x="95" y="121"/>
                </a:cubicBezTo>
                <a:cubicBezTo>
                  <a:pt x="95" y="120"/>
                  <a:pt x="95" y="120"/>
                  <a:pt x="95" y="119"/>
                </a:cubicBezTo>
                <a:cubicBezTo>
                  <a:pt x="95" y="119"/>
                  <a:pt x="96" y="119"/>
                  <a:pt x="96" y="119"/>
                </a:cubicBezTo>
                <a:cubicBezTo>
                  <a:pt x="96" y="118"/>
                  <a:pt x="96" y="117"/>
                  <a:pt x="97" y="117"/>
                </a:cubicBezTo>
                <a:cubicBezTo>
                  <a:pt x="97" y="117"/>
                  <a:pt x="98" y="117"/>
                  <a:pt x="98" y="117"/>
                </a:cubicBezTo>
                <a:cubicBezTo>
                  <a:pt x="99" y="117"/>
                  <a:pt x="100" y="115"/>
                  <a:pt x="100" y="115"/>
                </a:cubicBezTo>
                <a:cubicBezTo>
                  <a:pt x="101" y="114"/>
                  <a:pt x="100" y="114"/>
                  <a:pt x="100" y="113"/>
                </a:cubicBezTo>
                <a:moveTo>
                  <a:pt x="95" y="62"/>
                </a:moveTo>
                <a:cubicBezTo>
                  <a:pt x="95" y="62"/>
                  <a:pt x="95" y="62"/>
                  <a:pt x="95" y="62"/>
                </a:cubicBezTo>
                <a:cubicBezTo>
                  <a:pt x="95" y="63"/>
                  <a:pt x="95" y="63"/>
                  <a:pt x="94" y="63"/>
                </a:cubicBezTo>
                <a:cubicBezTo>
                  <a:pt x="94" y="63"/>
                  <a:pt x="93" y="63"/>
                  <a:pt x="93" y="64"/>
                </a:cubicBezTo>
                <a:cubicBezTo>
                  <a:pt x="92" y="64"/>
                  <a:pt x="92" y="64"/>
                  <a:pt x="92" y="64"/>
                </a:cubicBezTo>
                <a:cubicBezTo>
                  <a:pt x="91" y="64"/>
                  <a:pt x="91" y="65"/>
                  <a:pt x="90" y="65"/>
                </a:cubicBezTo>
                <a:cubicBezTo>
                  <a:pt x="90" y="64"/>
                  <a:pt x="89" y="64"/>
                  <a:pt x="89" y="64"/>
                </a:cubicBezTo>
                <a:cubicBezTo>
                  <a:pt x="89" y="64"/>
                  <a:pt x="88" y="64"/>
                  <a:pt x="88" y="64"/>
                </a:cubicBezTo>
                <a:cubicBezTo>
                  <a:pt x="88" y="64"/>
                  <a:pt x="86" y="64"/>
                  <a:pt x="86" y="64"/>
                </a:cubicBezTo>
                <a:cubicBezTo>
                  <a:pt x="86" y="63"/>
                  <a:pt x="87" y="63"/>
                  <a:pt x="87" y="63"/>
                </a:cubicBezTo>
                <a:cubicBezTo>
                  <a:pt x="86" y="63"/>
                  <a:pt x="86" y="62"/>
                  <a:pt x="86" y="62"/>
                </a:cubicBezTo>
                <a:cubicBezTo>
                  <a:pt x="86" y="62"/>
                  <a:pt x="85" y="62"/>
                  <a:pt x="85" y="62"/>
                </a:cubicBezTo>
                <a:cubicBezTo>
                  <a:pt x="84" y="62"/>
                  <a:pt x="84" y="62"/>
                  <a:pt x="84" y="62"/>
                </a:cubicBezTo>
                <a:cubicBezTo>
                  <a:pt x="84" y="62"/>
                  <a:pt x="84" y="62"/>
                  <a:pt x="84" y="62"/>
                </a:cubicBezTo>
                <a:cubicBezTo>
                  <a:pt x="85" y="62"/>
                  <a:pt x="86" y="62"/>
                  <a:pt x="87" y="61"/>
                </a:cubicBezTo>
                <a:cubicBezTo>
                  <a:pt x="87" y="61"/>
                  <a:pt x="87" y="61"/>
                  <a:pt x="87" y="61"/>
                </a:cubicBezTo>
                <a:cubicBezTo>
                  <a:pt x="87" y="61"/>
                  <a:pt x="87" y="61"/>
                  <a:pt x="87" y="61"/>
                </a:cubicBezTo>
                <a:cubicBezTo>
                  <a:pt x="86" y="61"/>
                  <a:pt x="86" y="61"/>
                  <a:pt x="86" y="60"/>
                </a:cubicBezTo>
                <a:cubicBezTo>
                  <a:pt x="85" y="60"/>
                  <a:pt x="84" y="61"/>
                  <a:pt x="84" y="60"/>
                </a:cubicBezTo>
                <a:cubicBezTo>
                  <a:pt x="84" y="60"/>
                  <a:pt x="84" y="60"/>
                  <a:pt x="84" y="60"/>
                </a:cubicBezTo>
                <a:cubicBezTo>
                  <a:pt x="84" y="60"/>
                  <a:pt x="85" y="60"/>
                  <a:pt x="85" y="60"/>
                </a:cubicBezTo>
                <a:cubicBezTo>
                  <a:pt x="85" y="60"/>
                  <a:pt x="85" y="60"/>
                  <a:pt x="85" y="60"/>
                </a:cubicBezTo>
                <a:cubicBezTo>
                  <a:pt x="85" y="60"/>
                  <a:pt x="85" y="60"/>
                  <a:pt x="84" y="60"/>
                </a:cubicBezTo>
                <a:cubicBezTo>
                  <a:pt x="85" y="59"/>
                  <a:pt x="85" y="60"/>
                  <a:pt x="86" y="59"/>
                </a:cubicBezTo>
                <a:cubicBezTo>
                  <a:pt x="86" y="59"/>
                  <a:pt x="86" y="59"/>
                  <a:pt x="86" y="59"/>
                </a:cubicBezTo>
                <a:cubicBezTo>
                  <a:pt x="86" y="59"/>
                  <a:pt x="86" y="59"/>
                  <a:pt x="85" y="59"/>
                </a:cubicBezTo>
                <a:cubicBezTo>
                  <a:pt x="85" y="59"/>
                  <a:pt x="85" y="59"/>
                  <a:pt x="85" y="59"/>
                </a:cubicBezTo>
                <a:cubicBezTo>
                  <a:pt x="85" y="59"/>
                  <a:pt x="86" y="59"/>
                  <a:pt x="86" y="59"/>
                </a:cubicBezTo>
                <a:cubicBezTo>
                  <a:pt x="86" y="59"/>
                  <a:pt x="87" y="59"/>
                  <a:pt x="87" y="60"/>
                </a:cubicBezTo>
                <a:cubicBezTo>
                  <a:pt x="87" y="60"/>
                  <a:pt x="87" y="60"/>
                  <a:pt x="87" y="60"/>
                </a:cubicBezTo>
                <a:cubicBezTo>
                  <a:pt x="87" y="61"/>
                  <a:pt x="87" y="61"/>
                  <a:pt x="87" y="61"/>
                </a:cubicBezTo>
                <a:cubicBezTo>
                  <a:pt x="88" y="61"/>
                  <a:pt x="88" y="61"/>
                  <a:pt x="88" y="61"/>
                </a:cubicBezTo>
                <a:cubicBezTo>
                  <a:pt x="88" y="60"/>
                  <a:pt x="88" y="60"/>
                  <a:pt x="88" y="60"/>
                </a:cubicBezTo>
                <a:cubicBezTo>
                  <a:pt x="88" y="60"/>
                  <a:pt x="88" y="60"/>
                  <a:pt x="88" y="59"/>
                </a:cubicBezTo>
                <a:cubicBezTo>
                  <a:pt x="89" y="59"/>
                  <a:pt x="89" y="59"/>
                  <a:pt x="89" y="59"/>
                </a:cubicBezTo>
                <a:cubicBezTo>
                  <a:pt x="89" y="59"/>
                  <a:pt x="89" y="59"/>
                  <a:pt x="89" y="59"/>
                </a:cubicBezTo>
                <a:cubicBezTo>
                  <a:pt x="89" y="60"/>
                  <a:pt x="89" y="60"/>
                  <a:pt x="89" y="60"/>
                </a:cubicBezTo>
                <a:cubicBezTo>
                  <a:pt x="90" y="60"/>
                  <a:pt x="90" y="60"/>
                  <a:pt x="90" y="60"/>
                </a:cubicBezTo>
                <a:cubicBezTo>
                  <a:pt x="90" y="60"/>
                  <a:pt x="90" y="60"/>
                  <a:pt x="90" y="60"/>
                </a:cubicBezTo>
                <a:cubicBezTo>
                  <a:pt x="90" y="60"/>
                  <a:pt x="90" y="60"/>
                  <a:pt x="90" y="60"/>
                </a:cubicBezTo>
                <a:cubicBezTo>
                  <a:pt x="90" y="59"/>
                  <a:pt x="90" y="59"/>
                  <a:pt x="90" y="59"/>
                </a:cubicBezTo>
                <a:cubicBezTo>
                  <a:pt x="90" y="60"/>
                  <a:pt x="91" y="60"/>
                  <a:pt x="91" y="60"/>
                </a:cubicBezTo>
                <a:cubicBezTo>
                  <a:pt x="91" y="60"/>
                  <a:pt x="91" y="60"/>
                  <a:pt x="91" y="59"/>
                </a:cubicBezTo>
                <a:cubicBezTo>
                  <a:pt x="92" y="59"/>
                  <a:pt x="92" y="60"/>
                  <a:pt x="93" y="59"/>
                </a:cubicBezTo>
                <a:cubicBezTo>
                  <a:pt x="93" y="59"/>
                  <a:pt x="93" y="59"/>
                  <a:pt x="93" y="59"/>
                </a:cubicBezTo>
                <a:cubicBezTo>
                  <a:pt x="93" y="59"/>
                  <a:pt x="93" y="59"/>
                  <a:pt x="94" y="59"/>
                </a:cubicBezTo>
                <a:cubicBezTo>
                  <a:pt x="94" y="59"/>
                  <a:pt x="94" y="59"/>
                  <a:pt x="95" y="59"/>
                </a:cubicBezTo>
                <a:cubicBezTo>
                  <a:pt x="95" y="59"/>
                  <a:pt x="95" y="60"/>
                  <a:pt x="95" y="60"/>
                </a:cubicBezTo>
                <a:cubicBezTo>
                  <a:pt x="95" y="60"/>
                  <a:pt x="95" y="60"/>
                  <a:pt x="95" y="60"/>
                </a:cubicBezTo>
                <a:cubicBezTo>
                  <a:pt x="95" y="60"/>
                  <a:pt x="95" y="60"/>
                  <a:pt x="95" y="60"/>
                </a:cubicBezTo>
                <a:cubicBezTo>
                  <a:pt x="95" y="60"/>
                  <a:pt x="96" y="60"/>
                  <a:pt x="96" y="60"/>
                </a:cubicBezTo>
                <a:cubicBezTo>
                  <a:pt x="96" y="61"/>
                  <a:pt x="96" y="62"/>
                  <a:pt x="96" y="62"/>
                </a:cubicBezTo>
                <a:cubicBezTo>
                  <a:pt x="96" y="62"/>
                  <a:pt x="96" y="62"/>
                  <a:pt x="95" y="62"/>
                </a:cubicBezTo>
                <a:moveTo>
                  <a:pt x="122" y="146"/>
                </a:moveTo>
                <a:cubicBezTo>
                  <a:pt x="122" y="147"/>
                  <a:pt x="122" y="147"/>
                  <a:pt x="122" y="147"/>
                </a:cubicBezTo>
                <a:cubicBezTo>
                  <a:pt x="122" y="147"/>
                  <a:pt x="122" y="147"/>
                  <a:pt x="122" y="147"/>
                </a:cubicBezTo>
                <a:cubicBezTo>
                  <a:pt x="122" y="147"/>
                  <a:pt x="122" y="147"/>
                  <a:pt x="122" y="147"/>
                </a:cubicBezTo>
                <a:cubicBezTo>
                  <a:pt x="122" y="147"/>
                  <a:pt x="122" y="146"/>
                  <a:pt x="122" y="146"/>
                </a:cubicBezTo>
                <a:cubicBezTo>
                  <a:pt x="122" y="146"/>
                  <a:pt x="122" y="146"/>
                  <a:pt x="122" y="146"/>
                </a:cubicBezTo>
                <a:moveTo>
                  <a:pt x="163" y="176"/>
                </a:moveTo>
                <a:cubicBezTo>
                  <a:pt x="163" y="176"/>
                  <a:pt x="163" y="176"/>
                  <a:pt x="163" y="176"/>
                </a:cubicBezTo>
                <a:cubicBezTo>
                  <a:pt x="163" y="176"/>
                  <a:pt x="164" y="174"/>
                  <a:pt x="164" y="174"/>
                </a:cubicBezTo>
                <a:cubicBezTo>
                  <a:pt x="164" y="173"/>
                  <a:pt x="164" y="173"/>
                  <a:pt x="164" y="173"/>
                </a:cubicBezTo>
                <a:cubicBezTo>
                  <a:pt x="164" y="173"/>
                  <a:pt x="164" y="173"/>
                  <a:pt x="164" y="173"/>
                </a:cubicBezTo>
                <a:cubicBezTo>
                  <a:pt x="164" y="172"/>
                  <a:pt x="163" y="172"/>
                  <a:pt x="163" y="171"/>
                </a:cubicBezTo>
                <a:cubicBezTo>
                  <a:pt x="164" y="171"/>
                  <a:pt x="164" y="170"/>
                  <a:pt x="164" y="170"/>
                </a:cubicBezTo>
                <a:cubicBezTo>
                  <a:pt x="164" y="170"/>
                  <a:pt x="164" y="170"/>
                  <a:pt x="164" y="170"/>
                </a:cubicBezTo>
                <a:cubicBezTo>
                  <a:pt x="165" y="170"/>
                  <a:pt x="165" y="169"/>
                  <a:pt x="165" y="169"/>
                </a:cubicBezTo>
                <a:cubicBezTo>
                  <a:pt x="165" y="169"/>
                  <a:pt x="165" y="170"/>
                  <a:pt x="165" y="169"/>
                </a:cubicBezTo>
                <a:cubicBezTo>
                  <a:pt x="165" y="169"/>
                  <a:pt x="165" y="169"/>
                  <a:pt x="165" y="169"/>
                </a:cubicBezTo>
                <a:cubicBezTo>
                  <a:pt x="166" y="169"/>
                  <a:pt x="166" y="169"/>
                  <a:pt x="166" y="169"/>
                </a:cubicBezTo>
                <a:cubicBezTo>
                  <a:pt x="166" y="169"/>
                  <a:pt x="166" y="169"/>
                  <a:pt x="166" y="169"/>
                </a:cubicBezTo>
                <a:cubicBezTo>
                  <a:pt x="166" y="169"/>
                  <a:pt x="167" y="169"/>
                  <a:pt x="167" y="169"/>
                </a:cubicBezTo>
                <a:cubicBezTo>
                  <a:pt x="167" y="169"/>
                  <a:pt x="167" y="169"/>
                  <a:pt x="167" y="169"/>
                </a:cubicBezTo>
                <a:cubicBezTo>
                  <a:pt x="167" y="169"/>
                  <a:pt x="167" y="169"/>
                  <a:pt x="167" y="169"/>
                </a:cubicBezTo>
                <a:cubicBezTo>
                  <a:pt x="167" y="168"/>
                  <a:pt x="167" y="168"/>
                  <a:pt x="167" y="168"/>
                </a:cubicBezTo>
                <a:cubicBezTo>
                  <a:pt x="167" y="168"/>
                  <a:pt x="167" y="168"/>
                  <a:pt x="167" y="168"/>
                </a:cubicBezTo>
                <a:cubicBezTo>
                  <a:pt x="167" y="168"/>
                  <a:pt x="167" y="168"/>
                  <a:pt x="167" y="168"/>
                </a:cubicBezTo>
                <a:cubicBezTo>
                  <a:pt x="167" y="168"/>
                  <a:pt x="167" y="168"/>
                  <a:pt x="168" y="168"/>
                </a:cubicBezTo>
                <a:cubicBezTo>
                  <a:pt x="168" y="168"/>
                  <a:pt x="168" y="168"/>
                  <a:pt x="168" y="168"/>
                </a:cubicBezTo>
                <a:cubicBezTo>
                  <a:pt x="168" y="168"/>
                  <a:pt x="168" y="168"/>
                  <a:pt x="168" y="167"/>
                </a:cubicBezTo>
                <a:cubicBezTo>
                  <a:pt x="168" y="167"/>
                  <a:pt x="168" y="167"/>
                  <a:pt x="168" y="167"/>
                </a:cubicBezTo>
                <a:cubicBezTo>
                  <a:pt x="168" y="167"/>
                  <a:pt x="168" y="167"/>
                  <a:pt x="168" y="167"/>
                </a:cubicBezTo>
                <a:cubicBezTo>
                  <a:pt x="168" y="167"/>
                  <a:pt x="168" y="167"/>
                  <a:pt x="168" y="167"/>
                </a:cubicBezTo>
                <a:cubicBezTo>
                  <a:pt x="168" y="167"/>
                  <a:pt x="168" y="167"/>
                  <a:pt x="168" y="166"/>
                </a:cubicBezTo>
                <a:cubicBezTo>
                  <a:pt x="168" y="166"/>
                  <a:pt x="168" y="166"/>
                  <a:pt x="168" y="166"/>
                </a:cubicBezTo>
                <a:cubicBezTo>
                  <a:pt x="168" y="167"/>
                  <a:pt x="168" y="167"/>
                  <a:pt x="168" y="167"/>
                </a:cubicBezTo>
                <a:cubicBezTo>
                  <a:pt x="169" y="167"/>
                  <a:pt x="169" y="167"/>
                  <a:pt x="169" y="166"/>
                </a:cubicBezTo>
                <a:cubicBezTo>
                  <a:pt x="169" y="166"/>
                  <a:pt x="169" y="166"/>
                  <a:pt x="169" y="165"/>
                </a:cubicBezTo>
                <a:cubicBezTo>
                  <a:pt x="169" y="165"/>
                  <a:pt x="169" y="165"/>
                  <a:pt x="170" y="165"/>
                </a:cubicBezTo>
                <a:cubicBezTo>
                  <a:pt x="170" y="165"/>
                  <a:pt x="170" y="165"/>
                  <a:pt x="170" y="166"/>
                </a:cubicBezTo>
                <a:cubicBezTo>
                  <a:pt x="171" y="166"/>
                  <a:pt x="170" y="167"/>
                  <a:pt x="171" y="168"/>
                </a:cubicBezTo>
                <a:cubicBezTo>
                  <a:pt x="171" y="168"/>
                  <a:pt x="171" y="168"/>
                  <a:pt x="171" y="169"/>
                </a:cubicBezTo>
                <a:cubicBezTo>
                  <a:pt x="171" y="169"/>
                  <a:pt x="171" y="169"/>
                  <a:pt x="171" y="169"/>
                </a:cubicBezTo>
                <a:cubicBezTo>
                  <a:pt x="170" y="169"/>
                  <a:pt x="170" y="169"/>
                  <a:pt x="170" y="169"/>
                </a:cubicBezTo>
                <a:cubicBezTo>
                  <a:pt x="170" y="169"/>
                  <a:pt x="170" y="169"/>
                  <a:pt x="170" y="169"/>
                </a:cubicBezTo>
                <a:cubicBezTo>
                  <a:pt x="170" y="169"/>
                  <a:pt x="170" y="169"/>
                  <a:pt x="170" y="169"/>
                </a:cubicBezTo>
                <a:cubicBezTo>
                  <a:pt x="170" y="169"/>
                  <a:pt x="170" y="170"/>
                  <a:pt x="170" y="170"/>
                </a:cubicBezTo>
                <a:cubicBezTo>
                  <a:pt x="170" y="170"/>
                  <a:pt x="170" y="170"/>
                  <a:pt x="170" y="171"/>
                </a:cubicBezTo>
                <a:cubicBezTo>
                  <a:pt x="170" y="171"/>
                  <a:pt x="170" y="172"/>
                  <a:pt x="170" y="172"/>
                </a:cubicBezTo>
                <a:cubicBezTo>
                  <a:pt x="169" y="174"/>
                  <a:pt x="168" y="176"/>
                  <a:pt x="168" y="178"/>
                </a:cubicBezTo>
                <a:cubicBezTo>
                  <a:pt x="168" y="179"/>
                  <a:pt x="167" y="180"/>
                  <a:pt x="167" y="181"/>
                </a:cubicBezTo>
                <a:cubicBezTo>
                  <a:pt x="167" y="181"/>
                  <a:pt x="166" y="181"/>
                  <a:pt x="166" y="181"/>
                </a:cubicBezTo>
                <a:cubicBezTo>
                  <a:pt x="165" y="181"/>
                  <a:pt x="165" y="181"/>
                  <a:pt x="165" y="181"/>
                </a:cubicBezTo>
                <a:cubicBezTo>
                  <a:pt x="164" y="181"/>
                  <a:pt x="164" y="181"/>
                  <a:pt x="163" y="180"/>
                </a:cubicBezTo>
                <a:cubicBezTo>
                  <a:pt x="163" y="180"/>
                  <a:pt x="163" y="180"/>
                  <a:pt x="163" y="180"/>
                </a:cubicBezTo>
                <a:cubicBezTo>
                  <a:pt x="163" y="180"/>
                  <a:pt x="163" y="179"/>
                  <a:pt x="163" y="179"/>
                </a:cubicBezTo>
                <a:cubicBezTo>
                  <a:pt x="163" y="179"/>
                  <a:pt x="163" y="179"/>
                  <a:pt x="163" y="178"/>
                </a:cubicBezTo>
                <a:cubicBezTo>
                  <a:pt x="163" y="178"/>
                  <a:pt x="163" y="178"/>
                  <a:pt x="163" y="177"/>
                </a:cubicBezTo>
                <a:cubicBezTo>
                  <a:pt x="162" y="177"/>
                  <a:pt x="163" y="176"/>
                  <a:pt x="163" y="176"/>
                </a:cubicBezTo>
                <a:moveTo>
                  <a:pt x="152" y="108"/>
                </a:moveTo>
                <a:cubicBezTo>
                  <a:pt x="151" y="108"/>
                  <a:pt x="151" y="108"/>
                  <a:pt x="151" y="108"/>
                </a:cubicBezTo>
                <a:cubicBezTo>
                  <a:pt x="151" y="108"/>
                  <a:pt x="151" y="108"/>
                  <a:pt x="150" y="108"/>
                </a:cubicBezTo>
                <a:cubicBezTo>
                  <a:pt x="150" y="108"/>
                  <a:pt x="150" y="108"/>
                  <a:pt x="150" y="108"/>
                </a:cubicBezTo>
                <a:cubicBezTo>
                  <a:pt x="150" y="108"/>
                  <a:pt x="150" y="108"/>
                  <a:pt x="150" y="108"/>
                </a:cubicBezTo>
                <a:cubicBezTo>
                  <a:pt x="150" y="108"/>
                  <a:pt x="150" y="108"/>
                  <a:pt x="150" y="108"/>
                </a:cubicBezTo>
                <a:cubicBezTo>
                  <a:pt x="150" y="108"/>
                  <a:pt x="150" y="107"/>
                  <a:pt x="150" y="107"/>
                </a:cubicBezTo>
                <a:cubicBezTo>
                  <a:pt x="151" y="107"/>
                  <a:pt x="151" y="107"/>
                  <a:pt x="151" y="107"/>
                </a:cubicBezTo>
                <a:cubicBezTo>
                  <a:pt x="151" y="107"/>
                  <a:pt x="152" y="107"/>
                  <a:pt x="152" y="107"/>
                </a:cubicBezTo>
                <a:cubicBezTo>
                  <a:pt x="152" y="107"/>
                  <a:pt x="152" y="107"/>
                  <a:pt x="152" y="108"/>
                </a:cubicBezTo>
                <a:cubicBezTo>
                  <a:pt x="152" y="108"/>
                  <a:pt x="152" y="108"/>
                  <a:pt x="152" y="108"/>
                </a:cubicBezTo>
                <a:moveTo>
                  <a:pt x="141" y="108"/>
                </a:moveTo>
                <a:cubicBezTo>
                  <a:pt x="141" y="108"/>
                  <a:pt x="141" y="108"/>
                  <a:pt x="141" y="108"/>
                </a:cubicBezTo>
                <a:cubicBezTo>
                  <a:pt x="140" y="108"/>
                  <a:pt x="140" y="108"/>
                  <a:pt x="139" y="108"/>
                </a:cubicBezTo>
                <a:cubicBezTo>
                  <a:pt x="139" y="107"/>
                  <a:pt x="139"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0" y="107"/>
                  <a:pt x="140" y="107"/>
                  <a:pt x="140" y="107"/>
                </a:cubicBezTo>
                <a:cubicBezTo>
                  <a:pt x="141" y="107"/>
                  <a:pt x="141" y="107"/>
                  <a:pt x="141" y="107"/>
                </a:cubicBezTo>
                <a:cubicBezTo>
                  <a:pt x="141" y="108"/>
                  <a:pt x="142" y="108"/>
                  <a:pt x="142" y="108"/>
                </a:cubicBezTo>
                <a:cubicBezTo>
                  <a:pt x="142" y="108"/>
                  <a:pt x="142" y="108"/>
                  <a:pt x="142" y="108"/>
                </a:cubicBezTo>
                <a:cubicBezTo>
                  <a:pt x="142" y="108"/>
                  <a:pt x="142" y="108"/>
                  <a:pt x="142" y="108"/>
                </a:cubicBezTo>
                <a:cubicBezTo>
                  <a:pt x="142" y="108"/>
                  <a:pt x="142" y="108"/>
                  <a:pt x="142" y="108"/>
                </a:cubicBezTo>
                <a:cubicBezTo>
                  <a:pt x="142" y="108"/>
                  <a:pt x="143" y="108"/>
                  <a:pt x="143" y="108"/>
                </a:cubicBezTo>
                <a:cubicBezTo>
                  <a:pt x="143" y="108"/>
                  <a:pt x="143" y="108"/>
                  <a:pt x="143" y="108"/>
                </a:cubicBezTo>
                <a:cubicBezTo>
                  <a:pt x="142" y="108"/>
                  <a:pt x="141" y="108"/>
                  <a:pt x="141" y="108"/>
                </a:cubicBezTo>
                <a:moveTo>
                  <a:pt x="130" y="105"/>
                </a:moveTo>
                <a:cubicBezTo>
                  <a:pt x="130" y="105"/>
                  <a:pt x="130" y="106"/>
                  <a:pt x="129" y="106"/>
                </a:cubicBezTo>
                <a:cubicBezTo>
                  <a:pt x="129" y="105"/>
                  <a:pt x="128" y="105"/>
                  <a:pt x="127" y="105"/>
                </a:cubicBezTo>
                <a:cubicBezTo>
                  <a:pt x="127" y="105"/>
                  <a:pt x="127" y="105"/>
                  <a:pt x="127" y="104"/>
                </a:cubicBezTo>
                <a:cubicBezTo>
                  <a:pt x="127" y="104"/>
                  <a:pt x="127" y="104"/>
                  <a:pt x="128" y="104"/>
                </a:cubicBezTo>
                <a:cubicBezTo>
                  <a:pt x="128" y="104"/>
                  <a:pt x="129" y="104"/>
                  <a:pt x="129" y="104"/>
                </a:cubicBezTo>
                <a:cubicBezTo>
                  <a:pt x="130" y="104"/>
                  <a:pt x="130" y="104"/>
                  <a:pt x="130" y="104"/>
                </a:cubicBezTo>
                <a:cubicBezTo>
                  <a:pt x="130" y="104"/>
                  <a:pt x="130" y="104"/>
                  <a:pt x="130" y="104"/>
                </a:cubicBezTo>
                <a:cubicBezTo>
                  <a:pt x="130" y="104"/>
                  <a:pt x="130" y="105"/>
                  <a:pt x="130" y="105"/>
                </a:cubicBezTo>
                <a:cubicBezTo>
                  <a:pt x="130" y="105"/>
                  <a:pt x="130" y="105"/>
                  <a:pt x="130" y="105"/>
                </a:cubicBezTo>
                <a:moveTo>
                  <a:pt x="123" y="102"/>
                </a:moveTo>
                <a:cubicBezTo>
                  <a:pt x="123" y="102"/>
                  <a:pt x="123" y="102"/>
                  <a:pt x="123" y="102"/>
                </a:cubicBezTo>
                <a:cubicBezTo>
                  <a:pt x="123" y="102"/>
                  <a:pt x="123" y="102"/>
                  <a:pt x="123" y="102"/>
                </a:cubicBezTo>
                <a:cubicBezTo>
                  <a:pt x="122" y="103"/>
                  <a:pt x="122" y="103"/>
                  <a:pt x="122" y="103"/>
                </a:cubicBezTo>
                <a:cubicBezTo>
                  <a:pt x="121" y="102"/>
                  <a:pt x="122" y="102"/>
                  <a:pt x="122" y="101"/>
                </a:cubicBezTo>
                <a:cubicBezTo>
                  <a:pt x="122" y="101"/>
                  <a:pt x="122" y="100"/>
                  <a:pt x="122" y="100"/>
                </a:cubicBezTo>
                <a:cubicBezTo>
                  <a:pt x="122" y="100"/>
                  <a:pt x="122" y="100"/>
                  <a:pt x="122" y="100"/>
                </a:cubicBezTo>
                <a:cubicBezTo>
                  <a:pt x="122" y="100"/>
                  <a:pt x="122" y="100"/>
                  <a:pt x="123" y="100"/>
                </a:cubicBezTo>
                <a:cubicBezTo>
                  <a:pt x="123" y="100"/>
                  <a:pt x="124" y="100"/>
                  <a:pt x="123" y="101"/>
                </a:cubicBezTo>
                <a:cubicBezTo>
                  <a:pt x="123" y="101"/>
                  <a:pt x="123" y="101"/>
                  <a:pt x="123" y="101"/>
                </a:cubicBezTo>
                <a:cubicBezTo>
                  <a:pt x="123" y="101"/>
                  <a:pt x="123" y="101"/>
                  <a:pt x="123" y="102"/>
                </a:cubicBezTo>
                <a:moveTo>
                  <a:pt x="123" y="99"/>
                </a:moveTo>
                <a:cubicBezTo>
                  <a:pt x="123" y="99"/>
                  <a:pt x="123" y="99"/>
                  <a:pt x="123"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9"/>
                  <a:pt x="122" y="99"/>
                  <a:pt x="122" y="99"/>
                </a:cubicBezTo>
                <a:cubicBezTo>
                  <a:pt x="122" y="98"/>
                  <a:pt x="122" y="98"/>
                  <a:pt x="122" y="98"/>
                </a:cubicBezTo>
                <a:cubicBezTo>
                  <a:pt x="122" y="98"/>
                  <a:pt x="122" y="98"/>
                  <a:pt x="122" y="98"/>
                </a:cubicBezTo>
                <a:cubicBezTo>
                  <a:pt x="122" y="98"/>
                  <a:pt x="122" y="98"/>
                  <a:pt x="122" y="98"/>
                </a:cubicBezTo>
                <a:cubicBezTo>
                  <a:pt x="122" y="98"/>
                  <a:pt x="122" y="98"/>
                  <a:pt x="122" y="98"/>
                </a:cubicBezTo>
                <a:cubicBezTo>
                  <a:pt x="122" y="98"/>
                  <a:pt x="123" y="97"/>
                  <a:pt x="123" y="97"/>
                </a:cubicBezTo>
                <a:cubicBezTo>
                  <a:pt x="123" y="97"/>
                  <a:pt x="123" y="97"/>
                  <a:pt x="123" y="97"/>
                </a:cubicBezTo>
                <a:cubicBezTo>
                  <a:pt x="123" y="97"/>
                  <a:pt x="123" y="97"/>
                  <a:pt x="123" y="97"/>
                </a:cubicBezTo>
                <a:cubicBezTo>
                  <a:pt x="123" y="97"/>
                  <a:pt x="123" y="97"/>
                  <a:pt x="123" y="97"/>
                </a:cubicBezTo>
                <a:cubicBezTo>
                  <a:pt x="123" y="98"/>
                  <a:pt x="123" y="99"/>
                  <a:pt x="123" y="99"/>
                </a:cubicBezTo>
                <a:cubicBezTo>
                  <a:pt x="123" y="99"/>
                  <a:pt x="123" y="99"/>
                  <a:pt x="123" y="99"/>
                </a:cubicBezTo>
                <a:moveTo>
                  <a:pt x="87" y="43"/>
                </a:moveTo>
                <a:cubicBezTo>
                  <a:pt x="87" y="43"/>
                  <a:pt x="87" y="43"/>
                  <a:pt x="87" y="43"/>
                </a:cubicBezTo>
                <a:cubicBezTo>
                  <a:pt x="87" y="43"/>
                  <a:pt x="87" y="43"/>
                  <a:pt x="87" y="43"/>
                </a:cubicBezTo>
                <a:cubicBezTo>
                  <a:pt x="87" y="43"/>
                  <a:pt x="86" y="43"/>
                  <a:pt x="86" y="43"/>
                </a:cubicBezTo>
                <a:cubicBezTo>
                  <a:pt x="86" y="43"/>
                  <a:pt x="85" y="43"/>
                  <a:pt x="84" y="43"/>
                </a:cubicBezTo>
                <a:cubicBezTo>
                  <a:pt x="84" y="43"/>
                  <a:pt x="84" y="43"/>
                  <a:pt x="84" y="42"/>
                </a:cubicBezTo>
                <a:cubicBezTo>
                  <a:pt x="84" y="42"/>
                  <a:pt x="85" y="42"/>
                  <a:pt x="85" y="42"/>
                </a:cubicBezTo>
                <a:cubicBezTo>
                  <a:pt x="86" y="42"/>
                  <a:pt x="86" y="42"/>
                  <a:pt x="87" y="42"/>
                </a:cubicBezTo>
                <a:cubicBezTo>
                  <a:pt x="87" y="42"/>
                  <a:pt x="87" y="42"/>
                  <a:pt x="87" y="42"/>
                </a:cubicBezTo>
                <a:cubicBezTo>
                  <a:pt x="87" y="42"/>
                  <a:pt x="87" y="42"/>
                  <a:pt x="87" y="42"/>
                </a:cubicBezTo>
                <a:cubicBezTo>
                  <a:pt x="87" y="42"/>
                  <a:pt x="87" y="42"/>
                  <a:pt x="87" y="42"/>
                </a:cubicBezTo>
                <a:cubicBezTo>
                  <a:pt x="87" y="42"/>
                  <a:pt x="86" y="42"/>
                  <a:pt x="86" y="43"/>
                </a:cubicBezTo>
                <a:cubicBezTo>
                  <a:pt x="87" y="43"/>
                  <a:pt x="87" y="43"/>
                  <a:pt x="87" y="43"/>
                </a:cubicBezTo>
                <a:cubicBezTo>
                  <a:pt x="87" y="43"/>
                  <a:pt x="87" y="43"/>
                  <a:pt x="87" y="43"/>
                </a:cubicBezTo>
                <a:moveTo>
                  <a:pt x="85" y="42"/>
                </a:moveTo>
                <a:cubicBezTo>
                  <a:pt x="85" y="42"/>
                  <a:pt x="85" y="42"/>
                  <a:pt x="85" y="42"/>
                </a:cubicBezTo>
                <a:cubicBezTo>
                  <a:pt x="85" y="42"/>
                  <a:pt x="84" y="42"/>
                  <a:pt x="84" y="42"/>
                </a:cubicBezTo>
                <a:cubicBezTo>
                  <a:pt x="84" y="42"/>
                  <a:pt x="84" y="42"/>
                  <a:pt x="84" y="42"/>
                </a:cubicBezTo>
                <a:cubicBezTo>
                  <a:pt x="84" y="42"/>
                  <a:pt x="84" y="42"/>
                  <a:pt x="84" y="42"/>
                </a:cubicBezTo>
                <a:cubicBezTo>
                  <a:pt x="84" y="42"/>
                  <a:pt x="84" y="42"/>
                  <a:pt x="84" y="42"/>
                </a:cubicBezTo>
                <a:cubicBezTo>
                  <a:pt x="84" y="42"/>
                  <a:pt x="85" y="42"/>
                  <a:pt x="85" y="42"/>
                </a:cubicBezTo>
                <a:cubicBezTo>
                  <a:pt x="85" y="42"/>
                  <a:pt x="86" y="41"/>
                  <a:pt x="86" y="41"/>
                </a:cubicBezTo>
                <a:cubicBezTo>
                  <a:pt x="86" y="41"/>
                  <a:pt x="86" y="41"/>
                  <a:pt x="86" y="41"/>
                </a:cubicBezTo>
                <a:cubicBezTo>
                  <a:pt x="86" y="42"/>
                  <a:pt x="86" y="42"/>
                  <a:pt x="85" y="42"/>
                </a:cubicBezTo>
                <a:moveTo>
                  <a:pt x="83" y="41"/>
                </a:moveTo>
                <a:cubicBezTo>
                  <a:pt x="83" y="41"/>
                  <a:pt x="84" y="41"/>
                  <a:pt x="84" y="41"/>
                </a:cubicBezTo>
                <a:cubicBezTo>
                  <a:pt x="84" y="41"/>
                  <a:pt x="84" y="41"/>
                  <a:pt x="84" y="41"/>
                </a:cubicBezTo>
                <a:cubicBezTo>
                  <a:pt x="84" y="41"/>
                  <a:pt x="83" y="42"/>
                  <a:pt x="83" y="42"/>
                </a:cubicBezTo>
                <a:cubicBezTo>
                  <a:pt x="83" y="42"/>
                  <a:pt x="83" y="41"/>
                  <a:pt x="83" y="41"/>
                </a:cubicBezTo>
                <a:moveTo>
                  <a:pt x="85" y="37"/>
                </a:moveTo>
                <a:cubicBezTo>
                  <a:pt x="85" y="37"/>
                  <a:pt x="85" y="36"/>
                  <a:pt x="85" y="36"/>
                </a:cubicBezTo>
                <a:cubicBezTo>
                  <a:pt x="85" y="36"/>
                  <a:pt x="84" y="36"/>
                  <a:pt x="84" y="36"/>
                </a:cubicBezTo>
                <a:cubicBezTo>
                  <a:pt x="84" y="36"/>
                  <a:pt x="85" y="36"/>
                  <a:pt x="85" y="35"/>
                </a:cubicBezTo>
                <a:cubicBezTo>
                  <a:pt x="85" y="36"/>
                  <a:pt x="85" y="36"/>
                  <a:pt x="86" y="36"/>
                </a:cubicBezTo>
                <a:cubicBezTo>
                  <a:pt x="86" y="36"/>
                  <a:pt x="86" y="36"/>
                  <a:pt x="86" y="36"/>
                </a:cubicBezTo>
                <a:cubicBezTo>
                  <a:pt x="86" y="36"/>
                  <a:pt x="86" y="36"/>
                  <a:pt x="86" y="36"/>
                </a:cubicBezTo>
                <a:cubicBezTo>
                  <a:pt x="86" y="36"/>
                  <a:pt x="85" y="37"/>
                  <a:pt x="85" y="37"/>
                </a:cubicBezTo>
                <a:moveTo>
                  <a:pt x="84" y="37"/>
                </a:moveTo>
                <a:cubicBezTo>
                  <a:pt x="84" y="37"/>
                  <a:pt x="84" y="37"/>
                  <a:pt x="84" y="37"/>
                </a:cubicBezTo>
                <a:cubicBezTo>
                  <a:pt x="84" y="37"/>
                  <a:pt x="84" y="37"/>
                  <a:pt x="84" y="37"/>
                </a:cubicBezTo>
                <a:cubicBezTo>
                  <a:pt x="85" y="37"/>
                  <a:pt x="85" y="37"/>
                  <a:pt x="84" y="37"/>
                </a:cubicBezTo>
                <a:moveTo>
                  <a:pt x="84" y="37"/>
                </a:moveTo>
                <a:cubicBezTo>
                  <a:pt x="84" y="37"/>
                  <a:pt x="84" y="37"/>
                  <a:pt x="84" y="37"/>
                </a:cubicBezTo>
                <a:cubicBezTo>
                  <a:pt x="84" y="37"/>
                  <a:pt x="84" y="37"/>
                  <a:pt x="84" y="37"/>
                </a:cubicBezTo>
                <a:cubicBezTo>
                  <a:pt x="84" y="37"/>
                  <a:pt x="84" y="37"/>
                  <a:pt x="84" y="37"/>
                </a:cubicBezTo>
                <a:moveTo>
                  <a:pt x="85" y="39"/>
                </a:moveTo>
                <a:cubicBezTo>
                  <a:pt x="85" y="39"/>
                  <a:pt x="84" y="39"/>
                  <a:pt x="84" y="39"/>
                </a:cubicBezTo>
                <a:cubicBezTo>
                  <a:pt x="84" y="39"/>
                  <a:pt x="84" y="38"/>
                  <a:pt x="85" y="38"/>
                </a:cubicBezTo>
                <a:cubicBezTo>
                  <a:pt x="85" y="38"/>
                  <a:pt x="85" y="38"/>
                  <a:pt x="85" y="38"/>
                </a:cubicBezTo>
                <a:cubicBezTo>
                  <a:pt x="85" y="39"/>
                  <a:pt x="85" y="39"/>
                  <a:pt x="85" y="39"/>
                </a:cubicBezTo>
                <a:cubicBezTo>
                  <a:pt x="85" y="39"/>
                  <a:pt x="85" y="39"/>
                  <a:pt x="85" y="39"/>
                </a:cubicBezTo>
                <a:moveTo>
                  <a:pt x="86" y="47"/>
                </a:moveTo>
                <a:cubicBezTo>
                  <a:pt x="86" y="47"/>
                  <a:pt x="86" y="47"/>
                  <a:pt x="86" y="47"/>
                </a:cubicBezTo>
                <a:cubicBezTo>
                  <a:pt x="86" y="47"/>
                  <a:pt x="86" y="47"/>
                  <a:pt x="86" y="47"/>
                </a:cubicBezTo>
                <a:cubicBezTo>
                  <a:pt x="86" y="47"/>
                  <a:pt x="85" y="47"/>
                  <a:pt x="85" y="48"/>
                </a:cubicBezTo>
                <a:cubicBezTo>
                  <a:pt x="85" y="48"/>
                  <a:pt x="85" y="48"/>
                  <a:pt x="85" y="48"/>
                </a:cubicBezTo>
                <a:cubicBezTo>
                  <a:pt x="85" y="48"/>
                  <a:pt x="85" y="48"/>
                  <a:pt x="85" y="48"/>
                </a:cubicBezTo>
                <a:cubicBezTo>
                  <a:pt x="85" y="48"/>
                  <a:pt x="85" y="48"/>
                  <a:pt x="84" y="48"/>
                </a:cubicBezTo>
                <a:cubicBezTo>
                  <a:pt x="84" y="48"/>
                  <a:pt x="84" y="48"/>
                  <a:pt x="84" y="48"/>
                </a:cubicBezTo>
                <a:cubicBezTo>
                  <a:pt x="84" y="48"/>
                  <a:pt x="84" y="48"/>
                  <a:pt x="84" y="48"/>
                </a:cubicBezTo>
                <a:cubicBezTo>
                  <a:pt x="84" y="48"/>
                  <a:pt x="84" y="47"/>
                  <a:pt x="84" y="47"/>
                </a:cubicBezTo>
                <a:cubicBezTo>
                  <a:pt x="84" y="47"/>
                  <a:pt x="85" y="47"/>
                  <a:pt x="85" y="47"/>
                </a:cubicBezTo>
                <a:cubicBezTo>
                  <a:pt x="85" y="47"/>
                  <a:pt x="85" y="46"/>
                  <a:pt x="86" y="46"/>
                </a:cubicBezTo>
                <a:cubicBezTo>
                  <a:pt x="86" y="46"/>
                  <a:pt x="86" y="46"/>
                  <a:pt x="86" y="46"/>
                </a:cubicBezTo>
                <a:cubicBezTo>
                  <a:pt x="86" y="46"/>
                  <a:pt x="86" y="47"/>
                  <a:pt x="86" y="47"/>
                </a:cubicBezTo>
                <a:cubicBezTo>
                  <a:pt x="86" y="47"/>
                  <a:pt x="86" y="47"/>
                  <a:pt x="86" y="47"/>
                </a:cubicBezTo>
                <a:moveTo>
                  <a:pt x="66" y="74"/>
                </a:moveTo>
                <a:cubicBezTo>
                  <a:pt x="66" y="74"/>
                  <a:pt x="67" y="73"/>
                  <a:pt x="67" y="73"/>
                </a:cubicBezTo>
                <a:cubicBezTo>
                  <a:pt x="67" y="73"/>
                  <a:pt x="67" y="73"/>
                  <a:pt x="67" y="73"/>
                </a:cubicBezTo>
                <a:cubicBezTo>
                  <a:pt x="67" y="73"/>
                  <a:pt x="67" y="73"/>
                  <a:pt x="67" y="73"/>
                </a:cubicBezTo>
                <a:cubicBezTo>
                  <a:pt x="67" y="74"/>
                  <a:pt x="67" y="74"/>
                  <a:pt x="66" y="74"/>
                </a:cubicBezTo>
                <a:cubicBezTo>
                  <a:pt x="66" y="74"/>
                  <a:pt x="66" y="74"/>
                  <a:pt x="66" y="74"/>
                </a:cubicBezTo>
                <a:moveTo>
                  <a:pt x="59" y="100"/>
                </a:moveTo>
                <a:cubicBezTo>
                  <a:pt x="59" y="100"/>
                  <a:pt x="59" y="100"/>
                  <a:pt x="59" y="100"/>
                </a:cubicBezTo>
                <a:cubicBezTo>
                  <a:pt x="59" y="100"/>
                  <a:pt x="59" y="100"/>
                  <a:pt x="59" y="100"/>
                </a:cubicBezTo>
                <a:cubicBezTo>
                  <a:pt x="59" y="100"/>
                  <a:pt x="59" y="100"/>
                  <a:pt x="59" y="100"/>
                </a:cubicBezTo>
                <a:cubicBezTo>
                  <a:pt x="59" y="100"/>
                  <a:pt x="59" y="100"/>
                  <a:pt x="59" y="100"/>
                </a:cubicBezTo>
                <a:cubicBezTo>
                  <a:pt x="59" y="99"/>
                  <a:pt x="59" y="99"/>
                  <a:pt x="59" y="99"/>
                </a:cubicBezTo>
                <a:cubicBezTo>
                  <a:pt x="59" y="99"/>
                  <a:pt x="59" y="99"/>
                  <a:pt x="59" y="99"/>
                </a:cubicBezTo>
                <a:cubicBezTo>
                  <a:pt x="59" y="99"/>
                  <a:pt x="59" y="99"/>
                  <a:pt x="59" y="99"/>
                </a:cubicBezTo>
                <a:cubicBezTo>
                  <a:pt x="58" y="99"/>
                  <a:pt x="58" y="99"/>
                  <a:pt x="57" y="100"/>
                </a:cubicBezTo>
                <a:cubicBezTo>
                  <a:pt x="57" y="100"/>
                  <a:pt x="57" y="100"/>
                  <a:pt x="57" y="100"/>
                </a:cubicBezTo>
                <a:cubicBezTo>
                  <a:pt x="57" y="100"/>
                  <a:pt x="57" y="100"/>
                  <a:pt x="57" y="100"/>
                </a:cubicBezTo>
                <a:cubicBezTo>
                  <a:pt x="57" y="100"/>
                  <a:pt x="58" y="99"/>
                  <a:pt x="58" y="99"/>
                </a:cubicBezTo>
                <a:cubicBezTo>
                  <a:pt x="58" y="99"/>
                  <a:pt x="58" y="99"/>
                  <a:pt x="58" y="99"/>
                </a:cubicBezTo>
                <a:cubicBezTo>
                  <a:pt x="58" y="99"/>
                  <a:pt x="58" y="99"/>
                  <a:pt x="57" y="99"/>
                </a:cubicBezTo>
                <a:cubicBezTo>
                  <a:pt x="57" y="99"/>
                  <a:pt x="57" y="99"/>
                  <a:pt x="57" y="99"/>
                </a:cubicBezTo>
                <a:cubicBezTo>
                  <a:pt x="57" y="99"/>
                  <a:pt x="57" y="99"/>
                  <a:pt x="57" y="99"/>
                </a:cubicBezTo>
                <a:cubicBezTo>
                  <a:pt x="57" y="99"/>
                  <a:pt x="57" y="99"/>
                  <a:pt x="57" y="99"/>
                </a:cubicBezTo>
                <a:cubicBezTo>
                  <a:pt x="57" y="99"/>
                  <a:pt x="57" y="99"/>
                  <a:pt x="57" y="99"/>
                </a:cubicBezTo>
                <a:cubicBezTo>
                  <a:pt x="57" y="99"/>
                  <a:pt x="57" y="99"/>
                  <a:pt x="57" y="99"/>
                </a:cubicBezTo>
                <a:cubicBezTo>
                  <a:pt x="56" y="99"/>
                  <a:pt x="56" y="99"/>
                  <a:pt x="56" y="99"/>
                </a:cubicBezTo>
                <a:cubicBezTo>
                  <a:pt x="55" y="99"/>
                  <a:pt x="55" y="99"/>
                  <a:pt x="54" y="99"/>
                </a:cubicBezTo>
                <a:cubicBezTo>
                  <a:pt x="54" y="99"/>
                  <a:pt x="53" y="99"/>
                  <a:pt x="53" y="99"/>
                </a:cubicBezTo>
                <a:cubicBezTo>
                  <a:pt x="53" y="99"/>
                  <a:pt x="53" y="99"/>
                  <a:pt x="53" y="98"/>
                </a:cubicBezTo>
                <a:cubicBezTo>
                  <a:pt x="53" y="98"/>
                  <a:pt x="54" y="98"/>
                  <a:pt x="54" y="97"/>
                </a:cubicBezTo>
                <a:cubicBezTo>
                  <a:pt x="54" y="97"/>
                  <a:pt x="54" y="97"/>
                  <a:pt x="54" y="97"/>
                </a:cubicBezTo>
                <a:cubicBezTo>
                  <a:pt x="54" y="97"/>
                  <a:pt x="54" y="97"/>
                  <a:pt x="54" y="97"/>
                </a:cubicBezTo>
                <a:cubicBezTo>
                  <a:pt x="54" y="97"/>
                  <a:pt x="54" y="97"/>
                  <a:pt x="55" y="97"/>
                </a:cubicBezTo>
                <a:cubicBezTo>
                  <a:pt x="54" y="96"/>
                  <a:pt x="54" y="96"/>
                  <a:pt x="54" y="96"/>
                </a:cubicBezTo>
                <a:cubicBezTo>
                  <a:pt x="54" y="95"/>
                  <a:pt x="55" y="94"/>
                  <a:pt x="56" y="93"/>
                </a:cubicBezTo>
                <a:cubicBezTo>
                  <a:pt x="56" y="93"/>
                  <a:pt x="57" y="93"/>
                  <a:pt x="57" y="93"/>
                </a:cubicBezTo>
                <a:cubicBezTo>
                  <a:pt x="57" y="93"/>
                  <a:pt x="57" y="93"/>
                  <a:pt x="57" y="93"/>
                </a:cubicBezTo>
                <a:cubicBezTo>
                  <a:pt x="57" y="93"/>
                  <a:pt x="57" y="93"/>
                  <a:pt x="57" y="93"/>
                </a:cubicBezTo>
                <a:cubicBezTo>
                  <a:pt x="57" y="93"/>
                  <a:pt x="57" y="93"/>
                  <a:pt x="57" y="93"/>
                </a:cubicBezTo>
                <a:cubicBezTo>
                  <a:pt x="57" y="93"/>
                  <a:pt x="57" y="93"/>
                  <a:pt x="57" y="93"/>
                </a:cubicBezTo>
                <a:cubicBezTo>
                  <a:pt x="57" y="94"/>
                  <a:pt x="56" y="95"/>
                  <a:pt x="56" y="96"/>
                </a:cubicBezTo>
                <a:cubicBezTo>
                  <a:pt x="56" y="96"/>
                  <a:pt x="56" y="95"/>
                  <a:pt x="57" y="95"/>
                </a:cubicBezTo>
                <a:cubicBezTo>
                  <a:pt x="57" y="95"/>
                  <a:pt x="57" y="95"/>
                  <a:pt x="57" y="95"/>
                </a:cubicBezTo>
                <a:cubicBezTo>
                  <a:pt x="57" y="96"/>
                  <a:pt x="57" y="96"/>
                  <a:pt x="57" y="96"/>
                </a:cubicBezTo>
                <a:cubicBezTo>
                  <a:pt x="57" y="96"/>
                  <a:pt x="57" y="96"/>
                  <a:pt x="57" y="96"/>
                </a:cubicBezTo>
                <a:cubicBezTo>
                  <a:pt x="57" y="96"/>
                  <a:pt x="57" y="96"/>
                  <a:pt x="57" y="96"/>
                </a:cubicBezTo>
                <a:cubicBezTo>
                  <a:pt x="57" y="96"/>
                  <a:pt x="58" y="97"/>
                  <a:pt x="58" y="96"/>
                </a:cubicBezTo>
                <a:cubicBezTo>
                  <a:pt x="58" y="96"/>
                  <a:pt x="58" y="96"/>
                  <a:pt x="58" y="96"/>
                </a:cubicBezTo>
                <a:cubicBezTo>
                  <a:pt x="59" y="96"/>
                  <a:pt x="59" y="96"/>
                  <a:pt x="60" y="96"/>
                </a:cubicBezTo>
                <a:cubicBezTo>
                  <a:pt x="59" y="97"/>
                  <a:pt x="59" y="97"/>
                  <a:pt x="59" y="97"/>
                </a:cubicBezTo>
                <a:cubicBezTo>
                  <a:pt x="59" y="97"/>
                  <a:pt x="59" y="97"/>
                  <a:pt x="59" y="97"/>
                </a:cubicBezTo>
                <a:cubicBezTo>
                  <a:pt x="59" y="97"/>
                  <a:pt x="59" y="97"/>
                  <a:pt x="59" y="97"/>
                </a:cubicBezTo>
                <a:cubicBezTo>
                  <a:pt x="59" y="97"/>
                  <a:pt x="59" y="97"/>
                  <a:pt x="59" y="98"/>
                </a:cubicBezTo>
                <a:cubicBezTo>
                  <a:pt x="59" y="98"/>
                  <a:pt x="60" y="97"/>
                  <a:pt x="60" y="97"/>
                </a:cubicBezTo>
                <a:cubicBezTo>
                  <a:pt x="60" y="97"/>
                  <a:pt x="60" y="97"/>
                  <a:pt x="60" y="97"/>
                </a:cubicBezTo>
                <a:cubicBezTo>
                  <a:pt x="60" y="98"/>
                  <a:pt x="60" y="98"/>
                  <a:pt x="60" y="98"/>
                </a:cubicBezTo>
                <a:cubicBezTo>
                  <a:pt x="60" y="98"/>
                  <a:pt x="60" y="98"/>
                  <a:pt x="59" y="98"/>
                </a:cubicBezTo>
                <a:cubicBezTo>
                  <a:pt x="59" y="98"/>
                  <a:pt x="59" y="98"/>
                  <a:pt x="59" y="98"/>
                </a:cubicBezTo>
                <a:cubicBezTo>
                  <a:pt x="59" y="98"/>
                  <a:pt x="59" y="99"/>
                  <a:pt x="59" y="99"/>
                </a:cubicBezTo>
                <a:cubicBezTo>
                  <a:pt x="59" y="99"/>
                  <a:pt x="59" y="99"/>
                  <a:pt x="59" y="99"/>
                </a:cubicBezTo>
                <a:cubicBezTo>
                  <a:pt x="60" y="99"/>
                  <a:pt x="60" y="99"/>
                  <a:pt x="60" y="98"/>
                </a:cubicBezTo>
                <a:cubicBezTo>
                  <a:pt x="60" y="98"/>
                  <a:pt x="60" y="98"/>
                  <a:pt x="60" y="99"/>
                </a:cubicBezTo>
                <a:cubicBezTo>
                  <a:pt x="60" y="99"/>
                  <a:pt x="60" y="99"/>
                  <a:pt x="60" y="99"/>
                </a:cubicBezTo>
                <a:cubicBezTo>
                  <a:pt x="60" y="99"/>
                  <a:pt x="60" y="99"/>
                  <a:pt x="60" y="99"/>
                </a:cubicBezTo>
                <a:cubicBezTo>
                  <a:pt x="60" y="99"/>
                  <a:pt x="60" y="100"/>
                  <a:pt x="60" y="100"/>
                </a:cubicBezTo>
                <a:cubicBezTo>
                  <a:pt x="60" y="100"/>
                  <a:pt x="60" y="100"/>
                  <a:pt x="59" y="100"/>
                </a:cubicBezTo>
                <a:moveTo>
                  <a:pt x="59" y="166"/>
                </a:moveTo>
                <a:cubicBezTo>
                  <a:pt x="59" y="166"/>
                  <a:pt x="58" y="166"/>
                  <a:pt x="57" y="166"/>
                </a:cubicBezTo>
                <a:cubicBezTo>
                  <a:pt x="57" y="166"/>
                  <a:pt x="57" y="165"/>
                  <a:pt x="57" y="164"/>
                </a:cubicBezTo>
                <a:cubicBezTo>
                  <a:pt x="58" y="164"/>
                  <a:pt x="59" y="164"/>
                  <a:pt x="59" y="165"/>
                </a:cubicBezTo>
                <a:cubicBezTo>
                  <a:pt x="59" y="165"/>
                  <a:pt x="59" y="166"/>
                  <a:pt x="59" y="166"/>
                </a:cubicBezTo>
                <a:moveTo>
                  <a:pt x="58" y="54"/>
                </a:moveTo>
                <a:cubicBezTo>
                  <a:pt x="59" y="55"/>
                  <a:pt x="58" y="55"/>
                  <a:pt x="58" y="55"/>
                </a:cubicBezTo>
                <a:cubicBezTo>
                  <a:pt x="58" y="55"/>
                  <a:pt x="58" y="55"/>
                  <a:pt x="58" y="55"/>
                </a:cubicBezTo>
                <a:cubicBezTo>
                  <a:pt x="58" y="55"/>
                  <a:pt x="58" y="55"/>
                  <a:pt x="58" y="54"/>
                </a:cubicBezTo>
                <a:moveTo>
                  <a:pt x="50" y="101"/>
                </a:moveTo>
                <a:cubicBezTo>
                  <a:pt x="50" y="101"/>
                  <a:pt x="51" y="100"/>
                  <a:pt x="51" y="100"/>
                </a:cubicBezTo>
                <a:cubicBezTo>
                  <a:pt x="51" y="100"/>
                  <a:pt x="51" y="100"/>
                  <a:pt x="52" y="100"/>
                </a:cubicBezTo>
                <a:cubicBezTo>
                  <a:pt x="52" y="100"/>
                  <a:pt x="51" y="101"/>
                  <a:pt x="51" y="101"/>
                </a:cubicBezTo>
                <a:cubicBezTo>
                  <a:pt x="51" y="101"/>
                  <a:pt x="51" y="101"/>
                  <a:pt x="51" y="101"/>
                </a:cubicBezTo>
                <a:cubicBezTo>
                  <a:pt x="51" y="101"/>
                  <a:pt x="51" y="101"/>
                  <a:pt x="51" y="101"/>
                </a:cubicBezTo>
                <a:cubicBezTo>
                  <a:pt x="51" y="101"/>
                  <a:pt x="52" y="100"/>
                  <a:pt x="52" y="101"/>
                </a:cubicBezTo>
                <a:cubicBezTo>
                  <a:pt x="52" y="102"/>
                  <a:pt x="51" y="102"/>
                  <a:pt x="50" y="101"/>
                </a:cubicBezTo>
                <a:moveTo>
                  <a:pt x="44" y="138"/>
                </a:moveTo>
                <a:cubicBezTo>
                  <a:pt x="44" y="138"/>
                  <a:pt x="44" y="138"/>
                  <a:pt x="43" y="138"/>
                </a:cubicBezTo>
                <a:cubicBezTo>
                  <a:pt x="43" y="138"/>
                  <a:pt x="43" y="138"/>
                  <a:pt x="43" y="137"/>
                </a:cubicBezTo>
                <a:cubicBezTo>
                  <a:pt x="43" y="137"/>
                  <a:pt x="43" y="137"/>
                  <a:pt x="43" y="137"/>
                </a:cubicBezTo>
                <a:cubicBezTo>
                  <a:pt x="44" y="137"/>
                  <a:pt x="45" y="137"/>
                  <a:pt x="45" y="137"/>
                </a:cubicBezTo>
                <a:cubicBezTo>
                  <a:pt x="45" y="138"/>
                  <a:pt x="45" y="138"/>
                  <a:pt x="44" y="138"/>
                </a:cubicBezTo>
                <a:moveTo>
                  <a:pt x="44" y="152"/>
                </a:moveTo>
                <a:cubicBezTo>
                  <a:pt x="44" y="152"/>
                  <a:pt x="44" y="152"/>
                  <a:pt x="44" y="152"/>
                </a:cubicBezTo>
                <a:cubicBezTo>
                  <a:pt x="44" y="152"/>
                  <a:pt x="44" y="152"/>
                  <a:pt x="44" y="152"/>
                </a:cubicBezTo>
                <a:cubicBezTo>
                  <a:pt x="44" y="152"/>
                  <a:pt x="44" y="152"/>
                  <a:pt x="44" y="152"/>
                </a:cubicBezTo>
                <a:cubicBezTo>
                  <a:pt x="44" y="152"/>
                  <a:pt x="44" y="152"/>
                  <a:pt x="44" y="152"/>
                </a:cubicBezTo>
                <a:cubicBezTo>
                  <a:pt x="45" y="152"/>
                  <a:pt x="45" y="152"/>
                  <a:pt x="45" y="152"/>
                </a:cubicBezTo>
                <a:cubicBezTo>
                  <a:pt x="45" y="152"/>
                  <a:pt x="45" y="152"/>
                  <a:pt x="45" y="152"/>
                </a:cubicBezTo>
                <a:cubicBezTo>
                  <a:pt x="44" y="152"/>
                  <a:pt x="45" y="152"/>
                  <a:pt x="44" y="152"/>
                </a:cubicBezTo>
                <a:cubicBezTo>
                  <a:pt x="44" y="152"/>
                  <a:pt x="44" y="152"/>
                  <a:pt x="43" y="152"/>
                </a:cubicBezTo>
                <a:cubicBezTo>
                  <a:pt x="43" y="152"/>
                  <a:pt x="43" y="152"/>
                  <a:pt x="43" y="152"/>
                </a:cubicBezTo>
                <a:cubicBezTo>
                  <a:pt x="43" y="152"/>
                  <a:pt x="44" y="152"/>
                  <a:pt x="44" y="152"/>
                </a:cubicBezTo>
                <a:cubicBezTo>
                  <a:pt x="44" y="152"/>
                  <a:pt x="44" y="152"/>
                  <a:pt x="44" y="152"/>
                </a:cubicBezTo>
                <a:moveTo>
                  <a:pt x="41" y="137"/>
                </a:moveTo>
                <a:cubicBezTo>
                  <a:pt x="41" y="137"/>
                  <a:pt x="40" y="137"/>
                  <a:pt x="40" y="137"/>
                </a:cubicBezTo>
                <a:cubicBezTo>
                  <a:pt x="40" y="137"/>
                  <a:pt x="40" y="138"/>
                  <a:pt x="40" y="138"/>
                </a:cubicBezTo>
                <a:cubicBezTo>
                  <a:pt x="39" y="137"/>
                  <a:pt x="39" y="137"/>
                  <a:pt x="39" y="137"/>
                </a:cubicBezTo>
                <a:cubicBezTo>
                  <a:pt x="39" y="138"/>
                  <a:pt x="39" y="138"/>
                  <a:pt x="38" y="138"/>
                </a:cubicBezTo>
                <a:cubicBezTo>
                  <a:pt x="38" y="138"/>
                  <a:pt x="38" y="138"/>
                  <a:pt x="38" y="138"/>
                </a:cubicBezTo>
                <a:cubicBezTo>
                  <a:pt x="37" y="138"/>
                  <a:pt x="37" y="138"/>
                  <a:pt x="37" y="138"/>
                </a:cubicBezTo>
                <a:cubicBezTo>
                  <a:pt x="36" y="138"/>
                  <a:pt x="36" y="138"/>
                  <a:pt x="36" y="138"/>
                </a:cubicBezTo>
                <a:cubicBezTo>
                  <a:pt x="36" y="138"/>
                  <a:pt x="36" y="138"/>
                  <a:pt x="35" y="138"/>
                </a:cubicBezTo>
                <a:cubicBezTo>
                  <a:pt x="35" y="138"/>
                  <a:pt x="35" y="138"/>
                  <a:pt x="35" y="137"/>
                </a:cubicBezTo>
                <a:cubicBezTo>
                  <a:pt x="35" y="137"/>
                  <a:pt x="35" y="137"/>
                  <a:pt x="35" y="137"/>
                </a:cubicBezTo>
                <a:cubicBezTo>
                  <a:pt x="35" y="137"/>
                  <a:pt x="35" y="137"/>
                  <a:pt x="35" y="137"/>
                </a:cubicBezTo>
                <a:cubicBezTo>
                  <a:pt x="36" y="137"/>
                  <a:pt x="37" y="137"/>
                  <a:pt x="37" y="137"/>
                </a:cubicBezTo>
                <a:cubicBezTo>
                  <a:pt x="37" y="137"/>
                  <a:pt x="37" y="137"/>
                  <a:pt x="37" y="137"/>
                </a:cubicBezTo>
                <a:cubicBezTo>
                  <a:pt x="37" y="137"/>
                  <a:pt x="37" y="137"/>
                  <a:pt x="37" y="136"/>
                </a:cubicBezTo>
                <a:cubicBezTo>
                  <a:pt x="37" y="136"/>
                  <a:pt x="36" y="136"/>
                  <a:pt x="36" y="136"/>
                </a:cubicBezTo>
                <a:cubicBezTo>
                  <a:pt x="36" y="136"/>
                  <a:pt x="36" y="136"/>
                  <a:pt x="36" y="136"/>
                </a:cubicBezTo>
                <a:cubicBezTo>
                  <a:pt x="36" y="136"/>
                  <a:pt x="36" y="136"/>
                  <a:pt x="36" y="136"/>
                </a:cubicBezTo>
                <a:cubicBezTo>
                  <a:pt x="36" y="136"/>
                  <a:pt x="36" y="136"/>
                  <a:pt x="36" y="136"/>
                </a:cubicBezTo>
                <a:cubicBezTo>
                  <a:pt x="37" y="136"/>
                  <a:pt x="37" y="136"/>
                  <a:pt x="38" y="136"/>
                </a:cubicBezTo>
                <a:cubicBezTo>
                  <a:pt x="38" y="136"/>
                  <a:pt x="38" y="136"/>
                  <a:pt x="38" y="136"/>
                </a:cubicBezTo>
                <a:cubicBezTo>
                  <a:pt x="38" y="136"/>
                  <a:pt x="39" y="136"/>
                  <a:pt x="39" y="136"/>
                </a:cubicBezTo>
                <a:cubicBezTo>
                  <a:pt x="39" y="136"/>
                  <a:pt x="39" y="136"/>
                  <a:pt x="39" y="136"/>
                </a:cubicBezTo>
                <a:cubicBezTo>
                  <a:pt x="39" y="136"/>
                  <a:pt x="40" y="136"/>
                  <a:pt x="40" y="136"/>
                </a:cubicBezTo>
                <a:cubicBezTo>
                  <a:pt x="40" y="137"/>
                  <a:pt x="42" y="137"/>
                  <a:pt x="42" y="137"/>
                </a:cubicBezTo>
                <a:cubicBezTo>
                  <a:pt x="42" y="137"/>
                  <a:pt x="42" y="138"/>
                  <a:pt x="42" y="138"/>
                </a:cubicBezTo>
                <a:cubicBezTo>
                  <a:pt x="41" y="138"/>
                  <a:pt x="41" y="137"/>
                  <a:pt x="41" y="137"/>
                </a:cubicBezTo>
                <a:moveTo>
                  <a:pt x="34" y="115"/>
                </a:moveTo>
                <a:cubicBezTo>
                  <a:pt x="34" y="115"/>
                  <a:pt x="34" y="115"/>
                  <a:pt x="34" y="115"/>
                </a:cubicBezTo>
                <a:cubicBezTo>
                  <a:pt x="34" y="115"/>
                  <a:pt x="34" y="115"/>
                  <a:pt x="34" y="115"/>
                </a:cubicBezTo>
                <a:cubicBezTo>
                  <a:pt x="34" y="115"/>
                  <a:pt x="34" y="115"/>
                  <a:pt x="34" y="115"/>
                </a:cubicBezTo>
                <a:moveTo>
                  <a:pt x="33" y="115"/>
                </a:moveTo>
                <a:cubicBezTo>
                  <a:pt x="33" y="115"/>
                  <a:pt x="34" y="115"/>
                  <a:pt x="34" y="115"/>
                </a:cubicBezTo>
                <a:cubicBezTo>
                  <a:pt x="34" y="115"/>
                  <a:pt x="34" y="115"/>
                  <a:pt x="34" y="115"/>
                </a:cubicBezTo>
                <a:cubicBezTo>
                  <a:pt x="33" y="115"/>
                  <a:pt x="33" y="115"/>
                  <a:pt x="33" y="115"/>
                </a:cubicBezTo>
                <a:moveTo>
                  <a:pt x="33" y="115"/>
                </a:moveTo>
                <a:cubicBezTo>
                  <a:pt x="33" y="115"/>
                  <a:pt x="33" y="115"/>
                  <a:pt x="33" y="115"/>
                </a:cubicBezTo>
                <a:cubicBezTo>
                  <a:pt x="33" y="115"/>
                  <a:pt x="33" y="115"/>
                  <a:pt x="33" y="115"/>
                </a:cubicBezTo>
                <a:close/>
                <a:moveTo>
                  <a:pt x="32" y="138"/>
                </a:moveTo>
                <a:cubicBezTo>
                  <a:pt x="32" y="138"/>
                  <a:pt x="32" y="138"/>
                  <a:pt x="32" y="138"/>
                </a:cubicBezTo>
                <a:cubicBezTo>
                  <a:pt x="31" y="138"/>
                  <a:pt x="30" y="138"/>
                  <a:pt x="30" y="138"/>
                </a:cubicBezTo>
                <a:cubicBezTo>
                  <a:pt x="30" y="137"/>
                  <a:pt x="31" y="137"/>
                  <a:pt x="31" y="137"/>
                </a:cubicBezTo>
                <a:cubicBezTo>
                  <a:pt x="31" y="137"/>
                  <a:pt x="32" y="138"/>
                  <a:pt x="33" y="138"/>
                </a:cubicBezTo>
                <a:cubicBezTo>
                  <a:pt x="33" y="138"/>
                  <a:pt x="33" y="138"/>
                  <a:pt x="33" y="138"/>
                </a:cubicBezTo>
                <a:cubicBezTo>
                  <a:pt x="32" y="138"/>
                  <a:pt x="32" y="138"/>
                  <a:pt x="32" y="138"/>
                </a:cubicBezTo>
                <a:moveTo>
                  <a:pt x="206" y="140"/>
                </a:moveTo>
                <a:cubicBezTo>
                  <a:pt x="206" y="140"/>
                  <a:pt x="206" y="139"/>
                  <a:pt x="206" y="139"/>
                </a:cubicBezTo>
                <a:cubicBezTo>
                  <a:pt x="206" y="140"/>
                  <a:pt x="207" y="140"/>
                  <a:pt x="207" y="141"/>
                </a:cubicBezTo>
                <a:cubicBezTo>
                  <a:pt x="207" y="141"/>
                  <a:pt x="207" y="141"/>
                  <a:pt x="207" y="141"/>
                </a:cubicBezTo>
                <a:cubicBezTo>
                  <a:pt x="207" y="141"/>
                  <a:pt x="208" y="142"/>
                  <a:pt x="208" y="142"/>
                </a:cubicBezTo>
                <a:cubicBezTo>
                  <a:pt x="208" y="143"/>
                  <a:pt x="207" y="144"/>
                  <a:pt x="206" y="143"/>
                </a:cubicBezTo>
                <a:cubicBezTo>
                  <a:pt x="206" y="143"/>
                  <a:pt x="205" y="143"/>
                  <a:pt x="205" y="142"/>
                </a:cubicBezTo>
                <a:cubicBezTo>
                  <a:pt x="205" y="141"/>
                  <a:pt x="205" y="141"/>
                  <a:pt x="205" y="141"/>
                </a:cubicBezTo>
                <a:cubicBezTo>
                  <a:pt x="205" y="141"/>
                  <a:pt x="205" y="141"/>
                  <a:pt x="205" y="140"/>
                </a:cubicBezTo>
                <a:cubicBezTo>
                  <a:pt x="205" y="140"/>
                  <a:pt x="205" y="140"/>
                  <a:pt x="205" y="140"/>
                </a:cubicBezTo>
                <a:cubicBezTo>
                  <a:pt x="205" y="140"/>
                  <a:pt x="205" y="140"/>
                  <a:pt x="205" y="140"/>
                </a:cubicBezTo>
                <a:cubicBezTo>
                  <a:pt x="205" y="140"/>
                  <a:pt x="205" y="140"/>
                  <a:pt x="206" y="140"/>
                </a:cubicBezTo>
                <a:moveTo>
                  <a:pt x="123" y="75"/>
                </a:moveTo>
                <a:cubicBezTo>
                  <a:pt x="123" y="75"/>
                  <a:pt x="123" y="75"/>
                  <a:pt x="123" y="75"/>
                </a:cubicBezTo>
                <a:cubicBezTo>
                  <a:pt x="124" y="75"/>
                  <a:pt x="124" y="75"/>
                  <a:pt x="124" y="74"/>
                </a:cubicBezTo>
                <a:cubicBezTo>
                  <a:pt x="124" y="74"/>
                  <a:pt x="124" y="74"/>
                  <a:pt x="124" y="74"/>
                </a:cubicBezTo>
                <a:cubicBezTo>
                  <a:pt x="124" y="74"/>
                  <a:pt x="124" y="74"/>
                  <a:pt x="124" y="74"/>
                </a:cubicBezTo>
                <a:cubicBezTo>
                  <a:pt x="124" y="75"/>
                  <a:pt x="124" y="75"/>
                  <a:pt x="124" y="75"/>
                </a:cubicBezTo>
                <a:cubicBezTo>
                  <a:pt x="124" y="75"/>
                  <a:pt x="124" y="75"/>
                  <a:pt x="124" y="76"/>
                </a:cubicBezTo>
                <a:cubicBezTo>
                  <a:pt x="123" y="76"/>
                  <a:pt x="123" y="76"/>
                  <a:pt x="122" y="76"/>
                </a:cubicBezTo>
                <a:cubicBezTo>
                  <a:pt x="122" y="76"/>
                  <a:pt x="122" y="76"/>
                  <a:pt x="122" y="76"/>
                </a:cubicBezTo>
                <a:cubicBezTo>
                  <a:pt x="122" y="76"/>
                  <a:pt x="122" y="76"/>
                  <a:pt x="122" y="76"/>
                </a:cubicBezTo>
                <a:cubicBezTo>
                  <a:pt x="122" y="76"/>
                  <a:pt x="122" y="76"/>
                  <a:pt x="122" y="75"/>
                </a:cubicBezTo>
                <a:cubicBezTo>
                  <a:pt x="122" y="75"/>
                  <a:pt x="123" y="75"/>
                  <a:pt x="123" y="75"/>
                </a:cubicBezTo>
                <a:moveTo>
                  <a:pt x="126" y="78"/>
                </a:moveTo>
                <a:cubicBezTo>
                  <a:pt x="126" y="78"/>
                  <a:pt x="126" y="78"/>
                  <a:pt x="126" y="78"/>
                </a:cubicBezTo>
                <a:cubicBezTo>
                  <a:pt x="126" y="78"/>
                  <a:pt x="126" y="77"/>
                  <a:pt x="126" y="77"/>
                </a:cubicBezTo>
                <a:cubicBezTo>
                  <a:pt x="126" y="77"/>
                  <a:pt x="126" y="77"/>
                  <a:pt x="127" y="77"/>
                </a:cubicBezTo>
                <a:cubicBezTo>
                  <a:pt x="127" y="78"/>
                  <a:pt x="127" y="78"/>
                  <a:pt x="126" y="78"/>
                </a:cubicBezTo>
                <a:cubicBezTo>
                  <a:pt x="126" y="78"/>
                  <a:pt x="126" y="78"/>
                  <a:pt x="126" y="78"/>
                </a:cubicBezTo>
                <a:cubicBezTo>
                  <a:pt x="126" y="78"/>
                  <a:pt x="126" y="78"/>
                  <a:pt x="127" y="78"/>
                </a:cubicBezTo>
                <a:cubicBezTo>
                  <a:pt x="127" y="79"/>
                  <a:pt x="127" y="78"/>
                  <a:pt x="126" y="79"/>
                </a:cubicBezTo>
                <a:cubicBezTo>
                  <a:pt x="126" y="79"/>
                  <a:pt x="126" y="79"/>
                  <a:pt x="126" y="79"/>
                </a:cubicBezTo>
                <a:cubicBezTo>
                  <a:pt x="126" y="79"/>
                  <a:pt x="126" y="79"/>
                  <a:pt x="126" y="79"/>
                </a:cubicBezTo>
                <a:cubicBezTo>
                  <a:pt x="126" y="79"/>
                  <a:pt x="125" y="79"/>
                  <a:pt x="125" y="79"/>
                </a:cubicBezTo>
                <a:cubicBezTo>
                  <a:pt x="125" y="78"/>
                  <a:pt x="125" y="78"/>
                  <a:pt x="126" y="77"/>
                </a:cubicBezTo>
                <a:cubicBezTo>
                  <a:pt x="126" y="77"/>
                  <a:pt x="126" y="77"/>
                  <a:pt x="126" y="78"/>
                </a:cubicBezTo>
                <a:moveTo>
                  <a:pt x="40" y="107"/>
                </a:moveTo>
                <a:cubicBezTo>
                  <a:pt x="40" y="107"/>
                  <a:pt x="40" y="107"/>
                  <a:pt x="40" y="107"/>
                </a:cubicBezTo>
                <a:cubicBezTo>
                  <a:pt x="40" y="107"/>
                  <a:pt x="40" y="107"/>
                  <a:pt x="40" y="107"/>
                </a:cubicBezTo>
                <a:cubicBezTo>
                  <a:pt x="40" y="107"/>
                  <a:pt x="40" y="107"/>
                  <a:pt x="40" y="107"/>
                </a:cubicBezTo>
                <a:cubicBezTo>
                  <a:pt x="40" y="107"/>
                  <a:pt x="40" y="107"/>
                  <a:pt x="40" y="107"/>
                </a:cubicBezTo>
                <a:cubicBezTo>
                  <a:pt x="40" y="107"/>
                  <a:pt x="40" y="107"/>
                  <a:pt x="40" y="107"/>
                </a:cubicBezTo>
                <a:moveTo>
                  <a:pt x="40" y="107"/>
                </a:moveTo>
                <a:cubicBezTo>
                  <a:pt x="40" y="107"/>
                  <a:pt x="40" y="107"/>
                  <a:pt x="40" y="107"/>
                </a:cubicBezTo>
                <a:cubicBezTo>
                  <a:pt x="40" y="107"/>
                  <a:pt x="40" y="107"/>
                  <a:pt x="40" y="107"/>
                </a:cubicBezTo>
                <a:close/>
                <a:moveTo>
                  <a:pt x="33" y="114"/>
                </a:moveTo>
                <a:cubicBezTo>
                  <a:pt x="33" y="114"/>
                  <a:pt x="33" y="114"/>
                  <a:pt x="33" y="114"/>
                </a:cubicBezTo>
                <a:cubicBezTo>
                  <a:pt x="33" y="114"/>
                  <a:pt x="33" y="114"/>
                  <a:pt x="33" y="114"/>
                </a:cubicBezTo>
                <a:cubicBezTo>
                  <a:pt x="33" y="114"/>
                  <a:pt x="33" y="114"/>
                  <a:pt x="33" y="114"/>
                </a:cubicBezTo>
                <a:moveTo>
                  <a:pt x="33" y="115"/>
                </a:moveTo>
                <a:cubicBezTo>
                  <a:pt x="33" y="114"/>
                  <a:pt x="33" y="114"/>
                  <a:pt x="33" y="114"/>
                </a:cubicBezTo>
                <a:cubicBezTo>
                  <a:pt x="33" y="114"/>
                  <a:pt x="33" y="114"/>
                  <a:pt x="33" y="115"/>
                </a:cubicBezTo>
                <a:close/>
                <a:moveTo>
                  <a:pt x="33" y="114"/>
                </a:moveTo>
                <a:cubicBezTo>
                  <a:pt x="33" y="114"/>
                  <a:pt x="33" y="114"/>
                  <a:pt x="33" y="114"/>
                </a:cubicBezTo>
                <a:cubicBezTo>
                  <a:pt x="33" y="114"/>
                  <a:pt x="33" y="114"/>
                  <a:pt x="33" y="114"/>
                </a:cubicBezTo>
                <a:close/>
                <a:moveTo>
                  <a:pt x="33" y="114"/>
                </a:moveTo>
                <a:cubicBezTo>
                  <a:pt x="33" y="114"/>
                  <a:pt x="33" y="114"/>
                  <a:pt x="33" y="114"/>
                </a:cubicBezTo>
                <a:cubicBezTo>
                  <a:pt x="33" y="114"/>
                  <a:pt x="33" y="114"/>
                  <a:pt x="33" y="114"/>
                </a:cubicBezTo>
                <a:close/>
              </a:path>
            </a:pathLst>
          </a:custGeom>
          <a:solidFill>
            <a:schemeClr val="accent1"/>
          </a:solidFill>
          <a:ln>
            <a:noFill/>
          </a:ln>
          <a:effectLst/>
        </p:spPr>
        <p:txBody>
          <a:bodyPr vert="horz" wrap="square" lIns="68563" tIns="34281" rIns="68563" bIns="34281" numCol="1" anchor="t" anchorCtr="0" compatLnSpc="1"/>
          <a:lstStyle/>
          <a:p>
            <a:endParaRPr lang="zh-CN" altLang="en-US" sz="1015">
              <a:solidFill>
                <a:prstClr val="black"/>
              </a:solidFill>
              <a:latin typeface="+mn-ea"/>
            </a:endParaRPr>
          </a:p>
        </p:txBody>
      </p:sp>
      <p:grpSp>
        <p:nvGrpSpPr>
          <p:cNvPr id="48" name="组合 47"/>
          <p:cNvGrpSpPr/>
          <p:nvPr/>
        </p:nvGrpSpPr>
        <p:grpSpPr>
          <a:xfrm>
            <a:off x="6741768" y="1614611"/>
            <a:ext cx="1566720" cy="955589"/>
            <a:chOff x="8779234" y="2030754"/>
            <a:chExt cx="2089504" cy="1274449"/>
          </a:xfrm>
          <a:effectLst/>
        </p:grpSpPr>
        <p:sp>
          <p:nvSpPr>
            <p:cNvPr id="49" name="矩形 48"/>
            <p:cNvSpPr/>
            <p:nvPr/>
          </p:nvSpPr>
          <p:spPr>
            <a:xfrm>
              <a:off x="8954177" y="2030754"/>
              <a:ext cx="1285303" cy="331031"/>
            </a:xfrm>
            <a:prstGeom prst="rect">
              <a:avLst/>
            </a:prstGeom>
          </p:spPr>
          <p:txBody>
            <a:bodyPr wrap="none">
              <a:spAutoFit/>
            </a:bodyPr>
            <a:lstStyle/>
            <a:p>
              <a:pPr algn="ctr">
                <a:spcBef>
                  <a:spcPct val="0"/>
                </a:spcBef>
                <a:buFont typeface="Arial" panose="020b0604020202020204" pitchFamily="34" charset="0"/>
                <a:buNone/>
              </a:pPr>
              <a:r>
                <a:rPr lang="zh-CN" altLang="en-US" sz="1015" b="1">
                  <a:solidFill>
                    <a:schemeClr val="accent1"/>
                  </a:solidFill>
                  <a:latin typeface="+mn-ea"/>
                  <a:cs typeface="Arial" panose="020b0604020202020204" pitchFamily="34" charset="0"/>
                </a:rPr>
                <a:t>点击输入标题</a:t>
              </a:r>
              <a:endParaRPr lang="zh-CN" altLang="en-US" sz="1015" b="1">
                <a:solidFill>
                  <a:schemeClr val="accent1"/>
                </a:solidFill>
                <a:latin typeface="+mn-ea"/>
                <a:cs typeface="Arial" panose="020b0604020202020204" pitchFamily="34" charset="0"/>
              </a:endParaRPr>
            </a:p>
          </p:txBody>
        </p:sp>
        <p:sp>
          <p:nvSpPr>
            <p:cNvPr id="50" name="矩形 49"/>
            <p:cNvSpPr/>
            <p:nvPr/>
          </p:nvSpPr>
          <p:spPr>
            <a:xfrm>
              <a:off x="8779234" y="2342381"/>
              <a:ext cx="2089504" cy="962822"/>
            </a:xfrm>
            <a:prstGeom prst="rect">
              <a:avLst/>
            </a:prstGeom>
          </p:spPr>
          <p:txBody>
            <a:bodyPr wrap="square" anchor="ctr">
              <a:spAutoFit/>
            </a:bodyPr>
            <a:lstStyle/>
            <a:p>
              <a:pPr algn="just">
                <a:lnSpc>
                  <a:spcPct val="130000"/>
                </a:lnSpc>
              </a:pPr>
              <a:r>
                <a:rPr lang="zh-CN" altLang="en-US" sz="1050">
                  <a:solidFill>
                    <a:schemeClr val="tx1">
                      <a:lumMod val="75000"/>
                      <a:lumOff val="25000"/>
                    </a:schemeClr>
                  </a:solidFill>
                  <a:latin typeface="+mn-ea"/>
                </a:rPr>
                <a:t>请在此输入详细的文字介绍信息，表达图表的含义。</a:t>
              </a:r>
              <a:endParaRPr lang="zh-CN" altLang="en-US" sz="1050">
                <a:solidFill>
                  <a:schemeClr val="tx1">
                    <a:lumMod val="75000"/>
                    <a:lumOff val="25000"/>
                  </a:schemeClr>
                </a:solidFill>
                <a:latin typeface="+mn-ea"/>
              </a:endParaRPr>
            </a:p>
          </p:txBody>
        </p:sp>
      </p:grpSp>
      <p:grpSp>
        <p:nvGrpSpPr>
          <p:cNvPr id="51" name="组合 50"/>
          <p:cNvGrpSpPr/>
          <p:nvPr/>
        </p:nvGrpSpPr>
        <p:grpSpPr>
          <a:xfrm>
            <a:off x="2657753" y="1275947"/>
            <a:ext cx="1566720" cy="931630"/>
            <a:chOff x="8779234" y="2030754"/>
            <a:chExt cx="2089504" cy="1242496"/>
          </a:xfrm>
          <a:effectLst/>
        </p:grpSpPr>
        <p:sp>
          <p:nvSpPr>
            <p:cNvPr id="52" name="矩形 51"/>
            <p:cNvSpPr/>
            <p:nvPr/>
          </p:nvSpPr>
          <p:spPr>
            <a:xfrm>
              <a:off x="8954177" y="2030754"/>
              <a:ext cx="1285303" cy="331031"/>
            </a:xfrm>
            <a:prstGeom prst="rect">
              <a:avLst/>
            </a:prstGeom>
          </p:spPr>
          <p:txBody>
            <a:bodyPr wrap="none">
              <a:spAutoFit/>
            </a:bodyPr>
            <a:lstStyle/>
            <a:p>
              <a:pPr algn="ctr">
                <a:spcBef>
                  <a:spcPct val="0"/>
                </a:spcBef>
                <a:buFont typeface="Arial" panose="020b0604020202020204" pitchFamily="34" charset="0"/>
                <a:buNone/>
              </a:pPr>
              <a:r>
                <a:rPr lang="zh-CN" altLang="en-US" sz="1015" b="1">
                  <a:solidFill>
                    <a:schemeClr val="accent3"/>
                  </a:solidFill>
                  <a:latin typeface="+mn-ea"/>
                  <a:cs typeface="Arial" panose="020b0604020202020204" pitchFamily="34" charset="0"/>
                </a:rPr>
                <a:t>点击输入标题</a:t>
              </a:r>
              <a:endParaRPr lang="zh-CN" altLang="en-US" sz="1015" b="1">
                <a:solidFill>
                  <a:schemeClr val="accent3"/>
                </a:solidFill>
                <a:latin typeface="+mn-ea"/>
                <a:cs typeface="Arial" panose="020b0604020202020204" pitchFamily="34" charset="0"/>
              </a:endParaRPr>
            </a:p>
          </p:txBody>
        </p:sp>
        <p:sp>
          <p:nvSpPr>
            <p:cNvPr id="53" name="矩形 52"/>
            <p:cNvSpPr/>
            <p:nvPr/>
          </p:nvSpPr>
          <p:spPr>
            <a:xfrm>
              <a:off x="8779234" y="2310428"/>
              <a:ext cx="2089504" cy="962822"/>
            </a:xfrm>
            <a:prstGeom prst="rect">
              <a:avLst/>
            </a:prstGeom>
          </p:spPr>
          <p:txBody>
            <a:bodyPr wrap="square" anchor="ctr">
              <a:spAutoFit/>
            </a:bodyPr>
            <a:lstStyle/>
            <a:p>
              <a:pPr algn="just">
                <a:lnSpc>
                  <a:spcPct val="130000"/>
                </a:lnSpc>
              </a:pPr>
              <a:r>
                <a:rPr lang="zh-CN" altLang="en-US" sz="1050">
                  <a:solidFill>
                    <a:schemeClr val="tx1">
                      <a:lumMod val="75000"/>
                      <a:lumOff val="25000"/>
                    </a:schemeClr>
                  </a:solidFill>
                  <a:latin typeface="+mn-ea"/>
                </a:rPr>
                <a:t>请在此输入详细的文字介绍信息，表达图表的含义。</a:t>
              </a:r>
              <a:endParaRPr lang="zh-CN" altLang="en-US" sz="1050">
                <a:solidFill>
                  <a:schemeClr val="tx1">
                    <a:lumMod val="75000"/>
                    <a:lumOff val="25000"/>
                  </a:schemeClr>
                </a:solidFill>
                <a:latin typeface="+mn-ea"/>
              </a:endParaRPr>
            </a:p>
          </p:txBody>
        </p:sp>
      </p:grpSp>
      <p:grpSp>
        <p:nvGrpSpPr>
          <p:cNvPr id="54" name="组合 53"/>
          <p:cNvGrpSpPr/>
          <p:nvPr/>
        </p:nvGrpSpPr>
        <p:grpSpPr>
          <a:xfrm>
            <a:off x="5661776" y="3476012"/>
            <a:ext cx="1566720" cy="953051"/>
            <a:chOff x="8779234" y="2030754"/>
            <a:chExt cx="2089504" cy="1271065"/>
          </a:xfrm>
          <a:effectLst/>
        </p:grpSpPr>
        <p:sp>
          <p:nvSpPr>
            <p:cNvPr id="55" name="矩形 54"/>
            <p:cNvSpPr/>
            <p:nvPr/>
          </p:nvSpPr>
          <p:spPr>
            <a:xfrm>
              <a:off x="8954177" y="2030754"/>
              <a:ext cx="1285303" cy="331031"/>
            </a:xfrm>
            <a:prstGeom prst="rect">
              <a:avLst/>
            </a:prstGeom>
          </p:spPr>
          <p:txBody>
            <a:bodyPr wrap="none">
              <a:spAutoFit/>
            </a:bodyPr>
            <a:lstStyle/>
            <a:p>
              <a:pPr algn="ctr">
                <a:spcBef>
                  <a:spcPct val="0"/>
                </a:spcBef>
                <a:buFont typeface="Arial" panose="020b0604020202020204" pitchFamily="34" charset="0"/>
                <a:buNone/>
              </a:pPr>
              <a:r>
                <a:rPr lang="zh-CN" altLang="en-US" sz="1015" b="1">
                  <a:solidFill>
                    <a:schemeClr val="accent2"/>
                  </a:solidFill>
                  <a:latin typeface="+mn-ea"/>
                  <a:cs typeface="Arial" panose="020b0604020202020204" pitchFamily="34" charset="0"/>
                </a:rPr>
                <a:t>点击输入标题</a:t>
              </a:r>
              <a:endParaRPr lang="zh-CN" altLang="en-US" sz="1015" b="1">
                <a:solidFill>
                  <a:schemeClr val="accent2"/>
                </a:solidFill>
                <a:latin typeface="+mn-ea"/>
                <a:cs typeface="Arial" panose="020b0604020202020204" pitchFamily="34" charset="0"/>
              </a:endParaRPr>
            </a:p>
          </p:txBody>
        </p:sp>
        <p:sp>
          <p:nvSpPr>
            <p:cNvPr id="56" name="矩形 55"/>
            <p:cNvSpPr/>
            <p:nvPr/>
          </p:nvSpPr>
          <p:spPr>
            <a:xfrm>
              <a:off x="8779234" y="2338997"/>
              <a:ext cx="2089504" cy="962822"/>
            </a:xfrm>
            <a:prstGeom prst="rect">
              <a:avLst/>
            </a:prstGeom>
          </p:spPr>
          <p:txBody>
            <a:bodyPr wrap="square" anchor="ctr">
              <a:spAutoFit/>
            </a:bodyPr>
            <a:lstStyle/>
            <a:p>
              <a:pPr algn="just">
                <a:lnSpc>
                  <a:spcPct val="130000"/>
                </a:lnSpc>
              </a:pPr>
              <a:r>
                <a:rPr lang="zh-CN" altLang="en-US" sz="1050">
                  <a:solidFill>
                    <a:schemeClr val="tx1">
                      <a:lumMod val="75000"/>
                      <a:lumOff val="25000"/>
                    </a:schemeClr>
                  </a:solidFill>
                  <a:latin typeface="+mn-ea"/>
                </a:rPr>
                <a:t>请在此输入详细的文字介绍信息，表达图表的含义。</a:t>
              </a:r>
              <a:endParaRPr lang="zh-CN" altLang="en-US" sz="1050">
                <a:solidFill>
                  <a:schemeClr val="tx1">
                    <a:lumMod val="75000"/>
                    <a:lumOff val="25000"/>
                  </a:schemeClr>
                </a:solidFill>
                <a:latin typeface="+mn-ea"/>
              </a:endParaRPr>
            </a:p>
          </p:txBody>
        </p:sp>
      </p:grpSp>
      <p:grpSp>
        <p:nvGrpSpPr>
          <p:cNvPr id="57" name="组合 56"/>
          <p:cNvGrpSpPr/>
          <p:nvPr/>
        </p:nvGrpSpPr>
        <p:grpSpPr>
          <a:xfrm>
            <a:off x="796341" y="3476012"/>
            <a:ext cx="1566720" cy="953051"/>
            <a:chOff x="8779234" y="2030754"/>
            <a:chExt cx="2089504" cy="1271065"/>
          </a:xfrm>
          <a:effectLst/>
        </p:grpSpPr>
        <p:sp>
          <p:nvSpPr>
            <p:cNvPr id="58" name="矩形 57"/>
            <p:cNvSpPr/>
            <p:nvPr/>
          </p:nvSpPr>
          <p:spPr>
            <a:xfrm>
              <a:off x="8954177" y="2030754"/>
              <a:ext cx="1285303" cy="331031"/>
            </a:xfrm>
            <a:prstGeom prst="rect">
              <a:avLst/>
            </a:prstGeom>
          </p:spPr>
          <p:txBody>
            <a:bodyPr wrap="none">
              <a:spAutoFit/>
            </a:bodyPr>
            <a:lstStyle/>
            <a:p>
              <a:pPr algn="ctr">
                <a:spcBef>
                  <a:spcPct val="0"/>
                </a:spcBef>
                <a:buFont typeface="Arial" panose="020b0604020202020204" pitchFamily="34" charset="0"/>
                <a:buNone/>
              </a:pPr>
              <a:r>
                <a:rPr lang="zh-CN" altLang="en-US" sz="1015" b="1">
                  <a:solidFill>
                    <a:schemeClr val="accent4"/>
                  </a:solidFill>
                  <a:latin typeface="+mn-ea"/>
                  <a:cs typeface="Arial" panose="020b0604020202020204" pitchFamily="34" charset="0"/>
                </a:rPr>
                <a:t>点击输入标题</a:t>
              </a:r>
              <a:endParaRPr lang="zh-CN" altLang="en-US" sz="1015" b="1">
                <a:solidFill>
                  <a:schemeClr val="accent4"/>
                </a:solidFill>
                <a:latin typeface="+mn-ea"/>
                <a:cs typeface="Arial" panose="020b0604020202020204" pitchFamily="34" charset="0"/>
              </a:endParaRPr>
            </a:p>
          </p:txBody>
        </p:sp>
        <p:sp>
          <p:nvSpPr>
            <p:cNvPr id="59" name="矩形 58"/>
            <p:cNvSpPr/>
            <p:nvPr/>
          </p:nvSpPr>
          <p:spPr>
            <a:xfrm>
              <a:off x="8779234" y="2338997"/>
              <a:ext cx="2089504" cy="962822"/>
            </a:xfrm>
            <a:prstGeom prst="rect">
              <a:avLst/>
            </a:prstGeom>
          </p:spPr>
          <p:txBody>
            <a:bodyPr wrap="square" anchor="ctr">
              <a:spAutoFit/>
            </a:bodyPr>
            <a:lstStyle/>
            <a:p>
              <a:pPr algn="just">
                <a:lnSpc>
                  <a:spcPct val="130000"/>
                </a:lnSpc>
              </a:pPr>
              <a:r>
                <a:rPr lang="zh-CN" altLang="en-US" sz="1050">
                  <a:solidFill>
                    <a:schemeClr val="tx1">
                      <a:lumMod val="75000"/>
                      <a:lumOff val="25000"/>
                    </a:schemeClr>
                  </a:solidFill>
                  <a:latin typeface="+mn-ea"/>
                </a:rPr>
                <a:t>请在此输入详细的文字介绍信息，表达图表的含义。</a:t>
              </a:r>
              <a:endParaRPr lang="zh-CN" altLang="en-US" sz="1050">
                <a:solidFill>
                  <a:schemeClr val="tx1">
                    <a:lumMod val="75000"/>
                    <a:lumOff val="25000"/>
                  </a:schemeClr>
                </a:solidFill>
                <a:latin typeface="+mn-ea"/>
              </a:endParaRPr>
            </a:p>
          </p:txBody>
        </p:sp>
      </p:grpSp>
    </p:spTree>
  </p:cSld>
  <p:clrMapOvr>
    <a:masterClrMapping/>
  </p:clrMapOvr>
  <mc:AlternateContent>
    <mc:Choice xmlns:p14="http://schemas.microsoft.com/office/powerpoint/2010/main" Requires="p14">
      <p:transition advClick="0" advTm="5000" p14:dur="10">
        <p:random/>
      </p:transition>
    </mc:Choice>
    <mc:Fallback>
      <p:transition advClick="0"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anim calcmode="lin" valueType="num">
                                      <p:cBhvr>
                                        <p:cTn id="9" dur="1000" fill="hold"/>
                                        <p:tgtEl>
                                          <p:spTgt spid="37"/>
                                        </p:tgtEl>
                                        <p:attrNameLst>
                                          <p:attrName>style.rotation</p:attrName>
                                        </p:attrNameLst>
                                      </p:cBhvr>
                                      <p:tavLst>
                                        <p:tav tm="0">
                                          <p:val>
                                            <p:fltVal val="90"/>
                                          </p:val>
                                        </p:tav>
                                        <p:tav tm="100000">
                                          <p:val>
                                            <p:fltVal val="0"/>
                                          </p:val>
                                        </p:tav>
                                      </p:tavLst>
                                    </p:anim>
                                    <p:animEffect transition="in" filter="fade">
                                      <p:cBhvr>
                                        <p:cTn id="10" dur="1000"/>
                                        <p:tgtEl>
                                          <p:spTgt spid="37"/>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childTnLst>
                          </p:cTn>
                        </p:par>
                        <p:par>
                          <p:cTn id="15" fill="hold" nodeType="afterGroup">
                            <p:stCondLst>
                              <p:cond delay="1500"/>
                            </p:stCondLst>
                            <p:childTnLst>
                              <p:par>
                                <p:cTn id="16" presetID="10" presetClass="entr" presetSubtype="0" fill="hold" nodeType="after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childTnLst>
                          </p:cTn>
                        </p:par>
                        <p:par>
                          <p:cTn id="19" fill="hold" nodeType="afterGroup">
                            <p:stCondLst>
                              <p:cond delay="2000"/>
                            </p:stCondLst>
                            <p:childTnLst>
                              <p:par>
                                <p:cTn id="20" presetID="31" presetClass="entr" presetSubtype="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1000" fill="hold"/>
                                        <p:tgtEl>
                                          <p:spTgt spid="36"/>
                                        </p:tgtEl>
                                        <p:attrNameLst>
                                          <p:attrName>ppt_w</p:attrName>
                                        </p:attrNameLst>
                                      </p:cBhvr>
                                      <p:tavLst>
                                        <p:tav tm="0">
                                          <p:val>
                                            <p:fltVal val="0"/>
                                          </p:val>
                                        </p:tav>
                                        <p:tav tm="100000">
                                          <p:val>
                                            <p:strVal val="#ppt_w"/>
                                          </p:val>
                                        </p:tav>
                                      </p:tavLst>
                                    </p:anim>
                                    <p:anim calcmode="lin" valueType="num">
                                      <p:cBhvr>
                                        <p:cTn id="23" dur="1000" fill="hold"/>
                                        <p:tgtEl>
                                          <p:spTgt spid="36"/>
                                        </p:tgtEl>
                                        <p:attrNameLst>
                                          <p:attrName>ppt_h</p:attrName>
                                        </p:attrNameLst>
                                      </p:cBhvr>
                                      <p:tavLst>
                                        <p:tav tm="0">
                                          <p:val>
                                            <p:fltVal val="0"/>
                                          </p:val>
                                        </p:tav>
                                        <p:tav tm="100000">
                                          <p:val>
                                            <p:strVal val="#ppt_h"/>
                                          </p:val>
                                        </p:tav>
                                      </p:tavLst>
                                    </p:anim>
                                    <p:anim calcmode="lin" valueType="num">
                                      <p:cBhvr>
                                        <p:cTn id="24" dur="1000" fill="hold"/>
                                        <p:tgtEl>
                                          <p:spTgt spid="36"/>
                                        </p:tgtEl>
                                        <p:attrNameLst>
                                          <p:attrName>style.rotation</p:attrName>
                                        </p:attrNameLst>
                                      </p:cBhvr>
                                      <p:tavLst>
                                        <p:tav tm="0">
                                          <p:val>
                                            <p:fltVal val="90"/>
                                          </p:val>
                                        </p:tav>
                                        <p:tav tm="100000">
                                          <p:val>
                                            <p:fltVal val="0"/>
                                          </p:val>
                                        </p:tav>
                                      </p:tavLst>
                                    </p:anim>
                                    <p:animEffect transition="in" filter="fade">
                                      <p:cBhvr>
                                        <p:cTn id="25" dur="1000"/>
                                        <p:tgtEl>
                                          <p:spTgt spid="36"/>
                                        </p:tgtEl>
                                      </p:cBhvr>
                                    </p:animEffect>
                                  </p:childTnLst>
                                </p:cTn>
                              </p:par>
                            </p:childTnLst>
                          </p:cTn>
                        </p:par>
                        <p:par>
                          <p:cTn id="26" fill="hold" nodeType="afterGroup">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childTnLst>
                          </p:cTn>
                        </p:par>
                        <p:par>
                          <p:cTn id="30" fill="hold" nodeType="afterGroup">
                            <p:stCondLst>
                              <p:cond delay="3500"/>
                            </p:stCondLst>
                            <p:childTnLst>
                              <p:par>
                                <p:cTn id="31" presetID="22" presetClass="entr" presetSubtype="4"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down)">
                                      <p:cBhvr>
                                        <p:cTn id="33" dur="500"/>
                                        <p:tgtEl>
                                          <p:spTgt spid="38"/>
                                        </p:tgtEl>
                                      </p:cBhvr>
                                    </p:animEffect>
                                  </p:childTnLst>
                                </p:cTn>
                              </p:par>
                            </p:childTnLst>
                          </p:cTn>
                        </p:par>
                        <p:par>
                          <p:cTn id="34" fill="hold" nodeType="afterGroup">
                            <p:stCondLst>
                              <p:cond delay="4000"/>
                            </p:stCondLst>
                            <p:childTnLst>
                              <p:par>
                                <p:cTn id="35" presetID="10" presetClass="entr" presetSubtype="0" fill="hold"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par>
                          <p:cTn id="38" fill="hold" nodeType="afterGroup">
                            <p:stCondLst>
                              <p:cond delay="4500"/>
                            </p:stCondLst>
                            <p:childTnLst>
                              <p:par>
                                <p:cTn id="39" presetID="31"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1000" fill="hold"/>
                                        <p:tgtEl>
                                          <p:spTgt spid="35"/>
                                        </p:tgtEl>
                                        <p:attrNameLst>
                                          <p:attrName>ppt_w</p:attrName>
                                        </p:attrNameLst>
                                      </p:cBhvr>
                                      <p:tavLst>
                                        <p:tav tm="0">
                                          <p:val>
                                            <p:fltVal val="0"/>
                                          </p:val>
                                        </p:tav>
                                        <p:tav tm="100000">
                                          <p:val>
                                            <p:strVal val="#ppt_w"/>
                                          </p:val>
                                        </p:tav>
                                      </p:tavLst>
                                    </p:anim>
                                    <p:anim calcmode="lin" valueType="num">
                                      <p:cBhvr>
                                        <p:cTn id="42" dur="1000" fill="hold"/>
                                        <p:tgtEl>
                                          <p:spTgt spid="35"/>
                                        </p:tgtEl>
                                        <p:attrNameLst>
                                          <p:attrName>ppt_h</p:attrName>
                                        </p:attrNameLst>
                                      </p:cBhvr>
                                      <p:tavLst>
                                        <p:tav tm="0">
                                          <p:val>
                                            <p:fltVal val="0"/>
                                          </p:val>
                                        </p:tav>
                                        <p:tav tm="100000">
                                          <p:val>
                                            <p:strVal val="#ppt_h"/>
                                          </p:val>
                                        </p:tav>
                                      </p:tavLst>
                                    </p:anim>
                                    <p:anim calcmode="lin" valueType="num">
                                      <p:cBhvr>
                                        <p:cTn id="43" dur="1000" fill="hold"/>
                                        <p:tgtEl>
                                          <p:spTgt spid="35"/>
                                        </p:tgtEl>
                                        <p:attrNameLst>
                                          <p:attrName>style.rotation</p:attrName>
                                        </p:attrNameLst>
                                      </p:cBhvr>
                                      <p:tavLst>
                                        <p:tav tm="0">
                                          <p:val>
                                            <p:fltVal val="90"/>
                                          </p:val>
                                        </p:tav>
                                        <p:tav tm="100000">
                                          <p:val>
                                            <p:fltVal val="0"/>
                                          </p:val>
                                        </p:tav>
                                      </p:tavLst>
                                    </p:anim>
                                    <p:animEffect transition="in" filter="fade">
                                      <p:cBhvr>
                                        <p:cTn id="44" dur="1000"/>
                                        <p:tgtEl>
                                          <p:spTgt spid="35"/>
                                        </p:tgtEl>
                                      </p:cBhvr>
                                    </p:animEffect>
                                  </p:childTnLst>
                                </p:cTn>
                              </p:par>
                            </p:childTnLst>
                          </p:cTn>
                        </p:par>
                        <p:par>
                          <p:cTn id="45" fill="hold" nodeType="afterGroup">
                            <p:stCondLst>
                              <p:cond delay="5500"/>
                            </p:stCondLst>
                            <p:childTnLst>
                              <p:par>
                                <p:cTn id="46" presetID="10" presetClass="entr" presetSubtype="0"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childTnLst>
                          </p:cTn>
                        </p:par>
                        <p:par>
                          <p:cTn id="49" fill="hold" nodeType="afterGroup">
                            <p:stCondLst>
                              <p:cond delay="6000"/>
                            </p:stCondLst>
                            <p:childTnLst>
                              <p:par>
                                <p:cTn id="50" presetID="10"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childTnLst>
                          </p:cTn>
                        </p:par>
                        <p:par>
                          <p:cTn id="53" fill="hold" nodeType="afterGroup">
                            <p:stCondLst>
                              <p:cond delay="6500"/>
                            </p:stCondLst>
                            <p:childTnLst>
                              <p:par>
                                <p:cTn id="54" presetID="31" presetClass="entr" presetSubtype="0"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p:cTn id="56" dur="1000" fill="hold"/>
                                        <p:tgtEl>
                                          <p:spTgt spid="34"/>
                                        </p:tgtEl>
                                        <p:attrNameLst>
                                          <p:attrName>ppt_w</p:attrName>
                                        </p:attrNameLst>
                                      </p:cBhvr>
                                      <p:tavLst>
                                        <p:tav tm="0">
                                          <p:val>
                                            <p:fltVal val="0"/>
                                          </p:val>
                                        </p:tav>
                                        <p:tav tm="100000">
                                          <p:val>
                                            <p:strVal val="#ppt_w"/>
                                          </p:val>
                                        </p:tav>
                                      </p:tavLst>
                                    </p:anim>
                                    <p:anim calcmode="lin" valueType="num">
                                      <p:cBhvr>
                                        <p:cTn id="57" dur="1000" fill="hold"/>
                                        <p:tgtEl>
                                          <p:spTgt spid="34"/>
                                        </p:tgtEl>
                                        <p:attrNameLst>
                                          <p:attrName>ppt_h</p:attrName>
                                        </p:attrNameLst>
                                      </p:cBhvr>
                                      <p:tavLst>
                                        <p:tav tm="0">
                                          <p:val>
                                            <p:fltVal val="0"/>
                                          </p:val>
                                        </p:tav>
                                        <p:tav tm="100000">
                                          <p:val>
                                            <p:strVal val="#ppt_h"/>
                                          </p:val>
                                        </p:tav>
                                      </p:tavLst>
                                    </p:anim>
                                    <p:anim calcmode="lin" valueType="num">
                                      <p:cBhvr>
                                        <p:cTn id="58" dur="1000" fill="hold"/>
                                        <p:tgtEl>
                                          <p:spTgt spid="34"/>
                                        </p:tgtEl>
                                        <p:attrNameLst>
                                          <p:attrName>style.rotation</p:attrName>
                                        </p:attrNameLst>
                                      </p:cBhvr>
                                      <p:tavLst>
                                        <p:tav tm="0">
                                          <p:val>
                                            <p:fltVal val="90"/>
                                          </p:val>
                                        </p:tav>
                                        <p:tav tm="100000">
                                          <p:val>
                                            <p:fltVal val="0"/>
                                          </p:val>
                                        </p:tav>
                                      </p:tavLst>
                                    </p:anim>
                                    <p:animEffect transition="in" filter="fade">
                                      <p:cBhvr>
                                        <p:cTn id="59" dur="1000"/>
                                        <p:tgtEl>
                                          <p:spTgt spid="34"/>
                                        </p:tgtEl>
                                      </p:cBhvr>
                                    </p:animEffect>
                                  </p:childTnLst>
                                </p:cTn>
                              </p:par>
                            </p:childTnLst>
                          </p:cTn>
                        </p:par>
                        <p:par>
                          <p:cTn id="60" fill="hold" nodeType="afterGroup">
                            <p:stCondLst>
                              <p:cond delay="7500"/>
                            </p:stCondLst>
                            <p:childTnLst>
                              <p:par>
                                <p:cTn id="61" presetID="10" presetClass="entr" presetSubtype="0"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500"/>
                                        <p:tgtEl>
                                          <p:spTgt spid="47"/>
                                        </p:tgtEl>
                                      </p:cBhvr>
                                    </p:animEffect>
                                  </p:childTnLst>
                                </p:cTn>
                              </p:par>
                            </p:childTnLst>
                          </p:cTn>
                        </p:par>
                        <p:par>
                          <p:cTn id="64" fill="hold" nodeType="afterGroup">
                            <p:stCondLst>
                              <p:cond delay="8000"/>
                            </p:stCondLst>
                            <p:childTnLst>
                              <p:par>
                                <p:cTn id="65" presetID="22" presetClass="entr" presetSubtype="1" fill="hold"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up)">
                                      <p:cBhvr>
                                        <p:cTn id="67" dur="500"/>
                                        <p:tgtEl>
                                          <p:spTgt spid="41"/>
                                        </p:tgtEl>
                                      </p:cBhvr>
                                    </p:animEffect>
                                  </p:childTnLst>
                                </p:cTn>
                              </p:par>
                            </p:childTnLst>
                          </p:cTn>
                        </p:par>
                        <p:par>
                          <p:cTn id="68" fill="hold" nodeType="afterGroup">
                            <p:stCondLst>
                              <p:cond delay="8500"/>
                            </p:stCondLst>
                            <p:childTnLst>
                              <p:par>
                                <p:cTn id="69" presetID="10" presetClass="entr" presetSubtype="0" fill="hold"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44" grpId="0" animBg="1"/>
      <p:bldP spid="45" grpId="0" animBg="1"/>
      <p:bldP spid="46" grpId="0" animBg="1"/>
      <p:bldP spid="47" grpId="0" animBg="1"/>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矩形 26"/>
          <p:cNvSpPr/>
          <p:nvPr/>
        </p:nvSpPr>
        <p:spPr>
          <a:xfrm>
            <a:off x="0" y="243840"/>
            <a:ext cx="388620"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65415" y="222855"/>
            <a:ext cx="1723549"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441960" y="243840"/>
            <a:ext cx="94266"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箭头连接符 4"/>
          <p:cNvCxnSpPr/>
          <p:nvPr/>
        </p:nvCxnSpPr>
        <p:spPr>
          <a:xfrm>
            <a:off x="-3" y="2492575"/>
            <a:ext cx="9144002" cy="0"/>
          </a:xfrm>
          <a:prstGeom prst="straightConnector1">
            <a:avLst/>
          </a:prstGeom>
          <a:ln w="152400">
            <a:solidFill>
              <a:srgbClr val="A6A6A6">
                <a:alpha val="52941"/>
              </a:srgbClr>
            </a:solidFill>
            <a:miter lim="800000"/>
            <a:tailEnd type="arrow"/>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157347" y="2262325"/>
            <a:ext cx="661064" cy="618851"/>
            <a:chOff x="1399514" y="3016325"/>
            <a:chExt cx="881649" cy="825350"/>
          </a:xfrm>
        </p:grpSpPr>
        <p:sp>
          <p:nvSpPr>
            <p:cNvPr id="7" name="橢圓 5"/>
            <p:cNvSpPr/>
            <p:nvPr/>
          </p:nvSpPr>
          <p:spPr>
            <a:xfrm>
              <a:off x="1399514" y="3016325"/>
              <a:ext cx="827193" cy="825350"/>
            </a:xfrm>
            <a:prstGeom prst="ellipse">
              <a:avLst/>
            </a:prstGeom>
            <a:solidFill>
              <a:schemeClr val="accent3"/>
            </a:solidFill>
            <a:ln w="120650">
              <a:no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100">
                <a:solidFill>
                  <a:schemeClr val="bg1"/>
                </a:solidFill>
                <a:effectLst>
                  <a:outerShdw blurRad="38100" dist="38100" dir="2700000" algn="tl">
                    <a:srgbClr val="000000">
                      <a:alpha val="43137"/>
                    </a:srgbClr>
                  </a:outerShdw>
                </a:effectLst>
                <a:latin typeface="Agency FB" pitchFamily="34" charset="0"/>
              </a:endParaRPr>
            </a:p>
          </p:txBody>
        </p:sp>
        <p:sp>
          <p:nvSpPr>
            <p:cNvPr id="8" name="文本框 9"/>
            <p:cNvSpPr txBox="1"/>
            <p:nvPr/>
          </p:nvSpPr>
          <p:spPr>
            <a:xfrm>
              <a:off x="1399514" y="3212976"/>
              <a:ext cx="881649" cy="438678"/>
            </a:xfrm>
            <a:prstGeom prst="rect">
              <a:avLst/>
            </a:prstGeom>
            <a:noFill/>
          </p:spPr>
          <p:txBody>
            <a:bodyPr wrap="square" lIns="51422" tIns="25711" rIns="51422" bIns="25711" rtlCol="0">
              <a:spAutoFit/>
            </a:bodyPr>
            <a:lstStyle/>
            <a:p>
              <a:pPr marL="0" lvl="1" algn="ctr"/>
              <a:r>
                <a:rPr lang="en-US" altLang="zh-CN" sz="1800" b="1">
                  <a:solidFill>
                    <a:schemeClr val="bg1"/>
                  </a:solidFill>
                  <a:latin typeface="Agency FB" pitchFamily="34" charset="0"/>
                </a:rPr>
                <a:t>7</a:t>
              </a:r>
              <a:r>
                <a:rPr lang="zh-CN" altLang="en-US" sz="1800" b="1">
                  <a:solidFill>
                    <a:schemeClr val="bg1"/>
                  </a:solidFill>
                  <a:latin typeface="Agency FB" pitchFamily="34" charset="0"/>
                </a:rPr>
                <a:t>月</a:t>
              </a:r>
              <a:endParaRPr lang="en-US" altLang="ko-KR" sz="1800" b="1" kern="0">
                <a:solidFill>
                  <a:schemeClr val="bg1"/>
                </a:solidFill>
                <a:latin typeface="Agency FB" pitchFamily="34" charset="0"/>
              </a:endParaRPr>
            </a:p>
          </p:txBody>
        </p:sp>
      </p:grpSp>
      <p:sp>
        <p:nvSpPr>
          <p:cNvPr id="9" name="矩形 8"/>
          <p:cNvSpPr/>
          <p:nvPr/>
        </p:nvSpPr>
        <p:spPr>
          <a:xfrm>
            <a:off x="607295" y="3063412"/>
            <a:ext cx="1665841" cy="673711"/>
          </a:xfrm>
          <a:prstGeom prst="rect">
            <a:avLst/>
          </a:prstGeom>
        </p:spPr>
        <p:txBody>
          <a:bodyPr wrap="none">
            <a:spAutoFit/>
          </a:bodyPr>
          <a:lstStyle/>
          <a:p>
            <a:pPr algn="ctr">
              <a:spcBef>
                <a:spcPct val="0"/>
              </a:spcBef>
              <a:buFont typeface="Arial" panose="020b0604020202020204" pitchFamily="34" charset="0"/>
              <a:buNone/>
            </a:pPr>
            <a:r>
              <a:rPr lang="zh-CN" altLang="en-US" sz="1015" b="1">
                <a:solidFill>
                  <a:schemeClr val="tx1">
                    <a:lumMod val="85000"/>
                    <a:lumOff val="15000"/>
                  </a:schemeClr>
                </a:solidFill>
                <a:latin typeface="+mn-ea"/>
                <a:cs typeface="Arial" panose="020b0604020202020204" pitchFamily="34" charset="0"/>
              </a:rPr>
              <a:t>点击输入标题</a:t>
            </a:r>
            <a:endParaRPr lang="zh-CN" altLang="en-US" sz="1015" b="1">
              <a:solidFill>
                <a:schemeClr val="tx1">
                  <a:lumMod val="85000"/>
                  <a:lumOff val="15000"/>
                </a:schemeClr>
              </a:solidFill>
              <a:latin typeface="+mn-ea"/>
              <a:cs typeface="Arial" panose="020b0604020202020204" pitchFamily="34" charset="0"/>
            </a:endParaRPr>
          </a:p>
          <a:p>
            <a:pPr algn="ctr">
              <a:spcBef>
                <a:spcPts val="375"/>
              </a:spcBef>
              <a:defRPr/>
            </a:pPr>
            <a:r>
              <a:rPr lang="zh-CN" altLang="en-US" sz="1050" kern="100">
                <a:solidFill>
                  <a:schemeClr val="tx1">
                    <a:lumMod val="85000"/>
                    <a:lumOff val="15000"/>
                  </a:schemeClr>
                </a:solidFill>
                <a:latin typeface="+mn-ea"/>
                <a:cs typeface="Times New Roman" panose="02020603050405020304" pitchFamily="18" charset="0"/>
              </a:rPr>
              <a:t>在此输入详细文字介绍，</a:t>
            </a:r>
            <a:endParaRPr lang="en-US" altLang="zh-CN" sz="1050" kern="100">
              <a:solidFill>
                <a:schemeClr val="tx1">
                  <a:lumMod val="85000"/>
                  <a:lumOff val="15000"/>
                </a:schemeClr>
              </a:solidFill>
              <a:latin typeface="+mn-ea"/>
              <a:cs typeface="Times New Roman" panose="02020603050405020304" pitchFamily="18" charset="0"/>
            </a:endParaRPr>
          </a:p>
          <a:p>
            <a:pPr algn="ctr">
              <a:spcBef>
                <a:spcPts val="375"/>
              </a:spcBef>
              <a:defRPr/>
            </a:pPr>
            <a:r>
              <a:rPr lang="zh-CN" altLang="en-US" sz="1050" kern="100">
                <a:solidFill>
                  <a:schemeClr val="tx1">
                    <a:lumMod val="85000"/>
                    <a:lumOff val="15000"/>
                  </a:schemeClr>
                </a:solidFill>
                <a:latin typeface="+mn-ea"/>
                <a:cs typeface="Times New Roman" panose="02020603050405020304" pitchFamily="18" charset="0"/>
              </a:rPr>
              <a:t>和详细信息。</a:t>
            </a:r>
            <a:endParaRPr lang="zh-CN" altLang="en-US" sz="1050" kern="100">
              <a:solidFill>
                <a:schemeClr val="tx1">
                  <a:lumMod val="85000"/>
                  <a:lumOff val="15000"/>
                </a:schemeClr>
              </a:solidFill>
              <a:latin typeface="+mn-ea"/>
              <a:cs typeface="Times New Roman" panose="02020603050405020304" pitchFamily="18" charset="0"/>
            </a:endParaRPr>
          </a:p>
        </p:txBody>
      </p:sp>
      <p:grpSp>
        <p:nvGrpSpPr>
          <p:cNvPr id="10" name="组合 9"/>
          <p:cNvGrpSpPr/>
          <p:nvPr/>
        </p:nvGrpSpPr>
        <p:grpSpPr>
          <a:xfrm>
            <a:off x="2399162" y="2247799"/>
            <a:ext cx="661064" cy="618851"/>
            <a:chOff x="1399514" y="3016325"/>
            <a:chExt cx="881649" cy="825350"/>
          </a:xfrm>
        </p:grpSpPr>
        <p:sp>
          <p:nvSpPr>
            <p:cNvPr id="11" name="橢圓 5"/>
            <p:cNvSpPr/>
            <p:nvPr/>
          </p:nvSpPr>
          <p:spPr>
            <a:xfrm>
              <a:off x="1399514" y="3016325"/>
              <a:ext cx="827193" cy="825350"/>
            </a:xfrm>
            <a:prstGeom prst="ellipse">
              <a:avLst/>
            </a:prstGeom>
            <a:solidFill>
              <a:schemeClr val="accent4"/>
            </a:solidFill>
            <a:ln w="120650">
              <a:no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100">
                <a:solidFill>
                  <a:schemeClr val="bg1"/>
                </a:solidFill>
                <a:effectLst>
                  <a:outerShdw blurRad="38100" dist="38100" dir="2700000" algn="tl">
                    <a:srgbClr val="000000">
                      <a:alpha val="43137"/>
                    </a:srgbClr>
                  </a:outerShdw>
                </a:effectLst>
                <a:latin typeface="Agency FB" pitchFamily="34" charset="0"/>
              </a:endParaRPr>
            </a:p>
          </p:txBody>
        </p:sp>
        <p:sp>
          <p:nvSpPr>
            <p:cNvPr id="12" name="文本框 9"/>
            <p:cNvSpPr txBox="1"/>
            <p:nvPr/>
          </p:nvSpPr>
          <p:spPr>
            <a:xfrm>
              <a:off x="1399514" y="3212976"/>
              <a:ext cx="881649" cy="438678"/>
            </a:xfrm>
            <a:prstGeom prst="rect">
              <a:avLst/>
            </a:prstGeom>
            <a:noFill/>
          </p:spPr>
          <p:txBody>
            <a:bodyPr wrap="square" lIns="51422" tIns="25711" rIns="51422" bIns="25711" rtlCol="0">
              <a:spAutoFit/>
            </a:bodyPr>
            <a:lstStyle/>
            <a:p>
              <a:pPr marL="0" lvl="1" algn="ctr"/>
              <a:r>
                <a:rPr lang="en-US" altLang="zh-CN" sz="1800" b="1">
                  <a:solidFill>
                    <a:schemeClr val="bg1"/>
                  </a:solidFill>
                  <a:latin typeface="Agency FB" pitchFamily="34" charset="0"/>
                </a:rPr>
                <a:t>8</a:t>
              </a:r>
              <a:r>
                <a:rPr lang="zh-CN" altLang="en-US" sz="1800" b="1">
                  <a:solidFill>
                    <a:schemeClr val="bg1"/>
                  </a:solidFill>
                  <a:latin typeface="Agency FB" pitchFamily="34" charset="0"/>
                </a:rPr>
                <a:t>月</a:t>
              </a:r>
              <a:endParaRPr lang="en-US" altLang="ko-KR" sz="1800" b="1" kern="0">
                <a:solidFill>
                  <a:schemeClr val="bg1"/>
                </a:solidFill>
                <a:latin typeface="Agency FB" pitchFamily="34" charset="0"/>
              </a:endParaRPr>
            </a:p>
          </p:txBody>
        </p:sp>
      </p:grpSp>
      <p:sp>
        <p:nvSpPr>
          <p:cNvPr id="13" name="矩形 12"/>
          <p:cNvSpPr/>
          <p:nvPr/>
        </p:nvSpPr>
        <p:spPr>
          <a:xfrm>
            <a:off x="1903101" y="1443655"/>
            <a:ext cx="1665841" cy="673711"/>
          </a:xfrm>
          <a:prstGeom prst="rect">
            <a:avLst/>
          </a:prstGeom>
        </p:spPr>
        <p:txBody>
          <a:bodyPr wrap="none">
            <a:spAutoFit/>
          </a:bodyPr>
          <a:lstStyle/>
          <a:p>
            <a:pPr algn="ctr">
              <a:spcBef>
                <a:spcPct val="0"/>
              </a:spcBef>
              <a:buFont typeface="Arial" panose="020b0604020202020204" pitchFamily="34" charset="0"/>
              <a:buNone/>
            </a:pPr>
            <a:r>
              <a:rPr lang="zh-CN" altLang="en-US" sz="1015" b="1">
                <a:solidFill>
                  <a:schemeClr val="tx1">
                    <a:lumMod val="85000"/>
                    <a:lumOff val="15000"/>
                  </a:schemeClr>
                </a:solidFill>
                <a:latin typeface="+mn-ea"/>
                <a:cs typeface="Arial" panose="020b0604020202020204" pitchFamily="34" charset="0"/>
              </a:rPr>
              <a:t>点击输入标题</a:t>
            </a:r>
            <a:endParaRPr lang="zh-CN" altLang="en-US" sz="1015" b="1">
              <a:solidFill>
                <a:schemeClr val="tx1">
                  <a:lumMod val="85000"/>
                  <a:lumOff val="15000"/>
                </a:schemeClr>
              </a:solidFill>
              <a:latin typeface="+mn-ea"/>
              <a:cs typeface="Arial" panose="020b0604020202020204" pitchFamily="34" charset="0"/>
            </a:endParaRPr>
          </a:p>
          <a:p>
            <a:pPr algn="ctr">
              <a:spcBef>
                <a:spcPts val="375"/>
              </a:spcBef>
              <a:defRPr/>
            </a:pPr>
            <a:r>
              <a:rPr lang="zh-CN" altLang="en-US" sz="1050" kern="100">
                <a:solidFill>
                  <a:schemeClr val="tx1">
                    <a:lumMod val="85000"/>
                    <a:lumOff val="15000"/>
                  </a:schemeClr>
                </a:solidFill>
                <a:latin typeface="+mn-ea"/>
                <a:cs typeface="Times New Roman" panose="02020603050405020304" pitchFamily="18" charset="0"/>
              </a:rPr>
              <a:t>在此输入详细文字介绍，</a:t>
            </a:r>
            <a:endParaRPr lang="en-US" altLang="zh-CN" sz="1050" kern="100">
              <a:solidFill>
                <a:schemeClr val="tx1">
                  <a:lumMod val="85000"/>
                  <a:lumOff val="15000"/>
                </a:schemeClr>
              </a:solidFill>
              <a:latin typeface="+mn-ea"/>
              <a:cs typeface="Times New Roman" panose="02020603050405020304" pitchFamily="18" charset="0"/>
            </a:endParaRPr>
          </a:p>
          <a:p>
            <a:pPr algn="ctr">
              <a:spcBef>
                <a:spcPts val="375"/>
              </a:spcBef>
              <a:defRPr/>
            </a:pPr>
            <a:r>
              <a:rPr lang="zh-CN" altLang="en-US" sz="1050" kern="100">
                <a:solidFill>
                  <a:schemeClr val="tx1">
                    <a:lumMod val="85000"/>
                    <a:lumOff val="15000"/>
                  </a:schemeClr>
                </a:solidFill>
                <a:latin typeface="+mn-ea"/>
                <a:cs typeface="Times New Roman" panose="02020603050405020304" pitchFamily="18" charset="0"/>
              </a:rPr>
              <a:t>和详细信息。</a:t>
            </a:r>
            <a:endParaRPr lang="zh-CN" altLang="en-US" sz="1050" kern="100">
              <a:solidFill>
                <a:schemeClr val="tx1">
                  <a:lumMod val="85000"/>
                  <a:lumOff val="15000"/>
                </a:schemeClr>
              </a:solidFill>
              <a:latin typeface="+mn-ea"/>
              <a:cs typeface="Times New Roman" panose="02020603050405020304" pitchFamily="18" charset="0"/>
            </a:endParaRPr>
          </a:p>
        </p:txBody>
      </p:sp>
      <p:grpSp>
        <p:nvGrpSpPr>
          <p:cNvPr id="14" name="组合 13"/>
          <p:cNvGrpSpPr/>
          <p:nvPr/>
        </p:nvGrpSpPr>
        <p:grpSpPr>
          <a:xfrm>
            <a:off x="3600147" y="2247799"/>
            <a:ext cx="661064" cy="618851"/>
            <a:chOff x="1399514" y="3016325"/>
            <a:chExt cx="881649" cy="825350"/>
          </a:xfrm>
        </p:grpSpPr>
        <p:sp>
          <p:nvSpPr>
            <p:cNvPr id="15" name="橢圓 5"/>
            <p:cNvSpPr/>
            <p:nvPr/>
          </p:nvSpPr>
          <p:spPr>
            <a:xfrm>
              <a:off x="1399514" y="3016325"/>
              <a:ext cx="827193" cy="825350"/>
            </a:xfrm>
            <a:prstGeom prst="ellipse">
              <a:avLst/>
            </a:prstGeom>
            <a:solidFill>
              <a:schemeClr val="accent1"/>
            </a:solidFill>
            <a:ln w="120650">
              <a:no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100">
                <a:solidFill>
                  <a:schemeClr val="bg1"/>
                </a:solidFill>
                <a:effectLst>
                  <a:outerShdw blurRad="38100" dist="38100" dir="2700000" algn="tl">
                    <a:srgbClr val="000000">
                      <a:alpha val="43137"/>
                    </a:srgbClr>
                  </a:outerShdw>
                </a:effectLst>
                <a:latin typeface="Agency FB" pitchFamily="34" charset="0"/>
              </a:endParaRPr>
            </a:p>
          </p:txBody>
        </p:sp>
        <p:sp>
          <p:nvSpPr>
            <p:cNvPr id="16" name="文本框 9"/>
            <p:cNvSpPr txBox="1"/>
            <p:nvPr/>
          </p:nvSpPr>
          <p:spPr>
            <a:xfrm>
              <a:off x="1399514" y="3212976"/>
              <a:ext cx="881649" cy="438678"/>
            </a:xfrm>
            <a:prstGeom prst="rect">
              <a:avLst/>
            </a:prstGeom>
            <a:noFill/>
          </p:spPr>
          <p:txBody>
            <a:bodyPr wrap="square" lIns="51422" tIns="25711" rIns="51422" bIns="25711" rtlCol="0">
              <a:spAutoFit/>
            </a:bodyPr>
            <a:lstStyle/>
            <a:p>
              <a:pPr marL="0" lvl="1" algn="ctr"/>
              <a:r>
                <a:rPr lang="en-US" altLang="zh-CN" sz="1800" b="1">
                  <a:solidFill>
                    <a:schemeClr val="bg1"/>
                  </a:solidFill>
                  <a:latin typeface="Agency FB" pitchFamily="34" charset="0"/>
                </a:rPr>
                <a:t>9</a:t>
              </a:r>
              <a:r>
                <a:rPr lang="zh-CN" altLang="en-US" sz="1800" b="1">
                  <a:solidFill>
                    <a:schemeClr val="bg1"/>
                  </a:solidFill>
                  <a:latin typeface="Agency FB" pitchFamily="34" charset="0"/>
                </a:rPr>
                <a:t>月</a:t>
              </a:r>
              <a:endParaRPr lang="en-US" altLang="ko-KR" sz="1800" b="1" kern="0">
                <a:solidFill>
                  <a:schemeClr val="bg1"/>
                </a:solidFill>
                <a:latin typeface="Agency FB" pitchFamily="34" charset="0"/>
              </a:endParaRPr>
            </a:p>
          </p:txBody>
        </p:sp>
      </p:grpSp>
      <p:sp>
        <p:nvSpPr>
          <p:cNvPr id="17" name="矩形 16"/>
          <p:cNvSpPr/>
          <p:nvPr/>
        </p:nvSpPr>
        <p:spPr>
          <a:xfrm>
            <a:off x="3091429" y="3057680"/>
            <a:ext cx="1665841" cy="673711"/>
          </a:xfrm>
          <a:prstGeom prst="rect">
            <a:avLst/>
          </a:prstGeom>
        </p:spPr>
        <p:txBody>
          <a:bodyPr wrap="none">
            <a:spAutoFit/>
          </a:bodyPr>
          <a:lstStyle/>
          <a:p>
            <a:pPr algn="ctr">
              <a:spcBef>
                <a:spcPct val="0"/>
              </a:spcBef>
              <a:buFont typeface="Arial" panose="020b0604020202020204" pitchFamily="34" charset="0"/>
              <a:buNone/>
            </a:pPr>
            <a:r>
              <a:rPr lang="zh-CN" altLang="en-US" sz="1015" b="1">
                <a:solidFill>
                  <a:schemeClr val="tx1">
                    <a:lumMod val="85000"/>
                    <a:lumOff val="15000"/>
                  </a:schemeClr>
                </a:solidFill>
                <a:latin typeface="+mn-ea"/>
                <a:cs typeface="Arial" panose="020b0604020202020204" pitchFamily="34" charset="0"/>
              </a:rPr>
              <a:t>点击输入标题</a:t>
            </a:r>
            <a:endParaRPr lang="zh-CN" altLang="en-US" sz="1015" b="1">
              <a:solidFill>
                <a:schemeClr val="tx1">
                  <a:lumMod val="85000"/>
                  <a:lumOff val="15000"/>
                </a:schemeClr>
              </a:solidFill>
              <a:latin typeface="+mn-ea"/>
              <a:cs typeface="Arial" panose="020b0604020202020204" pitchFamily="34" charset="0"/>
            </a:endParaRPr>
          </a:p>
          <a:p>
            <a:pPr algn="ctr">
              <a:spcBef>
                <a:spcPts val="375"/>
              </a:spcBef>
              <a:defRPr/>
            </a:pPr>
            <a:r>
              <a:rPr lang="zh-CN" altLang="en-US" sz="1050" kern="100">
                <a:solidFill>
                  <a:schemeClr val="tx1">
                    <a:lumMod val="85000"/>
                    <a:lumOff val="15000"/>
                  </a:schemeClr>
                </a:solidFill>
                <a:latin typeface="+mn-ea"/>
                <a:cs typeface="Times New Roman" panose="02020603050405020304" pitchFamily="18" charset="0"/>
              </a:rPr>
              <a:t>在此输入详细文字介绍，</a:t>
            </a:r>
            <a:endParaRPr lang="en-US" altLang="zh-CN" sz="1050" kern="100">
              <a:solidFill>
                <a:schemeClr val="tx1">
                  <a:lumMod val="85000"/>
                  <a:lumOff val="15000"/>
                </a:schemeClr>
              </a:solidFill>
              <a:latin typeface="+mn-ea"/>
              <a:cs typeface="Times New Roman" panose="02020603050405020304" pitchFamily="18" charset="0"/>
            </a:endParaRPr>
          </a:p>
          <a:p>
            <a:pPr algn="ctr">
              <a:spcBef>
                <a:spcPts val="375"/>
              </a:spcBef>
              <a:defRPr/>
            </a:pPr>
            <a:r>
              <a:rPr lang="zh-CN" altLang="en-US" sz="1050" kern="100">
                <a:solidFill>
                  <a:schemeClr val="tx1">
                    <a:lumMod val="85000"/>
                    <a:lumOff val="15000"/>
                  </a:schemeClr>
                </a:solidFill>
                <a:latin typeface="+mn-ea"/>
                <a:cs typeface="Times New Roman" panose="02020603050405020304" pitchFamily="18" charset="0"/>
              </a:rPr>
              <a:t>和详细信息。</a:t>
            </a:r>
            <a:endParaRPr lang="zh-CN" altLang="en-US" sz="1050" kern="100">
              <a:solidFill>
                <a:schemeClr val="tx1">
                  <a:lumMod val="85000"/>
                  <a:lumOff val="15000"/>
                </a:schemeClr>
              </a:solidFill>
              <a:latin typeface="+mn-ea"/>
              <a:cs typeface="Times New Roman" panose="02020603050405020304" pitchFamily="18" charset="0"/>
            </a:endParaRPr>
          </a:p>
        </p:txBody>
      </p:sp>
      <p:grpSp>
        <p:nvGrpSpPr>
          <p:cNvPr id="18" name="组合 17"/>
          <p:cNvGrpSpPr/>
          <p:nvPr/>
        </p:nvGrpSpPr>
        <p:grpSpPr>
          <a:xfrm>
            <a:off x="4841961" y="2247799"/>
            <a:ext cx="661064" cy="618851"/>
            <a:chOff x="1399514" y="3016325"/>
            <a:chExt cx="881649" cy="825350"/>
          </a:xfrm>
        </p:grpSpPr>
        <p:sp>
          <p:nvSpPr>
            <p:cNvPr id="19" name="橢圓 5"/>
            <p:cNvSpPr/>
            <p:nvPr/>
          </p:nvSpPr>
          <p:spPr>
            <a:xfrm>
              <a:off x="1399514" y="3016325"/>
              <a:ext cx="827193" cy="825350"/>
            </a:xfrm>
            <a:prstGeom prst="ellipse">
              <a:avLst/>
            </a:prstGeom>
            <a:solidFill>
              <a:schemeClr val="accent2"/>
            </a:solidFill>
            <a:ln w="120650">
              <a:no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100">
                <a:solidFill>
                  <a:schemeClr val="bg1"/>
                </a:solidFill>
                <a:effectLst>
                  <a:outerShdw blurRad="38100" dist="38100" dir="2700000" algn="tl">
                    <a:srgbClr val="000000">
                      <a:alpha val="43137"/>
                    </a:srgbClr>
                  </a:outerShdw>
                </a:effectLst>
                <a:latin typeface="Agency FB" pitchFamily="34" charset="0"/>
              </a:endParaRPr>
            </a:p>
          </p:txBody>
        </p:sp>
        <p:sp>
          <p:nvSpPr>
            <p:cNvPr id="20" name="文本框 9"/>
            <p:cNvSpPr txBox="1"/>
            <p:nvPr/>
          </p:nvSpPr>
          <p:spPr>
            <a:xfrm>
              <a:off x="1399514" y="3212976"/>
              <a:ext cx="881649" cy="438678"/>
            </a:xfrm>
            <a:prstGeom prst="rect">
              <a:avLst/>
            </a:prstGeom>
            <a:noFill/>
          </p:spPr>
          <p:txBody>
            <a:bodyPr wrap="square" lIns="51422" tIns="25711" rIns="51422" bIns="25711" rtlCol="0">
              <a:spAutoFit/>
            </a:bodyPr>
            <a:lstStyle/>
            <a:p>
              <a:pPr marL="0" lvl="1" algn="ctr"/>
              <a:r>
                <a:rPr lang="en-US" altLang="zh-CN" sz="1800" b="1">
                  <a:solidFill>
                    <a:schemeClr val="bg1"/>
                  </a:solidFill>
                  <a:latin typeface="Agency FB" pitchFamily="34" charset="0"/>
                </a:rPr>
                <a:t>10</a:t>
              </a:r>
              <a:r>
                <a:rPr lang="zh-CN" altLang="en-US" sz="1800" b="1">
                  <a:solidFill>
                    <a:schemeClr val="bg1"/>
                  </a:solidFill>
                  <a:latin typeface="Agency FB" pitchFamily="34" charset="0"/>
                </a:rPr>
                <a:t>月</a:t>
              </a:r>
              <a:endParaRPr lang="en-US" altLang="ko-KR" sz="1800" b="1" kern="0">
                <a:solidFill>
                  <a:schemeClr val="bg1"/>
                </a:solidFill>
                <a:latin typeface="Agency FB" pitchFamily="34" charset="0"/>
              </a:endParaRPr>
            </a:p>
          </p:txBody>
        </p:sp>
      </p:grpSp>
      <p:sp>
        <p:nvSpPr>
          <p:cNvPr id="21" name="矩形 20"/>
          <p:cNvSpPr/>
          <p:nvPr/>
        </p:nvSpPr>
        <p:spPr>
          <a:xfrm>
            <a:off x="4333244" y="1437922"/>
            <a:ext cx="1665841" cy="673711"/>
          </a:xfrm>
          <a:prstGeom prst="rect">
            <a:avLst/>
          </a:prstGeom>
        </p:spPr>
        <p:txBody>
          <a:bodyPr wrap="none">
            <a:spAutoFit/>
          </a:bodyPr>
          <a:lstStyle/>
          <a:p>
            <a:pPr algn="ctr">
              <a:spcBef>
                <a:spcPct val="0"/>
              </a:spcBef>
              <a:buFont typeface="Arial" panose="020b0604020202020204" pitchFamily="34" charset="0"/>
              <a:buNone/>
            </a:pPr>
            <a:r>
              <a:rPr lang="zh-CN" altLang="en-US" sz="1015" b="1">
                <a:solidFill>
                  <a:schemeClr val="tx1">
                    <a:lumMod val="85000"/>
                    <a:lumOff val="15000"/>
                  </a:schemeClr>
                </a:solidFill>
                <a:latin typeface="+mn-ea"/>
                <a:cs typeface="Arial" panose="020b0604020202020204" pitchFamily="34" charset="0"/>
              </a:rPr>
              <a:t>点击输入标题</a:t>
            </a:r>
            <a:endParaRPr lang="zh-CN" altLang="en-US" sz="1015" b="1">
              <a:solidFill>
                <a:schemeClr val="tx1">
                  <a:lumMod val="85000"/>
                  <a:lumOff val="15000"/>
                </a:schemeClr>
              </a:solidFill>
              <a:latin typeface="+mn-ea"/>
              <a:cs typeface="Arial" panose="020b0604020202020204" pitchFamily="34" charset="0"/>
            </a:endParaRPr>
          </a:p>
          <a:p>
            <a:pPr algn="ctr">
              <a:spcBef>
                <a:spcPts val="375"/>
              </a:spcBef>
              <a:defRPr/>
            </a:pPr>
            <a:r>
              <a:rPr lang="zh-CN" altLang="en-US" sz="1050" kern="100">
                <a:solidFill>
                  <a:schemeClr val="tx1">
                    <a:lumMod val="85000"/>
                    <a:lumOff val="15000"/>
                  </a:schemeClr>
                </a:solidFill>
                <a:latin typeface="+mn-ea"/>
                <a:cs typeface="Times New Roman" panose="02020603050405020304" pitchFamily="18" charset="0"/>
              </a:rPr>
              <a:t>在此输入详细文字介绍，</a:t>
            </a:r>
            <a:endParaRPr lang="en-US" altLang="zh-CN" sz="1050" kern="100">
              <a:solidFill>
                <a:schemeClr val="tx1">
                  <a:lumMod val="85000"/>
                  <a:lumOff val="15000"/>
                </a:schemeClr>
              </a:solidFill>
              <a:latin typeface="+mn-ea"/>
              <a:cs typeface="Times New Roman" panose="02020603050405020304" pitchFamily="18" charset="0"/>
            </a:endParaRPr>
          </a:p>
          <a:p>
            <a:pPr algn="ctr">
              <a:spcBef>
                <a:spcPts val="375"/>
              </a:spcBef>
              <a:defRPr/>
            </a:pPr>
            <a:r>
              <a:rPr lang="zh-CN" altLang="en-US" sz="1050" kern="100">
                <a:solidFill>
                  <a:schemeClr val="tx1">
                    <a:lumMod val="85000"/>
                    <a:lumOff val="15000"/>
                  </a:schemeClr>
                </a:solidFill>
                <a:latin typeface="+mn-ea"/>
                <a:cs typeface="Times New Roman" panose="02020603050405020304" pitchFamily="18" charset="0"/>
              </a:rPr>
              <a:t>和详细信息。</a:t>
            </a:r>
            <a:endParaRPr lang="zh-CN" altLang="en-US" sz="1050" kern="100">
              <a:solidFill>
                <a:schemeClr val="tx1">
                  <a:lumMod val="85000"/>
                  <a:lumOff val="15000"/>
                </a:schemeClr>
              </a:solidFill>
              <a:latin typeface="+mn-ea"/>
              <a:cs typeface="Times New Roman" panose="02020603050405020304" pitchFamily="18" charset="0"/>
            </a:endParaRPr>
          </a:p>
        </p:txBody>
      </p:sp>
      <p:grpSp>
        <p:nvGrpSpPr>
          <p:cNvPr id="22" name="组合 21"/>
          <p:cNvGrpSpPr/>
          <p:nvPr/>
        </p:nvGrpSpPr>
        <p:grpSpPr>
          <a:xfrm>
            <a:off x="6124606" y="2247799"/>
            <a:ext cx="661064" cy="618851"/>
            <a:chOff x="1399514" y="3016325"/>
            <a:chExt cx="881649" cy="825350"/>
          </a:xfrm>
        </p:grpSpPr>
        <p:sp>
          <p:nvSpPr>
            <p:cNvPr id="23" name="橢圓 5"/>
            <p:cNvSpPr/>
            <p:nvPr/>
          </p:nvSpPr>
          <p:spPr>
            <a:xfrm>
              <a:off x="1399514" y="3016325"/>
              <a:ext cx="827193" cy="825350"/>
            </a:xfrm>
            <a:prstGeom prst="ellipse">
              <a:avLst/>
            </a:prstGeom>
            <a:solidFill>
              <a:schemeClr val="accent3"/>
            </a:solidFill>
            <a:ln w="120650">
              <a:no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100">
                <a:solidFill>
                  <a:schemeClr val="bg1"/>
                </a:solidFill>
                <a:effectLst>
                  <a:outerShdw blurRad="38100" dist="38100" dir="2700000" algn="tl">
                    <a:srgbClr val="000000">
                      <a:alpha val="43137"/>
                    </a:srgbClr>
                  </a:outerShdw>
                </a:effectLst>
                <a:latin typeface="Agency FB" pitchFamily="34" charset="0"/>
              </a:endParaRPr>
            </a:p>
          </p:txBody>
        </p:sp>
        <p:sp>
          <p:nvSpPr>
            <p:cNvPr id="24" name="文本框 9"/>
            <p:cNvSpPr txBox="1"/>
            <p:nvPr/>
          </p:nvSpPr>
          <p:spPr>
            <a:xfrm>
              <a:off x="1399514" y="3212976"/>
              <a:ext cx="881649" cy="438678"/>
            </a:xfrm>
            <a:prstGeom prst="rect">
              <a:avLst/>
            </a:prstGeom>
            <a:noFill/>
          </p:spPr>
          <p:txBody>
            <a:bodyPr wrap="square" lIns="51422" tIns="25711" rIns="51422" bIns="25711" rtlCol="0">
              <a:spAutoFit/>
            </a:bodyPr>
            <a:lstStyle/>
            <a:p>
              <a:pPr marL="0" lvl="1" algn="ctr"/>
              <a:r>
                <a:rPr lang="en-US" altLang="zh-CN" sz="1800" b="1">
                  <a:solidFill>
                    <a:schemeClr val="bg1"/>
                  </a:solidFill>
                  <a:latin typeface="Agency FB" pitchFamily="34" charset="0"/>
                </a:rPr>
                <a:t>11</a:t>
              </a:r>
              <a:r>
                <a:rPr lang="zh-CN" altLang="en-US" sz="1800" b="1">
                  <a:solidFill>
                    <a:schemeClr val="bg1"/>
                  </a:solidFill>
                  <a:latin typeface="Agency FB" pitchFamily="34" charset="0"/>
                </a:rPr>
                <a:t>月</a:t>
              </a:r>
              <a:endParaRPr lang="en-US" altLang="ko-KR" sz="1800" b="1" kern="0">
                <a:solidFill>
                  <a:schemeClr val="bg1"/>
                </a:solidFill>
                <a:latin typeface="Agency FB" pitchFamily="34" charset="0"/>
              </a:endParaRPr>
            </a:p>
          </p:txBody>
        </p:sp>
      </p:grpSp>
      <p:sp>
        <p:nvSpPr>
          <p:cNvPr id="25" name="矩形 24"/>
          <p:cNvSpPr/>
          <p:nvPr/>
        </p:nvSpPr>
        <p:spPr>
          <a:xfrm>
            <a:off x="5629050" y="3057680"/>
            <a:ext cx="1665841" cy="673711"/>
          </a:xfrm>
          <a:prstGeom prst="rect">
            <a:avLst/>
          </a:prstGeom>
        </p:spPr>
        <p:txBody>
          <a:bodyPr wrap="none">
            <a:spAutoFit/>
          </a:bodyPr>
          <a:lstStyle/>
          <a:p>
            <a:pPr algn="ctr">
              <a:spcBef>
                <a:spcPct val="0"/>
              </a:spcBef>
              <a:buFont typeface="Arial" panose="020b0604020202020204" pitchFamily="34" charset="0"/>
              <a:buNone/>
            </a:pPr>
            <a:r>
              <a:rPr lang="zh-CN" altLang="en-US" sz="1015" b="1">
                <a:solidFill>
                  <a:schemeClr val="tx1">
                    <a:lumMod val="85000"/>
                    <a:lumOff val="15000"/>
                  </a:schemeClr>
                </a:solidFill>
                <a:latin typeface="+mn-ea"/>
                <a:cs typeface="Arial" panose="020b0604020202020204" pitchFamily="34" charset="0"/>
              </a:rPr>
              <a:t>点击输入标题</a:t>
            </a:r>
            <a:endParaRPr lang="zh-CN" altLang="en-US" sz="1015" b="1">
              <a:solidFill>
                <a:schemeClr val="tx1">
                  <a:lumMod val="85000"/>
                  <a:lumOff val="15000"/>
                </a:schemeClr>
              </a:solidFill>
              <a:latin typeface="+mn-ea"/>
              <a:cs typeface="Arial" panose="020b0604020202020204" pitchFamily="34" charset="0"/>
            </a:endParaRPr>
          </a:p>
          <a:p>
            <a:pPr algn="ctr">
              <a:spcBef>
                <a:spcPts val="375"/>
              </a:spcBef>
              <a:defRPr/>
            </a:pPr>
            <a:r>
              <a:rPr lang="zh-CN" altLang="en-US" sz="1050" kern="100">
                <a:solidFill>
                  <a:schemeClr val="tx1">
                    <a:lumMod val="85000"/>
                    <a:lumOff val="15000"/>
                  </a:schemeClr>
                </a:solidFill>
                <a:latin typeface="+mn-ea"/>
                <a:cs typeface="Times New Roman" panose="02020603050405020304" pitchFamily="18" charset="0"/>
              </a:rPr>
              <a:t>在此输入详细文字介绍，</a:t>
            </a:r>
            <a:endParaRPr lang="en-US" altLang="zh-CN" sz="1050" kern="100">
              <a:solidFill>
                <a:schemeClr val="tx1">
                  <a:lumMod val="85000"/>
                  <a:lumOff val="15000"/>
                </a:schemeClr>
              </a:solidFill>
              <a:latin typeface="+mn-ea"/>
              <a:cs typeface="Times New Roman" panose="02020603050405020304" pitchFamily="18" charset="0"/>
            </a:endParaRPr>
          </a:p>
          <a:p>
            <a:pPr algn="ctr">
              <a:spcBef>
                <a:spcPts val="375"/>
              </a:spcBef>
              <a:defRPr/>
            </a:pPr>
            <a:r>
              <a:rPr lang="zh-CN" altLang="en-US" sz="1050" kern="100">
                <a:solidFill>
                  <a:schemeClr val="tx1">
                    <a:lumMod val="85000"/>
                    <a:lumOff val="15000"/>
                  </a:schemeClr>
                </a:solidFill>
                <a:latin typeface="+mn-ea"/>
                <a:cs typeface="Times New Roman" panose="02020603050405020304" pitchFamily="18" charset="0"/>
              </a:rPr>
              <a:t>和详细信息。</a:t>
            </a:r>
            <a:endParaRPr lang="zh-CN" altLang="en-US" sz="1050" kern="100">
              <a:solidFill>
                <a:schemeClr val="tx1">
                  <a:lumMod val="85000"/>
                  <a:lumOff val="15000"/>
                </a:schemeClr>
              </a:solidFill>
              <a:latin typeface="+mn-ea"/>
              <a:cs typeface="Times New Roman" panose="02020603050405020304" pitchFamily="18" charset="0"/>
            </a:endParaRPr>
          </a:p>
        </p:txBody>
      </p:sp>
      <p:grpSp>
        <p:nvGrpSpPr>
          <p:cNvPr id="26" name="组合 25"/>
          <p:cNvGrpSpPr/>
          <p:nvPr/>
        </p:nvGrpSpPr>
        <p:grpSpPr>
          <a:xfrm>
            <a:off x="7420413" y="2247799"/>
            <a:ext cx="661064" cy="618851"/>
            <a:chOff x="1399514" y="3016325"/>
            <a:chExt cx="881649" cy="825350"/>
          </a:xfrm>
        </p:grpSpPr>
        <p:sp>
          <p:nvSpPr>
            <p:cNvPr id="30" name="橢圓 5"/>
            <p:cNvSpPr/>
            <p:nvPr/>
          </p:nvSpPr>
          <p:spPr>
            <a:xfrm>
              <a:off x="1399514" y="3016325"/>
              <a:ext cx="827193" cy="825350"/>
            </a:xfrm>
            <a:prstGeom prst="ellipse">
              <a:avLst/>
            </a:prstGeom>
            <a:solidFill>
              <a:schemeClr val="accent4"/>
            </a:solidFill>
            <a:ln w="120650">
              <a:no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100">
                <a:solidFill>
                  <a:schemeClr val="bg1"/>
                </a:solidFill>
                <a:effectLst>
                  <a:outerShdw blurRad="38100" dist="38100" dir="2700000" algn="tl">
                    <a:srgbClr val="000000">
                      <a:alpha val="43137"/>
                    </a:srgbClr>
                  </a:outerShdw>
                </a:effectLst>
                <a:latin typeface="Agency FB" pitchFamily="34" charset="0"/>
              </a:endParaRPr>
            </a:p>
          </p:txBody>
        </p:sp>
        <p:sp>
          <p:nvSpPr>
            <p:cNvPr id="31" name="文本框 9"/>
            <p:cNvSpPr txBox="1"/>
            <p:nvPr/>
          </p:nvSpPr>
          <p:spPr>
            <a:xfrm>
              <a:off x="1399514" y="3212976"/>
              <a:ext cx="881649" cy="438678"/>
            </a:xfrm>
            <a:prstGeom prst="rect">
              <a:avLst/>
            </a:prstGeom>
            <a:noFill/>
          </p:spPr>
          <p:txBody>
            <a:bodyPr wrap="square" lIns="51422" tIns="25711" rIns="51422" bIns="25711" rtlCol="0">
              <a:spAutoFit/>
            </a:bodyPr>
            <a:lstStyle/>
            <a:p>
              <a:pPr marL="0" lvl="1" algn="ctr"/>
              <a:r>
                <a:rPr lang="en-US" altLang="zh-CN" sz="1800" b="1">
                  <a:solidFill>
                    <a:schemeClr val="bg1"/>
                  </a:solidFill>
                  <a:latin typeface="Agency FB" pitchFamily="34" charset="0"/>
                </a:rPr>
                <a:t>12</a:t>
              </a:r>
              <a:r>
                <a:rPr lang="zh-CN" altLang="en-US" sz="1800" b="1">
                  <a:solidFill>
                    <a:schemeClr val="bg1"/>
                  </a:solidFill>
                  <a:latin typeface="Agency FB" pitchFamily="34" charset="0"/>
                </a:rPr>
                <a:t>月</a:t>
              </a:r>
              <a:endParaRPr lang="en-US" altLang="ko-KR" sz="1800" b="1" kern="0">
                <a:solidFill>
                  <a:schemeClr val="bg1"/>
                </a:solidFill>
                <a:latin typeface="Agency FB" pitchFamily="34" charset="0"/>
              </a:endParaRPr>
            </a:p>
          </p:txBody>
        </p:sp>
      </p:grpSp>
      <p:sp>
        <p:nvSpPr>
          <p:cNvPr id="32" name="矩形 31"/>
          <p:cNvSpPr/>
          <p:nvPr/>
        </p:nvSpPr>
        <p:spPr>
          <a:xfrm>
            <a:off x="6816873" y="1443655"/>
            <a:ext cx="1665841" cy="673711"/>
          </a:xfrm>
          <a:prstGeom prst="rect">
            <a:avLst/>
          </a:prstGeom>
        </p:spPr>
        <p:txBody>
          <a:bodyPr wrap="none">
            <a:spAutoFit/>
          </a:bodyPr>
          <a:lstStyle/>
          <a:p>
            <a:pPr algn="ctr">
              <a:spcBef>
                <a:spcPct val="0"/>
              </a:spcBef>
              <a:buFont typeface="Arial" panose="020b0604020202020204" pitchFamily="34" charset="0"/>
              <a:buNone/>
            </a:pPr>
            <a:r>
              <a:rPr lang="zh-CN" altLang="en-US" sz="1015" b="1">
                <a:solidFill>
                  <a:schemeClr val="tx1">
                    <a:lumMod val="85000"/>
                    <a:lumOff val="15000"/>
                  </a:schemeClr>
                </a:solidFill>
                <a:latin typeface="+mn-ea"/>
                <a:cs typeface="Arial" panose="020b0604020202020204" pitchFamily="34" charset="0"/>
              </a:rPr>
              <a:t>点击输入标题</a:t>
            </a:r>
            <a:endParaRPr lang="zh-CN" altLang="en-US" sz="1015" b="1">
              <a:solidFill>
                <a:schemeClr val="tx1">
                  <a:lumMod val="85000"/>
                  <a:lumOff val="15000"/>
                </a:schemeClr>
              </a:solidFill>
              <a:latin typeface="+mn-ea"/>
              <a:cs typeface="Arial" panose="020b0604020202020204" pitchFamily="34" charset="0"/>
            </a:endParaRPr>
          </a:p>
          <a:p>
            <a:pPr algn="ctr">
              <a:spcBef>
                <a:spcPts val="375"/>
              </a:spcBef>
              <a:defRPr/>
            </a:pPr>
            <a:r>
              <a:rPr lang="zh-CN" altLang="en-US" sz="1050" kern="100">
                <a:solidFill>
                  <a:schemeClr val="tx1">
                    <a:lumMod val="85000"/>
                    <a:lumOff val="15000"/>
                  </a:schemeClr>
                </a:solidFill>
                <a:latin typeface="+mn-ea"/>
                <a:cs typeface="Times New Roman" panose="02020603050405020304" pitchFamily="18" charset="0"/>
              </a:rPr>
              <a:t>在此输入详细文字介绍，</a:t>
            </a:r>
            <a:endParaRPr lang="en-US" altLang="zh-CN" sz="1050" kern="100">
              <a:solidFill>
                <a:schemeClr val="tx1">
                  <a:lumMod val="85000"/>
                  <a:lumOff val="15000"/>
                </a:schemeClr>
              </a:solidFill>
              <a:latin typeface="+mn-ea"/>
              <a:cs typeface="Times New Roman" panose="02020603050405020304" pitchFamily="18" charset="0"/>
            </a:endParaRPr>
          </a:p>
          <a:p>
            <a:pPr algn="ctr">
              <a:spcBef>
                <a:spcPts val="375"/>
              </a:spcBef>
              <a:defRPr/>
            </a:pPr>
            <a:r>
              <a:rPr lang="zh-CN" altLang="en-US" sz="1050" kern="100">
                <a:solidFill>
                  <a:schemeClr val="tx1">
                    <a:lumMod val="85000"/>
                    <a:lumOff val="15000"/>
                  </a:schemeClr>
                </a:solidFill>
                <a:latin typeface="+mn-ea"/>
                <a:cs typeface="Times New Roman" panose="02020603050405020304" pitchFamily="18" charset="0"/>
              </a:rPr>
              <a:t>和详细信息。</a:t>
            </a:r>
            <a:endParaRPr lang="zh-CN" altLang="en-US" sz="1050" kern="100">
              <a:solidFill>
                <a:schemeClr val="tx1">
                  <a:lumMod val="85000"/>
                  <a:lumOff val="15000"/>
                </a:schemeClr>
              </a:solidFill>
              <a:latin typeface="+mn-ea"/>
              <a:cs typeface="Times New Roman" panose="02020603050405020304" pitchFamily="18" charset="0"/>
            </a:endParaRPr>
          </a:p>
        </p:txBody>
      </p:sp>
    </p:spTree>
  </p:cSld>
  <p:clrMapOvr>
    <a:masterClrMapping/>
  </p:clrMapOvr>
  <mc:AlternateContent>
    <mc:Choice xmlns:p14="http://schemas.microsoft.com/office/powerpoint/2010/main" Requires="p14">
      <p:transition advClick="0" advTm="5000" p14:dur="10">
        <p:random/>
      </p:transition>
    </mc:Choice>
    <mc:Fallback>
      <p:transition advClick="0"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500"/>
                            </p:stCondLst>
                            <p:childTnLst>
                              <p:par>
                                <p:cTn id="16" presetID="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3000"/>
                            </p:stCondLst>
                            <p:childTnLst>
                              <p:par>
                                <p:cTn id="27" presetID="2" presetClass="entr" presetSubtype="4"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4500"/>
                            </p:stCondLst>
                            <p:childTnLst>
                              <p:par>
                                <p:cTn id="38" presetID="2" presetClass="entr" presetSubtype="4"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childTnLst>
                          </p:cTn>
                        </p:par>
                        <p:par>
                          <p:cTn id="42" fill="hold" nodeType="afterGroup">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6000"/>
                            </p:stCondLst>
                            <p:childTnLst>
                              <p:par>
                                <p:cTn id="49" presetID="2" presetClass="entr" presetSubtype="4"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childTnLst>
                          </p:cTn>
                        </p:par>
                        <p:par>
                          <p:cTn id="59" fill="hold" nodeType="afterGroup">
                            <p:stCondLst>
                              <p:cond delay="7500"/>
                            </p:stCondLst>
                            <p:childTnLst>
                              <p:par>
                                <p:cTn id="60" presetID="2" presetClass="entr" presetSubtype="4" fill="hold" nodeType="after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ppt_x"/>
                                          </p:val>
                                        </p:tav>
                                        <p:tav tm="100000">
                                          <p:val>
                                            <p:strVal val="#ppt_x"/>
                                          </p:val>
                                        </p:tav>
                                      </p:tavLst>
                                    </p:anim>
                                    <p:anim calcmode="lin" valueType="num">
                                      <p:cBhvr additive="base">
                                        <p:cTn id="63" dur="500" fill="hold"/>
                                        <p:tgtEl>
                                          <p:spTgt spid="26"/>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7" grpId="0"/>
      <p:bldP spid="21" grpId="0"/>
      <p:bldP spid="25" grpId="0"/>
      <p:bldP spid="32"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矩形 26"/>
          <p:cNvSpPr/>
          <p:nvPr/>
        </p:nvSpPr>
        <p:spPr>
          <a:xfrm>
            <a:off x="0" y="243840"/>
            <a:ext cx="388620"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65415" y="222855"/>
            <a:ext cx="1723549"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441960" y="243840"/>
            <a:ext cx="94266"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2917974" y="951994"/>
            <a:ext cx="3286630" cy="2812268"/>
            <a:chOff x="4093768" y="1570891"/>
            <a:chExt cx="3890939" cy="3329355"/>
          </a:xfrm>
        </p:grpSpPr>
        <p:pic>
          <p:nvPicPr>
            <p:cNvPr id="6"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3768" y="1570891"/>
              <a:ext cx="3890939" cy="3329355"/>
            </a:xfrm>
            <a:prstGeom prst="rect">
              <a:avLst/>
            </a:prstGeom>
          </p:spPr>
        </p:pic>
        <p:sp>
          <p:nvSpPr>
            <p:cNvPr id="7" name="Freeform 11"/>
            <p:cNvSpPr/>
            <p:nvPr/>
          </p:nvSpPr>
          <p:spPr>
            <a:xfrm>
              <a:off x="4536120" y="1783080"/>
              <a:ext cx="2743200" cy="2148840"/>
            </a:xfrm>
            <a:custGeom>
              <a:gdLst>
                <a:gd name="connsiteX0" fmla="*/ 175260 w 2743200"/>
                <a:gd name="connsiteY0" fmla="*/ 632460 h 2148840"/>
                <a:gd name="connsiteX1" fmla="*/ 0 w 2743200"/>
                <a:gd name="connsiteY1" fmla="*/ 2148840 h 2148840"/>
                <a:gd name="connsiteX2" fmla="*/ 2621280 w 2743200"/>
                <a:gd name="connsiteY2" fmla="*/ 1905000 h 2148840"/>
                <a:gd name="connsiteX3" fmla="*/ 2743200 w 2743200"/>
                <a:gd name="connsiteY3" fmla="*/ 0 h 2148840"/>
                <a:gd name="connsiteX4" fmla="*/ 175260 w 2743200"/>
                <a:gd name="connsiteY4" fmla="*/ 632460 h 2148840"/>
              </a:gd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148840">
                  <a:moveTo>
                    <a:pt x="175260" y="632460"/>
                  </a:moveTo>
                  <a:lnTo>
                    <a:pt x="0" y="2148840"/>
                  </a:lnTo>
                  <a:lnTo>
                    <a:pt x="2621280" y="1905000"/>
                  </a:lnTo>
                  <a:lnTo>
                    <a:pt x="2743200" y="0"/>
                  </a:lnTo>
                  <a:lnTo>
                    <a:pt x="175260" y="63246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olidFill>
                  <a:prstClr val="white"/>
                </a:solidFill>
                <a:latin typeface="+mn-ea"/>
              </a:endParaRPr>
            </a:p>
          </p:txBody>
        </p:sp>
      </p:grpSp>
      <p:sp>
        <p:nvSpPr>
          <p:cNvPr id="8" name="矩形 7"/>
          <p:cNvSpPr/>
          <p:nvPr/>
        </p:nvSpPr>
        <p:spPr>
          <a:xfrm>
            <a:off x="4276686" y="3666566"/>
            <a:ext cx="963725" cy="248209"/>
          </a:xfrm>
          <a:prstGeom prst="rect">
            <a:avLst/>
          </a:prstGeom>
        </p:spPr>
        <p:txBody>
          <a:bodyPr wrap="none">
            <a:spAutoFit/>
          </a:bodyPr>
          <a:lstStyle/>
          <a:p>
            <a:pPr lvl="0" algn="r"/>
            <a:r>
              <a:rPr lang="zh-CN" altLang="en-US" sz="1015" b="1">
                <a:solidFill>
                  <a:schemeClr val="accent1"/>
                </a:solidFill>
                <a:latin typeface="+mn-ea"/>
                <a:cs typeface="UKIJ Qolyazma" pitchFamily="18" charset="0"/>
              </a:rPr>
              <a:t>点击添加内容</a:t>
            </a:r>
            <a:endParaRPr lang="zh-CN" altLang="en-US" sz="1015" b="1">
              <a:solidFill>
                <a:schemeClr val="accent1"/>
              </a:solidFill>
              <a:latin typeface="+mn-ea"/>
              <a:cs typeface="UKIJ Qolyazma" pitchFamily="18" charset="0"/>
            </a:endParaRPr>
          </a:p>
        </p:txBody>
      </p:sp>
      <p:sp>
        <p:nvSpPr>
          <p:cNvPr id="9" name="矩形 8"/>
          <p:cNvSpPr/>
          <p:nvPr/>
        </p:nvSpPr>
        <p:spPr>
          <a:xfrm>
            <a:off x="3762124" y="3873602"/>
            <a:ext cx="1673750" cy="576696"/>
          </a:xfrm>
          <a:prstGeom prst="rect">
            <a:avLst/>
          </a:prstGeom>
        </p:spPr>
        <p:txBody>
          <a:bodyPr wrap="square" anchor="ctr">
            <a:spAutoFit/>
          </a:bodyPr>
          <a:lstStyle/>
          <a:p>
            <a:pPr algn="ctr">
              <a:lnSpc>
                <a:spcPct val="150000"/>
              </a:lnSpc>
            </a:pPr>
            <a:r>
              <a:rPr lang="zh-CN" altLang="en-US" sz="1050">
                <a:solidFill>
                  <a:schemeClr val="tx1">
                    <a:lumMod val="75000"/>
                    <a:lumOff val="25000"/>
                  </a:schemeClr>
                </a:solidFill>
                <a:latin typeface="+mn-ea"/>
              </a:rPr>
              <a:t>在此输入详细的文字介绍信息，表达图表的含义</a:t>
            </a:r>
            <a:endParaRPr lang="en-US" altLang="zh-CN" sz="1050">
              <a:solidFill>
                <a:schemeClr val="tx1">
                  <a:lumMod val="75000"/>
                  <a:lumOff val="25000"/>
                </a:schemeClr>
              </a:solidFill>
              <a:latin typeface="+mn-ea"/>
              <a:cs typeface="Segoe UI" panose="020b0502040204020203" pitchFamily="34" charset="0"/>
            </a:endParaRPr>
          </a:p>
        </p:txBody>
      </p:sp>
      <p:sp>
        <p:nvSpPr>
          <p:cNvPr id="10" name="矩形 9"/>
          <p:cNvSpPr/>
          <p:nvPr/>
        </p:nvSpPr>
        <p:spPr>
          <a:xfrm>
            <a:off x="6814307" y="1437920"/>
            <a:ext cx="963725" cy="248209"/>
          </a:xfrm>
          <a:prstGeom prst="rect">
            <a:avLst/>
          </a:prstGeom>
        </p:spPr>
        <p:txBody>
          <a:bodyPr wrap="none">
            <a:spAutoFit/>
          </a:bodyPr>
          <a:lstStyle/>
          <a:p>
            <a:pPr lvl="0" algn="r"/>
            <a:r>
              <a:rPr lang="zh-CN" altLang="en-US" sz="1015" b="1">
                <a:solidFill>
                  <a:schemeClr val="accent1"/>
                </a:solidFill>
                <a:latin typeface="+mn-ea"/>
                <a:cs typeface="UKIJ Qolyazma" pitchFamily="18" charset="0"/>
              </a:rPr>
              <a:t>点击添加内容</a:t>
            </a:r>
            <a:endParaRPr lang="zh-CN" altLang="en-US" sz="1015" b="1">
              <a:solidFill>
                <a:schemeClr val="accent1"/>
              </a:solidFill>
              <a:latin typeface="+mn-ea"/>
              <a:cs typeface="UKIJ Qolyazma" pitchFamily="18" charset="0"/>
            </a:endParaRPr>
          </a:p>
        </p:txBody>
      </p:sp>
      <p:sp>
        <p:nvSpPr>
          <p:cNvPr id="11" name="矩形 10"/>
          <p:cNvSpPr/>
          <p:nvPr/>
        </p:nvSpPr>
        <p:spPr>
          <a:xfrm>
            <a:off x="6558577" y="1630563"/>
            <a:ext cx="1792862" cy="576696"/>
          </a:xfrm>
          <a:prstGeom prst="rect">
            <a:avLst/>
          </a:prstGeom>
        </p:spPr>
        <p:txBody>
          <a:bodyPr wrap="square" anchor="ctr">
            <a:spAutoFit/>
          </a:bodyPr>
          <a:lstStyle/>
          <a:p>
            <a:pPr>
              <a:lnSpc>
                <a:spcPct val="150000"/>
              </a:lnSpc>
            </a:pPr>
            <a:r>
              <a:rPr lang="zh-CN" altLang="en-US" sz="1050">
                <a:solidFill>
                  <a:schemeClr val="tx1">
                    <a:lumMod val="75000"/>
                    <a:lumOff val="25000"/>
                  </a:schemeClr>
                </a:solidFill>
                <a:latin typeface="+mn-ea"/>
              </a:rPr>
              <a:t>在此输入详细的文字介绍信息，表达图表的含义。</a:t>
            </a:r>
            <a:endParaRPr lang="en-US" altLang="zh-CN" sz="1050">
              <a:solidFill>
                <a:schemeClr val="tx1">
                  <a:lumMod val="75000"/>
                  <a:lumOff val="25000"/>
                </a:schemeClr>
              </a:solidFill>
              <a:latin typeface="+mn-ea"/>
              <a:cs typeface="Segoe UI" panose="020b0502040204020203" pitchFamily="34" charset="0"/>
            </a:endParaRPr>
          </a:p>
        </p:txBody>
      </p:sp>
      <p:sp>
        <p:nvSpPr>
          <p:cNvPr id="12" name="矩形 11"/>
          <p:cNvSpPr/>
          <p:nvPr/>
        </p:nvSpPr>
        <p:spPr>
          <a:xfrm>
            <a:off x="6814307" y="2339446"/>
            <a:ext cx="963725" cy="248209"/>
          </a:xfrm>
          <a:prstGeom prst="rect">
            <a:avLst/>
          </a:prstGeom>
        </p:spPr>
        <p:txBody>
          <a:bodyPr wrap="none">
            <a:spAutoFit/>
          </a:bodyPr>
          <a:lstStyle/>
          <a:p>
            <a:pPr lvl="0" algn="r"/>
            <a:r>
              <a:rPr lang="zh-CN" altLang="en-US" sz="1015" b="1">
                <a:solidFill>
                  <a:schemeClr val="accent2"/>
                </a:solidFill>
                <a:latin typeface="+mn-ea"/>
                <a:cs typeface="UKIJ Qolyazma" pitchFamily="18" charset="0"/>
              </a:rPr>
              <a:t>点击添加内容</a:t>
            </a:r>
            <a:endParaRPr lang="zh-CN" altLang="en-US" sz="1015" b="1">
              <a:solidFill>
                <a:schemeClr val="accent2"/>
              </a:solidFill>
              <a:latin typeface="+mn-ea"/>
              <a:cs typeface="UKIJ Qolyazma" pitchFamily="18" charset="0"/>
            </a:endParaRPr>
          </a:p>
        </p:txBody>
      </p:sp>
      <p:sp>
        <p:nvSpPr>
          <p:cNvPr id="13" name="矩形 12"/>
          <p:cNvSpPr/>
          <p:nvPr/>
        </p:nvSpPr>
        <p:spPr>
          <a:xfrm>
            <a:off x="6579083" y="2532089"/>
            <a:ext cx="1792862" cy="576696"/>
          </a:xfrm>
          <a:prstGeom prst="rect">
            <a:avLst/>
          </a:prstGeom>
        </p:spPr>
        <p:txBody>
          <a:bodyPr wrap="square" anchor="ctr">
            <a:spAutoFit/>
          </a:bodyPr>
          <a:lstStyle/>
          <a:p>
            <a:pPr>
              <a:lnSpc>
                <a:spcPct val="150000"/>
              </a:lnSpc>
            </a:pPr>
            <a:r>
              <a:rPr lang="zh-CN" altLang="en-US" sz="1050">
                <a:solidFill>
                  <a:schemeClr val="tx1">
                    <a:lumMod val="75000"/>
                    <a:lumOff val="25000"/>
                  </a:schemeClr>
                </a:solidFill>
                <a:latin typeface="+mn-ea"/>
              </a:rPr>
              <a:t>在此输入详细的文字介绍信息，表达图表的含义。</a:t>
            </a:r>
            <a:endParaRPr lang="en-US" altLang="zh-CN" sz="1050">
              <a:solidFill>
                <a:schemeClr val="tx1">
                  <a:lumMod val="75000"/>
                  <a:lumOff val="25000"/>
                </a:schemeClr>
              </a:solidFill>
              <a:latin typeface="+mn-ea"/>
              <a:cs typeface="Segoe UI" panose="020b0502040204020203" pitchFamily="34" charset="0"/>
            </a:endParaRPr>
          </a:p>
        </p:txBody>
      </p:sp>
      <p:sp>
        <p:nvSpPr>
          <p:cNvPr id="14" name="矩形 13"/>
          <p:cNvSpPr/>
          <p:nvPr/>
        </p:nvSpPr>
        <p:spPr>
          <a:xfrm>
            <a:off x="6814307" y="3217625"/>
            <a:ext cx="963725" cy="248209"/>
          </a:xfrm>
          <a:prstGeom prst="rect">
            <a:avLst/>
          </a:prstGeom>
        </p:spPr>
        <p:txBody>
          <a:bodyPr wrap="none">
            <a:spAutoFit/>
          </a:bodyPr>
          <a:lstStyle/>
          <a:p>
            <a:pPr lvl="0" algn="r"/>
            <a:r>
              <a:rPr lang="zh-CN" altLang="en-US" sz="1015" b="1">
                <a:solidFill>
                  <a:schemeClr val="accent3"/>
                </a:solidFill>
                <a:latin typeface="+mn-ea"/>
                <a:cs typeface="UKIJ Qolyazma" pitchFamily="18" charset="0"/>
              </a:rPr>
              <a:t>点击添加内容</a:t>
            </a:r>
            <a:endParaRPr lang="zh-CN" altLang="en-US" sz="1015" b="1">
              <a:solidFill>
                <a:schemeClr val="accent3"/>
              </a:solidFill>
              <a:latin typeface="+mn-ea"/>
              <a:cs typeface="UKIJ Qolyazma" pitchFamily="18" charset="0"/>
            </a:endParaRPr>
          </a:p>
        </p:txBody>
      </p:sp>
      <p:sp>
        <p:nvSpPr>
          <p:cNvPr id="15" name="矩形 14"/>
          <p:cNvSpPr/>
          <p:nvPr/>
        </p:nvSpPr>
        <p:spPr>
          <a:xfrm>
            <a:off x="6558577" y="3410268"/>
            <a:ext cx="1792862" cy="576696"/>
          </a:xfrm>
          <a:prstGeom prst="rect">
            <a:avLst/>
          </a:prstGeom>
        </p:spPr>
        <p:txBody>
          <a:bodyPr wrap="square" anchor="ctr">
            <a:spAutoFit/>
          </a:bodyPr>
          <a:lstStyle/>
          <a:p>
            <a:pPr>
              <a:lnSpc>
                <a:spcPct val="150000"/>
              </a:lnSpc>
            </a:pPr>
            <a:r>
              <a:rPr lang="zh-CN" altLang="en-US" sz="1050">
                <a:solidFill>
                  <a:schemeClr val="tx1">
                    <a:lumMod val="75000"/>
                    <a:lumOff val="25000"/>
                  </a:schemeClr>
                </a:solidFill>
                <a:latin typeface="+mn-ea"/>
              </a:rPr>
              <a:t>在此输入详细的文字介绍信息，表达图表的含义。</a:t>
            </a:r>
            <a:endParaRPr lang="en-US" altLang="zh-CN" sz="1050">
              <a:solidFill>
                <a:schemeClr val="tx1">
                  <a:lumMod val="75000"/>
                  <a:lumOff val="25000"/>
                </a:schemeClr>
              </a:solidFill>
              <a:latin typeface="+mn-ea"/>
              <a:cs typeface="Segoe UI" panose="020b0502040204020203" pitchFamily="34" charset="0"/>
            </a:endParaRPr>
          </a:p>
        </p:txBody>
      </p:sp>
      <p:sp>
        <p:nvSpPr>
          <p:cNvPr id="16" name="矩形 15"/>
          <p:cNvSpPr/>
          <p:nvPr/>
        </p:nvSpPr>
        <p:spPr>
          <a:xfrm>
            <a:off x="902060" y="1437920"/>
            <a:ext cx="963725" cy="248209"/>
          </a:xfrm>
          <a:prstGeom prst="rect">
            <a:avLst/>
          </a:prstGeom>
        </p:spPr>
        <p:txBody>
          <a:bodyPr wrap="none">
            <a:spAutoFit/>
          </a:bodyPr>
          <a:lstStyle/>
          <a:p>
            <a:pPr lvl="0" algn="r"/>
            <a:r>
              <a:rPr lang="zh-CN" altLang="en-US" sz="1015" b="1">
                <a:solidFill>
                  <a:schemeClr val="accent1"/>
                </a:solidFill>
                <a:latin typeface="+mn-ea"/>
                <a:cs typeface="UKIJ Qolyazma" pitchFamily="18" charset="0"/>
              </a:rPr>
              <a:t>点击添加内容</a:t>
            </a:r>
            <a:endParaRPr lang="zh-CN" altLang="en-US" sz="1015" b="1">
              <a:solidFill>
                <a:schemeClr val="accent1"/>
              </a:solidFill>
              <a:latin typeface="+mn-ea"/>
              <a:cs typeface="UKIJ Qolyazma" pitchFamily="18" charset="0"/>
            </a:endParaRPr>
          </a:p>
        </p:txBody>
      </p:sp>
      <p:sp>
        <p:nvSpPr>
          <p:cNvPr id="17" name="矩形 16"/>
          <p:cNvSpPr/>
          <p:nvPr/>
        </p:nvSpPr>
        <p:spPr>
          <a:xfrm>
            <a:off x="684582" y="1630563"/>
            <a:ext cx="1792862" cy="576696"/>
          </a:xfrm>
          <a:prstGeom prst="rect">
            <a:avLst/>
          </a:prstGeom>
        </p:spPr>
        <p:txBody>
          <a:bodyPr wrap="square" anchor="ctr">
            <a:spAutoFit/>
          </a:bodyPr>
          <a:lstStyle/>
          <a:p>
            <a:pPr>
              <a:lnSpc>
                <a:spcPct val="150000"/>
              </a:lnSpc>
            </a:pPr>
            <a:r>
              <a:rPr lang="zh-CN" altLang="en-US" sz="1050">
                <a:solidFill>
                  <a:schemeClr val="tx1">
                    <a:lumMod val="75000"/>
                    <a:lumOff val="25000"/>
                  </a:schemeClr>
                </a:solidFill>
                <a:latin typeface="+mn-ea"/>
              </a:rPr>
              <a:t>在此输入详细的文字介绍信息，表达图表的含义。</a:t>
            </a:r>
            <a:endParaRPr lang="en-US" altLang="zh-CN" sz="1050">
              <a:solidFill>
                <a:schemeClr val="tx1">
                  <a:lumMod val="75000"/>
                  <a:lumOff val="25000"/>
                </a:schemeClr>
              </a:solidFill>
              <a:latin typeface="+mn-ea"/>
              <a:cs typeface="Segoe UI" panose="020b0502040204020203" pitchFamily="34" charset="0"/>
            </a:endParaRPr>
          </a:p>
        </p:txBody>
      </p:sp>
      <p:sp>
        <p:nvSpPr>
          <p:cNvPr id="18" name="矩形 17"/>
          <p:cNvSpPr/>
          <p:nvPr/>
        </p:nvSpPr>
        <p:spPr>
          <a:xfrm>
            <a:off x="902060" y="2339446"/>
            <a:ext cx="963725" cy="248209"/>
          </a:xfrm>
          <a:prstGeom prst="rect">
            <a:avLst/>
          </a:prstGeom>
        </p:spPr>
        <p:txBody>
          <a:bodyPr wrap="none">
            <a:spAutoFit/>
          </a:bodyPr>
          <a:lstStyle/>
          <a:p>
            <a:pPr lvl="0" algn="r"/>
            <a:r>
              <a:rPr lang="zh-CN" altLang="en-US" sz="1015" b="1">
                <a:solidFill>
                  <a:schemeClr val="accent2"/>
                </a:solidFill>
                <a:latin typeface="+mn-ea"/>
                <a:cs typeface="UKIJ Qolyazma" pitchFamily="18" charset="0"/>
              </a:rPr>
              <a:t>点击添加内容</a:t>
            </a:r>
            <a:endParaRPr lang="zh-CN" altLang="en-US" sz="1015" b="1">
              <a:solidFill>
                <a:schemeClr val="accent2"/>
              </a:solidFill>
              <a:latin typeface="+mn-ea"/>
              <a:cs typeface="UKIJ Qolyazma" pitchFamily="18" charset="0"/>
            </a:endParaRPr>
          </a:p>
        </p:txBody>
      </p:sp>
      <p:sp>
        <p:nvSpPr>
          <p:cNvPr id="19" name="矩形 18"/>
          <p:cNvSpPr/>
          <p:nvPr/>
        </p:nvSpPr>
        <p:spPr>
          <a:xfrm>
            <a:off x="684582" y="2532089"/>
            <a:ext cx="1792862" cy="576696"/>
          </a:xfrm>
          <a:prstGeom prst="rect">
            <a:avLst/>
          </a:prstGeom>
        </p:spPr>
        <p:txBody>
          <a:bodyPr wrap="square" anchor="ctr">
            <a:spAutoFit/>
          </a:bodyPr>
          <a:lstStyle/>
          <a:p>
            <a:pPr>
              <a:lnSpc>
                <a:spcPct val="150000"/>
              </a:lnSpc>
            </a:pPr>
            <a:r>
              <a:rPr lang="zh-CN" altLang="en-US" sz="1050">
                <a:solidFill>
                  <a:schemeClr val="tx1">
                    <a:lumMod val="75000"/>
                    <a:lumOff val="25000"/>
                  </a:schemeClr>
                </a:solidFill>
                <a:latin typeface="+mn-ea"/>
              </a:rPr>
              <a:t>在此输入详细的文字介绍信息，表达图表的含义。</a:t>
            </a:r>
            <a:endParaRPr lang="en-US" altLang="zh-CN" sz="1050">
              <a:solidFill>
                <a:schemeClr val="tx1">
                  <a:lumMod val="75000"/>
                  <a:lumOff val="25000"/>
                </a:schemeClr>
              </a:solidFill>
              <a:latin typeface="+mn-ea"/>
              <a:cs typeface="Segoe UI" panose="020b0502040204020203" pitchFamily="34" charset="0"/>
            </a:endParaRPr>
          </a:p>
        </p:txBody>
      </p:sp>
      <p:sp>
        <p:nvSpPr>
          <p:cNvPr id="20" name="矩形 19"/>
          <p:cNvSpPr/>
          <p:nvPr/>
        </p:nvSpPr>
        <p:spPr>
          <a:xfrm>
            <a:off x="902060" y="3217625"/>
            <a:ext cx="963725" cy="248209"/>
          </a:xfrm>
          <a:prstGeom prst="rect">
            <a:avLst/>
          </a:prstGeom>
        </p:spPr>
        <p:txBody>
          <a:bodyPr wrap="none">
            <a:spAutoFit/>
          </a:bodyPr>
          <a:lstStyle/>
          <a:p>
            <a:pPr lvl="0" algn="r"/>
            <a:r>
              <a:rPr lang="zh-CN" altLang="en-US" sz="1015" b="1">
                <a:solidFill>
                  <a:schemeClr val="accent3"/>
                </a:solidFill>
                <a:latin typeface="+mn-ea"/>
                <a:cs typeface="UKIJ Qolyazma" pitchFamily="18" charset="0"/>
              </a:rPr>
              <a:t>点击添加内容</a:t>
            </a:r>
            <a:endParaRPr lang="zh-CN" altLang="en-US" sz="1015" b="1">
              <a:solidFill>
                <a:schemeClr val="accent3"/>
              </a:solidFill>
              <a:latin typeface="+mn-ea"/>
              <a:cs typeface="UKIJ Qolyazma" pitchFamily="18" charset="0"/>
            </a:endParaRPr>
          </a:p>
        </p:txBody>
      </p:sp>
      <p:sp>
        <p:nvSpPr>
          <p:cNvPr id="21" name="矩形 20"/>
          <p:cNvSpPr/>
          <p:nvPr/>
        </p:nvSpPr>
        <p:spPr>
          <a:xfrm>
            <a:off x="684582" y="3410268"/>
            <a:ext cx="1792862" cy="576696"/>
          </a:xfrm>
          <a:prstGeom prst="rect">
            <a:avLst/>
          </a:prstGeom>
        </p:spPr>
        <p:txBody>
          <a:bodyPr wrap="square" anchor="ctr">
            <a:spAutoFit/>
          </a:bodyPr>
          <a:lstStyle/>
          <a:p>
            <a:pPr>
              <a:lnSpc>
                <a:spcPct val="150000"/>
              </a:lnSpc>
            </a:pPr>
            <a:r>
              <a:rPr lang="zh-CN" altLang="en-US" sz="1050">
                <a:solidFill>
                  <a:schemeClr val="tx1">
                    <a:lumMod val="75000"/>
                    <a:lumOff val="25000"/>
                  </a:schemeClr>
                </a:solidFill>
                <a:latin typeface="+mn-ea"/>
              </a:rPr>
              <a:t>在此输入详细的文字介绍信息，表达图表的含义。</a:t>
            </a:r>
            <a:endParaRPr lang="en-US" altLang="zh-CN" sz="1050">
              <a:solidFill>
                <a:schemeClr val="tx1">
                  <a:lumMod val="75000"/>
                  <a:lumOff val="25000"/>
                </a:schemeClr>
              </a:solidFill>
              <a:latin typeface="+mn-ea"/>
              <a:cs typeface="Segoe UI" panose="020b0502040204020203" pitchFamily="34" charset="0"/>
            </a:endParaRPr>
          </a:p>
        </p:txBody>
      </p:sp>
      <p:grpSp>
        <p:nvGrpSpPr>
          <p:cNvPr id="22" name="组合 21"/>
          <p:cNvGrpSpPr/>
          <p:nvPr/>
        </p:nvGrpSpPr>
        <p:grpSpPr>
          <a:xfrm>
            <a:off x="6077206" y="1626762"/>
            <a:ext cx="444364" cy="444364"/>
            <a:chOff x="8105048" y="2696033"/>
            <a:chExt cx="592640" cy="592640"/>
          </a:xfrm>
        </p:grpSpPr>
        <p:sp>
          <p:nvSpPr>
            <p:cNvPr id="23" name="Rectangle 185"/>
            <p:cNvSpPr/>
            <p:nvPr/>
          </p:nvSpPr>
          <p:spPr>
            <a:xfrm>
              <a:off x="8105048" y="2696033"/>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latin typeface="+mn-ea"/>
              </a:endParaRPr>
            </a:p>
          </p:txBody>
        </p:sp>
        <p:sp>
          <p:nvSpPr>
            <p:cNvPr id="24" name="Rectangle 185"/>
            <p:cNvSpPr/>
            <p:nvPr/>
          </p:nvSpPr>
          <p:spPr>
            <a:xfrm>
              <a:off x="8175894" y="2766879"/>
              <a:ext cx="450948" cy="450948"/>
            </a:xfrm>
            <a:prstGeom prst="rect">
              <a:avLst/>
            </a:prstGeom>
            <a:solidFill>
              <a:schemeClr val="accent1"/>
            </a:solidFill>
            <a:ln w="38100">
              <a:gradFill flip="none" rotWithShape="1">
                <a:gsLst>
                  <a:gs pos="0">
                    <a:schemeClr val="bg1">
                      <a:lumMod val="78000"/>
                    </a:schemeClr>
                  </a:gs>
                  <a:gs pos="100000">
                    <a:schemeClr val="bg1">
                      <a:lumMod val="98000"/>
                    </a:schemeClr>
                  </a:gs>
                </a:gsLst>
                <a:lin ang="5400000" scaled="1"/>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effectLst>
                  <a:outerShdw blurRad="38100" dist="38100" dir="2700000" algn="tl">
                    <a:srgbClr val="000000">
                      <a:alpha val="43137"/>
                    </a:srgbClr>
                  </a:outerShdw>
                </a:effectLst>
                <a:latin typeface="+mn-ea"/>
              </a:endParaRPr>
            </a:p>
          </p:txBody>
        </p:sp>
        <p:sp>
          <p:nvSpPr>
            <p:cNvPr id="25" name="Freeform 153"/>
            <p:cNvSpPr>
              <a:spLocks noEditPoints="1"/>
            </p:cNvSpPr>
            <p:nvPr/>
          </p:nvSpPr>
          <p:spPr bwMode="auto">
            <a:xfrm>
              <a:off x="8279535" y="2874330"/>
              <a:ext cx="264536" cy="257255"/>
            </a:xfrm>
            <a:custGeom>
              <a:gdLst>
                <a:gd name="T0" fmla="*/ 138 w 138"/>
                <a:gd name="T1" fmla="*/ 67 h 134"/>
                <a:gd name="T2" fmla="*/ 128 w 138"/>
                <a:gd name="T3" fmla="*/ 53 h 134"/>
                <a:gd name="T4" fmla="*/ 131 w 138"/>
                <a:gd name="T5" fmla="*/ 37 h 134"/>
                <a:gd name="T6" fmla="*/ 117 w 138"/>
                <a:gd name="T7" fmla="*/ 29 h 134"/>
                <a:gd name="T8" fmla="*/ 112 w 138"/>
                <a:gd name="T9" fmla="*/ 13 h 134"/>
                <a:gd name="T10" fmla="*/ 100 w 138"/>
                <a:gd name="T11" fmla="*/ 12 h 134"/>
                <a:gd name="T12" fmla="*/ 95 w 138"/>
                <a:gd name="T13" fmla="*/ 12 h 134"/>
                <a:gd name="T14" fmla="*/ 84 w 138"/>
                <a:gd name="T15" fmla="*/ 0 h 134"/>
                <a:gd name="T16" fmla="*/ 73 w 138"/>
                <a:gd name="T17" fmla="*/ 4 h 134"/>
                <a:gd name="T18" fmla="*/ 65 w 138"/>
                <a:gd name="T19" fmla="*/ 4 h 134"/>
                <a:gd name="T20" fmla="*/ 54 w 138"/>
                <a:gd name="T21" fmla="*/ 0 h 134"/>
                <a:gd name="T22" fmla="*/ 43 w 138"/>
                <a:gd name="T23" fmla="*/ 12 h 134"/>
                <a:gd name="T24" fmla="*/ 38 w 138"/>
                <a:gd name="T25" fmla="*/ 12 h 134"/>
                <a:gd name="T26" fmla="*/ 26 w 138"/>
                <a:gd name="T27" fmla="*/ 13 h 134"/>
                <a:gd name="T28" fmla="*/ 21 w 138"/>
                <a:gd name="T29" fmla="*/ 29 h 134"/>
                <a:gd name="T30" fmla="*/ 7 w 138"/>
                <a:gd name="T31" fmla="*/ 37 h 134"/>
                <a:gd name="T32" fmla="*/ 10 w 138"/>
                <a:gd name="T33" fmla="*/ 53 h 134"/>
                <a:gd name="T34" fmla="*/ 0 w 138"/>
                <a:gd name="T35" fmla="*/ 67 h 134"/>
                <a:gd name="T36" fmla="*/ 10 w 138"/>
                <a:gd name="T37" fmla="*/ 80 h 134"/>
                <a:gd name="T38" fmla="*/ 7 w 138"/>
                <a:gd name="T39" fmla="*/ 97 h 134"/>
                <a:gd name="T40" fmla="*/ 21 w 138"/>
                <a:gd name="T41" fmla="*/ 105 h 134"/>
                <a:gd name="T42" fmla="*/ 26 w 138"/>
                <a:gd name="T43" fmla="*/ 121 h 134"/>
                <a:gd name="T44" fmla="*/ 38 w 138"/>
                <a:gd name="T45" fmla="*/ 122 h 134"/>
                <a:gd name="T46" fmla="*/ 43 w 138"/>
                <a:gd name="T47" fmla="*/ 122 h 134"/>
                <a:gd name="T48" fmla="*/ 54 w 138"/>
                <a:gd name="T49" fmla="*/ 134 h 134"/>
                <a:gd name="T50" fmla="*/ 65 w 138"/>
                <a:gd name="T51" fmla="*/ 130 h 134"/>
                <a:gd name="T52" fmla="*/ 73 w 138"/>
                <a:gd name="T53" fmla="*/ 130 h 134"/>
                <a:gd name="T54" fmla="*/ 84 w 138"/>
                <a:gd name="T55" fmla="*/ 134 h 134"/>
                <a:gd name="T56" fmla="*/ 95 w 138"/>
                <a:gd name="T57" fmla="*/ 122 h 134"/>
                <a:gd name="T58" fmla="*/ 100 w 138"/>
                <a:gd name="T59" fmla="*/ 122 h 134"/>
                <a:gd name="T60" fmla="*/ 112 w 138"/>
                <a:gd name="T61" fmla="*/ 121 h 134"/>
                <a:gd name="T62" fmla="*/ 116 w 138"/>
                <a:gd name="T63" fmla="*/ 105 h 134"/>
                <a:gd name="T64" fmla="*/ 131 w 138"/>
                <a:gd name="T65" fmla="*/ 97 h 134"/>
                <a:gd name="T66" fmla="*/ 128 w 138"/>
                <a:gd name="T67" fmla="*/ 81 h 134"/>
                <a:gd name="T68" fmla="*/ 51 w 138"/>
                <a:gd name="T69" fmla="*/ 87 h 134"/>
                <a:gd name="T70" fmla="*/ 41 w 138"/>
                <a:gd name="T71" fmla="*/ 74 h 134"/>
                <a:gd name="T72" fmla="*/ 37 w 138"/>
                <a:gd name="T73" fmla="*/ 64 h 134"/>
                <a:gd name="T74" fmla="*/ 38 w 138"/>
                <a:gd name="T75" fmla="*/ 87 h 134"/>
                <a:gd name="T76" fmla="*/ 32 w 138"/>
                <a:gd name="T77" fmla="*/ 54 h 134"/>
                <a:gd name="T78" fmla="*/ 43 w 138"/>
                <a:gd name="T79" fmla="*/ 67 h 134"/>
                <a:gd name="T80" fmla="*/ 46 w 138"/>
                <a:gd name="T81" fmla="*/ 76 h 134"/>
                <a:gd name="T82" fmla="*/ 46 w 138"/>
                <a:gd name="T83" fmla="*/ 54 h 134"/>
                <a:gd name="T84" fmla="*/ 51 w 138"/>
                <a:gd name="T85" fmla="*/ 87 h 134"/>
                <a:gd name="T86" fmla="*/ 57 w 138"/>
                <a:gd name="T87" fmla="*/ 87 h 134"/>
                <a:gd name="T88" fmla="*/ 71 w 138"/>
                <a:gd name="T89" fmla="*/ 54 h 134"/>
                <a:gd name="T90" fmla="*/ 64 w 138"/>
                <a:gd name="T91" fmla="*/ 59 h 134"/>
                <a:gd name="T92" fmla="*/ 71 w 138"/>
                <a:gd name="T93" fmla="*/ 67 h 134"/>
                <a:gd name="T94" fmla="*/ 64 w 138"/>
                <a:gd name="T95" fmla="*/ 72 h 134"/>
                <a:gd name="T96" fmla="*/ 72 w 138"/>
                <a:gd name="T97" fmla="*/ 81 h 134"/>
                <a:gd name="T98" fmla="*/ 100 w 138"/>
                <a:gd name="T99" fmla="*/ 87 h 134"/>
                <a:gd name="T100" fmla="*/ 92 w 138"/>
                <a:gd name="T101" fmla="*/ 76 h 134"/>
                <a:gd name="T102" fmla="*/ 90 w 138"/>
                <a:gd name="T103" fmla="*/ 65 h 134"/>
                <a:gd name="T104" fmla="*/ 86 w 138"/>
                <a:gd name="T105" fmla="*/ 87 h 134"/>
                <a:gd name="T106" fmla="*/ 74 w 138"/>
                <a:gd name="T107" fmla="*/ 54 h 134"/>
                <a:gd name="T108" fmla="*/ 83 w 138"/>
                <a:gd name="T109" fmla="*/ 67 h 134"/>
                <a:gd name="T110" fmla="*/ 84 w 138"/>
                <a:gd name="T111" fmla="*/ 78 h 134"/>
                <a:gd name="T112" fmla="*/ 88 w 138"/>
                <a:gd name="T113" fmla="*/ 54 h 134"/>
                <a:gd name="T114" fmla="*/ 95 w 138"/>
                <a:gd name="T115" fmla="*/ 67 h 134"/>
                <a:gd name="T116" fmla="*/ 97 w 138"/>
                <a:gd name="T117" fmla="*/ 78 h 134"/>
                <a:gd name="T118" fmla="*/ 100 w 138"/>
                <a:gd name="T119" fmla="*/ 54 h 134"/>
                <a:gd name="T120" fmla="*/ 100 w 138"/>
                <a:gd name="T121" fmla="*/ 87 h 1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 h="134">
                  <a:moveTo>
                    <a:pt x="131" y="77"/>
                  </a:moveTo>
                  <a:cubicBezTo>
                    <a:pt x="134" y="75"/>
                    <a:pt x="138" y="72"/>
                    <a:pt x="138" y="67"/>
                  </a:cubicBezTo>
                  <a:cubicBezTo>
                    <a:pt x="138" y="62"/>
                    <a:pt x="134" y="59"/>
                    <a:pt x="131" y="57"/>
                  </a:cubicBezTo>
                  <a:cubicBezTo>
                    <a:pt x="130" y="56"/>
                    <a:pt x="129" y="54"/>
                    <a:pt x="128" y="53"/>
                  </a:cubicBezTo>
                  <a:cubicBezTo>
                    <a:pt x="128" y="53"/>
                    <a:pt x="129" y="50"/>
                    <a:pt x="130" y="49"/>
                  </a:cubicBezTo>
                  <a:cubicBezTo>
                    <a:pt x="131" y="46"/>
                    <a:pt x="133" y="41"/>
                    <a:pt x="131" y="37"/>
                  </a:cubicBezTo>
                  <a:cubicBezTo>
                    <a:pt x="129" y="33"/>
                    <a:pt x="124" y="32"/>
                    <a:pt x="121" y="31"/>
                  </a:cubicBezTo>
                  <a:cubicBezTo>
                    <a:pt x="119" y="30"/>
                    <a:pt x="117" y="29"/>
                    <a:pt x="117" y="29"/>
                  </a:cubicBezTo>
                  <a:cubicBezTo>
                    <a:pt x="116" y="28"/>
                    <a:pt x="116" y="26"/>
                    <a:pt x="116" y="25"/>
                  </a:cubicBezTo>
                  <a:cubicBezTo>
                    <a:pt x="116" y="21"/>
                    <a:pt x="116" y="16"/>
                    <a:pt x="112" y="13"/>
                  </a:cubicBezTo>
                  <a:cubicBezTo>
                    <a:pt x="110" y="12"/>
                    <a:pt x="108" y="11"/>
                    <a:pt x="106" y="11"/>
                  </a:cubicBezTo>
                  <a:cubicBezTo>
                    <a:pt x="104" y="11"/>
                    <a:pt x="102" y="11"/>
                    <a:pt x="100" y="12"/>
                  </a:cubicBezTo>
                  <a:cubicBezTo>
                    <a:pt x="99" y="12"/>
                    <a:pt x="97" y="12"/>
                    <a:pt x="96" y="12"/>
                  </a:cubicBezTo>
                  <a:cubicBezTo>
                    <a:pt x="96" y="12"/>
                    <a:pt x="95" y="12"/>
                    <a:pt x="95" y="12"/>
                  </a:cubicBezTo>
                  <a:cubicBezTo>
                    <a:pt x="95" y="12"/>
                    <a:pt x="94" y="10"/>
                    <a:pt x="93" y="8"/>
                  </a:cubicBezTo>
                  <a:cubicBezTo>
                    <a:pt x="91" y="5"/>
                    <a:pt x="89" y="1"/>
                    <a:pt x="84" y="0"/>
                  </a:cubicBezTo>
                  <a:cubicBezTo>
                    <a:pt x="84" y="0"/>
                    <a:pt x="83" y="0"/>
                    <a:pt x="82" y="0"/>
                  </a:cubicBezTo>
                  <a:cubicBezTo>
                    <a:pt x="79" y="0"/>
                    <a:pt x="76" y="2"/>
                    <a:pt x="73" y="4"/>
                  </a:cubicBezTo>
                  <a:cubicBezTo>
                    <a:pt x="72" y="5"/>
                    <a:pt x="70" y="6"/>
                    <a:pt x="69" y="6"/>
                  </a:cubicBezTo>
                  <a:cubicBezTo>
                    <a:pt x="68" y="6"/>
                    <a:pt x="66" y="5"/>
                    <a:pt x="65" y="4"/>
                  </a:cubicBezTo>
                  <a:cubicBezTo>
                    <a:pt x="62" y="2"/>
                    <a:pt x="59" y="0"/>
                    <a:pt x="56" y="0"/>
                  </a:cubicBezTo>
                  <a:cubicBezTo>
                    <a:pt x="55" y="0"/>
                    <a:pt x="54" y="0"/>
                    <a:pt x="54" y="0"/>
                  </a:cubicBezTo>
                  <a:cubicBezTo>
                    <a:pt x="49" y="1"/>
                    <a:pt x="47" y="5"/>
                    <a:pt x="45" y="8"/>
                  </a:cubicBezTo>
                  <a:cubicBezTo>
                    <a:pt x="44" y="10"/>
                    <a:pt x="43" y="12"/>
                    <a:pt x="43" y="12"/>
                  </a:cubicBezTo>
                  <a:cubicBezTo>
                    <a:pt x="43" y="12"/>
                    <a:pt x="42" y="12"/>
                    <a:pt x="42" y="12"/>
                  </a:cubicBezTo>
                  <a:cubicBezTo>
                    <a:pt x="41" y="12"/>
                    <a:pt x="39" y="12"/>
                    <a:pt x="38" y="12"/>
                  </a:cubicBezTo>
                  <a:cubicBezTo>
                    <a:pt x="36" y="11"/>
                    <a:pt x="34" y="11"/>
                    <a:pt x="32" y="11"/>
                  </a:cubicBezTo>
                  <a:cubicBezTo>
                    <a:pt x="30" y="11"/>
                    <a:pt x="28" y="12"/>
                    <a:pt x="26" y="13"/>
                  </a:cubicBezTo>
                  <a:cubicBezTo>
                    <a:pt x="22" y="16"/>
                    <a:pt x="22" y="21"/>
                    <a:pt x="22" y="25"/>
                  </a:cubicBezTo>
                  <a:cubicBezTo>
                    <a:pt x="22" y="26"/>
                    <a:pt x="22" y="28"/>
                    <a:pt x="21" y="29"/>
                  </a:cubicBezTo>
                  <a:cubicBezTo>
                    <a:pt x="21" y="29"/>
                    <a:pt x="19" y="30"/>
                    <a:pt x="17" y="31"/>
                  </a:cubicBezTo>
                  <a:cubicBezTo>
                    <a:pt x="13" y="32"/>
                    <a:pt x="9" y="33"/>
                    <a:pt x="7" y="37"/>
                  </a:cubicBezTo>
                  <a:cubicBezTo>
                    <a:pt x="5" y="41"/>
                    <a:pt x="7" y="46"/>
                    <a:pt x="8" y="49"/>
                  </a:cubicBezTo>
                  <a:cubicBezTo>
                    <a:pt x="9" y="50"/>
                    <a:pt x="10" y="53"/>
                    <a:pt x="10" y="53"/>
                  </a:cubicBezTo>
                  <a:cubicBezTo>
                    <a:pt x="9" y="54"/>
                    <a:pt x="8" y="56"/>
                    <a:pt x="7" y="57"/>
                  </a:cubicBezTo>
                  <a:cubicBezTo>
                    <a:pt x="4" y="59"/>
                    <a:pt x="0" y="62"/>
                    <a:pt x="0" y="67"/>
                  </a:cubicBezTo>
                  <a:cubicBezTo>
                    <a:pt x="0" y="72"/>
                    <a:pt x="4" y="75"/>
                    <a:pt x="7" y="77"/>
                  </a:cubicBezTo>
                  <a:cubicBezTo>
                    <a:pt x="8" y="78"/>
                    <a:pt x="9" y="80"/>
                    <a:pt x="10" y="80"/>
                  </a:cubicBezTo>
                  <a:cubicBezTo>
                    <a:pt x="10" y="81"/>
                    <a:pt x="9" y="84"/>
                    <a:pt x="8" y="85"/>
                  </a:cubicBezTo>
                  <a:cubicBezTo>
                    <a:pt x="7" y="88"/>
                    <a:pt x="5" y="93"/>
                    <a:pt x="7" y="97"/>
                  </a:cubicBezTo>
                  <a:cubicBezTo>
                    <a:pt x="9" y="101"/>
                    <a:pt x="13" y="102"/>
                    <a:pt x="17" y="103"/>
                  </a:cubicBezTo>
                  <a:cubicBezTo>
                    <a:pt x="19" y="104"/>
                    <a:pt x="21" y="104"/>
                    <a:pt x="21" y="105"/>
                  </a:cubicBezTo>
                  <a:cubicBezTo>
                    <a:pt x="22" y="105"/>
                    <a:pt x="22" y="108"/>
                    <a:pt x="22" y="109"/>
                  </a:cubicBezTo>
                  <a:cubicBezTo>
                    <a:pt x="22" y="113"/>
                    <a:pt x="22" y="118"/>
                    <a:pt x="26" y="121"/>
                  </a:cubicBezTo>
                  <a:cubicBezTo>
                    <a:pt x="28" y="122"/>
                    <a:pt x="30" y="123"/>
                    <a:pt x="32" y="123"/>
                  </a:cubicBezTo>
                  <a:cubicBezTo>
                    <a:pt x="34" y="123"/>
                    <a:pt x="36" y="123"/>
                    <a:pt x="38" y="122"/>
                  </a:cubicBezTo>
                  <a:cubicBezTo>
                    <a:pt x="39" y="122"/>
                    <a:pt x="41" y="122"/>
                    <a:pt x="42" y="122"/>
                  </a:cubicBezTo>
                  <a:cubicBezTo>
                    <a:pt x="42" y="122"/>
                    <a:pt x="43" y="122"/>
                    <a:pt x="43" y="122"/>
                  </a:cubicBezTo>
                  <a:cubicBezTo>
                    <a:pt x="43" y="122"/>
                    <a:pt x="44" y="124"/>
                    <a:pt x="45" y="126"/>
                  </a:cubicBezTo>
                  <a:cubicBezTo>
                    <a:pt x="47" y="129"/>
                    <a:pt x="49" y="133"/>
                    <a:pt x="54" y="134"/>
                  </a:cubicBezTo>
                  <a:cubicBezTo>
                    <a:pt x="54" y="134"/>
                    <a:pt x="55" y="134"/>
                    <a:pt x="56" y="134"/>
                  </a:cubicBezTo>
                  <a:cubicBezTo>
                    <a:pt x="59" y="134"/>
                    <a:pt x="62" y="132"/>
                    <a:pt x="65" y="130"/>
                  </a:cubicBezTo>
                  <a:cubicBezTo>
                    <a:pt x="66" y="129"/>
                    <a:pt x="68" y="128"/>
                    <a:pt x="69" y="128"/>
                  </a:cubicBezTo>
                  <a:cubicBezTo>
                    <a:pt x="70" y="128"/>
                    <a:pt x="72" y="129"/>
                    <a:pt x="73" y="130"/>
                  </a:cubicBezTo>
                  <a:cubicBezTo>
                    <a:pt x="76" y="132"/>
                    <a:pt x="79" y="134"/>
                    <a:pt x="82" y="134"/>
                  </a:cubicBezTo>
                  <a:cubicBezTo>
                    <a:pt x="83" y="134"/>
                    <a:pt x="84" y="134"/>
                    <a:pt x="84" y="134"/>
                  </a:cubicBezTo>
                  <a:cubicBezTo>
                    <a:pt x="89" y="133"/>
                    <a:pt x="91" y="129"/>
                    <a:pt x="93" y="126"/>
                  </a:cubicBezTo>
                  <a:cubicBezTo>
                    <a:pt x="94" y="124"/>
                    <a:pt x="95" y="122"/>
                    <a:pt x="95" y="122"/>
                  </a:cubicBezTo>
                  <a:cubicBezTo>
                    <a:pt x="95" y="122"/>
                    <a:pt x="95" y="122"/>
                    <a:pt x="96" y="122"/>
                  </a:cubicBezTo>
                  <a:cubicBezTo>
                    <a:pt x="97" y="122"/>
                    <a:pt x="98" y="122"/>
                    <a:pt x="100" y="122"/>
                  </a:cubicBezTo>
                  <a:cubicBezTo>
                    <a:pt x="102" y="123"/>
                    <a:pt x="104" y="123"/>
                    <a:pt x="106" y="123"/>
                  </a:cubicBezTo>
                  <a:cubicBezTo>
                    <a:pt x="108" y="123"/>
                    <a:pt x="110" y="122"/>
                    <a:pt x="112" y="121"/>
                  </a:cubicBezTo>
                  <a:cubicBezTo>
                    <a:pt x="116" y="118"/>
                    <a:pt x="116" y="113"/>
                    <a:pt x="116" y="109"/>
                  </a:cubicBezTo>
                  <a:cubicBezTo>
                    <a:pt x="116" y="108"/>
                    <a:pt x="116" y="105"/>
                    <a:pt x="116" y="105"/>
                  </a:cubicBezTo>
                  <a:cubicBezTo>
                    <a:pt x="117" y="104"/>
                    <a:pt x="119" y="104"/>
                    <a:pt x="121" y="103"/>
                  </a:cubicBezTo>
                  <a:cubicBezTo>
                    <a:pt x="124" y="102"/>
                    <a:pt x="129" y="101"/>
                    <a:pt x="131" y="97"/>
                  </a:cubicBezTo>
                  <a:cubicBezTo>
                    <a:pt x="133" y="93"/>
                    <a:pt x="131" y="88"/>
                    <a:pt x="130" y="85"/>
                  </a:cubicBezTo>
                  <a:cubicBezTo>
                    <a:pt x="129" y="84"/>
                    <a:pt x="128" y="81"/>
                    <a:pt x="128" y="81"/>
                  </a:cubicBezTo>
                  <a:cubicBezTo>
                    <a:pt x="129" y="80"/>
                    <a:pt x="130" y="78"/>
                    <a:pt x="131" y="77"/>
                  </a:cubicBezTo>
                  <a:close/>
                  <a:moveTo>
                    <a:pt x="51" y="87"/>
                  </a:moveTo>
                  <a:cubicBezTo>
                    <a:pt x="46" y="87"/>
                    <a:pt x="46" y="87"/>
                    <a:pt x="46" y="87"/>
                  </a:cubicBezTo>
                  <a:cubicBezTo>
                    <a:pt x="41" y="74"/>
                    <a:pt x="41" y="74"/>
                    <a:pt x="41" y="74"/>
                  </a:cubicBezTo>
                  <a:cubicBezTo>
                    <a:pt x="39" y="71"/>
                    <a:pt x="38" y="67"/>
                    <a:pt x="37" y="64"/>
                  </a:cubicBezTo>
                  <a:cubicBezTo>
                    <a:pt x="37" y="64"/>
                    <a:pt x="37" y="64"/>
                    <a:pt x="37" y="64"/>
                  </a:cubicBezTo>
                  <a:cubicBezTo>
                    <a:pt x="37" y="68"/>
                    <a:pt x="38" y="73"/>
                    <a:pt x="38" y="79"/>
                  </a:cubicBezTo>
                  <a:cubicBezTo>
                    <a:pt x="38" y="87"/>
                    <a:pt x="38" y="87"/>
                    <a:pt x="38" y="87"/>
                  </a:cubicBezTo>
                  <a:cubicBezTo>
                    <a:pt x="32" y="87"/>
                    <a:pt x="32" y="87"/>
                    <a:pt x="32" y="87"/>
                  </a:cubicBezTo>
                  <a:cubicBezTo>
                    <a:pt x="32" y="54"/>
                    <a:pt x="32" y="54"/>
                    <a:pt x="32" y="54"/>
                  </a:cubicBezTo>
                  <a:cubicBezTo>
                    <a:pt x="38" y="54"/>
                    <a:pt x="38" y="54"/>
                    <a:pt x="38" y="54"/>
                  </a:cubicBezTo>
                  <a:cubicBezTo>
                    <a:pt x="43" y="67"/>
                    <a:pt x="43" y="67"/>
                    <a:pt x="43" y="67"/>
                  </a:cubicBezTo>
                  <a:cubicBezTo>
                    <a:pt x="44" y="69"/>
                    <a:pt x="45" y="73"/>
                    <a:pt x="46" y="76"/>
                  </a:cubicBezTo>
                  <a:cubicBezTo>
                    <a:pt x="46" y="76"/>
                    <a:pt x="46" y="76"/>
                    <a:pt x="46" y="76"/>
                  </a:cubicBezTo>
                  <a:cubicBezTo>
                    <a:pt x="46" y="73"/>
                    <a:pt x="46" y="67"/>
                    <a:pt x="46" y="61"/>
                  </a:cubicBezTo>
                  <a:cubicBezTo>
                    <a:pt x="46" y="54"/>
                    <a:pt x="46" y="54"/>
                    <a:pt x="46" y="54"/>
                  </a:cubicBezTo>
                  <a:cubicBezTo>
                    <a:pt x="51" y="54"/>
                    <a:pt x="51" y="54"/>
                    <a:pt x="51" y="54"/>
                  </a:cubicBezTo>
                  <a:lnTo>
                    <a:pt x="51" y="87"/>
                  </a:lnTo>
                  <a:close/>
                  <a:moveTo>
                    <a:pt x="72" y="87"/>
                  </a:moveTo>
                  <a:cubicBezTo>
                    <a:pt x="57" y="87"/>
                    <a:pt x="57" y="87"/>
                    <a:pt x="57" y="87"/>
                  </a:cubicBezTo>
                  <a:cubicBezTo>
                    <a:pt x="57" y="54"/>
                    <a:pt x="57" y="54"/>
                    <a:pt x="57" y="54"/>
                  </a:cubicBezTo>
                  <a:cubicBezTo>
                    <a:pt x="71" y="54"/>
                    <a:pt x="71" y="54"/>
                    <a:pt x="71" y="54"/>
                  </a:cubicBezTo>
                  <a:cubicBezTo>
                    <a:pt x="71" y="59"/>
                    <a:pt x="71" y="59"/>
                    <a:pt x="71" y="59"/>
                  </a:cubicBezTo>
                  <a:cubicBezTo>
                    <a:pt x="64" y="59"/>
                    <a:pt x="64" y="59"/>
                    <a:pt x="64" y="59"/>
                  </a:cubicBezTo>
                  <a:cubicBezTo>
                    <a:pt x="64" y="67"/>
                    <a:pt x="64" y="67"/>
                    <a:pt x="64" y="67"/>
                  </a:cubicBezTo>
                  <a:cubicBezTo>
                    <a:pt x="71" y="67"/>
                    <a:pt x="71" y="67"/>
                    <a:pt x="71" y="67"/>
                  </a:cubicBezTo>
                  <a:cubicBezTo>
                    <a:pt x="71" y="72"/>
                    <a:pt x="71" y="72"/>
                    <a:pt x="71" y="72"/>
                  </a:cubicBezTo>
                  <a:cubicBezTo>
                    <a:pt x="64" y="72"/>
                    <a:pt x="64" y="72"/>
                    <a:pt x="64" y="72"/>
                  </a:cubicBezTo>
                  <a:cubicBezTo>
                    <a:pt x="64" y="81"/>
                    <a:pt x="64" y="81"/>
                    <a:pt x="64" y="81"/>
                  </a:cubicBezTo>
                  <a:cubicBezTo>
                    <a:pt x="72" y="81"/>
                    <a:pt x="72" y="81"/>
                    <a:pt x="72" y="81"/>
                  </a:cubicBezTo>
                  <a:lnTo>
                    <a:pt x="72" y="87"/>
                  </a:lnTo>
                  <a:close/>
                  <a:moveTo>
                    <a:pt x="100" y="87"/>
                  </a:moveTo>
                  <a:cubicBezTo>
                    <a:pt x="94" y="87"/>
                    <a:pt x="94" y="87"/>
                    <a:pt x="94" y="87"/>
                  </a:cubicBezTo>
                  <a:cubicBezTo>
                    <a:pt x="92" y="76"/>
                    <a:pt x="92" y="76"/>
                    <a:pt x="92" y="76"/>
                  </a:cubicBezTo>
                  <a:cubicBezTo>
                    <a:pt x="91" y="73"/>
                    <a:pt x="91" y="69"/>
                    <a:pt x="90" y="65"/>
                  </a:cubicBezTo>
                  <a:cubicBezTo>
                    <a:pt x="90" y="65"/>
                    <a:pt x="90" y="65"/>
                    <a:pt x="90" y="65"/>
                  </a:cubicBezTo>
                  <a:cubicBezTo>
                    <a:pt x="90" y="69"/>
                    <a:pt x="89" y="73"/>
                    <a:pt x="88" y="76"/>
                  </a:cubicBezTo>
                  <a:cubicBezTo>
                    <a:pt x="86" y="87"/>
                    <a:pt x="86" y="87"/>
                    <a:pt x="86" y="87"/>
                  </a:cubicBezTo>
                  <a:cubicBezTo>
                    <a:pt x="80" y="87"/>
                    <a:pt x="80" y="87"/>
                    <a:pt x="80" y="87"/>
                  </a:cubicBezTo>
                  <a:cubicBezTo>
                    <a:pt x="74" y="54"/>
                    <a:pt x="74" y="54"/>
                    <a:pt x="74" y="54"/>
                  </a:cubicBezTo>
                  <a:cubicBezTo>
                    <a:pt x="81" y="54"/>
                    <a:pt x="81" y="54"/>
                    <a:pt x="81" y="54"/>
                  </a:cubicBezTo>
                  <a:cubicBezTo>
                    <a:pt x="83" y="67"/>
                    <a:pt x="83" y="67"/>
                    <a:pt x="83" y="67"/>
                  </a:cubicBezTo>
                  <a:cubicBezTo>
                    <a:pt x="83" y="71"/>
                    <a:pt x="83" y="74"/>
                    <a:pt x="84" y="78"/>
                  </a:cubicBezTo>
                  <a:cubicBezTo>
                    <a:pt x="84" y="78"/>
                    <a:pt x="84" y="78"/>
                    <a:pt x="84" y="78"/>
                  </a:cubicBezTo>
                  <a:cubicBezTo>
                    <a:pt x="84" y="74"/>
                    <a:pt x="85" y="71"/>
                    <a:pt x="86" y="67"/>
                  </a:cubicBezTo>
                  <a:cubicBezTo>
                    <a:pt x="88" y="54"/>
                    <a:pt x="88" y="54"/>
                    <a:pt x="88" y="54"/>
                  </a:cubicBezTo>
                  <a:cubicBezTo>
                    <a:pt x="93" y="54"/>
                    <a:pt x="93" y="54"/>
                    <a:pt x="93" y="54"/>
                  </a:cubicBezTo>
                  <a:cubicBezTo>
                    <a:pt x="95" y="67"/>
                    <a:pt x="95" y="67"/>
                    <a:pt x="95" y="67"/>
                  </a:cubicBezTo>
                  <a:cubicBezTo>
                    <a:pt x="96" y="70"/>
                    <a:pt x="97" y="74"/>
                    <a:pt x="97" y="78"/>
                  </a:cubicBezTo>
                  <a:cubicBezTo>
                    <a:pt x="97" y="78"/>
                    <a:pt x="97" y="78"/>
                    <a:pt x="97" y="78"/>
                  </a:cubicBezTo>
                  <a:cubicBezTo>
                    <a:pt x="97" y="74"/>
                    <a:pt x="98" y="71"/>
                    <a:pt x="98" y="67"/>
                  </a:cubicBezTo>
                  <a:cubicBezTo>
                    <a:pt x="100" y="54"/>
                    <a:pt x="100" y="54"/>
                    <a:pt x="100" y="54"/>
                  </a:cubicBezTo>
                  <a:cubicBezTo>
                    <a:pt x="106" y="54"/>
                    <a:pt x="106" y="54"/>
                    <a:pt x="106" y="54"/>
                  </a:cubicBezTo>
                  <a:lnTo>
                    <a:pt x="100" y="87"/>
                  </a:lnTo>
                  <a:close/>
                </a:path>
              </a:pathLst>
            </a:custGeom>
            <a:solidFill>
              <a:schemeClr val="bg1"/>
            </a:solidFill>
            <a:ln>
              <a:noFill/>
            </a:ln>
          </p:spPr>
          <p:txBody>
            <a:bodyPr vert="horz" wrap="square" lIns="68563" tIns="34281" rIns="68563" bIns="34281" numCol="1" anchor="t" anchorCtr="0" compatLnSpc="1"/>
            <a:lstStyle/>
            <a:p>
              <a:endParaRPr lang="en-US" sz="1015">
                <a:solidFill>
                  <a:prstClr val="black"/>
                </a:solidFill>
                <a:latin typeface="+mn-ea"/>
              </a:endParaRPr>
            </a:p>
          </p:txBody>
        </p:sp>
      </p:grpSp>
      <p:grpSp>
        <p:nvGrpSpPr>
          <p:cNvPr id="26" name="组合 25"/>
          <p:cNvGrpSpPr/>
          <p:nvPr/>
        </p:nvGrpSpPr>
        <p:grpSpPr>
          <a:xfrm>
            <a:off x="6077206" y="2504635"/>
            <a:ext cx="444364" cy="444364"/>
            <a:chOff x="8105048" y="3866835"/>
            <a:chExt cx="592640" cy="592640"/>
          </a:xfrm>
        </p:grpSpPr>
        <p:sp>
          <p:nvSpPr>
            <p:cNvPr id="30" name="Rectangle 186"/>
            <p:cNvSpPr/>
            <p:nvPr/>
          </p:nvSpPr>
          <p:spPr>
            <a:xfrm>
              <a:off x="8105048" y="3866835"/>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latin typeface="+mn-ea"/>
              </a:endParaRPr>
            </a:p>
          </p:txBody>
        </p:sp>
        <p:sp>
          <p:nvSpPr>
            <p:cNvPr id="31" name="Rectangle 185"/>
            <p:cNvSpPr/>
            <p:nvPr/>
          </p:nvSpPr>
          <p:spPr>
            <a:xfrm>
              <a:off x="8175894" y="3937681"/>
              <a:ext cx="450948" cy="450948"/>
            </a:xfrm>
            <a:prstGeom prst="rect">
              <a:avLst/>
            </a:prstGeom>
            <a:solidFill>
              <a:schemeClr val="accent2"/>
            </a:solidFill>
            <a:ln w="38100">
              <a:gradFill flip="none" rotWithShape="1">
                <a:gsLst>
                  <a:gs pos="0">
                    <a:schemeClr val="bg1">
                      <a:lumMod val="78000"/>
                    </a:schemeClr>
                  </a:gs>
                  <a:gs pos="100000">
                    <a:schemeClr val="bg1">
                      <a:lumMod val="98000"/>
                    </a:schemeClr>
                  </a:gs>
                </a:gsLst>
                <a:lin ang="5400000" scaled="1"/>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effectLst>
                  <a:outerShdw blurRad="38100" dist="38100" dir="2700000" algn="tl">
                    <a:srgbClr val="000000">
                      <a:alpha val="43137"/>
                    </a:srgbClr>
                  </a:outerShdw>
                </a:effectLst>
                <a:latin typeface="+mn-ea"/>
              </a:endParaRPr>
            </a:p>
          </p:txBody>
        </p:sp>
        <p:sp>
          <p:nvSpPr>
            <p:cNvPr id="32" name="Freeform 139"/>
            <p:cNvSpPr>
              <a:spLocks noEditPoints="1"/>
            </p:cNvSpPr>
            <p:nvPr/>
          </p:nvSpPr>
          <p:spPr bwMode="auto">
            <a:xfrm>
              <a:off x="8247758" y="4055115"/>
              <a:ext cx="281091" cy="222934"/>
            </a:xfrm>
            <a:custGeom>
              <a:gdLst>
                <a:gd name="T0" fmla="*/ 134 w 135"/>
                <a:gd name="T1" fmla="*/ 23 h 107"/>
                <a:gd name="T2" fmla="*/ 130 w 135"/>
                <a:gd name="T3" fmla="*/ 21 h 107"/>
                <a:gd name="T4" fmla="*/ 31 w 135"/>
                <a:gd name="T5" fmla="*/ 21 h 107"/>
                <a:gd name="T6" fmla="*/ 27 w 135"/>
                <a:gd name="T7" fmla="*/ 8 h 107"/>
                <a:gd name="T8" fmla="*/ 24 w 135"/>
                <a:gd name="T9" fmla="*/ 5 h 107"/>
                <a:gd name="T10" fmla="*/ 7 w 135"/>
                <a:gd name="T11" fmla="*/ 0 h 107"/>
                <a:gd name="T12" fmla="*/ 1 w 135"/>
                <a:gd name="T13" fmla="*/ 4 h 107"/>
                <a:gd name="T14" fmla="*/ 4 w 135"/>
                <a:gd name="T15" fmla="*/ 10 h 107"/>
                <a:gd name="T16" fmla="*/ 19 w 135"/>
                <a:gd name="T17" fmla="*/ 14 h 107"/>
                <a:gd name="T18" fmla="*/ 37 w 135"/>
                <a:gd name="T19" fmla="*/ 70 h 107"/>
                <a:gd name="T20" fmla="*/ 33 w 135"/>
                <a:gd name="T21" fmla="*/ 83 h 107"/>
                <a:gd name="T22" fmla="*/ 24 w 135"/>
                <a:gd name="T23" fmla="*/ 95 h 107"/>
                <a:gd name="T24" fmla="*/ 37 w 135"/>
                <a:gd name="T25" fmla="*/ 107 h 107"/>
                <a:gd name="T26" fmla="*/ 49 w 135"/>
                <a:gd name="T27" fmla="*/ 100 h 107"/>
                <a:gd name="T28" fmla="*/ 88 w 135"/>
                <a:gd name="T29" fmla="*/ 100 h 107"/>
                <a:gd name="T30" fmla="*/ 100 w 135"/>
                <a:gd name="T31" fmla="*/ 107 h 107"/>
                <a:gd name="T32" fmla="*/ 113 w 135"/>
                <a:gd name="T33" fmla="*/ 95 h 107"/>
                <a:gd name="T34" fmla="*/ 100 w 135"/>
                <a:gd name="T35" fmla="*/ 82 h 107"/>
                <a:gd name="T36" fmla="*/ 88 w 135"/>
                <a:gd name="T37" fmla="*/ 90 h 107"/>
                <a:gd name="T38" fmla="*/ 49 w 135"/>
                <a:gd name="T39" fmla="*/ 90 h 107"/>
                <a:gd name="T40" fmla="*/ 43 w 135"/>
                <a:gd name="T41" fmla="*/ 84 h 107"/>
                <a:gd name="T42" fmla="*/ 46 w 135"/>
                <a:gd name="T43" fmla="*/ 75 h 107"/>
                <a:gd name="T44" fmla="*/ 114 w 135"/>
                <a:gd name="T45" fmla="*/ 75 h 107"/>
                <a:gd name="T46" fmla="*/ 123 w 135"/>
                <a:gd name="T47" fmla="*/ 67 h 107"/>
                <a:gd name="T48" fmla="*/ 134 w 135"/>
                <a:gd name="T49" fmla="*/ 27 h 107"/>
                <a:gd name="T50" fmla="*/ 134 w 135"/>
                <a:gd name="T51" fmla="*/ 23 h 107"/>
                <a:gd name="T52" fmla="*/ 108 w 135"/>
                <a:gd name="T53" fmla="*/ 59 h 107"/>
                <a:gd name="T54" fmla="*/ 51 w 135"/>
                <a:gd name="T55" fmla="*/ 59 h 107"/>
                <a:gd name="T56" fmla="*/ 46 w 135"/>
                <a:gd name="T57" fmla="*/ 55 h 107"/>
                <a:gd name="T58" fmla="*/ 51 w 135"/>
                <a:gd name="T59" fmla="*/ 50 h 107"/>
                <a:gd name="T60" fmla="*/ 108 w 135"/>
                <a:gd name="T61" fmla="*/ 50 h 107"/>
                <a:gd name="T62" fmla="*/ 113 w 135"/>
                <a:gd name="T63" fmla="*/ 55 h 107"/>
                <a:gd name="T64" fmla="*/ 108 w 135"/>
                <a:gd name="T65" fmla="*/ 59 h 107"/>
                <a:gd name="T66" fmla="*/ 112 w 135"/>
                <a:gd name="T67" fmla="*/ 45 h 107"/>
                <a:gd name="T68" fmla="*/ 47 w 135"/>
                <a:gd name="T69" fmla="*/ 45 h 107"/>
                <a:gd name="T70" fmla="*/ 42 w 135"/>
                <a:gd name="T71" fmla="*/ 40 h 107"/>
                <a:gd name="T72" fmla="*/ 47 w 135"/>
                <a:gd name="T73" fmla="*/ 35 h 107"/>
                <a:gd name="T74" fmla="*/ 112 w 135"/>
                <a:gd name="T75" fmla="*/ 35 h 107"/>
                <a:gd name="T76" fmla="*/ 117 w 135"/>
                <a:gd name="T77" fmla="*/ 40 h 107"/>
                <a:gd name="T78" fmla="*/ 112 w 135"/>
                <a:gd name="T79" fmla="*/ 45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5" h="107">
                  <a:moveTo>
                    <a:pt x="134" y="23"/>
                  </a:moveTo>
                  <a:cubicBezTo>
                    <a:pt x="133" y="21"/>
                    <a:pt x="131" y="21"/>
                    <a:pt x="130" y="21"/>
                  </a:cubicBezTo>
                  <a:cubicBezTo>
                    <a:pt x="31" y="21"/>
                    <a:pt x="31" y="21"/>
                    <a:pt x="31" y="21"/>
                  </a:cubicBezTo>
                  <a:cubicBezTo>
                    <a:pt x="27" y="8"/>
                    <a:pt x="27" y="8"/>
                    <a:pt x="27" y="8"/>
                  </a:cubicBezTo>
                  <a:cubicBezTo>
                    <a:pt x="27" y="7"/>
                    <a:pt x="26" y="6"/>
                    <a:pt x="24" y="5"/>
                  </a:cubicBezTo>
                  <a:cubicBezTo>
                    <a:pt x="7" y="0"/>
                    <a:pt x="7" y="0"/>
                    <a:pt x="7" y="0"/>
                  </a:cubicBezTo>
                  <a:cubicBezTo>
                    <a:pt x="4" y="0"/>
                    <a:pt x="2" y="1"/>
                    <a:pt x="1" y="4"/>
                  </a:cubicBezTo>
                  <a:cubicBezTo>
                    <a:pt x="0" y="6"/>
                    <a:pt x="2" y="9"/>
                    <a:pt x="4" y="10"/>
                  </a:cubicBezTo>
                  <a:cubicBezTo>
                    <a:pt x="19" y="14"/>
                    <a:pt x="19" y="14"/>
                    <a:pt x="19" y="14"/>
                  </a:cubicBezTo>
                  <a:cubicBezTo>
                    <a:pt x="37" y="70"/>
                    <a:pt x="37" y="70"/>
                    <a:pt x="37" y="70"/>
                  </a:cubicBezTo>
                  <a:cubicBezTo>
                    <a:pt x="33" y="83"/>
                    <a:pt x="33" y="83"/>
                    <a:pt x="33" y="83"/>
                  </a:cubicBezTo>
                  <a:cubicBezTo>
                    <a:pt x="28" y="84"/>
                    <a:pt x="24" y="89"/>
                    <a:pt x="24" y="95"/>
                  </a:cubicBezTo>
                  <a:cubicBezTo>
                    <a:pt x="24" y="102"/>
                    <a:pt x="30" y="107"/>
                    <a:pt x="37" y="107"/>
                  </a:cubicBezTo>
                  <a:cubicBezTo>
                    <a:pt x="42" y="107"/>
                    <a:pt x="47" y="104"/>
                    <a:pt x="49" y="100"/>
                  </a:cubicBezTo>
                  <a:cubicBezTo>
                    <a:pt x="88" y="100"/>
                    <a:pt x="88" y="100"/>
                    <a:pt x="88" y="100"/>
                  </a:cubicBezTo>
                  <a:cubicBezTo>
                    <a:pt x="90" y="104"/>
                    <a:pt x="95" y="107"/>
                    <a:pt x="100" y="107"/>
                  </a:cubicBezTo>
                  <a:cubicBezTo>
                    <a:pt x="107" y="107"/>
                    <a:pt x="113" y="102"/>
                    <a:pt x="113" y="95"/>
                  </a:cubicBezTo>
                  <a:cubicBezTo>
                    <a:pt x="113" y="88"/>
                    <a:pt x="107" y="82"/>
                    <a:pt x="100" y="82"/>
                  </a:cubicBezTo>
                  <a:cubicBezTo>
                    <a:pt x="95" y="82"/>
                    <a:pt x="90" y="85"/>
                    <a:pt x="88" y="90"/>
                  </a:cubicBezTo>
                  <a:cubicBezTo>
                    <a:pt x="49" y="90"/>
                    <a:pt x="49" y="90"/>
                    <a:pt x="49" y="90"/>
                  </a:cubicBezTo>
                  <a:cubicBezTo>
                    <a:pt x="48" y="87"/>
                    <a:pt x="46" y="85"/>
                    <a:pt x="43" y="84"/>
                  </a:cubicBezTo>
                  <a:cubicBezTo>
                    <a:pt x="46" y="75"/>
                    <a:pt x="46" y="75"/>
                    <a:pt x="46" y="75"/>
                  </a:cubicBezTo>
                  <a:cubicBezTo>
                    <a:pt x="114" y="75"/>
                    <a:pt x="114" y="75"/>
                    <a:pt x="114" y="75"/>
                  </a:cubicBezTo>
                  <a:cubicBezTo>
                    <a:pt x="119" y="75"/>
                    <a:pt x="123" y="71"/>
                    <a:pt x="123" y="67"/>
                  </a:cubicBezTo>
                  <a:cubicBezTo>
                    <a:pt x="134" y="27"/>
                    <a:pt x="134" y="27"/>
                    <a:pt x="134" y="27"/>
                  </a:cubicBezTo>
                  <a:cubicBezTo>
                    <a:pt x="135" y="25"/>
                    <a:pt x="135" y="24"/>
                    <a:pt x="134" y="23"/>
                  </a:cubicBezTo>
                  <a:close/>
                  <a:moveTo>
                    <a:pt x="108" y="59"/>
                  </a:moveTo>
                  <a:cubicBezTo>
                    <a:pt x="51" y="59"/>
                    <a:pt x="51" y="59"/>
                    <a:pt x="51" y="59"/>
                  </a:cubicBezTo>
                  <a:cubicBezTo>
                    <a:pt x="49" y="59"/>
                    <a:pt x="46" y="57"/>
                    <a:pt x="46" y="55"/>
                  </a:cubicBezTo>
                  <a:cubicBezTo>
                    <a:pt x="46" y="52"/>
                    <a:pt x="49" y="50"/>
                    <a:pt x="51" y="50"/>
                  </a:cubicBezTo>
                  <a:cubicBezTo>
                    <a:pt x="108" y="50"/>
                    <a:pt x="108" y="50"/>
                    <a:pt x="108" y="50"/>
                  </a:cubicBezTo>
                  <a:cubicBezTo>
                    <a:pt x="111" y="50"/>
                    <a:pt x="113" y="52"/>
                    <a:pt x="113" y="55"/>
                  </a:cubicBezTo>
                  <a:cubicBezTo>
                    <a:pt x="113" y="57"/>
                    <a:pt x="111" y="59"/>
                    <a:pt x="108" y="59"/>
                  </a:cubicBezTo>
                  <a:close/>
                  <a:moveTo>
                    <a:pt x="112" y="45"/>
                  </a:moveTo>
                  <a:cubicBezTo>
                    <a:pt x="47" y="45"/>
                    <a:pt x="47" y="45"/>
                    <a:pt x="47" y="45"/>
                  </a:cubicBezTo>
                  <a:cubicBezTo>
                    <a:pt x="44" y="45"/>
                    <a:pt x="42" y="43"/>
                    <a:pt x="42" y="40"/>
                  </a:cubicBezTo>
                  <a:cubicBezTo>
                    <a:pt x="42" y="38"/>
                    <a:pt x="44" y="35"/>
                    <a:pt x="47" y="35"/>
                  </a:cubicBezTo>
                  <a:cubicBezTo>
                    <a:pt x="112" y="35"/>
                    <a:pt x="112" y="35"/>
                    <a:pt x="112" y="35"/>
                  </a:cubicBezTo>
                  <a:cubicBezTo>
                    <a:pt x="115" y="35"/>
                    <a:pt x="117" y="38"/>
                    <a:pt x="117" y="40"/>
                  </a:cubicBezTo>
                  <a:cubicBezTo>
                    <a:pt x="117" y="43"/>
                    <a:pt x="115" y="45"/>
                    <a:pt x="112" y="45"/>
                  </a:cubicBezTo>
                  <a:close/>
                </a:path>
              </a:pathLst>
            </a:custGeom>
            <a:solidFill>
              <a:schemeClr val="bg1"/>
            </a:solidFill>
            <a:ln>
              <a:noFill/>
            </a:ln>
          </p:spPr>
          <p:txBody>
            <a:bodyPr vert="horz" wrap="square" lIns="68563" tIns="34281" rIns="68563" bIns="34281" numCol="1" anchor="t" anchorCtr="0" compatLnSpc="1"/>
            <a:lstStyle/>
            <a:p>
              <a:endParaRPr lang="en-US" sz="1015">
                <a:solidFill>
                  <a:prstClr val="black"/>
                </a:solidFill>
                <a:latin typeface="+mn-ea"/>
              </a:endParaRPr>
            </a:p>
          </p:txBody>
        </p:sp>
      </p:grpSp>
      <p:grpSp>
        <p:nvGrpSpPr>
          <p:cNvPr id="33" name="组合 32"/>
          <p:cNvGrpSpPr/>
          <p:nvPr/>
        </p:nvGrpSpPr>
        <p:grpSpPr>
          <a:xfrm>
            <a:off x="6077206" y="3362980"/>
            <a:ext cx="444364" cy="444364"/>
            <a:chOff x="8105048" y="5011593"/>
            <a:chExt cx="592640" cy="592640"/>
          </a:xfrm>
        </p:grpSpPr>
        <p:sp>
          <p:nvSpPr>
            <p:cNvPr id="34" name="Rectangle 187"/>
            <p:cNvSpPr/>
            <p:nvPr/>
          </p:nvSpPr>
          <p:spPr>
            <a:xfrm>
              <a:off x="8105048" y="5011593"/>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latin typeface="+mn-ea"/>
              </a:endParaRPr>
            </a:p>
          </p:txBody>
        </p:sp>
        <p:sp>
          <p:nvSpPr>
            <p:cNvPr id="35" name="Rectangle 185"/>
            <p:cNvSpPr/>
            <p:nvPr/>
          </p:nvSpPr>
          <p:spPr>
            <a:xfrm>
              <a:off x="8175894" y="5082439"/>
              <a:ext cx="450948" cy="450948"/>
            </a:xfrm>
            <a:prstGeom prst="rect">
              <a:avLst/>
            </a:prstGeom>
            <a:solidFill>
              <a:schemeClr val="accent3"/>
            </a:solidFill>
            <a:ln w="38100">
              <a:gradFill flip="none" rotWithShape="1">
                <a:gsLst>
                  <a:gs pos="0">
                    <a:schemeClr val="bg1">
                      <a:lumMod val="78000"/>
                    </a:schemeClr>
                  </a:gs>
                  <a:gs pos="100000">
                    <a:schemeClr val="bg1">
                      <a:lumMod val="98000"/>
                    </a:schemeClr>
                  </a:gs>
                </a:gsLst>
                <a:lin ang="5400000" scaled="1"/>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effectLst>
                  <a:outerShdw blurRad="38100" dist="38100" dir="2700000" algn="tl">
                    <a:srgbClr val="000000">
                      <a:alpha val="43137"/>
                    </a:srgbClr>
                  </a:outerShdw>
                </a:effectLst>
                <a:latin typeface="+mn-ea"/>
              </a:endParaRPr>
            </a:p>
          </p:txBody>
        </p:sp>
        <p:sp>
          <p:nvSpPr>
            <p:cNvPr id="36" name="Freeform 84"/>
            <p:cNvSpPr>
              <a:spLocks noEditPoints="1"/>
            </p:cNvSpPr>
            <p:nvPr/>
          </p:nvSpPr>
          <p:spPr bwMode="auto">
            <a:xfrm>
              <a:off x="8267015" y="5210680"/>
              <a:ext cx="261834" cy="200553"/>
            </a:xfrm>
            <a:custGeom>
              <a:gdLst>
                <a:gd name="T0" fmla="*/ 99 w 107"/>
                <a:gd name="T1" fmla="*/ 0 h 82"/>
                <a:gd name="T2" fmla="*/ 9 w 107"/>
                <a:gd name="T3" fmla="*/ 0 h 82"/>
                <a:gd name="T4" fmla="*/ 0 w 107"/>
                <a:gd name="T5" fmla="*/ 8 h 82"/>
                <a:gd name="T6" fmla="*/ 0 w 107"/>
                <a:gd name="T7" fmla="*/ 74 h 82"/>
                <a:gd name="T8" fmla="*/ 9 w 107"/>
                <a:gd name="T9" fmla="*/ 82 h 82"/>
                <a:gd name="T10" fmla="*/ 99 w 107"/>
                <a:gd name="T11" fmla="*/ 82 h 82"/>
                <a:gd name="T12" fmla="*/ 107 w 107"/>
                <a:gd name="T13" fmla="*/ 74 h 82"/>
                <a:gd name="T14" fmla="*/ 107 w 107"/>
                <a:gd name="T15" fmla="*/ 8 h 82"/>
                <a:gd name="T16" fmla="*/ 99 w 107"/>
                <a:gd name="T17" fmla="*/ 0 h 82"/>
                <a:gd name="T18" fmla="*/ 33 w 107"/>
                <a:gd name="T19" fmla="*/ 55 h 82"/>
                <a:gd name="T20" fmla="*/ 16 w 107"/>
                <a:gd name="T21" fmla="*/ 73 h 82"/>
                <a:gd name="T22" fmla="*/ 10 w 107"/>
                <a:gd name="T23" fmla="*/ 73 h 82"/>
                <a:gd name="T24" fmla="*/ 10 w 107"/>
                <a:gd name="T25" fmla="*/ 67 h 82"/>
                <a:gd name="T26" fmla="*/ 27 w 107"/>
                <a:gd name="T27" fmla="*/ 50 h 82"/>
                <a:gd name="T28" fmla="*/ 33 w 107"/>
                <a:gd name="T29" fmla="*/ 50 h 82"/>
                <a:gd name="T30" fmla="*/ 33 w 107"/>
                <a:gd name="T31" fmla="*/ 55 h 82"/>
                <a:gd name="T32" fmla="*/ 54 w 107"/>
                <a:gd name="T33" fmla="*/ 57 h 82"/>
                <a:gd name="T34" fmla="*/ 51 w 107"/>
                <a:gd name="T35" fmla="*/ 56 h 82"/>
                <a:gd name="T36" fmla="*/ 10 w 107"/>
                <a:gd name="T37" fmla="*/ 15 h 82"/>
                <a:gd name="T38" fmla="*/ 10 w 107"/>
                <a:gd name="T39" fmla="*/ 9 h 82"/>
                <a:gd name="T40" fmla="*/ 16 w 107"/>
                <a:gd name="T41" fmla="*/ 9 h 82"/>
                <a:gd name="T42" fmla="*/ 54 w 107"/>
                <a:gd name="T43" fmla="*/ 47 h 82"/>
                <a:gd name="T44" fmla="*/ 92 w 107"/>
                <a:gd name="T45" fmla="*/ 9 h 82"/>
                <a:gd name="T46" fmla="*/ 98 w 107"/>
                <a:gd name="T47" fmla="*/ 9 h 82"/>
                <a:gd name="T48" fmla="*/ 98 w 107"/>
                <a:gd name="T49" fmla="*/ 15 h 82"/>
                <a:gd name="T50" fmla="*/ 57 w 107"/>
                <a:gd name="T51" fmla="*/ 56 h 82"/>
                <a:gd name="T52" fmla="*/ 54 w 107"/>
                <a:gd name="T53" fmla="*/ 57 h 82"/>
                <a:gd name="T54" fmla="*/ 98 w 107"/>
                <a:gd name="T55" fmla="*/ 73 h 82"/>
                <a:gd name="T56" fmla="*/ 92 w 107"/>
                <a:gd name="T57" fmla="*/ 73 h 82"/>
                <a:gd name="T58" fmla="*/ 75 w 107"/>
                <a:gd name="T59" fmla="*/ 55 h 82"/>
                <a:gd name="T60" fmla="*/ 75 w 107"/>
                <a:gd name="T61" fmla="*/ 50 h 82"/>
                <a:gd name="T62" fmla="*/ 81 w 107"/>
                <a:gd name="T63" fmla="*/ 50 h 82"/>
                <a:gd name="T64" fmla="*/ 98 w 107"/>
                <a:gd name="T65" fmla="*/ 67 h 82"/>
                <a:gd name="T66" fmla="*/ 98 w 107"/>
                <a:gd name="T67" fmla="*/ 73 h 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 h="82">
                  <a:moveTo>
                    <a:pt x="99" y="0"/>
                  </a:moveTo>
                  <a:cubicBezTo>
                    <a:pt x="9" y="0"/>
                    <a:pt x="9" y="0"/>
                    <a:pt x="9" y="0"/>
                  </a:cubicBezTo>
                  <a:cubicBezTo>
                    <a:pt x="4" y="0"/>
                    <a:pt x="0" y="4"/>
                    <a:pt x="0" y="8"/>
                  </a:cubicBezTo>
                  <a:cubicBezTo>
                    <a:pt x="0" y="74"/>
                    <a:pt x="0" y="74"/>
                    <a:pt x="0" y="74"/>
                  </a:cubicBezTo>
                  <a:cubicBezTo>
                    <a:pt x="0" y="78"/>
                    <a:pt x="4" y="82"/>
                    <a:pt x="9" y="82"/>
                  </a:cubicBezTo>
                  <a:cubicBezTo>
                    <a:pt x="99" y="82"/>
                    <a:pt x="99" y="82"/>
                    <a:pt x="99" y="82"/>
                  </a:cubicBezTo>
                  <a:cubicBezTo>
                    <a:pt x="104" y="82"/>
                    <a:pt x="107" y="78"/>
                    <a:pt x="107" y="74"/>
                  </a:cubicBezTo>
                  <a:cubicBezTo>
                    <a:pt x="107" y="8"/>
                    <a:pt x="107" y="8"/>
                    <a:pt x="107" y="8"/>
                  </a:cubicBezTo>
                  <a:cubicBezTo>
                    <a:pt x="107" y="4"/>
                    <a:pt x="104" y="0"/>
                    <a:pt x="99" y="0"/>
                  </a:cubicBezTo>
                  <a:close/>
                  <a:moveTo>
                    <a:pt x="33" y="55"/>
                  </a:moveTo>
                  <a:cubicBezTo>
                    <a:pt x="16" y="73"/>
                    <a:pt x="16" y="73"/>
                    <a:pt x="16" y="73"/>
                  </a:cubicBezTo>
                  <a:cubicBezTo>
                    <a:pt x="14" y="74"/>
                    <a:pt x="11" y="74"/>
                    <a:pt x="10" y="73"/>
                  </a:cubicBezTo>
                  <a:cubicBezTo>
                    <a:pt x="8" y="71"/>
                    <a:pt x="8" y="69"/>
                    <a:pt x="10" y="67"/>
                  </a:cubicBezTo>
                  <a:cubicBezTo>
                    <a:pt x="27" y="50"/>
                    <a:pt x="27" y="50"/>
                    <a:pt x="27" y="50"/>
                  </a:cubicBezTo>
                  <a:cubicBezTo>
                    <a:pt x="29" y="48"/>
                    <a:pt x="31" y="48"/>
                    <a:pt x="33" y="50"/>
                  </a:cubicBezTo>
                  <a:cubicBezTo>
                    <a:pt x="35" y="51"/>
                    <a:pt x="35" y="54"/>
                    <a:pt x="33" y="55"/>
                  </a:cubicBezTo>
                  <a:close/>
                  <a:moveTo>
                    <a:pt x="54" y="57"/>
                  </a:moveTo>
                  <a:cubicBezTo>
                    <a:pt x="53" y="57"/>
                    <a:pt x="52" y="57"/>
                    <a:pt x="51" y="56"/>
                  </a:cubicBezTo>
                  <a:cubicBezTo>
                    <a:pt x="10" y="15"/>
                    <a:pt x="10" y="15"/>
                    <a:pt x="10" y="15"/>
                  </a:cubicBezTo>
                  <a:cubicBezTo>
                    <a:pt x="8" y="13"/>
                    <a:pt x="8" y="11"/>
                    <a:pt x="10" y="9"/>
                  </a:cubicBezTo>
                  <a:cubicBezTo>
                    <a:pt x="12" y="8"/>
                    <a:pt x="14" y="8"/>
                    <a:pt x="16" y="9"/>
                  </a:cubicBezTo>
                  <a:cubicBezTo>
                    <a:pt x="54" y="47"/>
                    <a:pt x="54" y="47"/>
                    <a:pt x="54" y="47"/>
                  </a:cubicBezTo>
                  <a:cubicBezTo>
                    <a:pt x="92" y="9"/>
                    <a:pt x="92" y="9"/>
                    <a:pt x="92" y="9"/>
                  </a:cubicBezTo>
                  <a:cubicBezTo>
                    <a:pt x="94" y="8"/>
                    <a:pt x="96" y="8"/>
                    <a:pt x="98" y="9"/>
                  </a:cubicBezTo>
                  <a:cubicBezTo>
                    <a:pt x="99" y="11"/>
                    <a:pt x="99" y="13"/>
                    <a:pt x="98" y="15"/>
                  </a:cubicBezTo>
                  <a:cubicBezTo>
                    <a:pt x="57" y="56"/>
                    <a:pt x="57" y="56"/>
                    <a:pt x="57" y="56"/>
                  </a:cubicBezTo>
                  <a:cubicBezTo>
                    <a:pt x="56" y="57"/>
                    <a:pt x="55" y="57"/>
                    <a:pt x="54" y="57"/>
                  </a:cubicBezTo>
                  <a:close/>
                  <a:moveTo>
                    <a:pt x="98" y="73"/>
                  </a:moveTo>
                  <a:cubicBezTo>
                    <a:pt x="96" y="74"/>
                    <a:pt x="94" y="74"/>
                    <a:pt x="92" y="73"/>
                  </a:cubicBezTo>
                  <a:cubicBezTo>
                    <a:pt x="75" y="55"/>
                    <a:pt x="75" y="55"/>
                    <a:pt x="75" y="55"/>
                  </a:cubicBezTo>
                  <a:cubicBezTo>
                    <a:pt x="73" y="54"/>
                    <a:pt x="73" y="51"/>
                    <a:pt x="75" y="50"/>
                  </a:cubicBezTo>
                  <a:cubicBezTo>
                    <a:pt x="76" y="48"/>
                    <a:pt x="79" y="48"/>
                    <a:pt x="81" y="50"/>
                  </a:cubicBezTo>
                  <a:cubicBezTo>
                    <a:pt x="98" y="67"/>
                    <a:pt x="98" y="67"/>
                    <a:pt x="98" y="67"/>
                  </a:cubicBezTo>
                  <a:cubicBezTo>
                    <a:pt x="100" y="69"/>
                    <a:pt x="100" y="71"/>
                    <a:pt x="98" y="73"/>
                  </a:cubicBezTo>
                  <a:close/>
                </a:path>
              </a:pathLst>
            </a:custGeom>
            <a:solidFill>
              <a:schemeClr val="bg1"/>
            </a:solidFill>
            <a:ln>
              <a:noFill/>
            </a:ln>
          </p:spPr>
          <p:txBody>
            <a:bodyPr vert="horz" wrap="square" lIns="68563" tIns="34281" rIns="68563" bIns="34281" numCol="1" anchor="t" anchorCtr="0" compatLnSpc="1"/>
            <a:lstStyle/>
            <a:p>
              <a:endParaRPr lang="en-US" sz="1015">
                <a:solidFill>
                  <a:prstClr val="black"/>
                </a:solidFill>
                <a:latin typeface="+mn-ea"/>
              </a:endParaRPr>
            </a:p>
          </p:txBody>
        </p:sp>
      </p:grpSp>
      <p:grpSp>
        <p:nvGrpSpPr>
          <p:cNvPr id="37" name="组合 36"/>
          <p:cNvGrpSpPr/>
          <p:nvPr/>
        </p:nvGrpSpPr>
        <p:grpSpPr>
          <a:xfrm>
            <a:off x="2542911" y="2504635"/>
            <a:ext cx="444364" cy="444364"/>
            <a:chOff x="3391427" y="3866835"/>
            <a:chExt cx="592640" cy="592640"/>
          </a:xfrm>
        </p:grpSpPr>
        <p:sp>
          <p:nvSpPr>
            <p:cNvPr id="38" name="Rectangle 183"/>
            <p:cNvSpPr/>
            <p:nvPr/>
          </p:nvSpPr>
          <p:spPr>
            <a:xfrm>
              <a:off x="3391427" y="3866835"/>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latin typeface="+mn-ea"/>
              </a:endParaRPr>
            </a:p>
          </p:txBody>
        </p:sp>
        <p:sp>
          <p:nvSpPr>
            <p:cNvPr id="39" name="Rectangle 185"/>
            <p:cNvSpPr/>
            <p:nvPr/>
          </p:nvSpPr>
          <p:spPr>
            <a:xfrm>
              <a:off x="3454162" y="3937681"/>
              <a:ext cx="450948" cy="450948"/>
            </a:xfrm>
            <a:prstGeom prst="rect">
              <a:avLst/>
            </a:prstGeom>
            <a:solidFill>
              <a:schemeClr val="accent2"/>
            </a:solidFill>
            <a:ln w="38100">
              <a:gradFill flip="none" rotWithShape="1">
                <a:gsLst>
                  <a:gs pos="0">
                    <a:schemeClr val="bg1">
                      <a:lumMod val="78000"/>
                    </a:schemeClr>
                  </a:gs>
                  <a:gs pos="100000">
                    <a:schemeClr val="bg1">
                      <a:lumMod val="98000"/>
                    </a:schemeClr>
                  </a:gs>
                </a:gsLst>
                <a:lin ang="5400000" scaled="1"/>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effectLst>
                  <a:outerShdw blurRad="38100" dist="38100" dir="2700000" algn="tl">
                    <a:srgbClr val="000000">
                      <a:alpha val="43137"/>
                    </a:srgbClr>
                  </a:outerShdw>
                </a:effectLst>
                <a:latin typeface="+mn-ea"/>
              </a:endParaRPr>
            </a:p>
          </p:txBody>
        </p:sp>
        <p:sp>
          <p:nvSpPr>
            <p:cNvPr id="40" name="Freeform 70"/>
            <p:cNvSpPr>
              <a:spLocks noEditPoints="1"/>
            </p:cNvSpPr>
            <p:nvPr/>
          </p:nvSpPr>
          <p:spPr bwMode="auto">
            <a:xfrm>
              <a:off x="3546440" y="4004056"/>
              <a:ext cx="257213" cy="298241"/>
            </a:xfrm>
            <a:custGeom>
              <a:gdLst>
                <a:gd name="T0" fmla="*/ 85 w 123"/>
                <a:gd name="T1" fmla="*/ 53 h 143"/>
                <a:gd name="T2" fmla="*/ 62 w 123"/>
                <a:gd name="T3" fmla="*/ 58 h 143"/>
                <a:gd name="T4" fmla="*/ 59 w 123"/>
                <a:gd name="T5" fmla="*/ 59 h 143"/>
                <a:gd name="T6" fmla="*/ 56 w 123"/>
                <a:gd name="T7" fmla="*/ 50 h 143"/>
                <a:gd name="T8" fmla="*/ 52 w 123"/>
                <a:gd name="T9" fmla="*/ 20 h 143"/>
                <a:gd name="T10" fmla="*/ 42 w 123"/>
                <a:gd name="T11" fmla="*/ 21 h 143"/>
                <a:gd name="T12" fmla="*/ 54 w 123"/>
                <a:gd name="T13" fmla="*/ 59 h 143"/>
                <a:gd name="T14" fmla="*/ 45 w 123"/>
                <a:gd name="T15" fmla="*/ 52 h 143"/>
                <a:gd name="T16" fmla="*/ 12 w 123"/>
                <a:gd name="T17" fmla="*/ 112 h 143"/>
                <a:gd name="T18" fmla="*/ 49 w 123"/>
                <a:gd name="T19" fmla="*/ 142 h 143"/>
                <a:gd name="T20" fmla="*/ 60 w 123"/>
                <a:gd name="T21" fmla="*/ 139 h 143"/>
                <a:gd name="T22" fmla="*/ 71 w 123"/>
                <a:gd name="T23" fmla="*/ 142 h 143"/>
                <a:gd name="T24" fmla="*/ 107 w 123"/>
                <a:gd name="T25" fmla="*/ 118 h 143"/>
                <a:gd name="T26" fmla="*/ 85 w 123"/>
                <a:gd name="T27" fmla="*/ 53 h 143"/>
                <a:gd name="T28" fmla="*/ 99 w 123"/>
                <a:gd name="T29" fmla="*/ 0 h 143"/>
                <a:gd name="T30" fmla="*/ 73 w 123"/>
                <a:gd name="T31" fmla="*/ 12 h 143"/>
                <a:gd name="T32" fmla="*/ 61 w 123"/>
                <a:gd name="T33" fmla="*/ 38 h 143"/>
                <a:gd name="T34" fmla="*/ 88 w 123"/>
                <a:gd name="T35" fmla="*/ 26 h 143"/>
                <a:gd name="T36" fmla="*/ 99 w 123"/>
                <a:gd name="T37" fmla="*/ 0 h 1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 h="143">
                  <a:moveTo>
                    <a:pt x="85" y="53"/>
                  </a:moveTo>
                  <a:cubicBezTo>
                    <a:pt x="77" y="52"/>
                    <a:pt x="75" y="54"/>
                    <a:pt x="62" y="58"/>
                  </a:cubicBezTo>
                  <a:cubicBezTo>
                    <a:pt x="61" y="59"/>
                    <a:pt x="60" y="59"/>
                    <a:pt x="59" y="59"/>
                  </a:cubicBezTo>
                  <a:cubicBezTo>
                    <a:pt x="58" y="57"/>
                    <a:pt x="57" y="54"/>
                    <a:pt x="56" y="50"/>
                  </a:cubicBezTo>
                  <a:cubicBezTo>
                    <a:pt x="51" y="35"/>
                    <a:pt x="52" y="20"/>
                    <a:pt x="52" y="20"/>
                  </a:cubicBezTo>
                  <a:cubicBezTo>
                    <a:pt x="52" y="20"/>
                    <a:pt x="48" y="16"/>
                    <a:pt x="42" y="21"/>
                  </a:cubicBezTo>
                  <a:cubicBezTo>
                    <a:pt x="40" y="29"/>
                    <a:pt x="49" y="49"/>
                    <a:pt x="54" y="59"/>
                  </a:cubicBezTo>
                  <a:cubicBezTo>
                    <a:pt x="50" y="57"/>
                    <a:pt x="49" y="52"/>
                    <a:pt x="45" y="52"/>
                  </a:cubicBezTo>
                  <a:cubicBezTo>
                    <a:pt x="15" y="50"/>
                    <a:pt x="0" y="84"/>
                    <a:pt x="12" y="112"/>
                  </a:cubicBezTo>
                  <a:cubicBezTo>
                    <a:pt x="19" y="130"/>
                    <a:pt x="35" y="141"/>
                    <a:pt x="49" y="142"/>
                  </a:cubicBezTo>
                  <a:cubicBezTo>
                    <a:pt x="53" y="143"/>
                    <a:pt x="56" y="139"/>
                    <a:pt x="60" y="139"/>
                  </a:cubicBezTo>
                  <a:cubicBezTo>
                    <a:pt x="64" y="139"/>
                    <a:pt x="69" y="142"/>
                    <a:pt x="71" y="142"/>
                  </a:cubicBezTo>
                  <a:cubicBezTo>
                    <a:pt x="85" y="143"/>
                    <a:pt x="97" y="134"/>
                    <a:pt x="107" y="118"/>
                  </a:cubicBezTo>
                  <a:cubicBezTo>
                    <a:pt x="123" y="91"/>
                    <a:pt x="114" y="55"/>
                    <a:pt x="85" y="53"/>
                  </a:cubicBezTo>
                  <a:close/>
                  <a:moveTo>
                    <a:pt x="99" y="0"/>
                  </a:moveTo>
                  <a:cubicBezTo>
                    <a:pt x="99" y="0"/>
                    <a:pt x="84" y="1"/>
                    <a:pt x="73" y="12"/>
                  </a:cubicBezTo>
                  <a:cubicBezTo>
                    <a:pt x="63" y="22"/>
                    <a:pt x="61" y="38"/>
                    <a:pt x="61" y="38"/>
                  </a:cubicBezTo>
                  <a:cubicBezTo>
                    <a:pt x="61" y="38"/>
                    <a:pt x="77" y="37"/>
                    <a:pt x="88" y="26"/>
                  </a:cubicBezTo>
                  <a:cubicBezTo>
                    <a:pt x="98" y="16"/>
                    <a:pt x="99" y="0"/>
                    <a:pt x="99" y="0"/>
                  </a:cubicBezTo>
                  <a:close/>
                </a:path>
              </a:pathLst>
            </a:custGeom>
            <a:solidFill>
              <a:schemeClr val="bg1"/>
            </a:solidFill>
            <a:ln>
              <a:noFill/>
            </a:ln>
          </p:spPr>
          <p:txBody>
            <a:bodyPr vert="horz" wrap="square" lIns="68563" tIns="34281" rIns="68563" bIns="34281" numCol="1" anchor="t" anchorCtr="0" compatLnSpc="1"/>
            <a:lstStyle/>
            <a:p>
              <a:endParaRPr lang="en-US" sz="1015">
                <a:solidFill>
                  <a:prstClr val="black"/>
                </a:solidFill>
                <a:latin typeface="+mn-ea"/>
              </a:endParaRPr>
            </a:p>
          </p:txBody>
        </p:sp>
      </p:grpSp>
      <p:grpSp>
        <p:nvGrpSpPr>
          <p:cNvPr id="41" name="组合 40"/>
          <p:cNvGrpSpPr/>
          <p:nvPr/>
        </p:nvGrpSpPr>
        <p:grpSpPr>
          <a:xfrm>
            <a:off x="2542911" y="1626762"/>
            <a:ext cx="444364" cy="444364"/>
            <a:chOff x="3391427" y="2696033"/>
            <a:chExt cx="592640" cy="592640"/>
          </a:xfrm>
        </p:grpSpPr>
        <p:sp>
          <p:nvSpPr>
            <p:cNvPr id="42" name="Rectangle 182"/>
            <p:cNvSpPr/>
            <p:nvPr/>
          </p:nvSpPr>
          <p:spPr>
            <a:xfrm>
              <a:off x="3391427" y="2696033"/>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latin typeface="+mn-ea"/>
              </a:endParaRPr>
            </a:p>
          </p:txBody>
        </p:sp>
        <p:sp>
          <p:nvSpPr>
            <p:cNvPr id="43" name="Rectangle 185"/>
            <p:cNvSpPr/>
            <p:nvPr/>
          </p:nvSpPr>
          <p:spPr>
            <a:xfrm>
              <a:off x="3454162" y="2766879"/>
              <a:ext cx="450948" cy="450948"/>
            </a:xfrm>
            <a:prstGeom prst="rect">
              <a:avLst/>
            </a:prstGeom>
            <a:solidFill>
              <a:schemeClr val="accent1"/>
            </a:solidFill>
            <a:ln w="38100">
              <a:gradFill flip="none" rotWithShape="1">
                <a:gsLst>
                  <a:gs pos="0">
                    <a:schemeClr val="bg1">
                      <a:lumMod val="78000"/>
                    </a:schemeClr>
                  </a:gs>
                  <a:gs pos="100000">
                    <a:schemeClr val="bg1">
                      <a:lumMod val="98000"/>
                    </a:schemeClr>
                  </a:gs>
                </a:gsLst>
                <a:lin ang="5400000" scaled="1"/>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effectLst>
                  <a:outerShdw blurRad="38100" dist="38100" dir="2700000" algn="tl">
                    <a:srgbClr val="000000">
                      <a:alpha val="43137"/>
                    </a:srgbClr>
                  </a:outerShdw>
                </a:effectLst>
                <a:latin typeface="+mn-ea"/>
              </a:endParaRPr>
            </a:p>
          </p:txBody>
        </p:sp>
        <p:sp>
          <p:nvSpPr>
            <p:cNvPr id="44" name="Freeform 5"/>
            <p:cNvSpPr>
              <a:spLocks noEditPoints="1"/>
            </p:cNvSpPr>
            <p:nvPr/>
          </p:nvSpPr>
          <p:spPr bwMode="auto">
            <a:xfrm>
              <a:off x="3524597" y="2913125"/>
              <a:ext cx="304697" cy="177189"/>
            </a:xfrm>
            <a:custGeom>
              <a:gdLst>
                <a:gd name="T0" fmla="*/ 135 w 139"/>
                <a:gd name="T1" fmla="*/ 61 h 81"/>
                <a:gd name="T2" fmla="*/ 131 w 139"/>
                <a:gd name="T3" fmla="*/ 56 h 81"/>
                <a:gd name="T4" fmla="*/ 131 w 139"/>
                <a:gd name="T5" fmla="*/ 27 h 81"/>
                <a:gd name="T6" fmla="*/ 139 w 139"/>
                <a:gd name="T7" fmla="*/ 24 h 81"/>
                <a:gd name="T8" fmla="*/ 70 w 139"/>
                <a:gd name="T9" fmla="*/ 0 h 81"/>
                <a:gd name="T10" fmla="*/ 0 w 139"/>
                <a:gd name="T11" fmla="*/ 24 h 81"/>
                <a:gd name="T12" fmla="*/ 70 w 139"/>
                <a:gd name="T13" fmla="*/ 48 h 81"/>
                <a:gd name="T14" fmla="*/ 127 w 139"/>
                <a:gd name="T15" fmla="*/ 28 h 81"/>
                <a:gd name="T16" fmla="*/ 127 w 139"/>
                <a:gd name="T17" fmla="*/ 56 h 81"/>
                <a:gd name="T18" fmla="*/ 123 w 139"/>
                <a:gd name="T19" fmla="*/ 61 h 81"/>
                <a:gd name="T20" fmla="*/ 126 w 139"/>
                <a:gd name="T21" fmla="*/ 64 h 81"/>
                <a:gd name="T22" fmla="*/ 123 w 139"/>
                <a:gd name="T23" fmla="*/ 81 h 81"/>
                <a:gd name="T24" fmla="*/ 135 w 139"/>
                <a:gd name="T25" fmla="*/ 81 h 81"/>
                <a:gd name="T26" fmla="*/ 132 w 139"/>
                <a:gd name="T27" fmla="*/ 64 h 81"/>
                <a:gd name="T28" fmla="*/ 135 w 139"/>
                <a:gd name="T29" fmla="*/ 61 h 81"/>
                <a:gd name="T30" fmla="*/ 28 w 139"/>
                <a:gd name="T31" fmla="*/ 42 h 81"/>
                <a:gd name="T32" fmla="*/ 28 w 139"/>
                <a:gd name="T33" fmla="*/ 69 h 81"/>
                <a:gd name="T34" fmla="*/ 70 w 139"/>
                <a:gd name="T35" fmla="*/ 81 h 81"/>
                <a:gd name="T36" fmla="*/ 111 w 139"/>
                <a:gd name="T37" fmla="*/ 69 h 81"/>
                <a:gd name="T38" fmla="*/ 111 w 139"/>
                <a:gd name="T39" fmla="*/ 42 h 81"/>
                <a:gd name="T40" fmla="*/ 70 w 139"/>
                <a:gd name="T41" fmla="*/ 56 h 81"/>
                <a:gd name="T42" fmla="*/ 28 w 139"/>
                <a:gd name="T43" fmla="*/ 42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81">
                  <a:moveTo>
                    <a:pt x="135" y="61"/>
                  </a:moveTo>
                  <a:cubicBezTo>
                    <a:pt x="135" y="58"/>
                    <a:pt x="134" y="56"/>
                    <a:pt x="131" y="56"/>
                  </a:cubicBezTo>
                  <a:cubicBezTo>
                    <a:pt x="131" y="27"/>
                    <a:pt x="131" y="27"/>
                    <a:pt x="131" y="27"/>
                  </a:cubicBezTo>
                  <a:cubicBezTo>
                    <a:pt x="139" y="24"/>
                    <a:pt x="139" y="24"/>
                    <a:pt x="139" y="24"/>
                  </a:cubicBezTo>
                  <a:cubicBezTo>
                    <a:pt x="70" y="0"/>
                    <a:pt x="70" y="0"/>
                    <a:pt x="70" y="0"/>
                  </a:cubicBezTo>
                  <a:cubicBezTo>
                    <a:pt x="0" y="24"/>
                    <a:pt x="0" y="24"/>
                    <a:pt x="0" y="24"/>
                  </a:cubicBezTo>
                  <a:cubicBezTo>
                    <a:pt x="70" y="48"/>
                    <a:pt x="70" y="48"/>
                    <a:pt x="70" y="48"/>
                  </a:cubicBezTo>
                  <a:cubicBezTo>
                    <a:pt x="127" y="28"/>
                    <a:pt x="127" y="28"/>
                    <a:pt x="127" y="28"/>
                  </a:cubicBezTo>
                  <a:cubicBezTo>
                    <a:pt x="127" y="56"/>
                    <a:pt x="127" y="56"/>
                    <a:pt x="127" y="56"/>
                  </a:cubicBezTo>
                  <a:cubicBezTo>
                    <a:pt x="125" y="56"/>
                    <a:pt x="123" y="58"/>
                    <a:pt x="123" y="61"/>
                  </a:cubicBezTo>
                  <a:cubicBezTo>
                    <a:pt x="123" y="63"/>
                    <a:pt x="125" y="64"/>
                    <a:pt x="126" y="64"/>
                  </a:cubicBezTo>
                  <a:cubicBezTo>
                    <a:pt x="123" y="81"/>
                    <a:pt x="123" y="81"/>
                    <a:pt x="123" y="81"/>
                  </a:cubicBezTo>
                  <a:cubicBezTo>
                    <a:pt x="135" y="81"/>
                    <a:pt x="135" y="81"/>
                    <a:pt x="135" y="81"/>
                  </a:cubicBezTo>
                  <a:cubicBezTo>
                    <a:pt x="132" y="64"/>
                    <a:pt x="132" y="64"/>
                    <a:pt x="132" y="64"/>
                  </a:cubicBezTo>
                  <a:cubicBezTo>
                    <a:pt x="134" y="64"/>
                    <a:pt x="135" y="63"/>
                    <a:pt x="135" y="61"/>
                  </a:cubicBezTo>
                  <a:close/>
                  <a:moveTo>
                    <a:pt x="28" y="42"/>
                  </a:moveTo>
                  <a:cubicBezTo>
                    <a:pt x="28" y="69"/>
                    <a:pt x="28" y="69"/>
                    <a:pt x="28" y="69"/>
                  </a:cubicBezTo>
                  <a:cubicBezTo>
                    <a:pt x="28" y="76"/>
                    <a:pt x="47" y="81"/>
                    <a:pt x="70" y="81"/>
                  </a:cubicBezTo>
                  <a:cubicBezTo>
                    <a:pt x="92" y="81"/>
                    <a:pt x="111" y="76"/>
                    <a:pt x="111" y="69"/>
                  </a:cubicBezTo>
                  <a:cubicBezTo>
                    <a:pt x="111" y="42"/>
                    <a:pt x="111" y="42"/>
                    <a:pt x="111" y="42"/>
                  </a:cubicBezTo>
                  <a:cubicBezTo>
                    <a:pt x="70" y="56"/>
                    <a:pt x="70" y="56"/>
                    <a:pt x="70" y="56"/>
                  </a:cubicBezTo>
                  <a:lnTo>
                    <a:pt x="28" y="42"/>
                  </a:lnTo>
                  <a:close/>
                </a:path>
              </a:pathLst>
            </a:custGeom>
            <a:solidFill>
              <a:schemeClr val="bg1"/>
            </a:solidFill>
            <a:ln>
              <a:noFill/>
            </a:ln>
          </p:spPr>
          <p:txBody>
            <a:bodyPr vert="horz" wrap="square" lIns="68563" tIns="34281" rIns="68563" bIns="34281" numCol="1" anchor="t" anchorCtr="0" compatLnSpc="1"/>
            <a:lstStyle/>
            <a:p>
              <a:endParaRPr lang="en-US" sz="1015">
                <a:solidFill>
                  <a:prstClr val="black"/>
                </a:solidFill>
                <a:latin typeface="+mn-ea"/>
              </a:endParaRPr>
            </a:p>
          </p:txBody>
        </p:sp>
      </p:grpSp>
      <p:grpSp>
        <p:nvGrpSpPr>
          <p:cNvPr id="45" name="组合 44"/>
          <p:cNvGrpSpPr/>
          <p:nvPr/>
        </p:nvGrpSpPr>
        <p:grpSpPr>
          <a:xfrm>
            <a:off x="2542911" y="3362980"/>
            <a:ext cx="444364" cy="444364"/>
            <a:chOff x="3391427" y="5011593"/>
            <a:chExt cx="592640" cy="592640"/>
          </a:xfrm>
        </p:grpSpPr>
        <p:sp>
          <p:nvSpPr>
            <p:cNvPr id="46" name="Rectangle 184"/>
            <p:cNvSpPr/>
            <p:nvPr/>
          </p:nvSpPr>
          <p:spPr>
            <a:xfrm>
              <a:off x="3391427" y="5011593"/>
              <a:ext cx="592640" cy="592640"/>
            </a:xfrm>
            <a:prstGeom prst="rect">
              <a:avLst/>
            </a:prstGeom>
            <a:solidFill>
              <a:schemeClr val="bg1">
                <a:lumMod val="95000"/>
              </a:schemeClr>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latin typeface="+mn-ea"/>
              </a:endParaRPr>
            </a:p>
          </p:txBody>
        </p:sp>
        <p:sp>
          <p:nvSpPr>
            <p:cNvPr id="47" name="Rectangle 185"/>
            <p:cNvSpPr/>
            <p:nvPr/>
          </p:nvSpPr>
          <p:spPr>
            <a:xfrm>
              <a:off x="3454162" y="5082439"/>
              <a:ext cx="450948" cy="450948"/>
            </a:xfrm>
            <a:prstGeom prst="rect">
              <a:avLst/>
            </a:prstGeom>
            <a:solidFill>
              <a:schemeClr val="accent3"/>
            </a:solidFill>
            <a:ln w="38100">
              <a:gradFill flip="none" rotWithShape="1">
                <a:gsLst>
                  <a:gs pos="0">
                    <a:schemeClr val="bg1">
                      <a:lumMod val="78000"/>
                    </a:schemeClr>
                  </a:gs>
                  <a:gs pos="100000">
                    <a:schemeClr val="bg1">
                      <a:lumMod val="98000"/>
                    </a:schemeClr>
                  </a:gs>
                </a:gsLst>
                <a:lin ang="5400000" scaled="1"/>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a:solidFill>
                  <a:prstClr val="white"/>
                </a:solidFill>
                <a:effectLst>
                  <a:outerShdw blurRad="38100" dist="38100" dir="2700000" algn="tl">
                    <a:srgbClr val="000000">
                      <a:alpha val="43137"/>
                    </a:srgbClr>
                  </a:outerShdw>
                </a:effectLst>
                <a:latin typeface="+mn-ea"/>
              </a:endParaRPr>
            </a:p>
          </p:txBody>
        </p:sp>
        <p:sp>
          <p:nvSpPr>
            <p:cNvPr id="48" name="Freeform 28"/>
            <p:cNvSpPr/>
            <p:nvPr/>
          </p:nvSpPr>
          <p:spPr bwMode="auto">
            <a:xfrm>
              <a:off x="3549088" y="5181652"/>
              <a:ext cx="280206" cy="275536"/>
            </a:xfrm>
            <a:custGeom>
              <a:gdLst>
                <a:gd name="T0" fmla="*/ 16 w 136"/>
                <a:gd name="T1" fmla="*/ 57 h 134"/>
                <a:gd name="T2" fmla="*/ 0 w 136"/>
                <a:gd name="T3" fmla="*/ 72 h 134"/>
                <a:gd name="T4" fmla="*/ 25 w 136"/>
                <a:gd name="T5" fmla="*/ 92 h 134"/>
                <a:gd name="T6" fmla="*/ 37 w 136"/>
                <a:gd name="T7" fmla="*/ 78 h 134"/>
                <a:gd name="T8" fmla="*/ 55 w 136"/>
                <a:gd name="T9" fmla="*/ 80 h 134"/>
                <a:gd name="T10" fmla="*/ 42 w 136"/>
                <a:gd name="T11" fmla="*/ 95 h 134"/>
                <a:gd name="T12" fmla="*/ 44 w 136"/>
                <a:gd name="T13" fmla="*/ 115 h 134"/>
                <a:gd name="T14" fmla="*/ 65 w 136"/>
                <a:gd name="T15" fmla="*/ 134 h 134"/>
                <a:gd name="T16" fmla="*/ 92 w 136"/>
                <a:gd name="T17" fmla="*/ 98 h 134"/>
                <a:gd name="T18" fmla="*/ 79 w 136"/>
                <a:gd name="T19" fmla="*/ 92 h 134"/>
                <a:gd name="T20" fmla="*/ 80 w 136"/>
                <a:gd name="T21" fmla="*/ 78 h 134"/>
                <a:gd name="T22" fmla="*/ 96 w 136"/>
                <a:gd name="T23" fmla="*/ 76 h 134"/>
                <a:gd name="T24" fmla="*/ 107 w 136"/>
                <a:gd name="T25" fmla="*/ 90 h 134"/>
                <a:gd name="T26" fmla="*/ 136 w 136"/>
                <a:gd name="T27" fmla="*/ 62 h 134"/>
                <a:gd name="T28" fmla="*/ 103 w 136"/>
                <a:gd name="T29" fmla="*/ 40 h 134"/>
                <a:gd name="T30" fmla="*/ 90 w 136"/>
                <a:gd name="T31" fmla="*/ 54 h 134"/>
                <a:gd name="T32" fmla="*/ 75 w 136"/>
                <a:gd name="T33" fmla="*/ 40 h 134"/>
                <a:gd name="T34" fmla="*/ 93 w 136"/>
                <a:gd name="T35" fmla="*/ 27 h 134"/>
                <a:gd name="T36" fmla="*/ 71 w 136"/>
                <a:gd name="T37" fmla="*/ 0 h 134"/>
                <a:gd name="T38" fmla="*/ 37 w 136"/>
                <a:gd name="T39" fmla="*/ 28 h 134"/>
                <a:gd name="T40" fmla="*/ 30 w 136"/>
                <a:gd name="T41" fmla="*/ 16 h 134"/>
                <a:gd name="T42" fmla="*/ 12 w 136"/>
                <a:gd name="T43" fmla="*/ 15 h 134"/>
                <a:gd name="T44" fmla="*/ 19 w 136"/>
                <a:gd name="T45" fmla="*/ 32 h 134"/>
                <a:gd name="T46" fmla="*/ 16 w 136"/>
                <a:gd name="T47" fmla="*/ 57 h 1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134">
                  <a:moveTo>
                    <a:pt x="16" y="57"/>
                  </a:moveTo>
                  <a:cubicBezTo>
                    <a:pt x="6" y="64"/>
                    <a:pt x="0" y="72"/>
                    <a:pt x="0" y="72"/>
                  </a:cubicBezTo>
                  <a:cubicBezTo>
                    <a:pt x="0" y="72"/>
                    <a:pt x="16" y="94"/>
                    <a:pt x="25" y="92"/>
                  </a:cubicBezTo>
                  <a:cubicBezTo>
                    <a:pt x="33" y="90"/>
                    <a:pt x="33" y="85"/>
                    <a:pt x="37" y="78"/>
                  </a:cubicBezTo>
                  <a:cubicBezTo>
                    <a:pt x="40" y="70"/>
                    <a:pt x="54" y="72"/>
                    <a:pt x="55" y="80"/>
                  </a:cubicBezTo>
                  <a:cubicBezTo>
                    <a:pt x="55" y="87"/>
                    <a:pt x="53" y="94"/>
                    <a:pt x="42" y="95"/>
                  </a:cubicBezTo>
                  <a:cubicBezTo>
                    <a:pt x="32" y="96"/>
                    <a:pt x="31" y="108"/>
                    <a:pt x="44" y="115"/>
                  </a:cubicBezTo>
                  <a:cubicBezTo>
                    <a:pt x="56" y="122"/>
                    <a:pt x="56" y="127"/>
                    <a:pt x="65" y="134"/>
                  </a:cubicBezTo>
                  <a:cubicBezTo>
                    <a:pt x="74" y="124"/>
                    <a:pt x="98" y="105"/>
                    <a:pt x="92" y="98"/>
                  </a:cubicBezTo>
                  <a:cubicBezTo>
                    <a:pt x="86" y="95"/>
                    <a:pt x="85" y="99"/>
                    <a:pt x="79" y="92"/>
                  </a:cubicBezTo>
                  <a:cubicBezTo>
                    <a:pt x="73" y="86"/>
                    <a:pt x="78" y="80"/>
                    <a:pt x="80" y="78"/>
                  </a:cubicBezTo>
                  <a:cubicBezTo>
                    <a:pt x="82" y="75"/>
                    <a:pt x="90" y="70"/>
                    <a:pt x="96" y="76"/>
                  </a:cubicBezTo>
                  <a:cubicBezTo>
                    <a:pt x="102" y="82"/>
                    <a:pt x="96" y="89"/>
                    <a:pt x="107" y="90"/>
                  </a:cubicBezTo>
                  <a:cubicBezTo>
                    <a:pt x="118" y="91"/>
                    <a:pt x="127" y="71"/>
                    <a:pt x="136" y="62"/>
                  </a:cubicBezTo>
                  <a:cubicBezTo>
                    <a:pt x="123" y="49"/>
                    <a:pt x="114" y="34"/>
                    <a:pt x="103" y="40"/>
                  </a:cubicBezTo>
                  <a:cubicBezTo>
                    <a:pt x="91" y="46"/>
                    <a:pt x="98" y="45"/>
                    <a:pt x="90" y="54"/>
                  </a:cubicBezTo>
                  <a:cubicBezTo>
                    <a:pt x="81" y="62"/>
                    <a:pt x="67" y="48"/>
                    <a:pt x="75" y="40"/>
                  </a:cubicBezTo>
                  <a:cubicBezTo>
                    <a:pt x="83" y="32"/>
                    <a:pt x="85" y="36"/>
                    <a:pt x="93" y="27"/>
                  </a:cubicBezTo>
                  <a:cubicBezTo>
                    <a:pt x="101" y="18"/>
                    <a:pt x="83" y="12"/>
                    <a:pt x="71" y="0"/>
                  </a:cubicBezTo>
                  <a:cubicBezTo>
                    <a:pt x="60" y="15"/>
                    <a:pt x="45" y="29"/>
                    <a:pt x="37" y="28"/>
                  </a:cubicBezTo>
                  <a:cubicBezTo>
                    <a:pt x="30" y="26"/>
                    <a:pt x="30" y="22"/>
                    <a:pt x="30" y="16"/>
                  </a:cubicBezTo>
                  <a:cubicBezTo>
                    <a:pt x="30" y="11"/>
                    <a:pt x="18" y="8"/>
                    <a:pt x="12" y="15"/>
                  </a:cubicBezTo>
                  <a:cubicBezTo>
                    <a:pt x="6" y="23"/>
                    <a:pt x="11" y="30"/>
                    <a:pt x="19" y="32"/>
                  </a:cubicBezTo>
                  <a:cubicBezTo>
                    <a:pt x="27" y="33"/>
                    <a:pt x="26" y="50"/>
                    <a:pt x="16" y="57"/>
                  </a:cubicBezTo>
                  <a:close/>
                </a:path>
              </a:pathLst>
            </a:custGeom>
            <a:solidFill>
              <a:schemeClr val="bg1"/>
            </a:solidFill>
            <a:ln>
              <a:noFill/>
            </a:ln>
          </p:spPr>
          <p:txBody>
            <a:bodyPr vert="horz" wrap="square" lIns="68563" tIns="34281" rIns="68563" bIns="34281" numCol="1" anchor="t" anchorCtr="0" compatLnSpc="1"/>
            <a:lstStyle/>
            <a:p>
              <a:endParaRPr lang="en-US" sz="1015">
                <a:solidFill>
                  <a:prstClr val="black"/>
                </a:solidFill>
                <a:latin typeface="+mn-ea"/>
              </a:endParaRPr>
            </a:p>
          </p:txBody>
        </p:sp>
      </p:grpSp>
    </p:spTree>
  </p:cSld>
  <p:clrMapOvr>
    <a:masterClrMapping/>
  </p:clrMapOvr>
  <mc:AlternateContent>
    <mc:Choice xmlns:p14="http://schemas.microsoft.com/office/powerpoint/2010/main" Requires="p14">
      <p:transition advClick="0" advTm="5000" p14:dur="10">
        <p:random/>
      </p:transition>
    </mc:Choice>
    <mc:Fallback>
      <p:transition advClick="0"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nodeType="afterGroup">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nodeType="afterGroup">
                            <p:stCondLst>
                              <p:cond delay="2000"/>
                            </p:stCondLst>
                            <p:childTnLst>
                              <p:par>
                                <p:cTn id="19" presetID="2" presetClass="entr" presetSubtype="2"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1+#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nodeType="afterGroup">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nodeType="afterGroup">
                            <p:stCondLst>
                              <p:cond delay="3500"/>
                            </p:stCondLst>
                            <p:childTnLst>
                              <p:par>
                                <p:cTn id="32" presetID="2" presetClass="entr" presetSubtype="2"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1+#ppt_w/2"/>
                                          </p:val>
                                        </p:tav>
                                        <p:tav tm="100000">
                                          <p:val>
                                            <p:strVal val="#ppt_x"/>
                                          </p:val>
                                        </p:tav>
                                      </p:tavLst>
                                    </p:anim>
                                    <p:anim calcmode="lin" valueType="num">
                                      <p:cBhvr additive="base">
                                        <p:cTn id="35" dur="500" fill="hold"/>
                                        <p:tgtEl>
                                          <p:spTgt spid="26"/>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nodeType="afterGroup">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nodeType="afterGroup">
                            <p:stCondLst>
                              <p:cond delay="5000"/>
                            </p:stCondLst>
                            <p:childTnLst>
                              <p:par>
                                <p:cTn id="45" presetID="2" presetClass="entr" presetSubtype="2"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1+#ppt_w/2"/>
                                          </p:val>
                                        </p:tav>
                                        <p:tav tm="100000">
                                          <p:val>
                                            <p:strVal val="#ppt_x"/>
                                          </p:val>
                                        </p:tav>
                                      </p:tavLst>
                                    </p:anim>
                                    <p:anim calcmode="lin" valueType="num">
                                      <p:cBhvr additive="base">
                                        <p:cTn id="48" dur="500" fill="hold"/>
                                        <p:tgtEl>
                                          <p:spTgt spid="33"/>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par>
                          <p:cTn id="53" fill="hold" nodeType="afterGroup">
                            <p:stCondLst>
                              <p:cond delay="6000"/>
                            </p:stCondLst>
                            <p:childTnLst>
                              <p:par>
                                <p:cTn id="54" presetID="10"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par>
                          <p:cTn id="57" fill="hold" nodeType="afterGroup">
                            <p:stCondLst>
                              <p:cond delay="6500"/>
                            </p:stCondLst>
                            <p:childTnLst>
                              <p:par>
                                <p:cTn id="58" presetID="2" presetClass="entr" presetSubtype="8" fill="hold"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500" fill="hold"/>
                                        <p:tgtEl>
                                          <p:spTgt spid="41"/>
                                        </p:tgtEl>
                                        <p:attrNameLst>
                                          <p:attrName>ppt_x</p:attrName>
                                        </p:attrNameLst>
                                      </p:cBhvr>
                                      <p:tavLst>
                                        <p:tav tm="0">
                                          <p:val>
                                            <p:strVal val="0-#ppt_w/2"/>
                                          </p:val>
                                        </p:tav>
                                        <p:tav tm="100000">
                                          <p:val>
                                            <p:strVal val="#ppt_x"/>
                                          </p:val>
                                        </p:tav>
                                      </p:tavLst>
                                    </p:anim>
                                    <p:anim calcmode="lin" valueType="num">
                                      <p:cBhvr additive="base">
                                        <p:cTn id="61" dur="500" fill="hold"/>
                                        <p:tgtEl>
                                          <p:spTgt spid="41"/>
                                        </p:tgtEl>
                                        <p:attrNameLst>
                                          <p:attrName>ppt_y</p:attrName>
                                        </p:attrNameLst>
                                      </p:cBhvr>
                                      <p:tavLst>
                                        <p:tav tm="0">
                                          <p:val>
                                            <p:strVal val="#ppt_y"/>
                                          </p:val>
                                        </p:tav>
                                        <p:tav tm="100000">
                                          <p:val>
                                            <p:strVal val="#ppt_y"/>
                                          </p:val>
                                        </p:tav>
                                      </p:tavLst>
                                    </p:anim>
                                  </p:childTnLst>
                                </p:cTn>
                              </p:par>
                            </p:childTnLst>
                          </p:cTn>
                        </p:par>
                        <p:par>
                          <p:cTn id="62" fill="hold" nodeType="afterGroup">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0-#ppt_w/2"/>
                                          </p:val>
                                        </p:tav>
                                        <p:tav tm="100000">
                                          <p:val>
                                            <p:strVal val="#ppt_x"/>
                                          </p:val>
                                        </p:tav>
                                      </p:tavLst>
                                    </p:anim>
                                    <p:anim calcmode="lin" valueType="num">
                                      <p:cBhvr additive="base">
                                        <p:cTn id="66" dur="500" fill="hold"/>
                                        <p:tgtEl>
                                          <p:spTgt spid="16"/>
                                        </p:tgtEl>
                                        <p:attrNameLst>
                                          <p:attrName>ppt_y</p:attrName>
                                        </p:attrNameLst>
                                      </p:cBhvr>
                                      <p:tavLst>
                                        <p:tav tm="0">
                                          <p:val>
                                            <p:strVal val="#ppt_y"/>
                                          </p:val>
                                        </p:tav>
                                        <p:tav tm="100000">
                                          <p:val>
                                            <p:strVal val="#ppt_y"/>
                                          </p:val>
                                        </p:tav>
                                      </p:tavLst>
                                    </p:anim>
                                  </p:childTnLst>
                                </p:cTn>
                              </p:par>
                            </p:childTnLst>
                          </p:cTn>
                        </p:par>
                        <p:par>
                          <p:cTn id="67" fill="hold" nodeType="afterGroup">
                            <p:stCondLst>
                              <p:cond delay="7500"/>
                            </p:stCondLst>
                            <p:childTnLst>
                              <p:par>
                                <p:cTn id="68" presetID="2" presetClass="entr" presetSubtype="8"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0-#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nodeType="afterGroup">
                            <p:stCondLst>
                              <p:cond delay="8000"/>
                            </p:stCondLst>
                            <p:childTnLst>
                              <p:par>
                                <p:cTn id="73" presetID="2" presetClass="entr" presetSubtype="8" fill="hold"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500" fill="hold"/>
                                        <p:tgtEl>
                                          <p:spTgt spid="37"/>
                                        </p:tgtEl>
                                        <p:attrNameLst>
                                          <p:attrName>ppt_x</p:attrName>
                                        </p:attrNameLst>
                                      </p:cBhvr>
                                      <p:tavLst>
                                        <p:tav tm="0">
                                          <p:val>
                                            <p:strVal val="0-#ppt_w/2"/>
                                          </p:val>
                                        </p:tav>
                                        <p:tav tm="100000">
                                          <p:val>
                                            <p:strVal val="#ppt_x"/>
                                          </p:val>
                                        </p:tav>
                                      </p:tavLst>
                                    </p:anim>
                                    <p:anim calcmode="lin" valueType="num">
                                      <p:cBhvr additive="base">
                                        <p:cTn id="76" dur="500" fill="hold"/>
                                        <p:tgtEl>
                                          <p:spTgt spid="37"/>
                                        </p:tgtEl>
                                        <p:attrNameLst>
                                          <p:attrName>ppt_y</p:attrName>
                                        </p:attrNameLst>
                                      </p:cBhvr>
                                      <p:tavLst>
                                        <p:tav tm="0">
                                          <p:val>
                                            <p:strVal val="#ppt_y"/>
                                          </p:val>
                                        </p:tav>
                                        <p:tav tm="100000">
                                          <p:val>
                                            <p:strVal val="#ppt_y"/>
                                          </p:val>
                                        </p:tav>
                                      </p:tavLst>
                                    </p:anim>
                                  </p:childTnLst>
                                </p:cTn>
                              </p:par>
                            </p:childTnLst>
                          </p:cTn>
                        </p:par>
                        <p:par>
                          <p:cTn id="77" fill="hold" nodeType="afterGroup">
                            <p:stCondLst>
                              <p:cond delay="8500"/>
                            </p:stCondLst>
                            <p:childTnLst>
                              <p:par>
                                <p:cTn id="78" presetID="10"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500"/>
                                        <p:tgtEl>
                                          <p:spTgt spid="18"/>
                                        </p:tgtEl>
                                      </p:cBhvr>
                                    </p:animEffect>
                                  </p:childTnLst>
                                </p:cTn>
                              </p:par>
                            </p:childTnLst>
                          </p:cTn>
                        </p:par>
                        <p:par>
                          <p:cTn id="81" fill="hold" nodeType="afterGroup">
                            <p:stCondLst>
                              <p:cond delay="9000"/>
                            </p:stCondLst>
                            <p:childTnLst>
                              <p:par>
                                <p:cTn id="82" presetID="10" presetClass="entr" presetSubtype="0" fill="hold" grpId="0" nodeType="after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childTnLst>
                          </p:cTn>
                        </p:par>
                        <p:par>
                          <p:cTn id="85" fill="hold" nodeType="afterGroup">
                            <p:stCondLst>
                              <p:cond delay="9500"/>
                            </p:stCondLst>
                            <p:childTnLst>
                              <p:par>
                                <p:cTn id="86" presetID="2" presetClass="entr" presetSubtype="8" fill="hold"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additive="base">
                                        <p:cTn id="88" dur="500" fill="hold"/>
                                        <p:tgtEl>
                                          <p:spTgt spid="45"/>
                                        </p:tgtEl>
                                        <p:attrNameLst>
                                          <p:attrName>ppt_x</p:attrName>
                                        </p:attrNameLst>
                                      </p:cBhvr>
                                      <p:tavLst>
                                        <p:tav tm="0">
                                          <p:val>
                                            <p:strVal val="0-#ppt_w/2"/>
                                          </p:val>
                                        </p:tav>
                                        <p:tav tm="100000">
                                          <p:val>
                                            <p:strVal val="#ppt_x"/>
                                          </p:val>
                                        </p:tav>
                                      </p:tavLst>
                                    </p:anim>
                                    <p:anim calcmode="lin" valueType="num">
                                      <p:cBhvr additive="base">
                                        <p:cTn id="89" dur="500" fill="hold"/>
                                        <p:tgtEl>
                                          <p:spTgt spid="45"/>
                                        </p:tgtEl>
                                        <p:attrNameLst>
                                          <p:attrName>ppt_y</p:attrName>
                                        </p:attrNameLst>
                                      </p:cBhvr>
                                      <p:tavLst>
                                        <p:tav tm="0">
                                          <p:val>
                                            <p:strVal val="#ppt_y"/>
                                          </p:val>
                                        </p:tav>
                                        <p:tav tm="100000">
                                          <p:val>
                                            <p:strVal val="#ppt_y"/>
                                          </p:val>
                                        </p:tav>
                                      </p:tavLst>
                                    </p:anim>
                                  </p:childTnLst>
                                </p:cTn>
                              </p:par>
                            </p:childTnLst>
                          </p:cTn>
                        </p:par>
                        <p:par>
                          <p:cTn id="90" fill="hold" nodeType="afterGroup">
                            <p:stCondLst>
                              <p:cond delay="10000"/>
                            </p:stCondLst>
                            <p:childTnLst>
                              <p:par>
                                <p:cTn id="91" presetID="10" presetClass="entr" presetSubtype="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fade">
                                      <p:cBhvr>
                                        <p:cTn id="93" dur="500"/>
                                        <p:tgtEl>
                                          <p:spTgt spid="20"/>
                                        </p:tgtEl>
                                      </p:cBhvr>
                                    </p:animEffect>
                                  </p:childTnLst>
                                </p:cTn>
                              </p:par>
                            </p:childTnLst>
                          </p:cTn>
                        </p:par>
                        <p:par>
                          <p:cTn id="94" fill="hold" nodeType="afterGroup">
                            <p:stCondLst>
                              <p:cond delay="10500"/>
                            </p:stCondLst>
                            <p:childTnLst>
                              <p:par>
                                <p:cTn id="95" presetID="10" presetClass="entr" presetSubtype="0" fill="hold" grpId="0" nodeType="after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stretch>
            <a:fillRect/>
          </a:stretch>
        </p:blipFill>
        <p:spPr>
          <a:xfrm>
            <a:off x="3860" y="0"/>
            <a:ext cx="9141291" cy="5143500"/>
          </a:xfrm>
          <a:prstGeom prst="rect">
            <a:avLst/>
          </a:prstGeom>
        </p:spPr>
      </p:pic>
      <p:pic>
        <p:nvPicPr>
          <p:cNvPr id="723" name="图片 722" descr="图片包含 LEGO, 玩具&#10;&#10;已生成极高可信度的说明"/>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0137" y="-529081"/>
            <a:ext cx="6478210" cy="6478210"/>
          </a:xfrm>
          <a:prstGeom prst="rect">
            <a:avLst/>
          </a:prstGeom>
        </p:spPr>
      </p:pic>
      <p:sp>
        <p:nvSpPr>
          <p:cNvPr id="148" name="文本框 147"/>
          <p:cNvSpPr txBox="1"/>
          <p:nvPr/>
        </p:nvSpPr>
        <p:spPr>
          <a:xfrm>
            <a:off x="394427" y="2620292"/>
            <a:ext cx="6787661" cy="923330"/>
          </a:xfrm>
          <a:prstGeom prst="rect">
            <a:avLst/>
          </a:prstGeom>
          <a:noFill/>
        </p:spPr>
        <p:txBody>
          <a:bodyPr wrap="square" rtlCol="0">
            <a:spAutoFit/>
          </a:bodyPr>
          <a:lstStyle/>
          <a:p>
            <a:r>
              <a:rPr lang="zh-CN" altLang="en-US" sz="5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工作总结</a:t>
            </a:r>
            <a:r>
              <a:rPr lang="en-US" altLang="zh-CN" sz="5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5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汇报</a:t>
            </a:r>
            <a:endParaRPr lang="zh-CN" altLang="en-US" sz="5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9" name="文本框 148"/>
          <p:cNvSpPr txBox="1"/>
          <p:nvPr/>
        </p:nvSpPr>
        <p:spPr>
          <a:xfrm>
            <a:off x="396699" y="3574384"/>
            <a:ext cx="6787661" cy="369332"/>
          </a:xfrm>
          <a:prstGeom prst="rect">
            <a:avLst/>
          </a:prstGeom>
          <a:noFill/>
        </p:spPr>
        <p:txBody>
          <a:bodyPr wrap="square" rtlCol="0">
            <a:spAutoFit/>
          </a:bodyPr>
          <a:lstStyle/>
          <a:p>
            <a:r>
              <a:rPr lang="en-US" altLang="zh-CN" sz="1800" b="1">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POWERPOINT TEMPLATE</a:t>
            </a:r>
            <a:endParaRPr lang="zh-CN" altLang="en-US" sz="1800" b="1">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0" name="文本框 149"/>
          <p:cNvSpPr txBox="1"/>
          <p:nvPr/>
        </p:nvSpPr>
        <p:spPr>
          <a:xfrm>
            <a:off x="403219" y="2207254"/>
            <a:ext cx="6787661" cy="415498"/>
          </a:xfrm>
          <a:prstGeom prst="rect">
            <a:avLst/>
          </a:prstGeom>
          <a:noFill/>
        </p:spPr>
        <p:txBody>
          <a:bodyPr wrap="square" rtlCol="0">
            <a:spAutoFit/>
          </a:bodyPr>
          <a:lstStyle/>
          <a:p>
            <a:r>
              <a:rPr lang="en-US" altLang="zh-CN" sz="2100" b="1">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YOUR COMPANY LOGO HERE</a:t>
            </a:r>
            <a:endParaRPr lang="zh-CN" altLang="en-US" sz="2100" b="1">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1" name="TextBox 32"/>
          <p:cNvSpPr txBox="1"/>
          <p:nvPr/>
        </p:nvSpPr>
        <p:spPr>
          <a:xfrm>
            <a:off x="371899" y="3945115"/>
            <a:ext cx="2319866" cy="253916"/>
          </a:xfrm>
          <a:prstGeom prst="rect">
            <a:avLst/>
          </a:prstGeom>
          <a:noFill/>
        </p:spPr>
        <p:txBody>
          <a:bodyPr wrap="none" rtlCol="0">
            <a:spAutoFit/>
          </a:bodyPr>
          <a:lstStyle/>
          <a:p>
            <a:pPr algn="ctr" eaLnBrk="1" hangingPunct="1">
              <a:buFont typeface="Arial" panose="020b0604020202020204" pitchFamily="34" charset="0"/>
              <a:buNone/>
            </a:pPr>
            <a:r>
              <a:rPr lang="zh-CN" altLang="en-US" sz="105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适用于商务总结</a:t>
            </a:r>
            <a:r>
              <a:rPr lang="en-US" altLang="zh-CN" sz="105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5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工作总结</a:t>
            </a:r>
            <a:r>
              <a:rPr lang="en-US" altLang="zh-CN" sz="105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05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工作计划</a:t>
            </a:r>
            <a:endParaRPr lang="zh-CN" altLang="en-US" sz="105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2" name="TextBox 12"/>
          <p:cNvSpPr txBox="1"/>
          <p:nvPr/>
        </p:nvSpPr>
        <p:spPr>
          <a:xfrm>
            <a:off x="371899" y="989515"/>
            <a:ext cx="1585690" cy="1107996"/>
          </a:xfrm>
          <a:prstGeom prst="rect">
            <a:avLst/>
          </a:prstGeom>
          <a:noFill/>
        </p:spPr>
        <p:txBody>
          <a:bodyPr wrap="none" rtlCol="0">
            <a:spAutoFit/>
          </a:bodyPr>
          <a:lstStyle/>
          <a:p>
            <a:r>
              <a:rPr lang="en-US" altLang="zh-CN" sz="6600" b="1" spc="-225">
                <a:solidFill>
                  <a:schemeClr val="accent1"/>
                </a:solidFill>
                <a:latin typeface="Agency FB" pitchFamily="34" charset="0"/>
              </a:rPr>
              <a:t>LOGO</a:t>
            </a:r>
            <a:endParaRPr lang="zh-CN" altLang="en-US" sz="6600" b="1" spc="-225">
              <a:solidFill>
                <a:schemeClr val="accent1"/>
              </a:solidFill>
              <a:latin typeface="Agency FB" pitchFamily="34" charset="0"/>
            </a:endParaRPr>
          </a:p>
        </p:txBody>
      </p:sp>
      <p:sp>
        <p:nvSpPr>
          <p:cNvPr id="153" name="TextBox 33"/>
          <p:cNvSpPr txBox="1"/>
          <p:nvPr/>
        </p:nvSpPr>
        <p:spPr>
          <a:xfrm>
            <a:off x="390734" y="4233898"/>
            <a:ext cx="3319402" cy="229870"/>
          </a:xfrm>
          <a:prstGeom prst="rect">
            <a:avLst/>
          </a:prstGeom>
          <a:noFill/>
        </p:spPr>
        <p:txBody>
          <a:bodyPr wrap="square" rtlCol="0">
            <a:spAutoFit/>
          </a:bodyPr>
          <a:lstStyle/>
          <a:p>
            <a:r>
              <a:rPr lang="zh-CN" altLang="en-US" sz="900">
                <a:solidFill>
                  <a:schemeClr val="tx1">
                    <a:lumMod val="85000"/>
                    <a:lumOff val="15000"/>
                  </a:schemeClr>
                </a:solidFill>
                <a:latin typeface="微软雅黑" panose="020b0503020204020204" pitchFamily="34" charset="-122"/>
                <a:ea typeface="微软雅黑" panose="020b0503020204020204" pitchFamily="34" charset="-122"/>
              </a:rPr>
              <a:t>汇报人：</a:t>
            </a:r>
            <a:r>
              <a:rPr lang="en-US" altLang="zh-CN" sz="90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900">
                <a:solidFill>
                  <a:schemeClr val="tx1">
                    <a:lumMod val="85000"/>
                    <a:lumOff val="15000"/>
                  </a:schemeClr>
                </a:solidFill>
                <a:latin typeface="微软雅黑" panose="020b0503020204020204" pitchFamily="34" charset="-122"/>
                <a:ea typeface="微软雅黑" panose="020b0503020204020204" pitchFamily="34" charset="-122"/>
              </a:rPr>
              <a:t>汇             时间：</a:t>
            </a:r>
            <a:r>
              <a:rPr lang="en-US" altLang="zh-CN" sz="900">
                <a:solidFill>
                  <a:schemeClr val="tx1">
                    <a:lumMod val="85000"/>
                    <a:lumOff val="15000"/>
                  </a:schemeClr>
                </a:solidFill>
                <a:latin typeface="微软雅黑" panose="020b0503020204020204" pitchFamily="34" charset="-122"/>
                <a:ea typeface="微软雅黑" panose="020b0503020204020204" pitchFamily="34" charset="-122"/>
              </a:rPr>
              <a:t>20xx</a:t>
            </a:r>
            <a:r>
              <a:rPr lang="zh-CN" altLang="en-US" sz="90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sz="900">
                <a:solidFill>
                  <a:schemeClr val="tx1">
                    <a:lumMod val="85000"/>
                    <a:lumOff val="15000"/>
                  </a:schemeClr>
                </a:solidFill>
                <a:latin typeface="微软雅黑" panose="020b0503020204020204" pitchFamily="34" charset="-122"/>
                <a:ea typeface="微软雅黑" panose="020b0503020204020204" pitchFamily="34" charset="-122"/>
              </a:rPr>
              <a:t>xx</a:t>
            </a:r>
            <a:r>
              <a:rPr lang="zh-CN" altLang="en-US" sz="90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900">
                <a:solidFill>
                  <a:schemeClr val="tx1">
                    <a:lumMod val="85000"/>
                    <a:lumOff val="15000"/>
                  </a:schemeClr>
                </a:solidFill>
                <a:latin typeface="微软雅黑" panose="020b0503020204020204" pitchFamily="34" charset="-122"/>
                <a:ea typeface="微软雅黑" panose="020b0503020204020204" pitchFamily="34" charset="-122"/>
              </a:rPr>
              <a:t>xx</a:t>
            </a:r>
            <a:r>
              <a:rPr lang="zh-CN" altLang="en-US" sz="900">
                <a:solidFill>
                  <a:schemeClr val="tx1">
                    <a:lumMod val="85000"/>
                    <a:lumOff val="15000"/>
                  </a:schemeClr>
                </a:solidFill>
                <a:latin typeface="微软雅黑" panose="020b0503020204020204" pitchFamily="34" charset="-122"/>
                <a:ea typeface="微软雅黑" panose="020b0503020204020204" pitchFamily="34" charset="-122"/>
              </a:rPr>
              <a:t>日</a:t>
            </a:r>
            <a:endParaRPr lang="zh-CN" altLang="en-US" sz="9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92" name="Freeform 425"/>
          <p:cNvSpPr/>
          <p:nvPr/>
        </p:nvSpPr>
        <p:spPr bwMode="auto">
          <a:xfrm rot="20609212">
            <a:off x="2771408" y="184979"/>
            <a:ext cx="1207294" cy="1247775"/>
          </a:xfrm>
          <a:custGeom>
            <a:gdLst>
              <a:gd name="T0" fmla="*/ 660 w 1014"/>
              <a:gd name="T1" fmla="*/ 951 h 1048"/>
              <a:gd name="T2" fmla="*/ 1014 w 1014"/>
              <a:gd name="T3" fmla="*/ 353 h 1048"/>
              <a:gd name="T4" fmla="*/ 865 w 1014"/>
              <a:gd name="T5" fmla="*/ 257 h 1048"/>
              <a:gd name="T6" fmla="*/ 614 w 1014"/>
              <a:gd name="T7" fmla="*/ 96 h 1048"/>
              <a:gd name="T8" fmla="*/ 464 w 1014"/>
              <a:gd name="T9" fmla="*/ 0 h 1048"/>
              <a:gd name="T10" fmla="*/ 69 w 1014"/>
              <a:gd name="T11" fmla="*/ 574 h 1048"/>
              <a:gd name="T12" fmla="*/ 0 w 1014"/>
              <a:gd name="T13" fmla="*/ 652 h 1048"/>
              <a:gd name="T14" fmla="*/ 182 w 1014"/>
              <a:gd name="T15" fmla="*/ 769 h 1048"/>
              <a:gd name="T16" fmla="*/ 434 w 1014"/>
              <a:gd name="T17" fmla="*/ 930 h 1048"/>
              <a:gd name="T18" fmla="*/ 617 w 1014"/>
              <a:gd name="T19" fmla="*/ 1048 h 1048"/>
              <a:gd name="T20" fmla="*/ 660 w 1014"/>
              <a:gd name="T21" fmla="*/ 951 h 10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4" h="1048">
                <a:moveTo>
                  <a:pt x="660" y="951"/>
                </a:moveTo>
                <a:lnTo>
                  <a:pt x="1014" y="353"/>
                </a:lnTo>
                <a:lnTo>
                  <a:pt x="865" y="257"/>
                </a:lnTo>
                <a:lnTo>
                  <a:pt x="614" y="96"/>
                </a:lnTo>
                <a:lnTo>
                  <a:pt x="464" y="0"/>
                </a:lnTo>
                <a:lnTo>
                  <a:pt x="69" y="574"/>
                </a:lnTo>
                <a:lnTo>
                  <a:pt x="0" y="652"/>
                </a:lnTo>
                <a:lnTo>
                  <a:pt x="182" y="769"/>
                </a:lnTo>
                <a:lnTo>
                  <a:pt x="434" y="930"/>
                </a:lnTo>
                <a:lnTo>
                  <a:pt x="617" y="1048"/>
                </a:lnTo>
                <a:lnTo>
                  <a:pt x="660" y="9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p>
        </p:txBody>
      </p:sp>
    </p:spTree>
  </p:cSld>
  <p:clrMapOvr>
    <a:masterClrMapping/>
  </p:clrMapOvr>
  <mc:AlternateContent>
    <mc:Choice xmlns:p14="http://schemas.microsoft.com/office/powerpoint/2010/main" Requires="p14">
      <p:transition advClick="0" advTm="10000" p14:dur="10">
        <p:random/>
      </p:transition>
    </mc:Choice>
    <mc:Fallback>
      <p:transition advClick="0" advTm="10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723"/>
                                        </p:tgtEl>
                                        <p:attrNameLst>
                                          <p:attrName>style.visibility</p:attrName>
                                        </p:attrNameLst>
                                      </p:cBhvr>
                                      <p:to>
                                        <p:strVal val="visible"/>
                                      </p:to>
                                    </p:set>
                                    <p:animEffect transition="in" filter="fade">
                                      <p:cBhvr>
                                        <p:cTn id="7" dur="1000"/>
                                        <p:tgtEl>
                                          <p:spTgt spid="723"/>
                                        </p:tgtEl>
                                      </p:cBhvr>
                                    </p:animEffect>
                                    <p:anim calcmode="lin" valueType="num">
                                      <p:cBhvr>
                                        <p:cTn id="8" dur="1000" fill="hold"/>
                                        <p:tgtEl>
                                          <p:spTgt spid="723"/>
                                        </p:tgtEl>
                                        <p:attrNameLst>
                                          <p:attrName>ppt_x</p:attrName>
                                        </p:attrNameLst>
                                      </p:cBhvr>
                                      <p:tavLst>
                                        <p:tav tm="0">
                                          <p:val>
                                            <p:strVal val="#ppt_x"/>
                                          </p:val>
                                        </p:tav>
                                        <p:tav tm="100000">
                                          <p:val>
                                            <p:strVal val="#ppt_x"/>
                                          </p:val>
                                        </p:tav>
                                      </p:tavLst>
                                    </p:anim>
                                    <p:anim calcmode="lin" valueType="num">
                                      <p:cBhvr>
                                        <p:cTn id="9" dur="1000" fill="hold"/>
                                        <p:tgtEl>
                                          <p:spTgt spid="72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152"/>
                                        </p:tgtEl>
                                        <p:attrNameLst>
                                          <p:attrName>style.visibility</p:attrName>
                                        </p:attrNameLst>
                                      </p:cBhvr>
                                      <p:to>
                                        <p:strVal val="visible"/>
                                      </p:to>
                                    </p:set>
                                    <p:animEffect transition="in" filter="fade">
                                      <p:cBhvr>
                                        <p:cTn id="13" dur="1000"/>
                                        <p:tgtEl>
                                          <p:spTgt spid="152"/>
                                        </p:tgtEl>
                                      </p:cBhvr>
                                    </p:animEffect>
                                    <p:anim calcmode="lin" valueType="num">
                                      <p:cBhvr>
                                        <p:cTn id="14" dur="1000" fill="hold"/>
                                        <p:tgtEl>
                                          <p:spTgt spid="152"/>
                                        </p:tgtEl>
                                        <p:attrNameLst>
                                          <p:attrName>ppt_w</p:attrName>
                                        </p:attrNameLst>
                                      </p:cBhvr>
                                      <p:tavLst>
                                        <p:tav tm="0" fmla="#ppt_w*sin(2.5*pi*$)">
                                          <p:val>
                                            <p:fltVal val="0"/>
                                          </p:val>
                                        </p:tav>
                                        <p:tav tm="100000">
                                          <p:val>
                                            <p:fltVal val="1"/>
                                          </p:val>
                                        </p:tav>
                                      </p:tavLst>
                                    </p:anim>
                                    <p:anim calcmode="lin" valueType="num">
                                      <p:cBhvr>
                                        <p:cTn id="15" dur="1000" fill="hold"/>
                                        <p:tgtEl>
                                          <p:spTgt spid="152"/>
                                        </p:tgtEl>
                                        <p:attrNameLst>
                                          <p:attrName>ppt_h</p:attrName>
                                        </p:attrNameLst>
                                      </p:cBhvr>
                                      <p:tavLst>
                                        <p:tav tm="0">
                                          <p:val>
                                            <p:strVal val="#ppt_h"/>
                                          </p:val>
                                        </p:tav>
                                        <p:tav tm="100000">
                                          <p:val>
                                            <p:strVal val="#ppt_h"/>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150"/>
                                        </p:tgtEl>
                                        <p:attrNameLst>
                                          <p:attrName>style.visibility</p:attrName>
                                        </p:attrNameLst>
                                      </p:cBhvr>
                                      <p:to>
                                        <p:strVal val="visible"/>
                                      </p:to>
                                    </p:set>
                                    <p:animEffect transition="in" filter="fade">
                                      <p:cBhvr>
                                        <p:cTn id="18" dur="500"/>
                                        <p:tgtEl>
                                          <p:spTgt spid="150"/>
                                        </p:tgtEl>
                                      </p:cBhvr>
                                    </p:animEffect>
                                  </p:childTnLst>
                                </p:cTn>
                              </p:par>
                            </p:childTnLst>
                          </p:cTn>
                        </p:par>
                        <p:par>
                          <p:cTn id="19" fill="hold" nodeType="afterGroup">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48"/>
                                        </p:tgtEl>
                                        <p:attrNameLst>
                                          <p:attrName>style.visibility</p:attrName>
                                        </p:attrNameLst>
                                      </p:cBhvr>
                                      <p:to>
                                        <p:strVal val="visible"/>
                                      </p:to>
                                    </p:set>
                                    <p:anim calcmode="lin" valueType="num">
                                      <p:cBhvr>
                                        <p:cTn id="22" dur="500" fill="hold"/>
                                        <p:tgtEl>
                                          <p:spTgt spid="148"/>
                                        </p:tgtEl>
                                        <p:attrNameLst>
                                          <p:attrName>ppt_w</p:attrName>
                                        </p:attrNameLst>
                                      </p:cBhvr>
                                      <p:tavLst>
                                        <p:tav tm="0">
                                          <p:val>
                                            <p:fltVal val="0"/>
                                          </p:val>
                                        </p:tav>
                                        <p:tav tm="100000">
                                          <p:val>
                                            <p:strVal val="#ppt_w"/>
                                          </p:val>
                                        </p:tav>
                                      </p:tavLst>
                                    </p:anim>
                                    <p:anim calcmode="lin" valueType="num">
                                      <p:cBhvr>
                                        <p:cTn id="23" dur="500" fill="hold"/>
                                        <p:tgtEl>
                                          <p:spTgt spid="148"/>
                                        </p:tgtEl>
                                        <p:attrNameLst>
                                          <p:attrName>ppt_h</p:attrName>
                                        </p:attrNameLst>
                                      </p:cBhvr>
                                      <p:tavLst>
                                        <p:tav tm="0">
                                          <p:val>
                                            <p:fltVal val="0"/>
                                          </p:val>
                                        </p:tav>
                                        <p:tav tm="100000">
                                          <p:val>
                                            <p:strVal val="#ppt_h"/>
                                          </p:val>
                                        </p:tav>
                                      </p:tavLst>
                                    </p:anim>
                                    <p:animEffect transition="in" filter="fade">
                                      <p:cBhvr>
                                        <p:cTn id="24" dur="500"/>
                                        <p:tgtEl>
                                          <p:spTgt spid="14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49"/>
                                        </p:tgtEl>
                                        <p:attrNameLst>
                                          <p:attrName>style.visibility</p:attrName>
                                        </p:attrNameLst>
                                      </p:cBhvr>
                                      <p:to>
                                        <p:strVal val="visible"/>
                                      </p:to>
                                    </p:set>
                                    <p:animEffect transition="in" filter="wipe(down)">
                                      <p:cBhvr>
                                        <p:cTn id="27" dur="500"/>
                                        <p:tgtEl>
                                          <p:spTgt spid="149"/>
                                        </p:tgtEl>
                                      </p:cBhvr>
                                    </p:animEffect>
                                  </p:childTnLst>
                                </p:cTn>
                              </p:par>
                            </p:childTnLst>
                          </p:cTn>
                        </p:par>
                        <p:par>
                          <p:cTn id="28" fill="hold" nodeType="afterGroup">
                            <p:stCondLst>
                              <p:cond delay="2500"/>
                            </p:stCondLst>
                            <p:childTnLst>
                              <p:par>
                                <p:cTn id="29" presetID="40" presetClass="entr" presetSubtype="0" fill="hold" grpId="0" nodeType="afterEffect">
                                  <p:stCondLst>
                                    <p:cond delay="0"/>
                                  </p:stCondLst>
                                  <p:iterate type="lt">
                                    <p:tmPct val="10000"/>
                                  </p:iterate>
                                  <p:childTnLst>
                                    <p:set>
                                      <p:cBhvr>
                                        <p:cTn id="30" dur="1" fill="hold">
                                          <p:stCondLst>
                                            <p:cond delay="0"/>
                                          </p:stCondLst>
                                        </p:cTn>
                                        <p:tgtEl>
                                          <p:spTgt spid="151"/>
                                        </p:tgtEl>
                                        <p:attrNameLst>
                                          <p:attrName>style.visibility</p:attrName>
                                        </p:attrNameLst>
                                      </p:cBhvr>
                                      <p:to>
                                        <p:strVal val="visible"/>
                                      </p:to>
                                    </p:set>
                                    <p:animEffect transition="in" filter="fade">
                                      <p:cBhvr>
                                        <p:cTn id="31" dur="1000"/>
                                        <p:tgtEl>
                                          <p:spTgt spid="151"/>
                                        </p:tgtEl>
                                      </p:cBhvr>
                                    </p:animEffect>
                                    <p:anim calcmode="lin" valueType="num">
                                      <p:cBhvr>
                                        <p:cTn id="32" dur="1000" fill="hold"/>
                                        <p:tgtEl>
                                          <p:spTgt spid="151"/>
                                        </p:tgtEl>
                                        <p:attrNameLst>
                                          <p:attrName>ppt_x</p:attrName>
                                        </p:attrNameLst>
                                      </p:cBhvr>
                                      <p:tavLst>
                                        <p:tav tm="0">
                                          <p:val>
                                            <p:strVal val="#ppt_x-.1"/>
                                          </p:val>
                                        </p:tav>
                                        <p:tav tm="100000">
                                          <p:val>
                                            <p:strVal val="#ppt_x"/>
                                          </p:val>
                                        </p:tav>
                                      </p:tavLst>
                                    </p:anim>
                                    <p:anim calcmode="lin" valueType="num">
                                      <p:cBhvr>
                                        <p:cTn id="33" dur="1000" fill="hold"/>
                                        <p:tgtEl>
                                          <p:spTgt spid="151"/>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53"/>
                                        </p:tgtEl>
                                        <p:attrNameLst>
                                          <p:attrName>style.visibility</p:attrName>
                                        </p:attrNameLst>
                                      </p:cBhvr>
                                      <p:to>
                                        <p:strVal val="visible"/>
                                      </p:to>
                                    </p:set>
                                    <p:animEffect transition="in" filter="fade">
                                      <p:cBhvr>
                                        <p:cTn id="37" dur="1000"/>
                                        <p:tgtEl>
                                          <p:spTgt spid="153"/>
                                        </p:tgtEl>
                                      </p:cBhvr>
                                    </p:animEffect>
                                    <p:anim calcmode="lin" valueType="num">
                                      <p:cBhvr>
                                        <p:cTn id="38" dur="1000" fill="hold"/>
                                        <p:tgtEl>
                                          <p:spTgt spid="153"/>
                                        </p:tgtEl>
                                        <p:attrNameLst>
                                          <p:attrName>ppt_x</p:attrName>
                                        </p:attrNameLst>
                                      </p:cBhvr>
                                      <p:tavLst>
                                        <p:tav tm="0">
                                          <p:val>
                                            <p:strVal val="#ppt_x"/>
                                          </p:val>
                                        </p:tav>
                                        <p:tav tm="100000">
                                          <p:val>
                                            <p:strVal val="#ppt_x"/>
                                          </p:val>
                                        </p:tav>
                                      </p:tavLst>
                                    </p:anim>
                                    <p:anim calcmode="lin" valueType="num">
                                      <p:cBhvr>
                                        <p:cTn id="39" dur="1000" fill="hold"/>
                                        <p:tgtEl>
                                          <p:spTgt spid="1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149" grpId="0"/>
      <p:bldP spid="150" grpId="0"/>
      <p:bldP spid="151" grpId="0"/>
      <p:bldP spid="152" grpId="0"/>
      <p:bldP spid="153"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317"/>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68" tIns="34284" rIns="68568" bIns="34284"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     </a:t>
            </a: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7"/>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2" name="Isosceles Triangle 121"/>
          <p:cNvSpPr/>
          <p:nvPr/>
        </p:nvSpPr>
        <p:spPr>
          <a:xfrm rot="18000000">
            <a:off x="6702698" y="1577390"/>
            <a:ext cx="347215" cy="29930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algn="ctr"/>
            <a:endParaRPr lang="en-US"/>
          </a:p>
        </p:txBody>
      </p:sp>
      <p:sp>
        <p:nvSpPr>
          <p:cNvPr id="63" name="文本框 62"/>
          <p:cNvSpPr txBox="1"/>
          <p:nvPr/>
        </p:nvSpPr>
        <p:spPr>
          <a:xfrm>
            <a:off x="3997283" y="1463778"/>
            <a:ext cx="2846465" cy="707886"/>
          </a:xfrm>
          <a:prstGeom prst="rect">
            <a:avLst/>
          </a:prstGeom>
          <a:noFill/>
        </p:spPr>
        <p:txBody>
          <a:bodyPr wrap="square" rtlCol="0">
            <a:spAutoFit/>
          </a:bodyPr>
          <a:lstStyle/>
          <a:p>
            <a:r>
              <a:rPr lang="en-US" altLang="zh-CN" sz="4000" b="1">
                <a:solidFill>
                  <a:schemeClr val="tx1">
                    <a:lumMod val="95000"/>
                    <a:lumOff val="5000"/>
                  </a:schemeClr>
                </a:solidFill>
                <a:latin typeface="华文细黑" panose="02010600040101010101" pitchFamily="2" charset="-122"/>
                <a:ea typeface="华文细黑" panose="02010600040101010101" pitchFamily="2" charset="-122"/>
                <a:cs typeface="+mn-ea"/>
                <a:sym typeface="+mn-lt"/>
              </a:rPr>
              <a:t>Part One</a:t>
            </a:r>
            <a:endParaRPr lang="zh-CN" altLang="en-US" sz="4000" b="1">
              <a:solidFill>
                <a:schemeClr val="tx1">
                  <a:lumMod val="95000"/>
                  <a:lumOff val="5000"/>
                </a:schemeClr>
              </a:solidFill>
              <a:latin typeface="华文细黑" panose="02010600040101010101" pitchFamily="2" charset="-122"/>
              <a:ea typeface="华文细黑" panose="02010600040101010101" pitchFamily="2" charset="-122"/>
              <a:cs typeface="+mn-ea"/>
              <a:sym typeface="+mn-lt"/>
            </a:endParaRPr>
          </a:p>
        </p:txBody>
      </p:sp>
      <p:sp>
        <p:nvSpPr>
          <p:cNvPr id="64" name="矩形 63"/>
          <p:cNvSpPr/>
          <p:nvPr/>
        </p:nvSpPr>
        <p:spPr>
          <a:xfrm>
            <a:off x="4140002" y="2183123"/>
            <a:ext cx="3308548" cy="553998"/>
          </a:xfrm>
          <a:prstGeom prst="rect">
            <a:avLst/>
          </a:prstGeom>
        </p:spPr>
        <p:txBody>
          <a:bodyPr wrap="square" lIns="0" tIns="0" rIns="0" bIns="0">
            <a:spAutoFit/>
          </a:bodyPr>
          <a:lstStyle/>
          <a:p>
            <a:pPr>
              <a:buFont typeface="Arial" panose="020b0604020202020204" pitchFamily="34" charset="0"/>
              <a:buNone/>
            </a:pPr>
            <a:r>
              <a:rPr lang="zh-CN" altLang="en-US" sz="3600" b="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添加标题内容</a:t>
            </a:r>
            <a:endParaRPr lang="en-US" altLang="zh-CN" sz="3600" b="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65" name="TextBox 11"/>
          <p:cNvSpPr txBox="1"/>
          <p:nvPr/>
        </p:nvSpPr>
        <p:spPr>
          <a:xfrm>
            <a:off x="3967361" y="2882745"/>
            <a:ext cx="2346390" cy="276999"/>
          </a:xfrm>
          <a:prstGeom prst="rect">
            <a:avLst/>
          </a:prstGeom>
          <a:noFill/>
        </p:spPr>
        <p:txBody>
          <a:bodyPr wrap="square" rtlCol="0">
            <a:spAutoFit/>
          </a:bodyPr>
          <a:lstStyle/>
          <a:p>
            <a:pPr marL="171450" lvl="1" indent="-171450">
              <a:buFont typeface="Wingdings" panose="05000000000000000000" pitchFamily="2" charset="2"/>
              <a:buChar char="ü"/>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2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66" name="TextBox 11"/>
          <p:cNvSpPr txBox="1"/>
          <p:nvPr/>
        </p:nvSpPr>
        <p:spPr>
          <a:xfrm>
            <a:off x="5844024" y="2882745"/>
            <a:ext cx="2346390" cy="276999"/>
          </a:xfrm>
          <a:prstGeom prst="rect">
            <a:avLst/>
          </a:prstGeom>
          <a:noFill/>
        </p:spPr>
        <p:txBody>
          <a:bodyPr wrap="square" rtlCol="0">
            <a:spAutoFit/>
          </a:bodyPr>
          <a:lstStyle/>
          <a:p>
            <a:pPr marL="171450" lvl="1" indent="-171450">
              <a:buFont typeface="Wingdings" panose="05000000000000000000" pitchFamily="2" charset="2"/>
              <a:buChar char="ü"/>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2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67" name="TextBox 11"/>
          <p:cNvSpPr txBox="1"/>
          <p:nvPr/>
        </p:nvSpPr>
        <p:spPr>
          <a:xfrm>
            <a:off x="3967361" y="3231740"/>
            <a:ext cx="2346390" cy="276999"/>
          </a:xfrm>
          <a:prstGeom prst="rect">
            <a:avLst/>
          </a:prstGeom>
          <a:noFill/>
        </p:spPr>
        <p:txBody>
          <a:bodyPr wrap="square" rtlCol="0">
            <a:spAutoFit/>
          </a:bodyPr>
          <a:lstStyle/>
          <a:p>
            <a:pPr marL="171450" lvl="1" indent="-171450">
              <a:buFont typeface="Wingdings" panose="05000000000000000000" pitchFamily="2" charset="2"/>
              <a:buChar char="ü"/>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2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68" name="TextBox 11"/>
          <p:cNvSpPr txBox="1"/>
          <p:nvPr/>
        </p:nvSpPr>
        <p:spPr>
          <a:xfrm>
            <a:off x="5844024" y="3231740"/>
            <a:ext cx="2346390" cy="276999"/>
          </a:xfrm>
          <a:prstGeom prst="rect">
            <a:avLst/>
          </a:prstGeom>
          <a:noFill/>
        </p:spPr>
        <p:txBody>
          <a:bodyPr wrap="square" rtlCol="0">
            <a:spAutoFit/>
          </a:bodyPr>
          <a:lstStyle/>
          <a:p>
            <a:pPr marL="171450" lvl="1" indent="-171450">
              <a:buFont typeface="Wingdings" panose="05000000000000000000" pitchFamily="2" charset="2"/>
              <a:buChar char="ü"/>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2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69" name="矩形 68"/>
          <p:cNvSpPr/>
          <p:nvPr/>
        </p:nvSpPr>
        <p:spPr>
          <a:xfrm>
            <a:off x="1782614" y="1712240"/>
            <a:ext cx="1706880" cy="1706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文本框 69"/>
          <p:cNvSpPr txBox="1"/>
          <p:nvPr/>
        </p:nvSpPr>
        <p:spPr>
          <a:xfrm>
            <a:off x="2348154" y="1908301"/>
            <a:ext cx="575799" cy="1323439"/>
          </a:xfrm>
          <a:prstGeom prst="rect">
            <a:avLst/>
          </a:prstGeom>
          <a:noFill/>
        </p:spPr>
        <p:txBody>
          <a:bodyPr wrap="none" rtlCol="0">
            <a:spAutoFit/>
          </a:bodyPr>
          <a:lstStyle/>
          <a:p>
            <a:r>
              <a:rPr lang="en-US" altLang="zh-CN" sz="8000">
                <a:solidFill>
                  <a:schemeClr val="bg1"/>
                </a:solidFill>
                <a:latin typeface="Impact" panose="020b0806030902050204" pitchFamily="34" charset="0"/>
              </a:rPr>
              <a:t>1</a:t>
            </a:r>
            <a:endParaRPr lang="zh-CN" altLang="en-US" sz="8000">
              <a:solidFill>
                <a:schemeClr val="bg1"/>
              </a:solidFill>
              <a:latin typeface="Impact" panose="020b0806030902050204" pitchFamily="34" charset="0"/>
            </a:endParaRPr>
          </a:p>
        </p:txBody>
      </p:sp>
    </p:spTree>
  </p:cSld>
  <p:clrMapOvr>
    <a:masterClrMapping/>
  </p:clrMapOvr>
  <mc:AlternateContent>
    <mc:Choice xmlns:p14="http://schemas.microsoft.com/office/powerpoint/2010/main" Requires="p14">
      <p:transition advClick="0" advTm="5000" p14:dur="10">
        <p:random/>
      </p:transition>
    </mc:Choice>
    <mc:Fallback>
      <p:transition advClick="0"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p:cTn id="12" dur="500" fill="hold"/>
                                        <p:tgtEl>
                                          <p:spTgt spid="70"/>
                                        </p:tgtEl>
                                        <p:attrNameLst>
                                          <p:attrName>ppt_w</p:attrName>
                                        </p:attrNameLst>
                                      </p:cBhvr>
                                      <p:tavLst>
                                        <p:tav tm="0">
                                          <p:val>
                                            <p:fltVal val="0"/>
                                          </p:val>
                                        </p:tav>
                                        <p:tav tm="100000">
                                          <p:val>
                                            <p:strVal val="#ppt_w"/>
                                          </p:val>
                                        </p:tav>
                                      </p:tavLst>
                                    </p:anim>
                                    <p:anim calcmode="lin" valueType="num">
                                      <p:cBhvr>
                                        <p:cTn id="13" dur="500" fill="hold"/>
                                        <p:tgtEl>
                                          <p:spTgt spid="70"/>
                                        </p:tgtEl>
                                        <p:attrNameLst>
                                          <p:attrName>ppt_h</p:attrName>
                                        </p:attrNameLst>
                                      </p:cBhvr>
                                      <p:tavLst>
                                        <p:tav tm="0">
                                          <p:val>
                                            <p:fltVal val="0"/>
                                          </p:val>
                                        </p:tav>
                                        <p:tav tm="100000">
                                          <p:val>
                                            <p:strVal val="#ppt_h"/>
                                          </p:val>
                                        </p:tav>
                                      </p:tavLst>
                                    </p:anim>
                                    <p:animEffect transition="in" filter="fade">
                                      <p:cBhvr>
                                        <p:cTn id="14" dur="500"/>
                                        <p:tgtEl>
                                          <p:spTgt spid="70"/>
                                        </p:tgtEl>
                                      </p:cBhvr>
                                    </p:animEffect>
                                  </p:childTnLst>
                                </p:cTn>
                              </p:par>
                            </p:childTnLst>
                          </p:cTn>
                        </p:par>
                        <p:par>
                          <p:cTn id="15" fill="hold" nodeType="afterGroup">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500"/>
                                        <p:tgtEl>
                                          <p:spTgt spid="62"/>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3" presetClass="entr" presetSubtype="32"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p:cTn id="23" dur="500" fill="hold"/>
                                        <p:tgtEl>
                                          <p:spTgt spid="64"/>
                                        </p:tgtEl>
                                        <p:attrNameLst>
                                          <p:attrName>ppt_w</p:attrName>
                                        </p:attrNameLst>
                                      </p:cBhvr>
                                      <p:tavLst>
                                        <p:tav tm="0">
                                          <p:val>
                                            <p:strVal val="4*#ppt_w"/>
                                          </p:val>
                                        </p:tav>
                                        <p:tav tm="100000">
                                          <p:val>
                                            <p:strVal val="#ppt_w"/>
                                          </p:val>
                                        </p:tav>
                                      </p:tavLst>
                                    </p:anim>
                                    <p:anim calcmode="lin" valueType="num">
                                      <p:cBhvr>
                                        <p:cTn id="24" dur="500" fill="hold"/>
                                        <p:tgtEl>
                                          <p:spTgt spid="64"/>
                                        </p:tgtEl>
                                        <p:attrNameLst>
                                          <p:attrName>ppt_h</p:attrName>
                                        </p:attrNameLst>
                                      </p:cBhvr>
                                      <p:tavLst>
                                        <p:tav tm="0">
                                          <p:val>
                                            <p:strVal val="4*#ppt_h"/>
                                          </p:val>
                                        </p:tav>
                                        <p:tav tm="100000">
                                          <p:val>
                                            <p:strVal val="#ppt_h"/>
                                          </p:val>
                                        </p:tav>
                                      </p:tavLst>
                                    </p:anim>
                                  </p:childTnLst>
                                </p:cTn>
                              </p:par>
                            </p:childTnLst>
                          </p:cTn>
                        </p:par>
                        <p:par>
                          <p:cTn id="25" fill="hold" nodeType="afterGroup">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65"/>
                                        </p:tgtEl>
                                        <p:attrNameLst>
                                          <p:attrName>style.visibility</p:attrName>
                                        </p:attrNameLst>
                                      </p:cBhvr>
                                      <p:to>
                                        <p:strVal val="visible"/>
                                      </p:to>
                                    </p:set>
                                    <p:anim calcmode="lin" valueType="num">
                                      <p:cBhvr additive="base">
                                        <p:cTn id="28" dur="500"/>
                                        <p:tgtEl>
                                          <p:spTgt spid="65"/>
                                        </p:tgtEl>
                                        <p:attrNameLst>
                                          <p:attrName>ppt_x</p:attrName>
                                        </p:attrNameLst>
                                      </p:cBhvr>
                                      <p:tavLst>
                                        <p:tav tm="0">
                                          <p:val>
                                            <p:strVal val="#ppt_x-#ppt_w*1.125000"/>
                                          </p:val>
                                        </p:tav>
                                        <p:tav tm="100000">
                                          <p:val>
                                            <p:strVal val="#ppt_x"/>
                                          </p:val>
                                        </p:tav>
                                      </p:tavLst>
                                    </p:anim>
                                    <p:animEffect transition="in" filter="wipe(right)">
                                      <p:cBhvr>
                                        <p:cTn id="29" dur="500"/>
                                        <p:tgtEl>
                                          <p:spTgt spid="65"/>
                                        </p:tgtEl>
                                      </p:cBhvr>
                                    </p:animEffect>
                                  </p:childTnLst>
                                </p:cTn>
                              </p:par>
                            </p:childTnLst>
                          </p:cTn>
                        </p:par>
                        <p:par>
                          <p:cTn id="30" fill="hold" nodeType="afterGroup">
                            <p:stCondLst>
                              <p:cond delay="1000"/>
                            </p:stCondLst>
                            <p:childTnLst>
                              <p:par>
                                <p:cTn id="31" presetID="12" presetClass="entr" presetSubtype="8" fill="hold" grpId="0" nodeType="afterEffect">
                                  <p:stCondLst>
                                    <p:cond delay="0"/>
                                  </p:stCondLst>
                                  <p:childTnLst>
                                    <p:set>
                                      <p:cBhvr>
                                        <p:cTn id="32" dur="1" fill="hold">
                                          <p:stCondLst>
                                            <p:cond delay="0"/>
                                          </p:stCondLst>
                                        </p:cTn>
                                        <p:tgtEl>
                                          <p:spTgt spid="66"/>
                                        </p:tgtEl>
                                        <p:attrNameLst>
                                          <p:attrName>style.visibility</p:attrName>
                                        </p:attrNameLst>
                                      </p:cBhvr>
                                      <p:to>
                                        <p:strVal val="visible"/>
                                      </p:to>
                                    </p:set>
                                    <p:anim calcmode="lin" valueType="num">
                                      <p:cBhvr additive="base">
                                        <p:cTn id="33" dur="500"/>
                                        <p:tgtEl>
                                          <p:spTgt spid="66"/>
                                        </p:tgtEl>
                                        <p:attrNameLst>
                                          <p:attrName>ppt_x</p:attrName>
                                        </p:attrNameLst>
                                      </p:cBhvr>
                                      <p:tavLst>
                                        <p:tav tm="0">
                                          <p:val>
                                            <p:strVal val="#ppt_x-#ppt_w*1.125000"/>
                                          </p:val>
                                        </p:tav>
                                        <p:tav tm="100000">
                                          <p:val>
                                            <p:strVal val="#ppt_x"/>
                                          </p:val>
                                        </p:tav>
                                      </p:tavLst>
                                    </p:anim>
                                    <p:animEffect transition="in" filter="wipe(right)">
                                      <p:cBhvr>
                                        <p:cTn id="34" dur="500"/>
                                        <p:tgtEl>
                                          <p:spTgt spid="66"/>
                                        </p:tgtEl>
                                      </p:cBhvr>
                                    </p:animEffect>
                                  </p:childTnLst>
                                </p:cTn>
                              </p:par>
                            </p:childTnLst>
                          </p:cTn>
                        </p:par>
                        <p:par>
                          <p:cTn id="35" fill="hold" nodeType="afterGroup">
                            <p:stCondLst>
                              <p:cond delay="1500"/>
                            </p:stCondLst>
                            <p:childTnLst>
                              <p:par>
                                <p:cTn id="36" presetID="12" presetClass="entr" presetSubtype="8" fill="hold" grpId="0" nodeType="after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p:tgtEl>
                                          <p:spTgt spid="67"/>
                                        </p:tgtEl>
                                        <p:attrNameLst>
                                          <p:attrName>ppt_x</p:attrName>
                                        </p:attrNameLst>
                                      </p:cBhvr>
                                      <p:tavLst>
                                        <p:tav tm="0">
                                          <p:val>
                                            <p:strVal val="#ppt_x-#ppt_w*1.125000"/>
                                          </p:val>
                                        </p:tav>
                                        <p:tav tm="100000">
                                          <p:val>
                                            <p:strVal val="#ppt_x"/>
                                          </p:val>
                                        </p:tav>
                                      </p:tavLst>
                                    </p:anim>
                                    <p:animEffect transition="in" filter="wipe(right)">
                                      <p:cBhvr>
                                        <p:cTn id="39" dur="500"/>
                                        <p:tgtEl>
                                          <p:spTgt spid="67"/>
                                        </p:tgtEl>
                                      </p:cBhvr>
                                    </p:animEffect>
                                  </p:childTnLst>
                                </p:cTn>
                              </p:par>
                            </p:childTnLst>
                          </p:cTn>
                        </p:par>
                        <p:par>
                          <p:cTn id="40" fill="hold" nodeType="afterGroup">
                            <p:stCondLst>
                              <p:cond delay="2000"/>
                            </p:stCondLst>
                            <p:childTnLst>
                              <p:par>
                                <p:cTn id="41" presetID="12" presetClass="entr" presetSubtype="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additive="base">
                                        <p:cTn id="43" dur="500"/>
                                        <p:tgtEl>
                                          <p:spTgt spid="68"/>
                                        </p:tgtEl>
                                        <p:attrNameLst>
                                          <p:attrName>ppt_x</p:attrName>
                                        </p:attrNameLst>
                                      </p:cBhvr>
                                      <p:tavLst>
                                        <p:tav tm="0">
                                          <p:val>
                                            <p:strVal val="#ppt_x-#ppt_w*1.125000"/>
                                          </p:val>
                                        </p:tav>
                                        <p:tav tm="100000">
                                          <p:val>
                                            <p:strVal val="#ppt_x"/>
                                          </p:val>
                                        </p:tav>
                                      </p:tavLst>
                                    </p:anim>
                                    <p:animEffect transition="in" filter="wipe(right)">
                                      <p:cBhvr>
                                        <p:cTn id="4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p:bldP spid="65" grpId="0"/>
      <p:bldP spid="66" grpId="0"/>
      <p:bldP spid="67" grpId="0"/>
      <p:bldP spid="68" grpId="0"/>
      <p:bldP spid="69" grpId="0" animBg="1"/>
      <p:bldP spid="70"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矩形 26"/>
          <p:cNvSpPr/>
          <p:nvPr/>
        </p:nvSpPr>
        <p:spPr>
          <a:xfrm>
            <a:off x="0" y="243840"/>
            <a:ext cx="388620"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65415" y="222855"/>
            <a:ext cx="1723549"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441960" y="243840"/>
            <a:ext cx="94266"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3756334" y="2307257"/>
            <a:ext cx="1632922" cy="1633142"/>
            <a:chOff x="4872514" y="2064350"/>
            <a:chExt cx="2176851" cy="2176851"/>
          </a:xfrm>
        </p:grpSpPr>
        <p:sp>
          <p:nvSpPr>
            <p:cNvPr id="6" name="泪滴形 5"/>
            <p:cNvSpPr/>
            <p:nvPr/>
          </p:nvSpPr>
          <p:spPr>
            <a:xfrm rot="8120058">
              <a:off x="4872514" y="2064350"/>
              <a:ext cx="2176851" cy="2176851"/>
            </a:xfrm>
            <a:prstGeom prst="teardrop">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998914" y="2168476"/>
              <a:ext cx="1946324" cy="19463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4214365" y="2734482"/>
            <a:ext cx="787585" cy="785060"/>
          </a:xfrm>
          <a:prstGeom prst="rect">
            <a:avLst/>
          </a:prstGeom>
          <a:noFill/>
        </p:spPr>
        <p:txBody>
          <a:bodyPr wrap="square" lIns="68568" tIns="34284" rIns="68568" bIns="34284" rtlCol="0">
            <a:spAutoFit/>
          </a:bodyPr>
          <a:lstStyle/>
          <a:p>
            <a:r>
              <a:rPr lang="zh-CN" altLang="en-US" sz="2300" b="1">
                <a:solidFill>
                  <a:schemeClr val="accent1"/>
                </a:solidFill>
                <a:latin typeface="微软雅黑" panose="020b0503020204020204" pitchFamily="34" charset="-122"/>
                <a:ea typeface="微软雅黑" panose="020b0503020204020204" pitchFamily="34" charset="-122"/>
              </a:rPr>
              <a:t>输入标题</a:t>
            </a:r>
            <a:endParaRPr lang="zh-CN" altLang="en-US" sz="2300" b="1">
              <a:solidFill>
                <a:schemeClr val="accent1"/>
              </a:solidFill>
              <a:latin typeface="微软雅黑" panose="020b0503020204020204" pitchFamily="34" charset="-122"/>
              <a:ea typeface="微软雅黑" panose="020b0503020204020204" pitchFamily="34" charset="-122"/>
            </a:endParaRPr>
          </a:p>
        </p:txBody>
      </p:sp>
      <p:sp>
        <p:nvSpPr>
          <p:cNvPr id="9" name="对角圆角矩形 8"/>
          <p:cNvSpPr/>
          <p:nvPr/>
        </p:nvSpPr>
        <p:spPr>
          <a:xfrm flipH="1">
            <a:off x="1502471" y="2734482"/>
            <a:ext cx="1915692" cy="730097"/>
          </a:xfrm>
          <a:prstGeom prst="round2Diag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a:p>
        </p:txBody>
      </p:sp>
      <p:sp>
        <p:nvSpPr>
          <p:cNvPr id="10" name="矩形 9"/>
          <p:cNvSpPr>
            <a:spLocks noChangeArrowheads="1"/>
          </p:cNvSpPr>
          <p:nvPr/>
        </p:nvSpPr>
        <p:spPr bwMode="auto">
          <a:xfrm>
            <a:off x="1878002" y="2928614"/>
            <a:ext cx="1164633" cy="300167"/>
          </a:xfrm>
          <a:prstGeom prst="rect">
            <a:avLst/>
          </a:prstGeom>
          <a:noFill/>
          <a:ln w="9525">
            <a:noFill/>
            <a:miter lim="800000"/>
          </a:ln>
        </p:spPr>
        <p:txBody>
          <a:bodyPr lIns="68559" tIns="34280" rIns="68559" bIns="34280">
            <a:spAutoFit/>
          </a:bodyPr>
          <a:lstStyle/>
          <a:p>
            <a:pPr algn="ctr"/>
            <a:r>
              <a:rPr lang="zh-CN" altLang="en-US" sz="1500">
                <a:solidFill>
                  <a:schemeClr val="bg1"/>
                </a:solidFill>
                <a:latin typeface="微软雅黑" panose="020b0503020204020204" pitchFamily="34" charset="-122"/>
                <a:ea typeface="微软雅黑" panose="020b0503020204020204" pitchFamily="34" charset="-122"/>
              </a:rPr>
              <a:t>添加标题</a:t>
            </a:r>
            <a:endParaRPr lang="en-US" altLang="zh-CN" sz="1500">
              <a:solidFill>
                <a:schemeClr val="bg1"/>
              </a:solidFill>
              <a:latin typeface="微软雅黑" panose="020b0503020204020204" pitchFamily="34" charset="-122"/>
              <a:ea typeface="微软雅黑" panose="020b0503020204020204" pitchFamily="34" charset="-122"/>
            </a:endParaRPr>
          </a:p>
        </p:txBody>
      </p:sp>
      <p:sp>
        <p:nvSpPr>
          <p:cNvPr id="11" name="矩形 47"/>
          <p:cNvSpPr>
            <a:spLocks noChangeArrowheads="1"/>
          </p:cNvSpPr>
          <p:nvPr/>
        </p:nvSpPr>
        <p:spPr bwMode="auto">
          <a:xfrm>
            <a:off x="929178" y="3643435"/>
            <a:ext cx="2671810" cy="458310"/>
          </a:xfrm>
          <a:prstGeom prst="rect">
            <a:avLst/>
          </a:prstGeom>
          <a:noFill/>
          <a:ln>
            <a:noFill/>
          </a:ln>
        </p:spPr>
        <p:txBody>
          <a:bodyPr wrap="square" lIns="68559" tIns="34280" rIns="68559" bIns="3428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fontAlgn="auto">
              <a:lnSpc>
                <a:spcPct val="120000"/>
              </a:lnSpc>
              <a:spcBef>
                <a:spcPct val="0"/>
              </a:spcBef>
              <a:spcAft>
                <a:spcPct val="0"/>
              </a:spcAft>
              <a:buNone/>
              <a:defRPr/>
            </a:pPr>
            <a:r>
              <a:rPr lang="zh-CN" altLang="en-US" sz="110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100">
              <a:solidFill>
                <a:schemeClr val="tx1">
                  <a:lumMod val="65000"/>
                  <a:lumOff val="35000"/>
                </a:schemeClr>
              </a:solidFill>
              <a:sym typeface="微软雅黑" panose="020b0503020204020204" pitchFamily="34" charset="-122"/>
            </a:endParaRPr>
          </a:p>
        </p:txBody>
      </p:sp>
      <p:sp>
        <p:nvSpPr>
          <p:cNvPr id="12" name="对角圆角矩形 11"/>
          <p:cNvSpPr/>
          <p:nvPr/>
        </p:nvSpPr>
        <p:spPr>
          <a:xfrm>
            <a:off x="5702538" y="2685668"/>
            <a:ext cx="1820689" cy="761982"/>
          </a:xfrm>
          <a:prstGeom prst="round2Diag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a:p>
        </p:txBody>
      </p:sp>
      <p:sp>
        <p:nvSpPr>
          <p:cNvPr id="13" name="矩形 12"/>
          <p:cNvSpPr>
            <a:spLocks noChangeArrowheads="1"/>
          </p:cNvSpPr>
          <p:nvPr/>
        </p:nvSpPr>
        <p:spPr bwMode="auto">
          <a:xfrm>
            <a:off x="5983065" y="2903332"/>
            <a:ext cx="1164633" cy="300167"/>
          </a:xfrm>
          <a:prstGeom prst="rect">
            <a:avLst/>
          </a:prstGeom>
          <a:noFill/>
          <a:ln w="9525">
            <a:noFill/>
            <a:miter lim="800000"/>
          </a:ln>
        </p:spPr>
        <p:txBody>
          <a:bodyPr lIns="68559" tIns="34280" rIns="68559" bIns="34280">
            <a:spAutoFit/>
          </a:bodyPr>
          <a:lstStyle/>
          <a:p>
            <a:pPr algn="ctr"/>
            <a:r>
              <a:rPr lang="zh-CN" altLang="en-US" sz="1500">
                <a:solidFill>
                  <a:schemeClr val="bg1"/>
                </a:solidFill>
                <a:latin typeface="微软雅黑" panose="020b0503020204020204" pitchFamily="34" charset="-122"/>
                <a:ea typeface="微软雅黑" panose="020b0503020204020204" pitchFamily="34" charset="-122"/>
              </a:rPr>
              <a:t>添加标题</a:t>
            </a:r>
            <a:endParaRPr lang="en-US" altLang="zh-CN" sz="1500">
              <a:solidFill>
                <a:schemeClr val="bg1"/>
              </a:solidFill>
              <a:latin typeface="微软雅黑" panose="020b0503020204020204" pitchFamily="34" charset="-122"/>
              <a:ea typeface="微软雅黑" panose="020b0503020204020204" pitchFamily="34" charset="-122"/>
            </a:endParaRPr>
          </a:p>
        </p:txBody>
      </p:sp>
      <p:sp>
        <p:nvSpPr>
          <p:cNvPr id="14" name="矩形 47"/>
          <p:cNvSpPr>
            <a:spLocks noChangeArrowheads="1"/>
          </p:cNvSpPr>
          <p:nvPr/>
        </p:nvSpPr>
        <p:spPr bwMode="auto">
          <a:xfrm>
            <a:off x="5455914" y="3660026"/>
            <a:ext cx="2671810" cy="458310"/>
          </a:xfrm>
          <a:prstGeom prst="rect">
            <a:avLst/>
          </a:prstGeom>
          <a:noFill/>
          <a:ln>
            <a:noFill/>
          </a:ln>
        </p:spPr>
        <p:txBody>
          <a:bodyPr wrap="square" lIns="68559" tIns="34280" rIns="68559" bIns="3428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fontAlgn="auto">
              <a:lnSpc>
                <a:spcPct val="120000"/>
              </a:lnSpc>
              <a:spcBef>
                <a:spcPct val="0"/>
              </a:spcBef>
              <a:spcAft>
                <a:spcPct val="0"/>
              </a:spcAft>
              <a:buNone/>
              <a:defRPr/>
            </a:pPr>
            <a:r>
              <a:rPr lang="zh-CN" altLang="en-US" sz="110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100">
              <a:solidFill>
                <a:schemeClr val="tx1">
                  <a:lumMod val="65000"/>
                  <a:lumOff val="35000"/>
                </a:schemeClr>
              </a:solidFill>
              <a:sym typeface="微软雅黑" panose="020b0503020204020204" pitchFamily="34" charset="-122"/>
            </a:endParaRPr>
          </a:p>
        </p:txBody>
      </p:sp>
      <p:sp>
        <p:nvSpPr>
          <p:cNvPr id="15" name="对角圆角矩形 14"/>
          <p:cNvSpPr/>
          <p:nvPr/>
        </p:nvSpPr>
        <p:spPr>
          <a:xfrm flipH="1">
            <a:off x="2016911" y="1555665"/>
            <a:ext cx="1915692" cy="730097"/>
          </a:xfrm>
          <a:prstGeom prst="round2DiagRect">
            <a:avLst>
              <a:gd name="adj1" fmla="val 50000"/>
              <a:gd name="adj2" fmla="val 0"/>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68568" tIns="34284" rIns="68568" bIns="34284" rtlCol="0" anchor="ctr"/>
          <a:lstStyle/>
          <a:p>
            <a:pPr algn="ctr"/>
            <a:endParaRPr lang="zh-CN" altLang="en-US"/>
          </a:p>
        </p:txBody>
      </p:sp>
      <p:sp>
        <p:nvSpPr>
          <p:cNvPr id="16" name="矩形 15"/>
          <p:cNvSpPr>
            <a:spLocks noChangeArrowheads="1"/>
          </p:cNvSpPr>
          <p:nvPr/>
        </p:nvSpPr>
        <p:spPr bwMode="auto">
          <a:xfrm>
            <a:off x="2378152" y="1749797"/>
            <a:ext cx="1164633" cy="300167"/>
          </a:xfrm>
          <a:prstGeom prst="rect">
            <a:avLst/>
          </a:prstGeom>
          <a:noFill/>
          <a:ln w="9525">
            <a:noFill/>
            <a:miter lim="800000"/>
          </a:ln>
        </p:spPr>
        <p:txBody>
          <a:bodyPr lIns="68559" tIns="34280" rIns="68559" bIns="34280">
            <a:spAutoFit/>
          </a:bodyPr>
          <a:lstStyle/>
          <a:p>
            <a:pPr algn="ctr"/>
            <a:r>
              <a:rPr lang="zh-CN" altLang="en-US" sz="1500">
                <a:solidFill>
                  <a:schemeClr val="bg1"/>
                </a:solidFill>
                <a:latin typeface="微软雅黑" panose="020b0503020204020204" pitchFamily="34" charset="-122"/>
                <a:ea typeface="微软雅黑" panose="020b0503020204020204" pitchFamily="34" charset="-122"/>
              </a:rPr>
              <a:t>添加标题</a:t>
            </a:r>
            <a:endParaRPr lang="en-US" altLang="zh-CN" sz="1500">
              <a:solidFill>
                <a:schemeClr val="bg1"/>
              </a:solidFill>
              <a:latin typeface="微软雅黑" panose="020b0503020204020204" pitchFamily="34" charset="-122"/>
              <a:ea typeface="微软雅黑" panose="020b0503020204020204" pitchFamily="34" charset="-122"/>
            </a:endParaRPr>
          </a:p>
        </p:txBody>
      </p:sp>
      <p:sp>
        <p:nvSpPr>
          <p:cNvPr id="17" name="矩形 47"/>
          <p:cNvSpPr>
            <a:spLocks noChangeArrowheads="1"/>
          </p:cNvSpPr>
          <p:nvPr/>
        </p:nvSpPr>
        <p:spPr bwMode="auto">
          <a:xfrm>
            <a:off x="370826" y="1572357"/>
            <a:ext cx="1631796" cy="661443"/>
          </a:xfrm>
          <a:prstGeom prst="rect">
            <a:avLst/>
          </a:prstGeom>
          <a:noFill/>
          <a:ln>
            <a:noFill/>
          </a:ln>
        </p:spPr>
        <p:txBody>
          <a:bodyPr wrap="square" lIns="68559" tIns="34280" rIns="68559" bIns="3428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fontAlgn="auto">
              <a:lnSpc>
                <a:spcPct val="120000"/>
              </a:lnSpc>
              <a:spcBef>
                <a:spcPct val="0"/>
              </a:spcBef>
              <a:spcAft>
                <a:spcPct val="0"/>
              </a:spcAft>
              <a:buNone/>
              <a:defRPr/>
            </a:pPr>
            <a:r>
              <a:rPr lang="zh-CN" altLang="en-US" sz="110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100">
              <a:solidFill>
                <a:schemeClr val="tx1">
                  <a:lumMod val="65000"/>
                  <a:lumOff val="35000"/>
                </a:schemeClr>
              </a:solidFill>
              <a:sym typeface="微软雅黑" panose="020b0503020204020204" pitchFamily="34" charset="-122"/>
            </a:endParaRPr>
          </a:p>
        </p:txBody>
      </p:sp>
      <p:sp>
        <p:nvSpPr>
          <p:cNvPr id="18" name="对角圆角矩形 17"/>
          <p:cNvSpPr/>
          <p:nvPr/>
        </p:nvSpPr>
        <p:spPr>
          <a:xfrm>
            <a:off x="5167485" y="1511136"/>
            <a:ext cx="1820689" cy="761982"/>
          </a:xfrm>
          <a:prstGeom prst="round2DiagRect">
            <a:avLst>
              <a:gd name="adj1" fmla="val 50000"/>
              <a:gd name="adj2" fmla="val 0"/>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68568" tIns="34284" rIns="68568" bIns="34284" rtlCol="0" anchor="ctr"/>
          <a:lstStyle/>
          <a:p>
            <a:pPr algn="ctr"/>
            <a:endParaRPr lang="zh-CN" altLang="en-US"/>
          </a:p>
        </p:txBody>
      </p:sp>
      <p:sp>
        <p:nvSpPr>
          <p:cNvPr id="19" name="矩形 18"/>
          <p:cNvSpPr>
            <a:spLocks noChangeArrowheads="1"/>
          </p:cNvSpPr>
          <p:nvPr/>
        </p:nvSpPr>
        <p:spPr bwMode="auto">
          <a:xfrm>
            <a:off x="5448012" y="1728801"/>
            <a:ext cx="1164633" cy="300167"/>
          </a:xfrm>
          <a:prstGeom prst="rect">
            <a:avLst/>
          </a:prstGeom>
          <a:noFill/>
          <a:ln w="9525">
            <a:noFill/>
            <a:miter lim="800000"/>
          </a:ln>
        </p:spPr>
        <p:txBody>
          <a:bodyPr lIns="68559" tIns="34280" rIns="68559" bIns="34280">
            <a:spAutoFit/>
          </a:bodyPr>
          <a:lstStyle/>
          <a:p>
            <a:pPr algn="ctr"/>
            <a:r>
              <a:rPr lang="zh-CN" altLang="en-US" sz="1500">
                <a:solidFill>
                  <a:schemeClr val="bg1"/>
                </a:solidFill>
                <a:latin typeface="微软雅黑" panose="020b0503020204020204" pitchFamily="34" charset="-122"/>
                <a:ea typeface="微软雅黑" panose="020b0503020204020204" pitchFamily="34" charset="-122"/>
              </a:rPr>
              <a:t>添加标题</a:t>
            </a:r>
            <a:endParaRPr lang="en-US" altLang="zh-CN" sz="1500">
              <a:solidFill>
                <a:schemeClr val="bg1"/>
              </a:solidFill>
              <a:latin typeface="微软雅黑" panose="020b0503020204020204" pitchFamily="34" charset="-122"/>
              <a:ea typeface="微软雅黑" panose="020b0503020204020204" pitchFamily="34" charset="-122"/>
            </a:endParaRPr>
          </a:p>
        </p:txBody>
      </p:sp>
      <p:sp>
        <p:nvSpPr>
          <p:cNvPr id="20" name="矩形 47"/>
          <p:cNvSpPr>
            <a:spLocks noChangeArrowheads="1"/>
          </p:cNvSpPr>
          <p:nvPr/>
        </p:nvSpPr>
        <p:spPr bwMode="auto">
          <a:xfrm>
            <a:off x="7107344" y="1508780"/>
            <a:ext cx="1612062" cy="661443"/>
          </a:xfrm>
          <a:prstGeom prst="rect">
            <a:avLst/>
          </a:prstGeom>
          <a:noFill/>
          <a:ln>
            <a:noFill/>
          </a:ln>
        </p:spPr>
        <p:txBody>
          <a:bodyPr wrap="square" lIns="68559" tIns="34280" rIns="68559" bIns="3428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fontAlgn="auto">
              <a:lnSpc>
                <a:spcPct val="120000"/>
              </a:lnSpc>
              <a:spcBef>
                <a:spcPct val="0"/>
              </a:spcBef>
              <a:spcAft>
                <a:spcPct val="0"/>
              </a:spcAft>
              <a:buNone/>
              <a:defRPr/>
            </a:pPr>
            <a:r>
              <a:rPr lang="zh-CN" altLang="en-US" sz="110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100">
              <a:solidFill>
                <a:schemeClr val="tx1">
                  <a:lumMod val="65000"/>
                  <a:lumOff val="35000"/>
                </a:schemeClr>
              </a:solidFill>
              <a:sym typeface="微软雅黑" panose="020b0503020204020204" pitchFamily="34" charset="-122"/>
            </a:endParaRPr>
          </a:p>
        </p:txBody>
      </p:sp>
    </p:spTree>
  </p:cSld>
  <p:clrMapOvr>
    <a:masterClrMapping/>
  </p:clrMapOvr>
  <mc:AlternateContent>
    <mc:Choice xmlns:p14="http://schemas.microsoft.com/office/powerpoint/2010/main" Requires="p14">
      <p:transition advClick="0" advTm="5000" p14:dur="10">
        <p:random/>
      </p:transition>
    </mc:Choice>
    <mc:Fallback>
      <p:transition advClick="0"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nodeType="afterGroup">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grpId="0" nodeType="withEffect">
                                  <p:stCondLst>
                                    <p:cond delay="75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400"/>
                                        <p:tgtEl>
                                          <p:spTgt spid="10"/>
                                        </p:tgtEl>
                                      </p:cBhvr>
                                    </p:animEffect>
                                  </p:childTnLst>
                                </p:cTn>
                              </p:par>
                              <p:par>
                                <p:cTn id="21" presetID="14" presetClass="entr" presetSubtype="10" fill="hold" grpId="0" nodeType="withEffect">
                                  <p:stCondLst>
                                    <p:cond delay="75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400"/>
                                        <p:tgtEl>
                                          <p:spTgt spid="11"/>
                                        </p:tgtEl>
                                      </p:cBhvr>
                                    </p:animEffect>
                                  </p:childTnLst>
                                </p:cTn>
                              </p:par>
                            </p:childTnLst>
                          </p:cTn>
                        </p:par>
                        <p:par>
                          <p:cTn id="24" fill="hold" nodeType="afterGroup">
                            <p:stCondLst>
                              <p:cond delay="2150"/>
                            </p:stCondLst>
                            <p:childTnLst>
                              <p:par>
                                <p:cTn id="25" presetID="14" presetClass="entr" presetSubtype="1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par>
                                <p:cTn id="28" presetID="14" presetClass="entr" presetSubtype="10" fill="hold" grpId="0" nodeType="withEffect">
                                  <p:stCondLst>
                                    <p:cond delay="750"/>
                                  </p:stCondLst>
                                  <p:childTnLst>
                                    <p:set>
                                      <p:cBhvr>
                                        <p:cTn id="29" dur="1" fill="hold">
                                          <p:stCondLst>
                                            <p:cond delay="0"/>
                                          </p:stCondLst>
                                        </p:cTn>
                                        <p:tgtEl>
                                          <p:spTgt spid="13"/>
                                        </p:tgtEl>
                                        <p:attrNameLst>
                                          <p:attrName>style.visibility</p:attrName>
                                        </p:attrNameLst>
                                      </p:cBhvr>
                                      <p:to>
                                        <p:strVal val="visible"/>
                                      </p:to>
                                    </p:set>
                                    <p:animEffect transition="in" filter="randombar(horizontal)">
                                      <p:cBhvr>
                                        <p:cTn id="30" dur="400"/>
                                        <p:tgtEl>
                                          <p:spTgt spid="13"/>
                                        </p:tgtEl>
                                      </p:cBhvr>
                                    </p:animEffect>
                                  </p:childTnLst>
                                </p:cTn>
                              </p:par>
                              <p:par>
                                <p:cTn id="31" presetID="14" presetClass="entr" presetSubtype="10" fill="hold" grpId="0" nodeType="withEffect">
                                  <p:stCondLst>
                                    <p:cond delay="75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400"/>
                                        <p:tgtEl>
                                          <p:spTgt spid="14"/>
                                        </p:tgtEl>
                                      </p:cBhvr>
                                    </p:animEffect>
                                  </p:childTnLst>
                                </p:cTn>
                              </p:par>
                            </p:childTnLst>
                          </p:cTn>
                        </p:par>
                        <p:par>
                          <p:cTn id="34" fill="hold" nodeType="afterGroup">
                            <p:stCondLst>
                              <p:cond delay="3300"/>
                            </p:stCondLst>
                            <p:childTnLst>
                              <p:par>
                                <p:cTn id="35" presetID="14" presetClass="entr" presetSubtype="1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par>
                                <p:cTn id="38" presetID="14" presetClass="entr" presetSubtype="10" fill="hold" grpId="0" nodeType="withEffect">
                                  <p:stCondLst>
                                    <p:cond delay="750"/>
                                  </p:stCondLst>
                                  <p:childTnLst>
                                    <p:set>
                                      <p:cBhvr>
                                        <p:cTn id="39" dur="1" fill="hold">
                                          <p:stCondLst>
                                            <p:cond delay="0"/>
                                          </p:stCondLst>
                                        </p:cTn>
                                        <p:tgtEl>
                                          <p:spTgt spid="16"/>
                                        </p:tgtEl>
                                        <p:attrNameLst>
                                          <p:attrName>style.visibility</p:attrName>
                                        </p:attrNameLst>
                                      </p:cBhvr>
                                      <p:to>
                                        <p:strVal val="visible"/>
                                      </p:to>
                                    </p:set>
                                    <p:animEffect transition="in" filter="randombar(horizontal)">
                                      <p:cBhvr>
                                        <p:cTn id="40" dur="400"/>
                                        <p:tgtEl>
                                          <p:spTgt spid="16"/>
                                        </p:tgtEl>
                                      </p:cBhvr>
                                    </p:animEffect>
                                  </p:childTnLst>
                                </p:cTn>
                              </p:par>
                              <p:par>
                                <p:cTn id="41" presetID="14" presetClass="entr" presetSubtype="10" fill="hold" grpId="0" nodeType="withEffect">
                                  <p:stCondLst>
                                    <p:cond delay="750"/>
                                  </p:stCondLst>
                                  <p:childTnLst>
                                    <p:set>
                                      <p:cBhvr>
                                        <p:cTn id="42" dur="1" fill="hold">
                                          <p:stCondLst>
                                            <p:cond delay="0"/>
                                          </p:stCondLst>
                                        </p:cTn>
                                        <p:tgtEl>
                                          <p:spTgt spid="17"/>
                                        </p:tgtEl>
                                        <p:attrNameLst>
                                          <p:attrName>style.visibility</p:attrName>
                                        </p:attrNameLst>
                                      </p:cBhvr>
                                      <p:to>
                                        <p:strVal val="visible"/>
                                      </p:to>
                                    </p:set>
                                    <p:animEffect transition="in" filter="randombar(horizontal)">
                                      <p:cBhvr>
                                        <p:cTn id="43" dur="400"/>
                                        <p:tgtEl>
                                          <p:spTgt spid="17"/>
                                        </p:tgtEl>
                                      </p:cBhvr>
                                    </p:animEffect>
                                  </p:childTnLst>
                                </p:cTn>
                              </p:par>
                            </p:childTnLst>
                          </p:cTn>
                        </p:par>
                        <p:par>
                          <p:cTn id="44" fill="hold" nodeType="afterGroup">
                            <p:stCondLst>
                              <p:cond delay="4450"/>
                            </p:stCondLst>
                            <p:childTnLst>
                              <p:par>
                                <p:cTn id="45" presetID="14" presetClass="entr" presetSubtype="1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randombar(horizontal)">
                                      <p:cBhvr>
                                        <p:cTn id="47" dur="500"/>
                                        <p:tgtEl>
                                          <p:spTgt spid="18"/>
                                        </p:tgtEl>
                                      </p:cBhvr>
                                    </p:animEffect>
                                  </p:childTnLst>
                                </p:cTn>
                              </p:par>
                              <p:par>
                                <p:cTn id="48" presetID="14" presetClass="entr" presetSubtype="10" fill="hold" grpId="0" nodeType="withEffect">
                                  <p:stCondLst>
                                    <p:cond delay="750"/>
                                  </p:stCondLst>
                                  <p:childTnLst>
                                    <p:set>
                                      <p:cBhvr>
                                        <p:cTn id="49" dur="1" fill="hold">
                                          <p:stCondLst>
                                            <p:cond delay="0"/>
                                          </p:stCondLst>
                                        </p:cTn>
                                        <p:tgtEl>
                                          <p:spTgt spid="19"/>
                                        </p:tgtEl>
                                        <p:attrNameLst>
                                          <p:attrName>style.visibility</p:attrName>
                                        </p:attrNameLst>
                                      </p:cBhvr>
                                      <p:to>
                                        <p:strVal val="visible"/>
                                      </p:to>
                                    </p:set>
                                    <p:animEffect transition="in" filter="randombar(horizontal)">
                                      <p:cBhvr>
                                        <p:cTn id="50" dur="400"/>
                                        <p:tgtEl>
                                          <p:spTgt spid="19"/>
                                        </p:tgtEl>
                                      </p:cBhvr>
                                    </p:animEffect>
                                  </p:childTnLst>
                                </p:cTn>
                              </p:par>
                              <p:par>
                                <p:cTn id="51" presetID="14" presetClass="entr" presetSubtype="10" fill="hold" grpId="0" nodeType="withEffect">
                                  <p:stCondLst>
                                    <p:cond delay="750"/>
                                  </p:stCondLst>
                                  <p:childTnLst>
                                    <p:set>
                                      <p:cBhvr>
                                        <p:cTn id="52" dur="1" fill="hold">
                                          <p:stCondLst>
                                            <p:cond delay="0"/>
                                          </p:stCondLst>
                                        </p:cTn>
                                        <p:tgtEl>
                                          <p:spTgt spid="20"/>
                                        </p:tgtEl>
                                        <p:attrNameLst>
                                          <p:attrName>style.visibility</p:attrName>
                                        </p:attrNameLst>
                                      </p:cBhvr>
                                      <p:to>
                                        <p:strVal val="visible"/>
                                      </p:to>
                                    </p:set>
                                    <p:animEffect transition="in" filter="randombar(horizontal)">
                                      <p:cBhvr>
                                        <p:cTn id="53" dur="4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p:bldP spid="12" grpId="0" animBg="1"/>
      <p:bldP spid="13" grpId="0"/>
      <p:bldP spid="14" grpId="0"/>
      <p:bldP spid="15" grpId="0" animBg="1"/>
      <p:bldP spid="16" grpId="0"/>
      <p:bldP spid="17" grpId="0"/>
      <p:bldP spid="18" grpId="0" animBg="1"/>
      <p:bldP spid="19" grpId="0"/>
      <p:bldP spid="20"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矩形 26"/>
          <p:cNvSpPr/>
          <p:nvPr/>
        </p:nvSpPr>
        <p:spPr>
          <a:xfrm>
            <a:off x="0" y="243840"/>
            <a:ext cx="388620"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65415" y="222855"/>
            <a:ext cx="1723549"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441960" y="243840"/>
            <a:ext cx="94266"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161331" y="1261160"/>
            <a:ext cx="1296369" cy="30243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a:spLocks noChangeArrowheads="1"/>
          </p:cNvSpPr>
          <p:nvPr/>
        </p:nvSpPr>
        <p:spPr bwMode="auto">
          <a:xfrm>
            <a:off x="1312415" y="2138483"/>
            <a:ext cx="380000" cy="1115682"/>
          </a:xfrm>
          <a:prstGeom prst="rect">
            <a:avLst/>
          </a:prstGeom>
          <a:noFill/>
          <a:ln w="9525">
            <a:noFill/>
            <a:miter lim="800000"/>
          </a:ln>
        </p:spPr>
        <p:txBody>
          <a:bodyPr wrap="square" lIns="68571" tIns="34286" rIns="68571" bIns="34286">
            <a:spAutoFit/>
          </a:bodyPr>
          <a:lstStyle/>
          <a:p>
            <a:pPr algn="ctr"/>
            <a:r>
              <a:rPr lang="zh-CN" altLang="en-US" sz="1700" b="1">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17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五边形 6"/>
          <p:cNvSpPr/>
          <p:nvPr/>
        </p:nvSpPr>
        <p:spPr>
          <a:xfrm>
            <a:off x="1862266" y="1477185"/>
            <a:ext cx="2485433" cy="574051"/>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TextBox 7"/>
          <p:cNvSpPr txBox="1"/>
          <p:nvPr/>
        </p:nvSpPr>
        <p:spPr>
          <a:xfrm>
            <a:off x="1963214" y="1549193"/>
            <a:ext cx="1987647" cy="400105"/>
          </a:xfrm>
          <a:prstGeom prst="rect">
            <a:avLst/>
          </a:prstGeom>
          <a:noFill/>
        </p:spPr>
        <p:txBody>
          <a:bodyPr wrap="square" lIns="121917" tIns="60958" rIns="121917" bIns="60958" rtlCol="0">
            <a:spAutoFit/>
          </a:bodyPr>
          <a:lstStyle/>
          <a:p>
            <a:r>
              <a:rPr lang="zh-CN" altLang="en-US">
                <a:solidFill>
                  <a:schemeClr val="bg1"/>
                </a:solidFill>
                <a:latin typeface="微软雅黑" panose="020b0503020204020204" pitchFamily="34" charset="-122"/>
                <a:ea typeface="微软雅黑" panose="020b0503020204020204" pitchFamily="34" charset="-122"/>
              </a:rPr>
              <a:t>点击添加标题</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9" name="五边形 8"/>
          <p:cNvSpPr/>
          <p:nvPr/>
        </p:nvSpPr>
        <p:spPr>
          <a:xfrm>
            <a:off x="1854696" y="2181436"/>
            <a:ext cx="2485433" cy="574051"/>
          </a:xfrm>
          <a:prstGeom prst="homePlate">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TextBox 9"/>
          <p:cNvSpPr txBox="1"/>
          <p:nvPr/>
        </p:nvSpPr>
        <p:spPr>
          <a:xfrm>
            <a:off x="1955644" y="2253444"/>
            <a:ext cx="1987647" cy="400105"/>
          </a:xfrm>
          <a:prstGeom prst="rect">
            <a:avLst/>
          </a:prstGeom>
          <a:noFill/>
        </p:spPr>
        <p:txBody>
          <a:bodyPr wrap="square" lIns="121917" tIns="60958" rIns="121917" bIns="60958" rtlCol="0">
            <a:spAutoFit/>
          </a:bodyPr>
          <a:lstStyle/>
          <a:p>
            <a:r>
              <a:rPr lang="zh-CN" altLang="en-US">
                <a:solidFill>
                  <a:schemeClr val="bg1"/>
                </a:solidFill>
                <a:latin typeface="微软雅黑" panose="020b0503020204020204" pitchFamily="34" charset="-122"/>
                <a:ea typeface="微软雅黑" panose="020b0503020204020204" pitchFamily="34" charset="-122"/>
              </a:rPr>
              <a:t>点击添加标题</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1" name="五边形 10"/>
          <p:cNvSpPr/>
          <p:nvPr/>
        </p:nvSpPr>
        <p:spPr>
          <a:xfrm>
            <a:off x="1862266" y="2863178"/>
            <a:ext cx="2485433" cy="574051"/>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TextBox 11"/>
          <p:cNvSpPr txBox="1"/>
          <p:nvPr/>
        </p:nvSpPr>
        <p:spPr>
          <a:xfrm>
            <a:off x="1963214" y="2935186"/>
            <a:ext cx="1987647" cy="400105"/>
          </a:xfrm>
          <a:prstGeom prst="rect">
            <a:avLst/>
          </a:prstGeom>
          <a:noFill/>
        </p:spPr>
        <p:txBody>
          <a:bodyPr wrap="square" lIns="121917" tIns="60958" rIns="121917" bIns="60958" rtlCol="0">
            <a:spAutoFit/>
          </a:bodyPr>
          <a:lstStyle/>
          <a:p>
            <a:r>
              <a:rPr lang="zh-CN" altLang="en-US">
                <a:solidFill>
                  <a:schemeClr val="bg1"/>
                </a:solidFill>
                <a:latin typeface="微软雅黑" panose="020b0503020204020204" pitchFamily="34" charset="-122"/>
                <a:ea typeface="微软雅黑" panose="020b0503020204020204" pitchFamily="34" charset="-122"/>
              </a:rPr>
              <a:t>点击添加标题</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 name="五边形 12"/>
          <p:cNvSpPr/>
          <p:nvPr/>
        </p:nvSpPr>
        <p:spPr>
          <a:xfrm>
            <a:off x="1854696" y="3567430"/>
            <a:ext cx="2485433" cy="574051"/>
          </a:xfrm>
          <a:prstGeom prst="homePlate">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TextBox 13"/>
          <p:cNvSpPr txBox="1"/>
          <p:nvPr/>
        </p:nvSpPr>
        <p:spPr>
          <a:xfrm>
            <a:off x="1955644" y="3639438"/>
            <a:ext cx="1987647" cy="400105"/>
          </a:xfrm>
          <a:prstGeom prst="rect">
            <a:avLst/>
          </a:prstGeom>
          <a:noFill/>
        </p:spPr>
        <p:txBody>
          <a:bodyPr wrap="square" lIns="121917" tIns="60958" rIns="121917" bIns="60958" rtlCol="0">
            <a:spAutoFit/>
          </a:bodyPr>
          <a:lstStyle/>
          <a:p>
            <a:r>
              <a:rPr lang="zh-CN" altLang="en-US">
                <a:solidFill>
                  <a:schemeClr val="bg1"/>
                </a:solidFill>
                <a:latin typeface="微软雅黑" panose="020b0503020204020204" pitchFamily="34" charset="-122"/>
                <a:ea typeface="微软雅黑" panose="020b0503020204020204" pitchFamily="34" charset="-122"/>
              </a:rPr>
              <a:t>点击添加标题</a:t>
            </a:r>
            <a:endParaRPr lang="zh-CN" altLang="en-US">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flipH="1">
            <a:off x="5124880" y="1234533"/>
            <a:ext cx="0" cy="317103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5449443" y="1218223"/>
            <a:ext cx="1023517" cy="334803"/>
          </a:xfrm>
          <a:prstGeom prst="rect">
            <a:avLst/>
          </a:prstGeom>
        </p:spPr>
        <p:txBody>
          <a:bodyPr wrap="none" lIns="68571" tIns="34286" rIns="68571" bIns="34286">
            <a:spAutoFit/>
          </a:bodyPr>
          <a:lstStyle/>
          <a:p>
            <a:r>
              <a:rPr lang="zh-CN" altLang="en-US" sz="1700" b="1">
                <a:solidFill>
                  <a:srgbClr val="333333"/>
                </a:solidFill>
                <a:latin typeface="微软雅黑" panose="020b0503020204020204" pitchFamily="34" charset="-122"/>
                <a:ea typeface="微软雅黑" panose="020b0503020204020204" pitchFamily="34" charset="-122"/>
              </a:rPr>
              <a:t>添加标题</a:t>
            </a:r>
            <a:endParaRPr lang="en-US" altLang="zh-CN" sz="1700" b="1">
              <a:solidFill>
                <a:srgbClr val="333333"/>
              </a:solidFill>
              <a:latin typeface="微软雅黑" panose="020b0503020204020204" pitchFamily="34" charset="-122"/>
              <a:ea typeface="微软雅黑" panose="020b0503020204020204" pitchFamily="34" charset="-122"/>
            </a:endParaRPr>
          </a:p>
        </p:txBody>
      </p:sp>
      <p:sp>
        <p:nvSpPr>
          <p:cNvPr id="17" name="矩形 47"/>
          <p:cNvSpPr>
            <a:spLocks noChangeArrowheads="1"/>
          </p:cNvSpPr>
          <p:nvPr/>
        </p:nvSpPr>
        <p:spPr bwMode="auto">
          <a:xfrm>
            <a:off x="5449444" y="1509537"/>
            <a:ext cx="2716989" cy="69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a:solidFill>
                  <a:srgbClr val="333333"/>
                </a:solidFill>
                <a:sym typeface="微软雅黑" panose="020b0503020204020204" pitchFamily="34" charset="-122"/>
              </a:rPr>
              <a:t>在此录入上述图表的综合描述说明，在此录入上述图表的综合描述说明，在此录入上述图表的综合描述说明。</a:t>
            </a:r>
            <a:endParaRPr lang="zh-CN" altLang="en-US" sz="1100">
              <a:solidFill>
                <a:srgbClr val="333333"/>
              </a:solidFill>
              <a:sym typeface="微软雅黑" panose="020b0503020204020204" pitchFamily="34" charset="-122"/>
            </a:endParaRPr>
          </a:p>
        </p:txBody>
      </p:sp>
      <p:sp>
        <p:nvSpPr>
          <p:cNvPr id="18" name="矩形 17"/>
          <p:cNvSpPr/>
          <p:nvPr/>
        </p:nvSpPr>
        <p:spPr>
          <a:xfrm>
            <a:off x="5449443" y="2361521"/>
            <a:ext cx="1023517" cy="334803"/>
          </a:xfrm>
          <a:prstGeom prst="rect">
            <a:avLst/>
          </a:prstGeom>
        </p:spPr>
        <p:txBody>
          <a:bodyPr wrap="none" lIns="68571" tIns="34286" rIns="68571" bIns="34286">
            <a:spAutoFit/>
          </a:bodyPr>
          <a:lstStyle/>
          <a:p>
            <a:r>
              <a:rPr lang="zh-CN" altLang="en-US" sz="1700" b="1">
                <a:solidFill>
                  <a:srgbClr val="333333"/>
                </a:solidFill>
                <a:latin typeface="微软雅黑" panose="020b0503020204020204" pitchFamily="34" charset="-122"/>
                <a:ea typeface="微软雅黑" panose="020b0503020204020204" pitchFamily="34" charset="-122"/>
              </a:rPr>
              <a:t>添加标题</a:t>
            </a:r>
            <a:endParaRPr lang="en-US" altLang="zh-CN" sz="1700" b="1">
              <a:solidFill>
                <a:srgbClr val="333333"/>
              </a:solidFill>
              <a:latin typeface="微软雅黑" panose="020b0503020204020204" pitchFamily="34" charset="-122"/>
              <a:ea typeface="微软雅黑" panose="020b0503020204020204" pitchFamily="34" charset="-122"/>
            </a:endParaRPr>
          </a:p>
        </p:txBody>
      </p:sp>
      <p:sp>
        <p:nvSpPr>
          <p:cNvPr id="19" name="矩形 18"/>
          <p:cNvSpPr>
            <a:spLocks noChangeArrowheads="1"/>
          </p:cNvSpPr>
          <p:nvPr/>
        </p:nvSpPr>
        <p:spPr bwMode="auto">
          <a:xfrm>
            <a:off x="5449444" y="2652833"/>
            <a:ext cx="2716989" cy="69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a:solidFill>
                  <a:srgbClr val="333333"/>
                </a:solidFill>
                <a:sym typeface="微软雅黑" panose="020b0503020204020204" pitchFamily="34" charset="-122"/>
              </a:rPr>
              <a:t>在此录入上述图表的综合描述说明，在此录入上述图表的综合描述说明，在此录入上述图表的综合描述说明。</a:t>
            </a:r>
            <a:endParaRPr lang="zh-CN" altLang="en-US" sz="1100">
              <a:solidFill>
                <a:srgbClr val="333333"/>
              </a:solidFill>
              <a:sym typeface="微软雅黑" panose="020b0503020204020204" pitchFamily="34" charset="-122"/>
            </a:endParaRPr>
          </a:p>
        </p:txBody>
      </p:sp>
      <p:sp>
        <p:nvSpPr>
          <p:cNvPr id="20" name="矩形 19"/>
          <p:cNvSpPr/>
          <p:nvPr/>
        </p:nvSpPr>
        <p:spPr>
          <a:xfrm>
            <a:off x="5449443" y="3504817"/>
            <a:ext cx="1023517" cy="334803"/>
          </a:xfrm>
          <a:prstGeom prst="rect">
            <a:avLst/>
          </a:prstGeom>
        </p:spPr>
        <p:txBody>
          <a:bodyPr wrap="none" lIns="68571" tIns="34286" rIns="68571" bIns="34286">
            <a:spAutoFit/>
          </a:bodyPr>
          <a:lstStyle/>
          <a:p>
            <a:r>
              <a:rPr lang="zh-CN" altLang="en-US" sz="1700" b="1">
                <a:solidFill>
                  <a:srgbClr val="333333"/>
                </a:solidFill>
                <a:latin typeface="微软雅黑" panose="020b0503020204020204" pitchFamily="34" charset="-122"/>
                <a:ea typeface="微软雅黑" panose="020b0503020204020204" pitchFamily="34" charset="-122"/>
              </a:rPr>
              <a:t>添加标题</a:t>
            </a:r>
            <a:endParaRPr lang="en-US" altLang="zh-CN" sz="1700" b="1">
              <a:solidFill>
                <a:srgbClr val="333333"/>
              </a:solidFill>
              <a:latin typeface="微软雅黑" panose="020b0503020204020204" pitchFamily="34" charset="-122"/>
              <a:ea typeface="微软雅黑" panose="020b0503020204020204" pitchFamily="34" charset="-122"/>
            </a:endParaRPr>
          </a:p>
        </p:txBody>
      </p:sp>
      <p:sp>
        <p:nvSpPr>
          <p:cNvPr id="21" name="矩形 47"/>
          <p:cNvSpPr>
            <a:spLocks noChangeArrowheads="1"/>
          </p:cNvSpPr>
          <p:nvPr/>
        </p:nvSpPr>
        <p:spPr bwMode="auto">
          <a:xfrm>
            <a:off x="5449444" y="3796128"/>
            <a:ext cx="2716989" cy="69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6" rIns="68571" bIns="3428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0">
                <a:solidFill>
                  <a:srgbClr val="333333"/>
                </a:solidFill>
                <a:sym typeface="微软雅黑" panose="020b0503020204020204" pitchFamily="34" charset="-122"/>
              </a:rPr>
              <a:t>在此录入上述图表的综合描述说明，在此录入上述图表的综合描述说明，在此录入上述图表的描述说明。</a:t>
            </a:r>
            <a:endParaRPr lang="zh-CN" altLang="en-US" sz="1100">
              <a:solidFill>
                <a:srgbClr val="333333"/>
              </a:solidFill>
              <a:sym typeface="微软雅黑" panose="020b0503020204020204" pitchFamily="34" charset="-122"/>
            </a:endParaRPr>
          </a:p>
        </p:txBody>
      </p:sp>
    </p:spTree>
  </p:cSld>
  <p:clrMapOvr>
    <a:masterClrMapping/>
  </p:clrMapOvr>
  <mc:AlternateContent>
    <mc:Choice xmlns:p14="http://schemas.microsoft.com/office/powerpoint/2010/main" Requires="p14">
      <p:transition advClick="0" advTm="5000" p14:dur="10">
        <p:random/>
      </p:transition>
    </mc:Choice>
    <mc:Fallback>
      <p:transition advClick="0"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14" presetClass="entr" presetSubtype="10" fill="hold" grpId="0" nodeType="withEffect">
                                  <p:stCondLst>
                                    <p:cond delay="75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4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par>
                          <p:cTn id="25" fill="hold" nodeType="afterGroup">
                            <p:stCondLst>
                              <p:cond delay="1150"/>
                            </p:stCondLst>
                            <p:childTnLst>
                              <p:par>
                                <p:cTn id="26" presetID="16" presetClass="entr" presetSubtype="2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Horizontal)">
                                      <p:cBhvr>
                                        <p:cTn id="28" dur="250"/>
                                        <p:tgtEl>
                                          <p:spTgt spid="15"/>
                                        </p:tgtEl>
                                      </p:cBhvr>
                                    </p:animEffect>
                                  </p:childTnLst>
                                </p:cTn>
                              </p:par>
                            </p:childTnLst>
                          </p:cTn>
                        </p:par>
                        <p:par>
                          <p:cTn id="29" fill="hold" nodeType="afterGroup">
                            <p:stCondLst>
                              <p:cond delay="14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nodeType="afterGroup">
                            <p:stCondLst>
                              <p:cond delay="19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par>
                          <p:cTn id="43" fill="hold" nodeType="afterGroup">
                            <p:stCondLst>
                              <p:cond delay="2400"/>
                            </p:stCondLst>
                            <p:childTnLst>
                              <p:par>
                                <p:cTn id="44" presetID="10"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animBg="1"/>
      <p:bldP spid="11" grpId="0" animBg="1"/>
      <p:bldP spid="13" grpId="0" animBg="1"/>
      <p:bldP spid="16" grpId="0"/>
      <p:bldP spid="17"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矩形 26"/>
          <p:cNvSpPr/>
          <p:nvPr/>
        </p:nvSpPr>
        <p:spPr>
          <a:xfrm>
            <a:off x="0" y="243840"/>
            <a:ext cx="388620"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65415" y="222855"/>
            <a:ext cx="1723549"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441960" y="243840"/>
            <a:ext cx="94266"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130818db-b79a-4412-95a4-1d82f9e5f492"/>
          <p:cNvGrpSpPr>
            <a:grpSpLocks noChangeAspect="1"/>
          </p:cNvGrpSpPr>
          <p:nvPr/>
        </p:nvGrpSpPr>
        <p:grpSpPr>
          <a:xfrm>
            <a:off x="629563" y="1275606"/>
            <a:ext cx="8180459" cy="2182560"/>
            <a:chOff x="879508" y="2064281"/>
            <a:chExt cx="10440449" cy="2785531"/>
          </a:xfrm>
        </p:grpSpPr>
        <p:sp>
          <p:nvSpPr>
            <p:cNvPr id="6" name="任意多边形: 形状 10"/>
            <p:cNvSpPr/>
            <p:nvPr/>
          </p:nvSpPr>
          <p:spPr bwMode="auto">
            <a:xfrm>
              <a:off x="3092416" y="2772333"/>
              <a:ext cx="3070829" cy="1369427"/>
            </a:xfrm>
            <a:custGeom>
              <a:gdLst>
                <a:gd name="T0" fmla="*/ 204 w 296"/>
                <a:gd name="T1" fmla="*/ 132 h 132"/>
                <a:gd name="T2" fmla="*/ 296 w 296"/>
                <a:gd name="T3" fmla="*/ 0 h 132"/>
                <a:gd name="T4" fmla="*/ 95 w 296"/>
                <a:gd name="T5" fmla="*/ 0 h 132"/>
                <a:gd name="T6" fmla="*/ 0 w 296"/>
                <a:gd name="T7" fmla="*/ 132 h 132"/>
                <a:gd name="T8" fmla="*/ 204 w 296"/>
                <a:gd name="T9" fmla="*/ 132 h 132"/>
              </a:gd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accent1"/>
            </a:solidFill>
            <a:ln>
              <a:noFill/>
            </a:ln>
          </p:spPr>
          <p:txBody>
            <a:bodyPr anchor="ctr"/>
            <a:lstStyle/>
            <a:p>
              <a:pPr algn="ctr" defTabSz="822960" fontAlgn="base">
                <a:spcBef>
                  <a:spcPct val="0"/>
                </a:spcBef>
                <a:spcAft>
                  <a:spcPct val="0"/>
                </a:spcAft>
              </a:pPr>
              <a:endParaRPr sz="162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 name="任意多边形: 形状 11"/>
            <p:cNvSpPr/>
            <p:nvPr/>
          </p:nvSpPr>
          <p:spPr bwMode="auto">
            <a:xfrm>
              <a:off x="5305324" y="2772333"/>
              <a:ext cx="3070829" cy="1369427"/>
            </a:xfrm>
            <a:custGeom>
              <a:gdLst>
                <a:gd name="T0" fmla="*/ 204 w 296"/>
                <a:gd name="T1" fmla="*/ 132 h 132"/>
                <a:gd name="T2" fmla="*/ 296 w 296"/>
                <a:gd name="T3" fmla="*/ 0 h 132"/>
                <a:gd name="T4" fmla="*/ 95 w 296"/>
                <a:gd name="T5" fmla="*/ 0 h 132"/>
                <a:gd name="T6" fmla="*/ 0 w 296"/>
                <a:gd name="T7" fmla="*/ 132 h 132"/>
                <a:gd name="T8" fmla="*/ 204 w 296"/>
                <a:gd name="T9" fmla="*/ 132 h 132"/>
              </a:gd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bg1">
                <a:lumMod val="75000"/>
              </a:schemeClr>
            </a:solidFill>
            <a:ln>
              <a:noFill/>
            </a:ln>
          </p:spPr>
          <p:txBody>
            <a:bodyPr anchor="ctr"/>
            <a:lstStyle/>
            <a:p>
              <a:pPr algn="ctr" defTabSz="822960" fontAlgn="base">
                <a:spcBef>
                  <a:spcPct val="0"/>
                </a:spcBef>
                <a:spcAft>
                  <a:spcPct val="0"/>
                </a:spcAft>
              </a:pPr>
              <a:endParaRPr sz="162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 name="任意多边形: 形状 12"/>
            <p:cNvSpPr/>
            <p:nvPr/>
          </p:nvSpPr>
          <p:spPr bwMode="auto">
            <a:xfrm>
              <a:off x="879508" y="2772333"/>
              <a:ext cx="3070829" cy="1369427"/>
            </a:xfrm>
            <a:custGeom>
              <a:gdLst>
                <a:gd name="T0" fmla="*/ 204 w 296"/>
                <a:gd name="T1" fmla="*/ 132 h 132"/>
                <a:gd name="T2" fmla="*/ 296 w 296"/>
                <a:gd name="T3" fmla="*/ 0 h 132"/>
                <a:gd name="T4" fmla="*/ 95 w 296"/>
                <a:gd name="T5" fmla="*/ 0 h 132"/>
                <a:gd name="T6" fmla="*/ 0 w 296"/>
                <a:gd name="T7" fmla="*/ 132 h 132"/>
                <a:gd name="T8" fmla="*/ 204 w 296"/>
                <a:gd name="T9" fmla="*/ 132 h 132"/>
              </a:gdLst>
              <a:cxnLst>
                <a:cxn ang="0">
                  <a:pos x="T0" y="T1"/>
                </a:cxn>
                <a:cxn ang="0">
                  <a:pos x="T2" y="T3"/>
                </a:cxn>
                <a:cxn ang="0">
                  <a:pos x="T4" y="T5"/>
                </a:cxn>
                <a:cxn ang="0">
                  <a:pos x="T6" y="T7"/>
                </a:cxn>
                <a:cxn ang="0">
                  <a:pos x="T8" y="T9"/>
                </a:cxn>
              </a:cxnLst>
              <a:rect l="0" t="0" r="r" b="b"/>
              <a:pathLst>
                <a:path w="296" h="132">
                  <a:moveTo>
                    <a:pt x="204" y="132"/>
                  </a:moveTo>
                  <a:lnTo>
                    <a:pt x="296" y="0"/>
                  </a:lnTo>
                  <a:lnTo>
                    <a:pt x="95" y="0"/>
                  </a:lnTo>
                  <a:lnTo>
                    <a:pt x="0" y="132"/>
                  </a:lnTo>
                  <a:lnTo>
                    <a:pt x="204" y="132"/>
                  </a:lnTo>
                  <a:close/>
                </a:path>
              </a:pathLst>
            </a:custGeom>
            <a:solidFill>
              <a:schemeClr val="bg1">
                <a:lumMod val="75000"/>
              </a:schemeClr>
            </a:solidFill>
            <a:ln>
              <a:noFill/>
            </a:ln>
          </p:spPr>
          <p:txBody>
            <a:bodyPr anchor="ctr"/>
            <a:lstStyle/>
            <a:p>
              <a:pPr algn="ctr" defTabSz="822960" fontAlgn="base">
                <a:spcBef>
                  <a:spcPct val="0"/>
                </a:spcBef>
                <a:spcAft>
                  <a:spcPct val="0"/>
                </a:spcAft>
              </a:pPr>
              <a:endParaRPr sz="162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 name="任意多边形: 形状 13"/>
            <p:cNvSpPr/>
            <p:nvPr/>
          </p:nvSpPr>
          <p:spPr bwMode="auto">
            <a:xfrm>
              <a:off x="7518232" y="2064281"/>
              <a:ext cx="3801725" cy="2785531"/>
            </a:xfrm>
            <a:custGeom>
              <a:gdLst>
                <a:gd name="connsiteX0" fmla="*/ 1818396 w 3294359"/>
                <a:gd name="connsiteY0" fmla="*/ 0 h 2413783"/>
                <a:gd name="connsiteX1" fmla="*/ 3294359 w 3294359"/>
                <a:gd name="connsiteY1" fmla="*/ 1206892 h 2413783"/>
                <a:gd name="connsiteX2" fmla="*/ 1818396 w 3294359"/>
                <a:gd name="connsiteY2" fmla="*/ 2413783 h 2413783"/>
                <a:gd name="connsiteX3" fmla="*/ 1818396 w 3294359"/>
                <a:gd name="connsiteY3" fmla="*/ 1800225 h 2413783"/>
                <a:gd name="connsiteX4" fmla="*/ 0 w 3294359"/>
                <a:gd name="connsiteY4" fmla="*/ 1800225 h 2413783"/>
                <a:gd name="connsiteX5" fmla="*/ 853917 w 3294359"/>
                <a:gd name="connsiteY5" fmla="*/ 613557 h 2413783"/>
                <a:gd name="connsiteX6" fmla="*/ 1818396 w 3294359"/>
                <a:gd name="connsiteY6" fmla="*/ 619645 h 24137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4359" h="2413783">
                  <a:moveTo>
                    <a:pt x="1818396" y="0"/>
                  </a:moveTo>
                  <a:lnTo>
                    <a:pt x="3294359" y="1206892"/>
                  </a:lnTo>
                  <a:lnTo>
                    <a:pt x="1818396" y="2413783"/>
                  </a:lnTo>
                  <a:lnTo>
                    <a:pt x="1818396" y="1800225"/>
                  </a:lnTo>
                  <a:lnTo>
                    <a:pt x="0" y="1800225"/>
                  </a:lnTo>
                  <a:lnTo>
                    <a:pt x="853917" y="613557"/>
                  </a:lnTo>
                  <a:lnTo>
                    <a:pt x="1818396" y="619645"/>
                  </a:lnTo>
                  <a:close/>
                </a:path>
              </a:pathLst>
            </a:custGeom>
            <a:solidFill>
              <a:schemeClr val="accent1"/>
            </a:solidFill>
            <a:ln>
              <a:noFill/>
            </a:ln>
          </p:spPr>
          <p:txBody>
            <a:bodyPr anchor="ctr"/>
            <a:lstStyle/>
            <a:p>
              <a:pPr algn="ctr" defTabSz="822960" fontAlgn="base">
                <a:spcBef>
                  <a:spcPct val="0"/>
                </a:spcBef>
                <a:spcAft>
                  <a:spcPct val="0"/>
                </a:spcAft>
              </a:pPr>
              <a:endParaRPr sz="162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任意多边形: 形状 14"/>
            <p:cNvSpPr/>
            <p:nvPr/>
          </p:nvSpPr>
          <p:spPr bwMode="auto">
            <a:xfrm>
              <a:off x="1922553" y="3175659"/>
              <a:ext cx="915643" cy="501220"/>
            </a:xfrm>
            <a:custGeom>
              <a:gdLst>
                <a:gd name="T0" fmla="*/ 456 w 911"/>
                <a:gd name="T1" fmla="*/ 498 h 498"/>
                <a:gd name="T2" fmla="*/ 14 w 911"/>
                <a:gd name="T3" fmla="*/ 266 h 498"/>
                <a:gd name="T4" fmla="*/ 0 w 911"/>
                <a:gd name="T5" fmla="*/ 249 h 498"/>
                <a:gd name="T6" fmla="*/ 14 w 911"/>
                <a:gd name="T7" fmla="*/ 233 h 498"/>
                <a:gd name="T8" fmla="*/ 456 w 911"/>
                <a:gd name="T9" fmla="*/ 0 h 498"/>
                <a:gd name="T10" fmla="*/ 897 w 911"/>
                <a:gd name="T11" fmla="*/ 233 h 498"/>
                <a:gd name="T12" fmla="*/ 911 w 911"/>
                <a:gd name="T13" fmla="*/ 249 h 498"/>
                <a:gd name="T14" fmla="*/ 897 w 911"/>
                <a:gd name="T15" fmla="*/ 266 h 498"/>
                <a:gd name="T16" fmla="*/ 456 w 911"/>
                <a:gd name="T17" fmla="*/ 498 h 498"/>
                <a:gd name="T18" fmla="*/ 578 w 911"/>
                <a:gd name="T19" fmla="*/ 85 h 498"/>
                <a:gd name="T20" fmla="*/ 661 w 911"/>
                <a:gd name="T21" fmla="*/ 249 h 498"/>
                <a:gd name="T22" fmla="*/ 578 w 911"/>
                <a:gd name="T23" fmla="*/ 414 h 498"/>
                <a:gd name="T24" fmla="*/ 584 w 911"/>
                <a:gd name="T25" fmla="*/ 424 h 498"/>
                <a:gd name="T26" fmla="*/ 839 w 911"/>
                <a:gd name="T27" fmla="*/ 253 h 498"/>
                <a:gd name="T28" fmla="*/ 844 w 911"/>
                <a:gd name="T29" fmla="*/ 249 h 498"/>
                <a:gd name="T30" fmla="*/ 839 w 911"/>
                <a:gd name="T31" fmla="*/ 245 h 498"/>
                <a:gd name="T32" fmla="*/ 584 w 911"/>
                <a:gd name="T33" fmla="*/ 74 h 498"/>
                <a:gd name="T34" fmla="*/ 578 w 911"/>
                <a:gd name="T35" fmla="*/ 85 h 498"/>
                <a:gd name="T36" fmla="*/ 327 w 911"/>
                <a:gd name="T37" fmla="*/ 74 h 498"/>
                <a:gd name="T38" fmla="*/ 72 w 911"/>
                <a:gd name="T39" fmla="*/ 245 h 498"/>
                <a:gd name="T40" fmla="*/ 68 w 911"/>
                <a:gd name="T41" fmla="*/ 249 h 498"/>
                <a:gd name="T42" fmla="*/ 72 w 911"/>
                <a:gd name="T43" fmla="*/ 253 h 498"/>
                <a:gd name="T44" fmla="*/ 327 w 911"/>
                <a:gd name="T45" fmla="*/ 424 h 498"/>
                <a:gd name="T46" fmla="*/ 333 w 911"/>
                <a:gd name="T47" fmla="*/ 414 h 498"/>
                <a:gd name="T48" fmla="*/ 250 w 911"/>
                <a:gd name="T49" fmla="*/ 249 h 498"/>
                <a:gd name="T50" fmla="*/ 333 w 911"/>
                <a:gd name="T51" fmla="*/ 85 h 498"/>
                <a:gd name="T52" fmla="*/ 327 w 911"/>
                <a:gd name="T53" fmla="*/ 74 h 498"/>
                <a:gd name="T54" fmla="*/ 456 w 911"/>
                <a:gd name="T55" fmla="*/ 119 h 498"/>
                <a:gd name="T56" fmla="*/ 325 w 911"/>
                <a:gd name="T57" fmla="*/ 249 h 498"/>
                <a:gd name="T58" fmla="*/ 456 w 911"/>
                <a:gd name="T59" fmla="*/ 380 h 498"/>
                <a:gd name="T60" fmla="*/ 586 w 911"/>
                <a:gd name="T61" fmla="*/ 249 h 498"/>
                <a:gd name="T62" fmla="*/ 456 w 911"/>
                <a:gd name="T63" fmla="*/ 119 h 4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1" h="498">
                  <a:moveTo>
                    <a:pt x="456" y="498"/>
                  </a:moveTo>
                  <a:cubicBezTo>
                    <a:pt x="213" y="498"/>
                    <a:pt x="22" y="275"/>
                    <a:pt x="14" y="266"/>
                  </a:cubicBezTo>
                  <a:cubicBezTo>
                    <a:pt x="0" y="249"/>
                    <a:pt x="0" y="249"/>
                    <a:pt x="0" y="249"/>
                  </a:cubicBezTo>
                  <a:cubicBezTo>
                    <a:pt x="14" y="233"/>
                    <a:pt x="14" y="233"/>
                    <a:pt x="14" y="233"/>
                  </a:cubicBezTo>
                  <a:cubicBezTo>
                    <a:pt x="22" y="223"/>
                    <a:pt x="214" y="0"/>
                    <a:pt x="456" y="0"/>
                  </a:cubicBezTo>
                  <a:cubicBezTo>
                    <a:pt x="698" y="0"/>
                    <a:pt x="889" y="223"/>
                    <a:pt x="897" y="233"/>
                  </a:cubicBezTo>
                  <a:cubicBezTo>
                    <a:pt x="911" y="249"/>
                    <a:pt x="911" y="249"/>
                    <a:pt x="911" y="249"/>
                  </a:cubicBezTo>
                  <a:cubicBezTo>
                    <a:pt x="897" y="266"/>
                    <a:pt x="897" y="266"/>
                    <a:pt x="897" y="266"/>
                  </a:cubicBezTo>
                  <a:cubicBezTo>
                    <a:pt x="889" y="275"/>
                    <a:pt x="698" y="498"/>
                    <a:pt x="456" y="498"/>
                  </a:cubicBezTo>
                  <a:close/>
                  <a:moveTo>
                    <a:pt x="578" y="85"/>
                  </a:moveTo>
                  <a:cubicBezTo>
                    <a:pt x="631" y="124"/>
                    <a:pt x="661" y="184"/>
                    <a:pt x="661" y="249"/>
                  </a:cubicBezTo>
                  <a:cubicBezTo>
                    <a:pt x="661" y="314"/>
                    <a:pt x="631" y="374"/>
                    <a:pt x="578" y="414"/>
                  </a:cubicBezTo>
                  <a:cubicBezTo>
                    <a:pt x="584" y="424"/>
                    <a:pt x="584" y="424"/>
                    <a:pt x="584" y="424"/>
                  </a:cubicBezTo>
                  <a:cubicBezTo>
                    <a:pt x="706" y="382"/>
                    <a:pt x="803" y="291"/>
                    <a:pt x="839" y="253"/>
                  </a:cubicBezTo>
                  <a:cubicBezTo>
                    <a:pt x="844" y="249"/>
                    <a:pt x="844" y="249"/>
                    <a:pt x="844" y="249"/>
                  </a:cubicBezTo>
                  <a:cubicBezTo>
                    <a:pt x="839" y="245"/>
                    <a:pt x="839" y="245"/>
                    <a:pt x="839" y="245"/>
                  </a:cubicBezTo>
                  <a:cubicBezTo>
                    <a:pt x="803" y="208"/>
                    <a:pt x="706" y="117"/>
                    <a:pt x="584" y="74"/>
                  </a:cubicBezTo>
                  <a:lnTo>
                    <a:pt x="578" y="85"/>
                  </a:lnTo>
                  <a:close/>
                  <a:moveTo>
                    <a:pt x="327" y="74"/>
                  </a:moveTo>
                  <a:cubicBezTo>
                    <a:pt x="206" y="117"/>
                    <a:pt x="108" y="208"/>
                    <a:pt x="72" y="245"/>
                  </a:cubicBezTo>
                  <a:cubicBezTo>
                    <a:pt x="68" y="249"/>
                    <a:pt x="68" y="249"/>
                    <a:pt x="68" y="249"/>
                  </a:cubicBezTo>
                  <a:cubicBezTo>
                    <a:pt x="72" y="253"/>
                    <a:pt x="72" y="253"/>
                    <a:pt x="72" y="253"/>
                  </a:cubicBezTo>
                  <a:cubicBezTo>
                    <a:pt x="108" y="291"/>
                    <a:pt x="206" y="382"/>
                    <a:pt x="327" y="424"/>
                  </a:cubicBezTo>
                  <a:cubicBezTo>
                    <a:pt x="333" y="414"/>
                    <a:pt x="333" y="414"/>
                    <a:pt x="333" y="414"/>
                  </a:cubicBezTo>
                  <a:cubicBezTo>
                    <a:pt x="280" y="374"/>
                    <a:pt x="250" y="314"/>
                    <a:pt x="250" y="249"/>
                  </a:cubicBezTo>
                  <a:cubicBezTo>
                    <a:pt x="250" y="184"/>
                    <a:pt x="280" y="124"/>
                    <a:pt x="333" y="85"/>
                  </a:cubicBezTo>
                  <a:lnTo>
                    <a:pt x="327" y="74"/>
                  </a:lnTo>
                  <a:close/>
                  <a:moveTo>
                    <a:pt x="456" y="119"/>
                  </a:moveTo>
                  <a:cubicBezTo>
                    <a:pt x="384" y="119"/>
                    <a:pt x="325" y="177"/>
                    <a:pt x="325" y="249"/>
                  </a:cubicBezTo>
                  <a:cubicBezTo>
                    <a:pt x="325" y="321"/>
                    <a:pt x="384" y="380"/>
                    <a:pt x="456" y="380"/>
                  </a:cubicBezTo>
                  <a:cubicBezTo>
                    <a:pt x="528" y="380"/>
                    <a:pt x="586" y="321"/>
                    <a:pt x="586" y="249"/>
                  </a:cubicBezTo>
                  <a:cubicBezTo>
                    <a:pt x="586" y="177"/>
                    <a:pt x="528" y="119"/>
                    <a:pt x="456" y="1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822960" fontAlgn="base">
                <a:spcBef>
                  <a:spcPct val="0"/>
                </a:spcBef>
                <a:spcAft>
                  <a:spcPct val="0"/>
                </a:spcAft>
              </a:pPr>
              <a:endParaRPr sz="162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任意多边形: 形状 15"/>
            <p:cNvSpPr/>
            <p:nvPr/>
          </p:nvSpPr>
          <p:spPr bwMode="auto">
            <a:xfrm>
              <a:off x="4286300" y="3153103"/>
              <a:ext cx="781003" cy="546335"/>
            </a:xfrm>
            <a:custGeom>
              <a:gdLst>
                <a:gd name="connsiteX0" fmla="*/ 303212 w 338138"/>
                <a:gd name="connsiteY0" fmla="*/ 103188 h 236538"/>
                <a:gd name="connsiteX1" fmla="*/ 303212 w 338138"/>
                <a:gd name="connsiteY1" fmla="*/ 122238 h 236538"/>
                <a:gd name="connsiteX2" fmla="*/ 306034 w 338138"/>
                <a:gd name="connsiteY2" fmla="*/ 122238 h 236538"/>
                <a:gd name="connsiteX3" fmla="*/ 315912 w 338138"/>
                <a:gd name="connsiteY3" fmla="*/ 112713 h 236538"/>
                <a:gd name="connsiteX4" fmla="*/ 306034 w 338138"/>
                <a:gd name="connsiteY4" fmla="*/ 103188 h 236538"/>
                <a:gd name="connsiteX5" fmla="*/ 303212 w 338138"/>
                <a:gd name="connsiteY5" fmla="*/ 103188 h 236538"/>
                <a:gd name="connsiteX6" fmla="*/ 65087 w 338138"/>
                <a:gd name="connsiteY6" fmla="*/ 90488 h 236538"/>
                <a:gd name="connsiteX7" fmla="*/ 61912 w 338138"/>
                <a:gd name="connsiteY7" fmla="*/ 96838 h 236538"/>
                <a:gd name="connsiteX8" fmla="*/ 68262 w 338138"/>
                <a:gd name="connsiteY8" fmla="*/ 96838 h 236538"/>
                <a:gd name="connsiteX9" fmla="*/ 90487 w 338138"/>
                <a:gd name="connsiteY9" fmla="*/ 87313 h 236538"/>
                <a:gd name="connsiteX10" fmla="*/ 90487 w 338138"/>
                <a:gd name="connsiteY10" fmla="*/ 107951 h 236538"/>
                <a:gd name="connsiteX11" fmla="*/ 98107 w 338138"/>
                <a:gd name="connsiteY11" fmla="*/ 107951 h 236538"/>
                <a:gd name="connsiteX12" fmla="*/ 109537 w 338138"/>
                <a:gd name="connsiteY12" fmla="*/ 97632 h 236538"/>
                <a:gd name="connsiteX13" fmla="*/ 98107 w 338138"/>
                <a:gd name="connsiteY13" fmla="*/ 87313 h 236538"/>
                <a:gd name="connsiteX14" fmla="*/ 90487 w 338138"/>
                <a:gd name="connsiteY14" fmla="*/ 87313 h 236538"/>
                <a:gd name="connsiteX15" fmla="*/ 86677 w 338138"/>
                <a:gd name="connsiteY15" fmla="*/ 79375 h 236538"/>
                <a:gd name="connsiteX16" fmla="*/ 98107 w 338138"/>
                <a:gd name="connsiteY16" fmla="*/ 79375 h 236538"/>
                <a:gd name="connsiteX17" fmla="*/ 115887 w 338138"/>
                <a:gd name="connsiteY17" fmla="*/ 97632 h 236538"/>
                <a:gd name="connsiteX18" fmla="*/ 98107 w 338138"/>
                <a:gd name="connsiteY18" fmla="*/ 115888 h 236538"/>
                <a:gd name="connsiteX19" fmla="*/ 86677 w 338138"/>
                <a:gd name="connsiteY19" fmla="*/ 115888 h 236538"/>
                <a:gd name="connsiteX20" fmla="*/ 84137 w 338138"/>
                <a:gd name="connsiteY20" fmla="*/ 113280 h 236538"/>
                <a:gd name="connsiteX21" fmla="*/ 84137 w 338138"/>
                <a:gd name="connsiteY21" fmla="*/ 81983 h 236538"/>
                <a:gd name="connsiteX22" fmla="*/ 86677 w 338138"/>
                <a:gd name="connsiteY22" fmla="*/ 79375 h 236538"/>
                <a:gd name="connsiteX23" fmla="*/ 63764 w 338138"/>
                <a:gd name="connsiteY23" fmla="*/ 79375 h 236538"/>
                <a:gd name="connsiteX24" fmla="*/ 66410 w 338138"/>
                <a:gd name="connsiteY24" fmla="*/ 79375 h 236538"/>
                <a:gd name="connsiteX25" fmla="*/ 69056 w 338138"/>
                <a:gd name="connsiteY25" fmla="*/ 80727 h 236538"/>
                <a:gd name="connsiteX26" fmla="*/ 80962 w 338138"/>
                <a:gd name="connsiteY26" fmla="*/ 113183 h 236538"/>
                <a:gd name="connsiteX27" fmla="*/ 78316 w 338138"/>
                <a:gd name="connsiteY27" fmla="*/ 115888 h 236538"/>
                <a:gd name="connsiteX28" fmla="*/ 75670 w 338138"/>
                <a:gd name="connsiteY28" fmla="*/ 115888 h 236538"/>
                <a:gd name="connsiteX29" fmla="*/ 74347 w 338138"/>
                <a:gd name="connsiteY29" fmla="*/ 114536 h 236538"/>
                <a:gd name="connsiteX30" fmla="*/ 70378 w 338138"/>
                <a:gd name="connsiteY30" fmla="*/ 105069 h 236538"/>
                <a:gd name="connsiteX31" fmla="*/ 59795 w 338138"/>
                <a:gd name="connsiteY31" fmla="*/ 105069 h 236538"/>
                <a:gd name="connsiteX32" fmla="*/ 55826 w 338138"/>
                <a:gd name="connsiteY32" fmla="*/ 114536 h 236538"/>
                <a:gd name="connsiteX33" fmla="*/ 54503 w 338138"/>
                <a:gd name="connsiteY33" fmla="*/ 115888 h 236538"/>
                <a:gd name="connsiteX34" fmla="*/ 51858 w 338138"/>
                <a:gd name="connsiteY34" fmla="*/ 115888 h 236538"/>
                <a:gd name="connsiteX35" fmla="*/ 49212 w 338138"/>
                <a:gd name="connsiteY35" fmla="*/ 114536 h 236538"/>
                <a:gd name="connsiteX36" fmla="*/ 49212 w 338138"/>
                <a:gd name="connsiteY36" fmla="*/ 113183 h 236538"/>
                <a:gd name="connsiteX37" fmla="*/ 61118 w 338138"/>
                <a:gd name="connsiteY37" fmla="*/ 80727 h 236538"/>
                <a:gd name="connsiteX38" fmla="*/ 63764 w 338138"/>
                <a:gd name="connsiteY38" fmla="*/ 79375 h 236538"/>
                <a:gd name="connsiteX39" fmla="*/ 19050 w 338138"/>
                <a:gd name="connsiteY39" fmla="*/ 63500 h 236538"/>
                <a:gd name="connsiteX40" fmla="*/ 19050 w 338138"/>
                <a:gd name="connsiteY40" fmla="*/ 132790 h 236538"/>
                <a:gd name="connsiteX41" fmla="*/ 120915 w 338138"/>
                <a:gd name="connsiteY41" fmla="*/ 132790 h 236538"/>
                <a:gd name="connsiteX42" fmla="*/ 124884 w 338138"/>
                <a:gd name="connsiteY42" fmla="*/ 134097 h 236538"/>
                <a:gd name="connsiteX43" fmla="*/ 161925 w 338138"/>
                <a:gd name="connsiteY43" fmla="*/ 152400 h 236538"/>
                <a:gd name="connsiteX44" fmla="*/ 152665 w 338138"/>
                <a:gd name="connsiteY44" fmla="*/ 123638 h 236538"/>
                <a:gd name="connsiteX45" fmla="*/ 152665 w 338138"/>
                <a:gd name="connsiteY45" fmla="*/ 121024 h 236538"/>
                <a:gd name="connsiteX46" fmla="*/ 152665 w 338138"/>
                <a:gd name="connsiteY46" fmla="*/ 63500 h 236538"/>
                <a:gd name="connsiteX47" fmla="*/ 19050 w 338138"/>
                <a:gd name="connsiteY47" fmla="*/ 63500 h 236538"/>
                <a:gd name="connsiteX48" fmla="*/ 52387 w 338138"/>
                <a:gd name="connsiteY48" fmla="*/ 17463 h 236538"/>
                <a:gd name="connsiteX49" fmla="*/ 52387 w 338138"/>
                <a:gd name="connsiteY49" fmla="*/ 43782 h 236538"/>
                <a:gd name="connsiteX50" fmla="*/ 161817 w 338138"/>
                <a:gd name="connsiteY50" fmla="*/ 43782 h 236538"/>
                <a:gd name="connsiteX51" fmla="*/ 169728 w 338138"/>
                <a:gd name="connsiteY51" fmla="*/ 52994 h 236538"/>
                <a:gd name="connsiteX52" fmla="*/ 169728 w 338138"/>
                <a:gd name="connsiteY52" fmla="*/ 118791 h 236538"/>
                <a:gd name="connsiteX53" fmla="*/ 186868 w 338138"/>
                <a:gd name="connsiteY53" fmla="*/ 167482 h 236538"/>
                <a:gd name="connsiteX54" fmla="*/ 184231 w 338138"/>
                <a:gd name="connsiteY54" fmla="*/ 176693 h 236538"/>
                <a:gd name="connsiteX55" fmla="*/ 177639 w 338138"/>
                <a:gd name="connsiteY55" fmla="*/ 179325 h 236538"/>
                <a:gd name="connsiteX56" fmla="*/ 173683 w 338138"/>
                <a:gd name="connsiteY56" fmla="*/ 178009 h 236538"/>
                <a:gd name="connsiteX57" fmla="*/ 119627 w 338138"/>
                <a:gd name="connsiteY57" fmla="*/ 150374 h 236538"/>
                <a:gd name="connsiteX58" fmla="*/ 52387 w 338138"/>
                <a:gd name="connsiteY58" fmla="*/ 150374 h 236538"/>
                <a:gd name="connsiteX59" fmla="*/ 52387 w 338138"/>
                <a:gd name="connsiteY59" fmla="*/ 217488 h 236538"/>
                <a:gd name="connsiteX60" fmla="*/ 285750 w 338138"/>
                <a:gd name="connsiteY60" fmla="*/ 217488 h 236538"/>
                <a:gd name="connsiteX61" fmla="*/ 285750 w 338138"/>
                <a:gd name="connsiteY61" fmla="*/ 17463 h 236538"/>
                <a:gd name="connsiteX62" fmla="*/ 52387 w 338138"/>
                <a:gd name="connsiteY62" fmla="*/ 17463 h 236538"/>
                <a:gd name="connsiteX63" fmla="*/ 42267 w 338138"/>
                <a:gd name="connsiteY63" fmla="*/ 0 h 236538"/>
                <a:gd name="connsiteX64" fmla="*/ 328892 w 338138"/>
                <a:gd name="connsiteY64" fmla="*/ 0 h 236538"/>
                <a:gd name="connsiteX65" fmla="*/ 338138 w 338138"/>
                <a:gd name="connsiteY65" fmla="*/ 9199 h 236538"/>
                <a:gd name="connsiteX66" fmla="*/ 338138 w 338138"/>
                <a:gd name="connsiteY66" fmla="*/ 227339 h 236538"/>
                <a:gd name="connsiteX67" fmla="*/ 328892 w 338138"/>
                <a:gd name="connsiteY67" fmla="*/ 236538 h 236538"/>
                <a:gd name="connsiteX68" fmla="*/ 42267 w 338138"/>
                <a:gd name="connsiteY68" fmla="*/ 236538 h 236538"/>
                <a:gd name="connsiteX69" fmla="*/ 33021 w 338138"/>
                <a:gd name="connsiteY69" fmla="*/ 227339 h 236538"/>
                <a:gd name="connsiteX70" fmla="*/ 33021 w 338138"/>
                <a:gd name="connsiteY70" fmla="*/ 151122 h 236538"/>
                <a:gd name="connsiteX71" fmla="*/ 9246 w 338138"/>
                <a:gd name="connsiteY71" fmla="*/ 151122 h 236538"/>
                <a:gd name="connsiteX72" fmla="*/ 0 w 338138"/>
                <a:gd name="connsiteY72" fmla="*/ 141923 h 236538"/>
                <a:gd name="connsiteX73" fmla="*/ 0 w 338138"/>
                <a:gd name="connsiteY73" fmla="*/ 53878 h 236538"/>
                <a:gd name="connsiteX74" fmla="*/ 9246 w 338138"/>
                <a:gd name="connsiteY74" fmla="*/ 44679 h 236538"/>
                <a:gd name="connsiteX75" fmla="*/ 33021 w 338138"/>
                <a:gd name="connsiteY75" fmla="*/ 44679 h 236538"/>
                <a:gd name="connsiteX76" fmla="*/ 33021 w 338138"/>
                <a:gd name="connsiteY76" fmla="*/ 9199 h 236538"/>
                <a:gd name="connsiteX77" fmla="*/ 42267 w 338138"/>
                <a:gd name="connsiteY77" fmla="*/ 0 h 2365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8138" h="236537">
                  <a:moveTo>
                    <a:pt x="303212" y="103188"/>
                  </a:moveTo>
                  <a:cubicBezTo>
                    <a:pt x="303212" y="103188"/>
                    <a:pt x="303212" y="103188"/>
                    <a:pt x="303212" y="122238"/>
                  </a:cubicBezTo>
                  <a:cubicBezTo>
                    <a:pt x="303212" y="122238"/>
                    <a:pt x="303212" y="122238"/>
                    <a:pt x="306034" y="122238"/>
                  </a:cubicBezTo>
                  <a:cubicBezTo>
                    <a:pt x="311679" y="122238"/>
                    <a:pt x="315912" y="116795"/>
                    <a:pt x="315912" y="112713"/>
                  </a:cubicBezTo>
                  <a:cubicBezTo>
                    <a:pt x="315912" y="107270"/>
                    <a:pt x="311679" y="103188"/>
                    <a:pt x="306034" y="103188"/>
                  </a:cubicBezTo>
                  <a:cubicBezTo>
                    <a:pt x="306034" y="103188"/>
                    <a:pt x="306034" y="103188"/>
                    <a:pt x="303212" y="103188"/>
                  </a:cubicBezTo>
                  <a:close/>
                  <a:moveTo>
                    <a:pt x="65087" y="90488"/>
                  </a:moveTo>
                  <a:lnTo>
                    <a:pt x="61912" y="96838"/>
                  </a:lnTo>
                  <a:lnTo>
                    <a:pt x="68262" y="96838"/>
                  </a:lnTo>
                  <a:close/>
                  <a:moveTo>
                    <a:pt x="90487" y="87313"/>
                  </a:moveTo>
                  <a:cubicBezTo>
                    <a:pt x="90487" y="87313"/>
                    <a:pt x="90487" y="87313"/>
                    <a:pt x="90487" y="107951"/>
                  </a:cubicBezTo>
                  <a:cubicBezTo>
                    <a:pt x="90487" y="107951"/>
                    <a:pt x="90487" y="107951"/>
                    <a:pt x="98107" y="107951"/>
                  </a:cubicBezTo>
                  <a:cubicBezTo>
                    <a:pt x="104457" y="107951"/>
                    <a:pt x="109537" y="104081"/>
                    <a:pt x="109537" y="97632"/>
                  </a:cubicBezTo>
                  <a:cubicBezTo>
                    <a:pt x="109537" y="92473"/>
                    <a:pt x="104457" y="87313"/>
                    <a:pt x="98107" y="87313"/>
                  </a:cubicBezTo>
                  <a:cubicBezTo>
                    <a:pt x="98107" y="87313"/>
                    <a:pt x="98107" y="87313"/>
                    <a:pt x="90487" y="87313"/>
                  </a:cubicBezTo>
                  <a:close/>
                  <a:moveTo>
                    <a:pt x="86677" y="79375"/>
                  </a:moveTo>
                  <a:cubicBezTo>
                    <a:pt x="86677" y="79375"/>
                    <a:pt x="86677" y="79375"/>
                    <a:pt x="98107" y="79375"/>
                  </a:cubicBezTo>
                  <a:cubicBezTo>
                    <a:pt x="108267" y="79375"/>
                    <a:pt x="115887" y="88503"/>
                    <a:pt x="115887" y="97632"/>
                  </a:cubicBezTo>
                  <a:cubicBezTo>
                    <a:pt x="115887" y="108064"/>
                    <a:pt x="108267" y="115888"/>
                    <a:pt x="98107" y="115888"/>
                  </a:cubicBezTo>
                  <a:cubicBezTo>
                    <a:pt x="98107" y="115888"/>
                    <a:pt x="98107" y="115888"/>
                    <a:pt x="86677" y="115888"/>
                  </a:cubicBezTo>
                  <a:cubicBezTo>
                    <a:pt x="85407" y="115888"/>
                    <a:pt x="84137" y="114584"/>
                    <a:pt x="84137" y="113280"/>
                  </a:cubicBezTo>
                  <a:cubicBezTo>
                    <a:pt x="84137" y="113280"/>
                    <a:pt x="84137" y="113280"/>
                    <a:pt x="84137" y="81983"/>
                  </a:cubicBezTo>
                  <a:cubicBezTo>
                    <a:pt x="84137" y="80679"/>
                    <a:pt x="85407" y="79375"/>
                    <a:pt x="86677" y="79375"/>
                  </a:cubicBezTo>
                  <a:close/>
                  <a:moveTo>
                    <a:pt x="63764" y="79375"/>
                  </a:moveTo>
                  <a:cubicBezTo>
                    <a:pt x="63764" y="79375"/>
                    <a:pt x="63764" y="79375"/>
                    <a:pt x="66410" y="79375"/>
                  </a:cubicBezTo>
                  <a:cubicBezTo>
                    <a:pt x="67733" y="79375"/>
                    <a:pt x="67733" y="79375"/>
                    <a:pt x="69056" y="80727"/>
                  </a:cubicBezTo>
                  <a:lnTo>
                    <a:pt x="80962" y="113183"/>
                  </a:lnTo>
                  <a:cubicBezTo>
                    <a:pt x="80962" y="114536"/>
                    <a:pt x="79639" y="115888"/>
                    <a:pt x="78316" y="115888"/>
                  </a:cubicBezTo>
                  <a:cubicBezTo>
                    <a:pt x="78316" y="115888"/>
                    <a:pt x="78316" y="115888"/>
                    <a:pt x="75670" y="115888"/>
                  </a:cubicBezTo>
                  <a:cubicBezTo>
                    <a:pt x="74347" y="115888"/>
                    <a:pt x="74347" y="114536"/>
                    <a:pt x="74347" y="114536"/>
                  </a:cubicBezTo>
                  <a:cubicBezTo>
                    <a:pt x="74347" y="114536"/>
                    <a:pt x="74347" y="114536"/>
                    <a:pt x="70378" y="105069"/>
                  </a:cubicBezTo>
                  <a:cubicBezTo>
                    <a:pt x="70378" y="105069"/>
                    <a:pt x="70378" y="105069"/>
                    <a:pt x="59795" y="105069"/>
                  </a:cubicBezTo>
                  <a:cubicBezTo>
                    <a:pt x="59795" y="105069"/>
                    <a:pt x="59795" y="105069"/>
                    <a:pt x="55826" y="114536"/>
                  </a:cubicBezTo>
                  <a:cubicBezTo>
                    <a:pt x="55826" y="114536"/>
                    <a:pt x="55826" y="115888"/>
                    <a:pt x="54503" y="115888"/>
                  </a:cubicBezTo>
                  <a:cubicBezTo>
                    <a:pt x="54503" y="115888"/>
                    <a:pt x="54503" y="115888"/>
                    <a:pt x="51858" y="115888"/>
                  </a:cubicBezTo>
                  <a:cubicBezTo>
                    <a:pt x="50535" y="115888"/>
                    <a:pt x="50535" y="115888"/>
                    <a:pt x="49212" y="114536"/>
                  </a:cubicBezTo>
                  <a:cubicBezTo>
                    <a:pt x="49212" y="114536"/>
                    <a:pt x="49212" y="113183"/>
                    <a:pt x="49212" y="113183"/>
                  </a:cubicBezTo>
                  <a:cubicBezTo>
                    <a:pt x="49212" y="113183"/>
                    <a:pt x="49212" y="113183"/>
                    <a:pt x="61118" y="80727"/>
                  </a:cubicBezTo>
                  <a:cubicBezTo>
                    <a:pt x="61118" y="79375"/>
                    <a:pt x="62441" y="79375"/>
                    <a:pt x="63764" y="79375"/>
                  </a:cubicBezTo>
                  <a:close/>
                  <a:moveTo>
                    <a:pt x="19050" y="63500"/>
                  </a:moveTo>
                  <a:lnTo>
                    <a:pt x="19050" y="132790"/>
                  </a:lnTo>
                  <a:cubicBezTo>
                    <a:pt x="19050" y="132790"/>
                    <a:pt x="19050" y="132790"/>
                    <a:pt x="120915" y="132790"/>
                  </a:cubicBezTo>
                  <a:cubicBezTo>
                    <a:pt x="122238" y="132790"/>
                    <a:pt x="124884" y="132790"/>
                    <a:pt x="124884" y="134097"/>
                  </a:cubicBezTo>
                  <a:cubicBezTo>
                    <a:pt x="124884" y="134097"/>
                    <a:pt x="124884" y="134097"/>
                    <a:pt x="161925" y="152400"/>
                  </a:cubicBezTo>
                  <a:cubicBezTo>
                    <a:pt x="161925" y="152400"/>
                    <a:pt x="161925" y="152400"/>
                    <a:pt x="152665" y="123638"/>
                  </a:cubicBezTo>
                  <a:cubicBezTo>
                    <a:pt x="152665" y="123638"/>
                    <a:pt x="152665" y="122331"/>
                    <a:pt x="152665" y="121024"/>
                  </a:cubicBezTo>
                  <a:cubicBezTo>
                    <a:pt x="152665" y="121024"/>
                    <a:pt x="152665" y="121024"/>
                    <a:pt x="152665" y="63500"/>
                  </a:cubicBezTo>
                  <a:cubicBezTo>
                    <a:pt x="152665" y="63500"/>
                    <a:pt x="152665" y="63500"/>
                    <a:pt x="19050" y="63500"/>
                  </a:cubicBezTo>
                  <a:close/>
                  <a:moveTo>
                    <a:pt x="52387" y="17463"/>
                  </a:moveTo>
                  <a:cubicBezTo>
                    <a:pt x="52387" y="17463"/>
                    <a:pt x="52387" y="17463"/>
                    <a:pt x="52387" y="43782"/>
                  </a:cubicBezTo>
                  <a:cubicBezTo>
                    <a:pt x="52387" y="43782"/>
                    <a:pt x="52387" y="43782"/>
                    <a:pt x="161817" y="43782"/>
                  </a:cubicBezTo>
                  <a:cubicBezTo>
                    <a:pt x="165773" y="43782"/>
                    <a:pt x="169728" y="49046"/>
                    <a:pt x="169728" y="52994"/>
                  </a:cubicBezTo>
                  <a:cubicBezTo>
                    <a:pt x="169728" y="52994"/>
                    <a:pt x="169728" y="52994"/>
                    <a:pt x="169728" y="118791"/>
                  </a:cubicBezTo>
                  <a:cubicBezTo>
                    <a:pt x="169728" y="118791"/>
                    <a:pt x="169728" y="118791"/>
                    <a:pt x="186868" y="167482"/>
                  </a:cubicBezTo>
                  <a:cubicBezTo>
                    <a:pt x="188186" y="171430"/>
                    <a:pt x="186868" y="174062"/>
                    <a:pt x="184231" y="176693"/>
                  </a:cubicBezTo>
                  <a:cubicBezTo>
                    <a:pt x="181594" y="178009"/>
                    <a:pt x="180275" y="179325"/>
                    <a:pt x="177639" y="179325"/>
                  </a:cubicBezTo>
                  <a:cubicBezTo>
                    <a:pt x="176320" y="179325"/>
                    <a:pt x="175002" y="179325"/>
                    <a:pt x="173683" y="178009"/>
                  </a:cubicBezTo>
                  <a:cubicBezTo>
                    <a:pt x="173683" y="178009"/>
                    <a:pt x="173683" y="178009"/>
                    <a:pt x="119627" y="150374"/>
                  </a:cubicBezTo>
                  <a:cubicBezTo>
                    <a:pt x="119627" y="150374"/>
                    <a:pt x="119627" y="150374"/>
                    <a:pt x="52387" y="150374"/>
                  </a:cubicBezTo>
                  <a:cubicBezTo>
                    <a:pt x="52387" y="150374"/>
                    <a:pt x="52387" y="150374"/>
                    <a:pt x="52387" y="217488"/>
                  </a:cubicBezTo>
                  <a:cubicBezTo>
                    <a:pt x="52387" y="217488"/>
                    <a:pt x="52387" y="217488"/>
                    <a:pt x="285750" y="217488"/>
                  </a:cubicBezTo>
                  <a:lnTo>
                    <a:pt x="285750" y="17463"/>
                  </a:lnTo>
                  <a:cubicBezTo>
                    <a:pt x="285750" y="17463"/>
                    <a:pt x="285750" y="17463"/>
                    <a:pt x="52387" y="17463"/>
                  </a:cubicBezTo>
                  <a:close/>
                  <a:moveTo>
                    <a:pt x="42267" y="0"/>
                  </a:moveTo>
                  <a:cubicBezTo>
                    <a:pt x="42267" y="0"/>
                    <a:pt x="42267" y="0"/>
                    <a:pt x="328892" y="0"/>
                  </a:cubicBezTo>
                  <a:cubicBezTo>
                    <a:pt x="334176" y="0"/>
                    <a:pt x="338138" y="3942"/>
                    <a:pt x="338138" y="9199"/>
                  </a:cubicBezTo>
                  <a:cubicBezTo>
                    <a:pt x="338138" y="9199"/>
                    <a:pt x="338138" y="9199"/>
                    <a:pt x="338138" y="227339"/>
                  </a:cubicBezTo>
                  <a:cubicBezTo>
                    <a:pt x="338138" y="232596"/>
                    <a:pt x="334176" y="236538"/>
                    <a:pt x="328892" y="236538"/>
                  </a:cubicBezTo>
                  <a:cubicBezTo>
                    <a:pt x="328892" y="236538"/>
                    <a:pt x="328892" y="236538"/>
                    <a:pt x="42267" y="236538"/>
                  </a:cubicBezTo>
                  <a:cubicBezTo>
                    <a:pt x="36984" y="236538"/>
                    <a:pt x="33021" y="232596"/>
                    <a:pt x="33021" y="227339"/>
                  </a:cubicBezTo>
                  <a:cubicBezTo>
                    <a:pt x="33021" y="227339"/>
                    <a:pt x="33021" y="227339"/>
                    <a:pt x="33021" y="151122"/>
                  </a:cubicBezTo>
                  <a:cubicBezTo>
                    <a:pt x="33021" y="151122"/>
                    <a:pt x="33021" y="151122"/>
                    <a:pt x="9246" y="151122"/>
                  </a:cubicBezTo>
                  <a:cubicBezTo>
                    <a:pt x="3962" y="151122"/>
                    <a:pt x="0" y="147179"/>
                    <a:pt x="0" y="141923"/>
                  </a:cubicBezTo>
                  <a:cubicBezTo>
                    <a:pt x="0" y="141923"/>
                    <a:pt x="0" y="141923"/>
                    <a:pt x="0" y="53878"/>
                  </a:cubicBezTo>
                  <a:cubicBezTo>
                    <a:pt x="0" y="49936"/>
                    <a:pt x="3962" y="44679"/>
                    <a:pt x="9246" y="44679"/>
                  </a:cubicBezTo>
                  <a:cubicBezTo>
                    <a:pt x="9246" y="44679"/>
                    <a:pt x="9246" y="44679"/>
                    <a:pt x="33021" y="44679"/>
                  </a:cubicBezTo>
                  <a:cubicBezTo>
                    <a:pt x="33021" y="44679"/>
                    <a:pt x="33021" y="44679"/>
                    <a:pt x="33021" y="9199"/>
                  </a:cubicBezTo>
                  <a:cubicBezTo>
                    <a:pt x="33021" y="3942"/>
                    <a:pt x="36984" y="0"/>
                    <a:pt x="4226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822960" fontAlgn="base">
                <a:spcBef>
                  <a:spcPct val="0"/>
                </a:spcBef>
                <a:spcAft>
                  <a:spcPct val="0"/>
                </a:spcAft>
              </a:pPr>
              <a:endParaRPr sz="162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任意多边形: 形状 16"/>
            <p:cNvSpPr/>
            <p:nvPr/>
          </p:nvSpPr>
          <p:spPr bwMode="auto">
            <a:xfrm>
              <a:off x="6583109" y="3106757"/>
              <a:ext cx="513019" cy="639024"/>
            </a:xfrm>
            <a:custGeom>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822960" fontAlgn="base">
                <a:spcBef>
                  <a:spcPct val="0"/>
                </a:spcBef>
                <a:spcAft>
                  <a:spcPct val="0"/>
                </a:spcAft>
              </a:pPr>
              <a:endParaRPr sz="162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任意多边形: 形状 17"/>
            <p:cNvSpPr/>
            <p:nvPr/>
          </p:nvSpPr>
          <p:spPr bwMode="auto">
            <a:xfrm>
              <a:off x="8733013" y="3114259"/>
              <a:ext cx="639024" cy="624023"/>
            </a:xfrm>
            <a:custGeom>
              <a:gdLst>
                <a:gd name="connsiteX0" fmla="*/ 279401 w 338138"/>
                <a:gd name="connsiteY0" fmla="*/ 293687 h 330200"/>
                <a:gd name="connsiteX1" fmla="*/ 274109 w 338138"/>
                <a:gd name="connsiteY1" fmla="*/ 296374 h 330200"/>
                <a:gd name="connsiteX2" fmla="*/ 271463 w 338138"/>
                <a:gd name="connsiteY2" fmla="*/ 303090 h 330200"/>
                <a:gd name="connsiteX3" fmla="*/ 274109 w 338138"/>
                <a:gd name="connsiteY3" fmla="*/ 308464 h 330200"/>
                <a:gd name="connsiteX4" fmla="*/ 279401 w 338138"/>
                <a:gd name="connsiteY4" fmla="*/ 311150 h 330200"/>
                <a:gd name="connsiteX5" fmla="*/ 286015 w 338138"/>
                <a:gd name="connsiteY5" fmla="*/ 308464 h 330200"/>
                <a:gd name="connsiteX6" fmla="*/ 287338 w 338138"/>
                <a:gd name="connsiteY6" fmla="*/ 303090 h 330200"/>
                <a:gd name="connsiteX7" fmla="*/ 286015 w 338138"/>
                <a:gd name="connsiteY7" fmla="*/ 296374 h 330200"/>
                <a:gd name="connsiteX8" fmla="*/ 279401 w 338138"/>
                <a:gd name="connsiteY8" fmla="*/ 293687 h 330200"/>
                <a:gd name="connsiteX9" fmla="*/ 222250 w 338138"/>
                <a:gd name="connsiteY9" fmla="*/ 282575 h 330200"/>
                <a:gd name="connsiteX10" fmla="*/ 223567 w 338138"/>
                <a:gd name="connsiteY10" fmla="*/ 282575 h 330200"/>
                <a:gd name="connsiteX11" fmla="*/ 338138 w 338138"/>
                <a:gd name="connsiteY11" fmla="*/ 282575 h 330200"/>
                <a:gd name="connsiteX12" fmla="*/ 338138 w 338138"/>
                <a:gd name="connsiteY12" fmla="*/ 298450 h 330200"/>
                <a:gd name="connsiteX13" fmla="*/ 305215 w 338138"/>
                <a:gd name="connsiteY13" fmla="*/ 330200 h 330200"/>
                <a:gd name="connsiteX14" fmla="*/ 255173 w 338138"/>
                <a:gd name="connsiteY14" fmla="*/ 330200 h 330200"/>
                <a:gd name="connsiteX15" fmla="*/ 222250 w 338138"/>
                <a:gd name="connsiteY15" fmla="*/ 298450 h 330200"/>
                <a:gd name="connsiteX16" fmla="*/ 222250 w 338138"/>
                <a:gd name="connsiteY16" fmla="*/ 282575 h 330200"/>
                <a:gd name="connsiteX17" fmla="*/ 55563 w 338138"/>
                <a:gd name="connsiteY17" fmla="*/ 274637 h 330200"/>
                <a:gd name="connsiteX18" fmla="*/ 149226 w 338138"/>
                <a:gd name="connsiteY18" fmla="*/ 274637 h 330200"/>
                <a:gd name="connsiteX19" fmla="*/ 103054 w 338138"/>
                <a:gd name="connsiteY19" fmla="*/ 312737 h 330200"/>
                <a:gd name="connsiteX20" fmla="*/ 55563 w 338138"/>
                <a:gd name="connsiteY20" fmla="*/ 274637 h 330200"/>
                <a:gd name="connsiteX21" fmla="*/ 168911 w 338138"/>
                <a:gd name="connsiteY21" fmla="*/ 244475 h 330200"/>
                <a:gd name="connsiteX22" fmla="*/ 205459 w 338138"/>
                <a:gd name="connsiteY22" fmla="*/ 244475 h 330200"/>
                <a:gd name="connsiteX23" fmla="*/ 215901 w 338138"/>
                <a:gd name="connsiteY23" fmla="*/ 256381 h 330200"/>
                <a:gd name="connsiteX24" fmla="*/ 205459 w 338138"/>
                <a:gd name="connsiteY24" fmla="*/ 268288 h 330200"/>
                <a:gd name="connsiteX25" fmla="*/ 168911 w 338138"/>
                <a:gd name="connsiteY25" fmla="*/ 268288 h 330200"/>
                <a:gd name="connsiteX26" fmla="*/ 157163 w 338138"/>
                <a:gd name="connsiteY26" fmla="*/ 256381 h 330200"/>
                <a:gd name="connsiteX27" fmla="*/ 168911 w 338138"/>
                <a:gd name="connsiteY27" fmla="*/ 244475 h 330200"/>
                <a:gd name="connsiteX28" fmla="*/ 53975 w 338138"/>
                <a:gd name="connsiteY28" fmla="*/ 236537 h 330200"/>
                <a:gd name="connsiteX29" fmla="*/ 150813 w 338138"/>
                <a:gd name="connsiteY29" fmla="*/ 236537 h 330200"/>
                <a:gd name="connsiteX30" fmla="*/ 150813 w 338138"/>
                <a:gd name="connsiteY30" fmla="*/ 258762 h 330200"/>
                <a:gd name="connsiteX31" fmla="*/ 53975 w 338138"/>
                <a:gd name="connsiteY31" fmla="*/ 258762 h 330200"/>
                <a:gd name="connsiteX32" fmla="*/ 255173 w 338138"/>
                <a:gd name="connsiteY32" fmla="*/ 150812 h 330200"/>
                <a:gd name="connsiteX33" fmla="*/ 305215 w 338138"/>
                <a:gd name="connsiteY33" fmla="*/ 150812 h 330200"/>
                <a:gd name="connsiteX34" fmla="*/ 338138 w 338138"/>
                <a:gd name="connsiteY34" fmla="*/ 182063 h 330200"/>
                <a:gd name="connsiteX35" fmla="*/ 338138 w 338138"/>
                <a:gd name="connsiteY35" fmla="*/ 266700 h 330200"/>
                <a:gd name="connsiteX36" fmla="*/ 223567 w 338138"/>
                <a:gd name="connsiteY36" fmla="*/ 266700 h 330200"/>
                <a:gd name="connsiteX37" fmla="*/ 222250 w 338138"/>
                <a:gd name="connsiteY37" fmla="*/ 266700 h 330200"/>
                <a:gd name="connsiteX38" fmla="*/ 222250 w 338138"/>
                <a:gd name="connsiteY38" fmla="*/ 182063 h 330200"/>
                <a:gd name="connsiteX39" fmla="*/ 255173 w 338138"/>
                <a:gd name="connsiteY39" fmla="*/ 150812 h 330200"/>
                <a:gd name="connsiteX40" fmla="*/ 85111 w 338138"/>
                <a:gd name="connsiteY40" fmla="*/ 128587 h 330200"/>
                <a:gd name="connsiteX41" fmla="*/ 97913 w 338138"/>
                <a:gd name="connsiteY41" fmla="*/ 135164 h 330200"/>
                <a:gd name="connsiteX42" fmla="*/ 106875 w 338138"/>
                <a:gd name="connsiteY42" fmla="*/ 135164 h 330200"/>
                <a:gd name="connsiteX43" fmla="*/ 119678 w 338138"/>
                <a:gd name="connsiteY43" fmla="*/ 128587 h 330200"/>
                <a:gd name="connsiteX44" fmla="*/ 122238 w 338138"/>
                <a:gd name="connsiteY44" fmla="*/ 129902 h 330200"/>
                <a:gd name="connsiteX45" fmla="*/ 109435 w 338138"/>
                <a:gd name="connsiteY45" fmla="*/ 220662 h 330200"/>
                <a:gd name="connsiteX46" fmla="*/ 95353 w 338138"/>
                <a:gd name="connsiteY46" fmla="*/ 220662 h 330200"/>
                <a:gd name="connsiteX47" fmla="*/ 82550 w 338138"/>
                <a:gd name="connsiteY47" fmla="*/ 129902 h 330200"/>
                <a:gd name="connsiteX48" fmla="*/ 85111 w 338138"/>
                <a:gd name="connsiteY48" fmla="*/ 128587 h 330200"/>
                <a:gd name="connsiteX49" fmla="*/ 224631 w 338138"/>
                <a:gd name="connsiteY49" fmla="*/ 60325 h 330200"/>
                <a:gd name="connsiteX50" fmla="*/ 280194 w 338138"/>
                <a:gd name="connsiteY50" fmla="*/ 60325 h 330200"/>
                <a:gd name="connsiteX51" fmla="*/ 292100 w 338138"/>
                <a:gd name="connsiteY51" fmla="*/ 70872 h 330200"/>
                <a:gd name="connsiteX52" fmla="*/ 292100 w 338138"/>
                <a:gd name="connsiteY52" fmla="*/ 127565 h 330200"/>
                <a:gd name="connsiteX53" fmla="*/ 280194 w 338138"/>
                <a:gd name="connsiteY53" fmla="*/ 138113 h 330200"/>
                <a:gd name="connsiteX54" fmla="*/ 269610 w 338138"/>
                <a:gd name="connsiteY54" fmla="*/ 127565 h 330200"/>
                <a:gd name="connsiteX55" fmla="*/ 269610 w 338138"/>
                <a:gd name="connsiteY55" fmla="*/ 82738 h 330200"/>
                <a:gd name="connsiteX56" fmla="*/ 224631 w 338138"/>
                <a:gd name="connsiteY56" fmla="*/ 82738 h 330200"/>
                <a:gd name="connsiteX57" fmla="*/ 212725 w 338138"/>
                <a:gd name="connsiteY57" fmla="*/ 70872 h 330200"/>
                <a:gd name="connsiteX58" fmla="*/ 224631 w 338138"/>
                <a:gd name="connsiteY58" fmla="*/ 60325 h 330200"/>
                <a:gd name="connsiteX59" fmla="*/ 103055 w 338138"/>
                <a:gd name="connsiteY59" fmla="*/ 0 h 330200"/>
                <a:gd name="connsiteX60" fmla="*/ 204788 w 338138"/>
                <a:gd name="connsiteY60" fmla="*/ 101137 h 330200"/>
                <a:gd name="connsiteX61" fmla="*/ 161188 w 338138"/>
                <a:gd name="connsiteY61" fmla="*/ 185199 h 330200"/>
                <a:gd name="connsiteX62" fmla="*/ 151940 w 338138"/>
                <a:gd name="connsiteY62" fmla="*/ 220663 h 330200"/>
                <a:gd name="connsiteX63" fmla="*/ 125515 w 338138"/>
                <a:gd name="connsiteY63" fmla="*/ 220663 h 330200"/>
                <a:gd name="connsiteX64" fmla="*/ 137406 w 338138"/>
                <a:gd name="connsiteY64" fmla="*/ 136601 h 330200"/>
                <a:gd name="connsiteX65" fmla="*/ 138727 w 338138"/>
                <a:gd name="connsiteY65" fmla="*/ 136601 h 330200"/>
                <a:gd name="connsiteX66" fmla="*/ 149297 w 338138"/>
                <a:gd name="connsiteY66" fmla="*/ 130033 h 330200"/>
                <a:gd name="connsiteX67" fmla="*/ 144012 w 338138"/>
                <a:gd name="connsiteY67" fmla="*/ 115585 h 330200"/>
                <a:gd name="connsiteX68" fmla="*/ 125515 w 338138"/>
                <a:gd name="connsiteY68" fmla="*/ 106391 h 330200"/>
                <a:gd name="connsiteX69" fmla="*/ 116267 w 338138"/>
                <a:gd name="connsiteY69" fmla="*/ 106391 h 330200"/>
                <a:gd name="connsiteX70" fmla="*/ 103055 w 338138"/>
                <a:gd name="connsiteY70" fmla="*/ 112958 h 330200"/>
                <a:gd name="connsiteX71" fmla="*/ 88521 w 338138"/>
                <a:gd name="connsiteY71" fmla="*/ 106391 h 330200"/>
                <a:gd name="connsiteX72" fmla="*/ 79273 w 338138"/>
                <a:gd name="connsiteY72" fmla="*/ 106391 h 330200"/>
                <a:gd name="connsiteX73" fmla="*/ 60776 w 338138"/>
                <a:gd name="connsiteY73" fmla="*/ 115585 h 330200"/>
                <a:gd name="connsiteX74" fmla="*/ 55491 w 338138"/>
                <a:gd name="connsiteY74" fmla="*/ 130033 h 330200"/>
                <a:gd name="connsiteX75" fmla="*/ 67382 w 338138"/>
                <a:gd name="connsiteY75" fmla="*/ 136601 h 330200"/>
                <a:gd name="connsiteX76" fmla="*/ 79273 w 338138"/>
                <a:gd name="connsiteY76" fmla="*/ 220663 h 330200"/>
                <a:gd name="connsiteX77" fmla="*/ 52848 w 338138"/>
                <a:gd name="connsiteY77" fmla="*/ 220663 h 330200"/>
                <a:gd name="connsiteX78" fmla="*/ 43600 w 338138"/>
                <a:gd name="connsiteY78" fmla="*/ 185199 h 330200"/>
                <a:gd name="connsiteX79" fmla="*/ 0 w 338138"/>
                <a:gd name="connsiteY79" fmla="*/ 101137 h 330200"/>
                <a:gd name="connsiteX80" fmla="*/ 103055 w 338138"/>
                <a:gd name="connsiteY80" fmla="*/ 0 h 33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8138" h="330200">
                  <a:moveTo>
                    <a:pt x="279401" y="293687"/>
                  </a:moveTo>
                  <a:cubicBezTo>
                    <a:pt x="276755" y="293687"/>
                    <a:pt x="275432" y="295030"/>
                    <a:pt x="274109" y="296374"/>
                  </a:cubicBezTo>
                  <a:cubicBezTo>
                    <a:pt x="271463" y="297717"/>
                    <a:pt x="271463" y="300404"/>
                    <a:pt x="271463" y="303090"/>
                  </a:cubicBezTo>
                  <a:cubicBezTo>
                    <a:pt x="271463" y="304434"/>
                    <a:pt x="271463" y="307120"/>
                    <a:pt x="274109" y="308464"/>
                  </a:cubicBezTo>
                  <a:cubicBezTo>
                    <a:pt x="275432" y="309807"/>
                    <a:pt x="276755" y="311150"/>
                    <a:pt x="279401" y="311150"/>
                  </a:cubicBezTo>
                  <a:cubicBezTo>
                    <a:pt x="282046" y="311150"/>
                    <a:pt x="283369" y="309807"/>
                    <a:pt x="286015" y="308464"/>
                  </a:cubicBezTo>
                  <a:cubicBezTo>
                    <a:pt x="287338" y="307120"/>
                    <a:pt x="287338" y="304434"/>
                    <a:pt x="287338" y="303090"/>
                  </a:cubicBezTo>
                  <a:cubicBezTo>
                    <a:pt x="287338" y="300404"/>
                    <a:pt x="287338" y="297717"/>
                    <a:pt x="286015" y="296374"/>
                  </a:cubicBezTo>
                  <a:cubicBezTo>
                    <a:pt x="283369" y="295030"/>
                    <a:pt x="282046" y="293687"/>
                    <a:pt x="279401" y="293687"/>
                  </a:cubicBezTo>
                  <a:close/>
                  <a:moveTo>
                    <a:pt x="222250" y="282575"/>
                  </a:moveTo>
                  <a:cubicBezTo>
                    <a:pt x="223567" y="282575"/>
                    <a:pt x="223567" y="282575"/>
                    <a:pt x="223567" y="282575"/>
                  </a:cubicBezTo>
                  <a:lnTo>
                    <a:pt x="338138" y="282575"/>
                  </a:lnTo>
                  <a:cubicBezTo>
                    <a:pt x="338138" y="282575"/>
                    <a:pt x="338138" y="282575"/>
                    <a:pt x="338138" y="298450"/>
                  </a:cubicBezTo>
                  <a:cubicBezTo>
                    <a:pt x="338138" y="315648"/>
                    <a:pt x="323652" y="330200"/>
                    <a:pt x="305215" y="330200"/>
                  </a:cubicBezTo>
                  <a:cubicBezTo>
                    <a:pt x="305215" y="330200"/>
                    <a:pt x="305215" y="330200"/>
                    <a:pt x="255173" y="330200"/>
                  </a:cubicBezTo>
                  <a:cubicBezTo>
                    <a:pt x="236736" y="330200"/>
                    <a:pt x="222250" y="315648"/>
                    <a:pt x="222250" y="298450"/>
                  </a:cubicBezTo>
                  <a:cubicBezTo>
                    <a:pt x="222250" y="298450"/>
                    <a:pt x="222250" y="298450"/>
                    <a:pt x="222250" y="282575"/>
                  </a:cubicBezTo>
                  <a:close/>
                  <a:moveTo>
                    <a:pt x="55563" y="274637"/>
                  </a:moveTo>
                  <a:cubicBezTo>
                    <a:pt x="55563" y="274637"/>
                    <a:pt x="55563" y="274637"/>
                    <a:pt x="149226" y="274637"/>
                  </a:cubicBezTo>
                  <a:cubicBezTo>
                    <a:pt x="145268" y="296227"/>
                    <a:pt x="125481" y="312737"/>
                    <a:pt x="103054" y="312737"/>
                  </a:cubicBezTo>
                  <a:cubicBezTo>
                    <a:pt x="79309" y="312737"/>
                    <a:pt x="59521" y="296227"/>
                    <a:pt x="55563" y="274637"/>
                  </a:cubicBezTo>
                  <a:close/>
                  <a:moveTo>
                    <a:pt x="168911" y="244475"/>
                  </a:moveTo>
                  <a:cubicBezTo>
                    <a:pt x="168911" y="244475"/>
                    <a:pt x="168911" y="244475"/>
                    <a:pt x="205459" y="244475"/>
                  </a:cubicBezTo>
                  <a:cubicBezTo>
                    <a:pt x="211985" y="244475"/>
                    <a:pt x="215901" y="249767"/>
                    <a:pt x="215901" y="256381"/>
                  </a:cubicBezTo>
                  <a:cubicBezTo>
                    <a:pt x="215901" y="262996"/>
                    <a:pt x="211985" y="268288"/>
                    <a:pt x="205459" y="268288"/>
                  </a:cubicBezTo>
                  <a:cubicBezTo>
                    <a:pt x="205459" y="268288"/>
                    <a:pt x="205459" y="268288"/>
                    <a:pt x="168911" y="268288"/>
                  </a:cubicBezTo>
                  <a:cubicBezTo>
                    <a:pt x="162384" y="268288"/>
                    <a:pt x="157163" y="262996"/>
                    <a:pt x="157163" y="256381"/>
                  </a:cubicBezTo>
                  <a:cubicBezTo>
                    <a:pt x="157163" y="249767"/>
                    <a:pt x="162384" y="244475"/>
                    <a:pt x="168911" y="244475"/>
                  </a:cubicBezTo>
                  <a:close/>
                  <a:moveTo>
                    <a:pt x="53975" y="236537"/>
                  </a:moveTo>
                  <a:lnTo>
                    <a:pt x="150813" y="236537"/>
                  </a:lnTo>
                  <a:lnTo>
                    <a:pt x="150813" y="258762"/>
                  </a:lnTo>
                  <a:lnTo>
                    <a:pt x="53975" y="258762"/>
                  </a:lnTo>
                  <a:close/>
                  <a:moveTo>
                    <a:pt x="255173" y="150812"/>
                  </a:moveTo>
                  <a:cubicBezTo>
                    <a:pt x="255173" y="150812"/>
                    <a:pt x="255173" y="150812"/>
                    <a:pt x="305215" y="150812"/>
                  </a:cubicBezTo>
                  <a:cubicBezTo>
                    <a:pt x="323652" y="150812"/>
                    <a:pt x="338138" y="165135"/>
                    <a:pt x="338138" y="182063"/>
                  </a:cubicBezTo>
                  <a:cubicBezTo>
                    <a:pt x="338138" y="182063"/>
                    <a:pt x="338138" y="182063"/>
                    <a:pt x="338138" y="266700"/>
                  </a:cubicBezTo>
                  <a:cubicBezTo>
                    <a:pt x="338138" y="266700"/>
                    <a:pt x="338138" y="266700"/>
                    <a:pt x="223567" y="266700"/>
                  </a:cubicBezTo>
                  <a:cubicBezTo>
                    <a:pt x="223567" y="266700"/>
                    <a:pt x="223567" y="266700"/>
                    <a:pt x="222250" y="266700"/>
                  </a:cubicBezTo>
                  <a:cubicBezTo>
                    <a:pt x="222250" y="266700"/>
                    <a:pt x="222250" y="266700"/>
                    <a:pt x="222250" y="182063"/>
                  </a:cubicBezTo>
                  <a:cubicBezTo>
                    <a:pt x="222250" y="165135"/>
                    <a:pt x="236736" y="150812"/>
                    <a:pt x="255173" y="150812"/>
                  </a:cubicBezTo>
                  <a:close/>
                  <a:moveTo>
                    <a:pt x="85111" y="128587"/>
                  </a:moveTo>
                  <a:cubicBezTo>
                    <a:pt x="85111" y="128587"/>
                    <a:pt x="85111" y="128587"/>
                    <a:pt x="97913" y="135164"/>
                  </a:cubicBezTo>
                  <a:cubicBezTo>
                    <a:pt x="100474" y="136479"/>
                    <a:pt x="104314" y="136479"/>
                    <a:pt x="106875" y="135164"/>
                  </a:cubicBezTo>
                  <a:cubicBezTo>
                    <a:pt x="106875" y="135164"/>
                    <a:pt x="106875" y="135164"/>
                    <a:pt x="119678" y="128587"/>
                  </a:cubicBezTo>
                  <a:cubicBezTo>
                    <a:pt x="119678" y="128587"/>
                    <a:pt x="119678" y="128587"/>
                    <a:pt x="122238" y="129902"/>
                  </a:cubicBezTo>
                  <a:lnTo>
                    <a:pt x="109435" y="220662"/>
                  </a:lnTo>
                  <a:cubicBezTo>
                    <a:pt x="109435" y="220662"/>
                    <a:pt x="109435" y="220662"/>
                    <a:pt x="95353" y="220662"/>
                  </a:cubicBezTo>
                  <a:cubicBezTo>
                    <a:pt x="95353" y="220662"/>
                    <a:pt x="95353" y="220662"/>
                    <a:pt x="82550" y="129902"/>
                  </a:cubicBezTo>
                  <a:cubicBezTo>
                    <a:pt x="82550" y="129902"/>
                    <a:pt x="82550" y="129902"/>
                    <a:pt x="85111" y="128587"/>
                  </a:cubicBezTo>
                  <a:close/>
                  <a:moveTo>
                    <a:pt x="224631" y="60325"/>
                  </a:moveTo>
                  <a:cubicBezTo>
                    <a:pt x="224631" y="60325"/>
                    <a:pt x="224631" y="60325"/>
                    <a:pt x="280194" y="60325"/>
                  </a:cubicBezTo>
                  <a:cubicBezTo>
                    <a:pt x="286808" y="60325"/>
                    <a:pt x="292100" y="65599"/>
                    <a:pt x="292100" y="70872"/>
                  </a:cubicBezTo>
                  <a:cubicBezTo>
                    <a:pt x="292100" y="70872"/>
                    <a:pt x="292100" y="70872"/>
                    <a:pt x="292100" y="127565"/>
                  </a:cubicBezTo>
                  <a:cubicBezTo>
                    <a:pt x="292100" y="132839"/>
                    <a:pt x="286808" y="138113"/>
                    <a:pt x="280194" y="138113"/>
                  </a:cubicBezTo>
                  <a:cubicBezTo>
                    <a:pt x="273579" y="138113"/>
                    <a:pt x="269610" y="132839"/>
                    <a:pt x="269610" y="127565"/>
                  </a:cubicBezTo>
                  <a:cubicBezTo>
                    <a:pt x="269610" y="127565"/>
                    <a:pt x="269610" y="127565"/>
                    <a:pt x="269610" y="82738"/>
                  </a:cubicBezTo>
                  <a:cubicBezTo>
                    <a:pt x="269610" y="82738"/>
                    <a:pt x="269610" y="82738"/>
                    <a:pt x="224631" y="82738"/>
                  </a:cubicBezTo>
                  <a:cubicBezTo>
                    <a:pt x="218017" y="82738"/>
                    <a:pt x="212725" y="77465"/>
                    <a:pt x="212725" y="70872"/>
                  </a:cubicBezTo>
                  <a:cubicBezTo>
                    <a:pt x="212725" y="65599"/>
                    <a:pt x="218017" y="60325"/>
                    <a:pt x="224631" y="60325"/>
                  </a:cubicBezTo>
                  <a:close/>
                  <a:moveTo>
                    <a:pt x="103055" y="0"/>
                  </a:moveTo>
                  <a:cubicBezTo>
                    <a:pt x="158546" y="0"/>
                    <a:pt x="204788" y="44658"/>
                    <a:pt x="204788" y="101137"/>
                  </a:cubicBezTo>
                  <a:cubicBezTo>
                    <a:pt x="204788" y="135287"/>
                    <a:pt x="188934" y="165497"/>
                    <a:pt x="161188" y="185199"/>
                  </a:cubicBezTo>
                  <a:cubicBezTo>
                    <a:pt x="161188" y="185199"/>
                    <a:pt x="161188" y="185199"/>
                    <a:pt x="151940" y="220663"/>
                  </a:cubicBezTo>
                  <a:cubicBezTo>
                    <a:pt x="151940" y="220663"/>
                    <a:pt x="151940" y="220663"/>
                    <a:pt x="125515" y="220663"/>
                  </a:cubicBezTo>
                  <a:cubicBezTo>
                    <a:pt x="125515" y="220663"/>
                    <a:pt x="125515" y="220663"/>
                    <a:pt x="137406" y="136601"/>
                  </a:cubicBezTo>
                  <a:cubicBezTo>
                    <a:pt x="137406" y="136601"/>
                    <a:pt x="138727" y="136601"/>
                    <a:pt x="138727" y="136601"/>
                  </a:cubicBezTo>
                  <a:cubicBezTo>
                    <a:pt x="142691" y="136601"/>
                    <a:pt x="146655" y="133974"/>
                    <a:pt x="149297" y="130033"/>
                  </a:cubicBezTo>
                  <a:cubicBezTo>
                    <a:pt x="151940" y="124780"/>
                    <a:pt x="149297" y="118212"/>
                    <a:pt x="144012" y="115585"/>
                  </a:cubicBezTo>
                  <a:cubicBezTo>
                    <a:pt x="144012" y="115585"/>
                    <a:pt x="144012" y="115585"/>
                    <a:pt x="125515" y="106391"/>
                  </a:cubicBezTo>
                  <a:cubicBezTo>
                    <a:pt x="122873" y="105077"/>
                    <a:pt x="118909" y="105077"/>
                    <a:pt x="116267" y="106391"/>
                  </a:cubicBezTo>
                  <a:cubicBezTo>
                    <a:pt x="116267" y="106391"/>
                    <a:pt x="116267" y="106391"/>
                    <a:pt x="103055" y="112958"/>
                  </a:cubicBezTo>
                  <a:cubicBezTo>
                    <a:pt x="103055" y="112958"/>
                    <a:pt x="103055" y="112958"/>
                    <a:pt x="88521" y="106391"/>
                  </a:cubicBezTo>
                  <a:cubicBezTo>
                    <a:pt x="85879" y="105077"/>
                    <a:pt x="81915" y="105077"/>
                    <a:pt x="79273" y="106391"/>
                  </a:cubicBezTo>
                  <a:cubicBezTo>
                    <a:pt x="79273" y="106391"/>
                    <a:pt x="79273" y="106391"/>
                    <a:pt x="60776" y="115585"/>
                  </a:cubicBezTo>
                  <a:cubicBezTo>
                    <a:pt x="55491" y="118212"/>
                    <a:pt x="52848" y="124780"/>
                    <a:pt x="55491" y="130033"/>
                  </a:cubicBezTo>
                  <a:cubicBezTo>
                    <a:pt x="58133" y="135287"/>
                    <a:pt x="63418" y="136601"/>
                    <a:pt x="67382" y="136601"/>
                  </a:cubicBezTo>
                  <a:cubicBezTo>
                    <a:pt x="67382" y="136601"/>
                    <a:pt x="67382" y="136601"/>
                    <a:pt x="79273" y="220663"/>
                  </a:cubicBezTo>
                  <a:cubicBezTo>
                    <a:pt x="79273" y="220663"/>
                    <a:pt x="79273" y="220663"/>
                    <a:pt x="52848" y="220663"/>
                  </a:cubicBezTo>
                  <a:cubicBezTo>
                    <a:pt x="52848" y="220663"/>
                    <a:pt x="52848" y="220663"/>
                    <a:pt x="43600" y="185199"/>
                  </a:cubicBezTo>
                  <a:cubicBezTo>
                    <a:pt x="15854" y="165497"/>
                    <a:pt x="0" y="135287"/>
                    <a:pt x="0" y="101137"/>
                  </a:cubicBezTo>
                  <a:cubicBezTo>
                    <a:pt x="0" y="44658"/>
                    <a:pt x="46242" y="0"/>
                    <a:pt x="10305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822960" fontAlgn="base">
                <a:spcBef>
                  <a:spcPct val="0"/>
                </a:spcBef>
                <a:spcAft>
                  <a:spcPct val="0"/>
                </a:spcAft>
              </a:pPr>
              <a:endParaRPr sz="162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4" name="组合 18"/>
          <p:cNvGrpSpPr/>
          <p:nvPr/>
        </p:nvGrpSpPr>
        <p:grpSpPr>
          <a:xfrm>
            <a:off x="681972" y="3110454"/>
            <a:ext cx="1681481" cy="1385278"/>
            <a:chOff x="7014777" y="1359546"/>
            <a:chExt cx="2241974" cy="1847036"/>
          </a:xfrm>
        </p:grpSpPr>
        <p:sp>
          <p:nvSpPr>
            <p:cNvPr id="15" name="矩形 14"/>
            <p:cNvSpPr/>
            <p:nvPr/>
          </p:nvSpPr>
          <p:spPr>
            <a:xfrm>
              <a:off x="7188453" y="1801070"/>
              <a:ext cx="1894622" cy="1405512"/>
            </a:xfrm>
            <a:prstGeom prst="rect">
              <a:avLst/>
            </a:prstGeom>
          </p:spPr>
          <p:txBody>
            <a:bodyPr wrap="square">
              <a:spAutoFit/>
            </a:bodyPr>
            <a:lstStyle/>
            <a:p>
              <a:pPr algn="ctr">
                <a:lnSpc>
                  <a:spcPts val="1500"/>
                </a:lnSpc>
                <a:defRPr/>
              </a:pPr>
              <a:r>
                <a:rPr lang="zh-CN" altLang="en-US" sz="900">
                  <a:solidFill>
                    <a:schemeClr val="tx1">
                      <a:lumMod val="85000"/>
                      <a:lumOff val="15000"/>
                    </a:schemeClr>
                  </a:solidFill>
                  <a:latin typeface="微软雅黑" panose="020b0503020204020204" pitchFamily="34" charset="-122"/>
                  <a:ea typeface="微软雅黑" panose="020b0503020204020204" pitchFamily="34" charset="-122"/>
                  <a:sym typeface="FZHei-B01S" panose="02010601030101010101" pitchFamily="2" charset="-122"/>
                </a:rPr>
                <a:t>请在此处添加具体内容，文字尽量言简意赅，简单说明即可，不必过于繁琐，注意板面美观度。</a:t>
              </a:r>
              <a:endParaRPr lang="zh-CN" altLang="en-US" sz="900">
                <a:solidFill>
                  <a:schemeClr val="tx1">
                    <a:lumMod val="85000"/>
                    <a:lumOff val="15000"/>
                  </a:schemeClr>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16" name="矩形 15"/>
            <p:cNvSpPr/>
            <p:nvPr/>
          </p:nvSpPr>
          <p:spPr>
            <a:xfrm>
              <a:off x="7014777" y="1359546"/>
              <a:ext cx="2241974" cy="467820"/>
            </a:xfrm>
            <a:prstGeom prst="rect">
              <a:avLst/>
            </a:prstGeom>
          </p:spPr>
          <p:txBody>
            <a:bodyPr wrap="square">
              <a:spAutoFit/>
            </a:bodyPr>
            <a:lstStyle/>
            <a:p>
              <a:pPr algn="ctr" defTabSz="822960" fontAlgn="base">
                <a:lnSpc>
                  <a:spcPct val="120000"/>
                </a:lnSpc>
                <a:spcBef>
                  <a:spcPct val="0"/>
                </a:spcBef>
                <a:spcAft>
                  <a:spcPct val="0"/>
                </a:spcAft>
              </a:pPr>
              <a:r>
                <a:rPr lang="zh-CN" altLang="en-US" sz="1400" b="1">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1400" b="1">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17" name="组合 21"/>
          <p:cNvGrpSpPr/>
          <p:nvPr/>
        </p:nvGrpSpPr>
        <p:grpSpPr>
          <a:xfrm>
            <a:off x="2398393" y="3110454"/>
            <a:ext cx="1681481" cy="1385278"/>
            <a:chOff x="7014777" y="1359546"/>
            <a:chExt cx="2241974" cy="1847036"/>
          </a:xfrm>
        </p:grpSpPr>
        <p:sp>
          <p:nvSpPr>
            <p:cNvPr id="18" name="矩形 17"/>
            <p:cNvSpPr/>
            <p:nvPr/>
          </p:nvSpPr>
          <p:spPr>
            <a:xfrm>
              <a:off x="7188453" y="1801070"/>
              <a:ext cx="1894622" cy="1405512"/>
            </a:xfrm>
            <a:prstGeom prst="rect">
              <a:avLst/>
            </a:prstGeom>
          </p:spPr>
          <p:txBody>
            <a:bodyPr wrap="square">
              <a:spAutoFit/>
            </a:bodyPr>
            <a:lstStyle/>
            <a:p>
              <a:pPr algn="ctr">
                <a:lnSpc>
                  <a:spcPts val="1500"/>
                </a:lnSpc>
              </a:pPr>
              <a:r>
                <a:rPr lang="zh-CN" altLang="en-US" sz="900">
                  <a:solidFill>
                    <a:schemeClr val="tx1">
                      <a:lumMod val="85000"/>
                      <a:lumOff val="15000"/>
                    </a:schemeClr>
                  </a:solidFill>
                  <a:latin typeface="微软雅黑" panose="020b0503020204020204" pitchFamily="34" charset="-122"/>
                  <a:ea typeface="微软雅黑" panose="020b0503020204020204" pitchFamily="34" charset="-122"/>
                  <a:sym typeface="FZHei-B01S" panose="02010601030101010101" pitchFamily="2" charset="-122"/>
                </a:rPr>
                <a:t>请在此处添加具体内容，文字尽量言简意赅，简单说明即可，不必过于繁琐，注意板面美观度。</a:t>
              </a:r>
              <a:endParaRPr lang="zh-CN" altLang="en-US" sz="900">
                <a:solidFill>
                  <a:schemeClr val="tx1">
                    <a:lumMod val="85000"/>
                    <a:lumOff val="15000"/>
                  </a:schemeClr>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19" name="矩形 18"/>
            <p:cNvSpPr/>
            <p:nvPr/>
          </p:nvSpPr>
          <p:spPr>
            <a:xfrm>
              <a:off x="7014777" y="1359546"/>
              <a:ext cx="2241974" cy="467820"/>
            </a:xfrm>
            <a:prstGeom prst="rect">
              <a:avLst/>
            </a:prstGeom>
          </p:spPr>
          <p:txBody>
            <a:bodyPr wrap="square">
              <a:spAutoFit/>
            </a:bodyPr>
            <a:lstStyle/>
            <a:p>
              <a:pPr algn="ctr" defTabSz="822960" fontAlgn="base">
                <a:lnSpc>
                  <a:spcPct val="120000"/>
                </a:lnSpc>
                <a:spcBef>
                  <a:spcPct val="0"/>
                </a:spcBef>
                <a:spcAft>
                  <a:spcPct val="0"/>
                </a:spcAft>
              </a:pPr>
              <a:r>
                <a:rPr lang="zh-CN" altLang="en-US" sz="1400" b="1">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1400" b="1">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0" name="组合 24"/>
          <p:cNvGrpSpPr/>
          <p:nvPr/>
        </p:nvGrpSpPr>
        <p:grpSpPr>
          <a:xfrm>
            <a:off x="4114814" y="3110454"/>
            <a:ext cx="1681481" cy="1385278"/>
            <a:chOff x="7014777" y="1359546"/>
            <a:chExt cx="2241974" cy="1847036"/>
          </a:xfrm>
        </p:grpSpPr>
        <p:sp>
          <p:nvSpPr>
            <p:cNvPr id="21" name="矩形 20"/>
            <p:cNvSpPr/>
            <p:nvPr/>
          </p:nvSpPr>
          <p:spPr>
            <a:xfrm>
              <a:off x="7188453" y="1801070"/>
              <a:ext cx="1894622" cy="1405512"/>
            </a:xfrm>
            <a:prstGeom prst="rect">
              <a:avLst/>
            </a:prstGeom>
          </p:spPr>
          <p:txBody>
            <a:bodyPr wrap="square">
              <a:spAutoFit/>
            </a:bodyPr>
            <a:lstStyle/>
            <a:p>
              <a:pPr algn="ctr">
                <a:lnSpc>
                  <a:spcPts val="1500"/>
                </a:lnSpc>
              </a:pPr>
              <a:r>
                <a:rPr lang="zh-CN" altLang="en-US" sz="900">
                  <a:solidFill>
                    <a:schemeClr val="tx1">
                      <a:lumMod val="85000"/>
                      <a:lumOff val="15000"/>
                    </a:schemeClr>
                  </a:solidFill>
                  <a:latin typeface="微软雅黑" panose="020b0503020204020204" pitchFamily="34" charset="-122"/>
                  <a:ea typeface="微软雅黑" panose="020b0503020204020204" pitchFamily="34" charset="-122"/>
                  <a:sym typeface="FZHei-B01S" panose="02010601030101010101" pitchFamily="2" charset="-122"/>
                </a:rPr>
                <a:t>请在此处添加具体内容，文字尽量言简意赅，简单说明即可，不必过于繁琐，注意板面美观度。</a:t>
              </a:r>
              <a:endParaRPr lang="zh-CN" altLang="en-US" sz="900">
                <a:solidFill>
                  <a:schemeClr val="tx1">
                    <a:lumMod val="85000"/>
                    <a:lumOff val="15000"/>
                  </a:schemeClr>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22" name="矩形 21"/>
            <p:cNvSpPr/>
            <p:nvPr/>
          </p:nvSpPr>
          <p:spPr>
            <a:xfrm>
              <a:off x="7014777" y="1359546"/>
              <a:ext cx="2241974" cy="467820"/>
            </a:xfrm>
            <a:prstGeom prst="rect">
              <a:avLst/>
            </a:prstGeom>
          </p:spPr>
          <p:txBody>
            <a:bodyPr wrap="square">
              <a:spAutoFit/>
            </a:bodyPr>
            <a:lstStyle/>
            <a:p>
              <a:pPr algn="ctr" defTabSz="822960" fontAlgn="base">
                <a:lnSpc>
                  <a:spcPct val="120000"/>
                </a:lnSpc>
                <a:spcBef>
                  <a:spcPct val="0"/>
                </a:spcBef>
                <a:spcAft>
                  <a:spcPct val="0"/>
                </a:spcAft>
              </a:pPr>
              <a:r>
                <a:rPr lang="zh-CN" altLang="en-US" sz="1400" b="1">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1400" b="1">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23" name="组合 27"/>
          <p:cNvGrpSpPr/>
          <p:nvPr/>
        </p:nvGrpSpPr>
        <p:grpSpPr>
          <a:xfrm>
            <a:off x="5831236" y="3110454"/>
            <a:ext cx="1681481" cy="1385278"/>
            <a:chOff x="7014777" y="1359546"/>
            <a:chExt cx="2241974" cy="1847036"/>
          </a:xfrm>
        </p:grpSpPr>
        <p:sp>
          <p:nvSpPr>
            <p:cNvPr id="24" name="矩形 23"/>
            <p:cNvSpPr/>
            <p:nvPr/>
          </p:nvSpPr>
          <p:spPr>
            <a:xfrm>
              <a:off x="7188453" y="1801070"/>
              <a:ext cx="1894622" cy="1405512"/>
            </a:xfrm>
            <a:prstGeom prst="rect">
              <a:avLst/>
            </a:prstGeom>
          </p:spPr>
          <p:txBody>
            <a:bodyPr wrap="square">
              <a:spAutoFit/>
            </a:bodyPr>
            <a:lstStyle/>
            <a:p>
              <a:pPr algn="ctr">
                <a:lnSpc>
                  <a:spcPts val="1500"/>
                </a:lnSpc>
              </a:pPr>
              <a:r>
                <a:rPr lang="zh-CN" altLang="en-US" sz="900">
                  <a:solidFill>
                    <a:schemeClr val="tx1">
                      <a:lumMod val="85000"/>
                      <a:lumOff val="15000"/>
                    </a:schemeClr>
                  </a:solidFill>
                  <a:latin typeface="微软雅黑" panose="020b0503020204020204" pitchFamily="34" charset="-122"/>
                  <a:ea typeface="微软雅黑" panose="020b0503020204020204" pitchFamily="34" charset="-122"/>
                  <a:sym typeface="FZHei-B01S" panose="02010601030101010101" pitchFamily="2" charset="-122"/>
                </a:rPr>
                <a:t>请在此处添加具体内容，文字尽量言简意赅，简单说明即可，不必过于繁琐，注意板面美观度。</a:t>
              </a:r>
              <a:endParaRPr lang="zh-CN" altLang="en-US" sz="900">
                <a:solidFill>
                  <a:schemeClr val="tx1">
                    <a:lumMod val="85000"/>
                    <a:lumOff val="15000"/>
                  </a:schemeClr>
                </a:solidFill>
                <a:latin typeface="微软雅黑" panose="020b0503020204020204" pitchFamily="34" charset="-122"/>
                <a:ea typeface="微软雅黑" panose="020b0503020204020204" pitchFamily="34" charset="-122"/>
                <a:sym typeface="FZHei-B01S" panose="02010601030101010101" pitchFamily="2" charset="-122"/>
              </a:endParaRPr>
            </a:p>
          </p:txBody>
        </p:sp>
        <p:sp>
          <p:nvSpPr>
            <p:cNvPr id="25" name="矩形 24"/>
            <p:cNvSpPr/>
            <p:nvPr/>
          </p:nvSpPr>
          <p:spPr>
            <a:xfrm>
              <a:off x="7014777" y="1359546"/>
              <a:ext cx="2241974" cy="467820"/>
            </a:xfrm>
            <a:prstGeom prst="rect">
              <a:avLst/>
            </a:prstGeom>
          </p:spPr>
          <p:txBody>
            <a:bodyPr wrap="square">
              <a:spAutoFit/>
            </a:bodyPr>
            <a:lstStyle/>
            <a:p>
              <a:pPr algn="ctr" defTabSz="822960" fontAlgn="base">
                <a:lnSpc>
                  <a:spcPct val="120000"/>
                </a:lnSpc>
                <a:spcBef>
                  <a:spcPct val="0"/>
                </a:spcBef>
                <a:spcAft>
                  <a:spcPct val="0"/>
                </a:spcAft>
              </a:pPr>
              <a:r>
                <a:rPr lang="zh-CN" altLang="en-US" sz="1400" b="1">
                  <a:solidFill>
                    <a:schemeClr val="tx1">
                      <a:lumMod val="85000"/>
                      <a:lumOff val="15000"/>
                    </a:schemeClr>
                  </a:solidFill>
                  <a:latin typeface="微软雅黑" panose="020b0503020204020204" pitchFamily="34" charset="-122"/>
                  <a:ea typeface="微软雅黑" panose="020b0503020204020204" pitchFamily="34" charset="-122"/>
                </a:rPr>
                <a:t>添加标题</a:t>
              </a:r>
              <a:endParaRPr lang="zh-CN" altLang="en-US" sz="1400" b="1">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advClick="0" advTm="5000" p14:dur="10">
        <p:random/>
      </p:transition>
    </mc:Choice>
    <mc:Fallback>
      <p:transition advClick="0"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75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矩形 26"/>
          <p:cNvSpPr/>
          <p:nvPr/>
        </p:nvSpPr>
        <p:spPr>
          <a:xfrm>
            <a:off x="0" y="243840"/>
            <a:ext cx="388620"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65415" y="222855"/>
            <a:ext cx="1723549"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441960" y="243840"/>
            <a:ext cx="94266"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764577" y="1296746"/>
            <a:ext cx="7614846" cy="2839570"/>
            <a:chOff x="764577" y="1113865"/>
            <a:chExt cx="7614846" cy="2839570"/>
          </a:xfrm>
        </p:grpSpPr>
        <p:sp>
          <p:nvSpPr>
            <p:cNvPr id="6" name="矩形: 圆角 3"/>
            <p:cNvSpPr/>
            <p:nvPr/>
          </p:nvSpPr>
          <p:spPr>
            <a:xfrm>
              <a:off x="6370571" y="1217723"/>
              <a:ext cx="46934" cy="461540"/>
            </a:xfrm>
            <a:prstGeom prst="round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7" name="矩形: 圆角 4"/>
            <p:cNvSpPr/>
            <p:nvPr/>
          </p:nvSpPr>
          <p:spPr>
            <a:xfrm>
              <a:off x="6370571" y="2331388"/>
              <a:ext cx="46934" cy="461540"/>
            </a:xfrm>
            <a:prstGeom prst="round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8" name="矩形: 圆角 5"/>
            <p:cNvSpPr/>
            <p:nvPr/>
          </p:nvSpPr>
          <p:spPr>
            <a:xfrm>
              <a:off x="6370571" y="3445054"/>
              <a:ext cx="46934" cy="461540"/>
            </a:xfrm>
            <a:prstGeom prst="round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9" name="矩形: 圆角 6"/>
            <p:cNvSpPr/>
            <p:nvPr/>
          </p:nvSpPr>
          <p:spPr>
            <a:xfrm flipH="1">
              <a:off x="2726621" y="1217723"/>
              <a:ext cx="46937" cy="461540"/>
            </a:xfrm>
            <a:prstGeom prst="round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0" name="矩形: 圆角 7"/>
            <p:cNvSpPr/>
            <p:nvPr/>
          </p:nvSpPr>
          <p:spPr>
            <a:xfrm flipH="1">
              <a:off x="2726621" y="2331388"/>
              <a:ext cx="46937" cy="461540"/>
            </a:xfrm>
            <a:prstGeom prst="round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1" name="矩形: 圆角 8"/>
            <p:cNvSpPr/>
            <p:nvPr/>
          </p:nvSpPr>
          <p:spPr>
            <a:xfrm flipH="1">
              <a:off x="2726621" y="3445054"/>
              <a:ext cx="46937" cy="461540"/>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2" name="文本框 13"/>
            <p:cNvSpPr txBox="1"/>
            <p:nvPr/>
          </p:nvSpPr>
          <p:spPr>
            <a:xfrm>
              <a:off x="6508500" y="1348849"/>
              <a:ext cx="1870923" cy="377255"/>
            </a:xfrm>
            <a:prstGeom prst="rect">
              <a:avLst/>
            </a:prstGeom>
          </p:spPr>
          <p:txBody>
            <a:bodyPr vert="horz" wrap="square" lIns="91440" tIns="45720" rIns="91440" bIns="45720">
              <a:noAutofit/>
            </a:bodyPr>
            <a:lstStyle/>
            <a:p>
              <a:pPr>
                <a:lnSpc>
                  <a:spcPct val="120000"/>
                </a:lnSpc>
              </a:pPr>
              <a:r>
                <a:rPr lang="zh-CN" altLang="en-US" sz="900">
                  <a:solidFill>
                    <a:schemeClr val="tx1">
                      <a:lumMod val="75000"/>
                    </a:schemeClr>
                  </a:solidFill>
                  <a:latin typeface="微软雅黑" panose="020b0503020204020204" pitchFamily="34" charset="-122"/>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900">
                <a:solidFill>
                  <a:schemeClr val="tx1">
                    <a:lumMod val="7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文本框 14"/>
            <p:cNvSpPr txBox="1"/>
            <p:nvPr/>
          </p:nvSpPr>
          <p:spPr>
            <a:xfrm>
              <a:off x="6508500" y="1113865"/>
              <a:ext cx="1870923" cy="234245"/>
            </a:xfrm>
            <a:prstGeom prst="rect">
              <a:avLst/>
            </a:prstGeom>
          </p:spPr>
          <p:txBody>
            <a:bodyPr vert="horz" wrap="none" lIns="91440" tIns="45720" rIns="91440" bIns="45720">
              <a:noAutofit/>
            </a:bodyPr>
            <a:lstStyle/>
            <a:p>
              <a:pPr algn="l"/>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标题文本预设</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4" name="文本框 17"/>
            <p:cNvSpPr txBox="1"/>
            <p:nvPr/>
          </p:nvSpPr>
          <p:spPr>
            <a:xfrm>
              <a:off x="6508500" y="2462514"/>
              <a:ext cx="1870923" cy="377255"/>
            </a:xfrm>
            <a:prstGeom prst="rect">
              <a:avLst/>
            </a:prstGeom>
          </p:spPr>
          <p:txBody>
            <a:bodyPr vert="horz" wrap="square" lIns="91440" tIns="45720" rIns="91440" bIns="45720">
              <a:noAutofit/>
            </a:bodyPr>
            <a:lstStyle/>
            <a:p>
              <a:pPr>
                <a:lnSpc>
                  <a:spcPct val="120000"/>
                </a:lnSpc>
              </a:pPr>
              <a:r>
                <a:rPr lang="zh-CN" altLang="en-US" sz="900">
                  <a:solidFill>
                    <a:schemeClr val="tx1">
                      <a:lumMod val="75000"/>
                    </a:schemeClr>
                  </a:solidFill>
                  <a:latin typeface="微软雅黑" panose="020b0503020204020204" pitchFamily="34" charset="-122"/>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900">
                <a:solidFill>
                  <a:schemeClr val="tx1">
                    <a:lumMod val="7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文本框 18"/>
            <p:cNvSpPr txBox="1"/>
            <p:nvPr/>
          </p:nvSpPr>
          <p:spPr>
            <a:xfrm>
              <a:off x="6508500" y="2227530"/>
              <a:ext cx="1870923" cy="234245"/>
            </a:xfrm>
            <a:prstGeom prst="rect">
              <a:avLst/>
            </a:prstGeom>
          </p:spPr>
          <p:txBody>
            <a:bodyPr vert="horz" wrap="none" lIns="91440" tIns="45720" rIns="91440" bIns="45720">
              <a:noAutofit/>
            </a:bodyPr>
            <a:lstStyle/>
            <a:p>
              <a:pPr algn="l"/>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标题文本预设</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6" name="文本框 21"/>
            <p:cNvSpPr txBox="1"/>
            <p:nvPr/>
          </p:nvSpPr>
          <p:spPr>
            <a:xfrm>
              <a:off x="6508500" y="3576180"/>
              <a:ext cx="1870923" cy="377255"/>
            </a:xfrm>
            <a:prstGeom prst="rect">
              <a:avLst/>
            </a:prstGeom>
          </p:spPr>
          <p:txBody>
            <a:bodyPr vert="horz" wrap="square" lIns="91440" tIns="45720" rIns="91440" bIns="45720">
              <a:noAutofit/>
            </a:bodyPr>
            <a:lstStyle/>
            <a:p>
              <a:pPr>
                <a:lnSpc>
                  <a:spcPct val="120000"/>
                </a:lnSpc>
              </a:pPr>
              <a:r>
                <a:rPr lang="zh-CN" altLang="en-US" sz="900">
                  <a:solidFill>
                    <a:schemeClr val="tx1">
                      <a:lumMod val="75000"/>
                    </a:schemeClr>
                  </a:solidFill>
                  <a:latin typeface="微软雅黑" panose="020b0503020204020204" pitchFamily="34" charset="-122"/>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900">
                <a:solidFill>
                  <a:schemeClr val="tx1">
                    <a:lumMod val="7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7" name="文本框 22"/>
            <p:cNvSpPr txBox="1"/>
            <p:nvPr/>
          </p:nvSpPr>
          <p:spPr>
            <a:xfrm>
              <a:off x="6508500" y="3341196"/>
              <a:ext cx="1870923" cy="234245"/>
            </a:xfrm>
            <a:prstGeom prst="rect">
              <a:avLst/>
            </a:prstGeom>
          </p:spPr>
          <p:txBody>
            <a:bodyPr vert="horz" wrap="none" lIns="91440" tIns="45720" rIns="91440" bIns="45720">
              <a:noAutofit/>
            </a:bodyPr>
            <a:lstStyle/>
            <a:p>
              <a:pPr algn="l"/>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标题文本预设</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8" name="文本框 25"/>
            <p:cNvSpPr txBox="1"/>
            <p:nvPr/>
          </p:nvSpPr>
          <p:spPr>
            <a:xfrm flipH="1">
              <a:off x="764577" y="1348849"/>
              <a:ext cx="1870923" cy="377255"/>
            </a:xfrm>
            <a:prstGeom prst="rect">
              <a:avLst/>
            </a:prstGeom>
          </p:spPr>
          <p:txBody>
            <a:bodyPr vert="horz" wrap="square" lIns="91440" tIns="45720" rIns="91440" bIns="45720">
              <a:noAutofit/>
            </a:bodyPr>
            <a:lstStyle/>
            <a:p>
              <a:pPr algn="r">
                <a:lnSpc>
                  <a:spcPct val="120000"/>
                </a:lnSpc>
              </a:pPr>
              <a:r>
                <a:rPr lang="zh-CN" altLang="en-US" sz="900">
                  <a:solidFill>
                    <a:schemeClr val="tx1">
                      <a:lumMod val="75000"/>
                    </a:schemeClr>
                  </a:solidFill>
                  <a:latin typeface="微软雅黑" panose="020b0503020204020204" pitchFamily="34" charset="-122"/>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900">
                <a:solidFill>
                  <a:schemeClr val="tx1">
                    <a:lumMod val="7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文本框 26"/>
            <p:cNvSpPr txBox="1"/>
            <p:nvPr/>
          </p:nvSpPr>
          <p:spPr>
            <a:xfrm flipH="1">
              <a:off x="764577" y="1113865"/>
              <a:ext cx="1870923" cy="234245"/>
            </a:xfrm>
            <a:prstGeom prst="rect">
              <a:avLst/>
            </a:prstGeom>
          </p:spPr>
          <p:txBody>
            <a:bodyPr vert="horz" wrap="none" lIns="91440" tIns="45720" rIns="91440" bIns="45720">
              <a:noAutofit/>
            </a:bodyPr>
            <a:lstStyle/>
            <a:p>
              <a:pPr algn="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标题文本预设</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0" name="文本框 29"/>
            <p:cNvSpPr txBox="1"/>
            <p:nvPr/>
          </p:nvSpPr>
          <p:spPr>
            <a:xfrm flipH="1">
              <a:off x="764577" y="2462514"/>
              <a:ext cx="1870923" cy="377255"/>
            </a:xfrm>
            <a:prstGeom prst="rect">
              <a:avLst/>
            </a:prstGeom>
          </p:spPr>
          <p:txBody>
            <a:bodyPr vert="horz" wrap="square" lIns="91440" tIns="45720" rIns="91440" bIns="45720">
              <a:noAutofit/>
            </a:bodyPr>
            <a:lstStyle/>
            <a:p>
              <a:pPr algn="r">
                <a:lnSpc>
                  <a:spcPct val="120000"/>
                </a:lnSpc>
              </a:pPr>
              <a:r>
                <a:rPr lang="zh-CN" altLang="en-US" sz="900">
                  <a:solidFill>
                    <a:schemeClr val="tx1">
                      <a:lumMod val="75000"/>
                    </a:schemeClr>
                  </a:solidFill>
                  <a:latin typeface="微软雅黑" panose="020b0503020204020204" pitchFamily="34" charset="-122"/>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900">
                <a:solidFill>
                  <a:schemeClr val="tx1">
                    <a:lumMod val="7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文本框 30"/>
            <p:cNvSpPr txBox="1"/>
            <p:nvPr/>
          </p:nvSpPr>
          <p:spPr>
            <a:xfrm flipH="1">
              <a:off x="764577" y="2227530"/>
              <a:ext cx="1870923" cy="234245"/>
            </a:xfrm>
            <a:prstGeom prst="rect">
              <a:avLst/>
            </a:prstGeom>
          </p:spPr>
          <p:txBody>
            <a:bodyPr vert="horz" wrap="none" lIns="91440" tIns="45720" rIns="91440" bIns="45720">
              <a:noAutofit/>
            </a:bodyPr>
            <a:lstStyle/>
            <a:p>
              <a:pPr algn="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标题文本预设</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2" name="文本框 33"/>
            <p:cNvSpPr txBox="1"/>
            <p:nvPr/>
          </p:nvSpPr>
          <p:spPr>
            <a:xfrm flipH="1">
              <a:off x="764577" y="3576180"/>
              <a:ext cx="1870923" cy="377255"/>
            </a:xfrm>
            <a:prstGeom prst="rect">
              <a:avLst/>
            </a:prstGeom>
          </p:spPr>
          <p:txBody>
            <a:bodyPr vert="horz" wrap="square" lIns="91440" tIns="45720" rIns="91440" bIns="45720">
              <a:noAutofit/>
            </a:bodyPr>
            <a:lstStyle/>
            <a:p>
              <a:pPr algn="r">
                <a:lnSpc>
                  <a:spcPct val="120000"/>
                </a:lnSpc>
              </a:pPr>
              <a:r>
                <a:rPr lang="zh-CN" altLang="en-US" sz="900">
                  <a:solidFill>
                    <a:schemeClr val="tx1">
                      <a:lumMod val="75000"/>
                    </a:schemeClr>
                  </a:solidFill>
                  <a:latin typeface="微软雅黑" panose="020b0503020204020204" pitchFamily="34" charset="-122"/>
                  <a:ea typeface="微软雅黑" panose="020b0503020204020204" pitchFamily="34" charset="-122"/>
                  <a:sym typeface="Arial" panose="020b0604020202020204" pitchFamily="34" charset="0"/>
                </a:rPr>
                <a:t>您的内容打在这里，或者通过复制您的文本后，在此框中选择粘贴，并选择只保留文字。</a:t>
              </a:r>
              <a:endParaRPr lang="en-US" altLang="zh-CN" sz="900">
                <a:solidFill>
                  <a:schemeClr val="tx1">
                    <a:lumMod val="7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 name="文本框 34"/>
            <p:cNvSpPr txBox="1"/>
            <p:nvPr/>
          </p:nvSpPr>
          <p:spPr>
            <a:xfrm flipH="1">
              <a:off x="764577" y="3341196"/>
              <a:ext cx="1870923" cy="234245"/>
            </a:xfrm>
            <a:prstGeom prst="rect">
              <a:avLst/>
            </a:prstGeom>
          </p:spPr>
          <p:txBody>
            <a:bodyPr vert="horz" wrap="none" lIns="91440" tIns="45720" rIns="91440" bIns="45720">
              <a:noAutofit/>
            </a:bodyPr>
            <a:lstStyle/>
            <a:p>
              <a:pPr algn="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标题文本预设</a:t>
              </a:r>
              <a:endPar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4" name="组合 23"/>
          <p:cNvGrpSpPr/>
          <p:nvPr/>
        </p:nvGrpSpPr>
        <p:grpSpPr>
          <a:xfrm>
            <a:off x="3343273" y="1441712"/>
            <a:ext cx="2457452" cy="2624516"/>
            <a:chOff x="4797232" y="2041059"/>
            <a:chExt cx="2597533" cy="2774118"/>
          </a:xfrm>
        </p:grpSpPr>
        <p:grpSp>
          <p:nvGrpSpPr>
            <p:cNvPr id="25" name="组合 24"/>
            <p:cNvGrpSpPr/>
            <p:nvPr/>
          </p:nvGrpSpPr>
          <p:grpSpPr>
            <a:xfrm>
              <a:off x="4913983" y="2167156"/>
              <a:ext cx="2365203" cy="2521924"/>
              <a:chOff x="9431770" y="3260605"/>
              <a:chExt cx="5530930" cy="5897421"/>
            </a:xfrm>
          </p:grpSpPr>
          <p:sp>
            <p:nvSpPr>
              <p:cNvPr id="37" name="任意多边形: 形状 31"/>
              <p:cNvSpPr/>
              <p:nvPr/>
            </p:nvSpPr>
            <p:spPr>
              <a:xfrm>
                <a:off x="12195868" y="3260605"/>
                <a:ext cx="2766832" cy="2501033"/>
              </a:xfrm>
              <a:custGeom>
                <a:gdLst>
                  <a:gd name="connsiteX0" fmla="*/ 1366 w 2766832"/>
                  <a:gd name="connsiteY0" fmla="*/ 0 h 2501033"/>
                  <a:gd name="connsiteX1" fmla="*/ 15992 w 2766832"/>
                  <a:gd name="connsiteY1" fmla="*/ 9802 h 2501033"/>
                  <a:gd name="connsiteX2" fmla="*/ 2766832 w 2766832"/>
                  <a:gd name="connsiteY2" fmla="*/ 1385295 h 2501033"/>
                  <a:gd name="connsiteX3" fmla="*/ 1289400 w 2766832"/>
                  <a:gd name="connsiteY3" fmla="*/ 2212199 h 2501033"/>
                  <a:gd name="connsiteX4" fmla="*/ 1289400 w 2766832"/>
                  <a:gd name="connsiteY4" fmla="*/ 2501033 h 2501033"/>
                  <a:gd name="connsiteX5" fmla="*/ 1289398 w 2766832"/>
                  <a:gd name="connsiteY5" fmla="*/ 2501033 h 2501033"/>
                  <a:gd name="connsiteX6" fmla="*/ 1289398 w 2766832"/>
                  <a:gd name="connsiteY6" fmla="*/ 2217132 h 2501033"/>
                  <a:gd name="connsiteX7" fmla="*/ 1366 w 2766832"/>
                  <a:gd name="connsiteY7" fmla="*/ 1573116 h 2501033"/>
                  <a:gd name="connsiteX8" fmla="*/ 1367 w 2766832"/>
                  <a:gd name="connsiteY8" fmla="*/ 12007 h 2501033"/>
                  <a:gd name="connsiteX9" fmla="*/ 0 w 2766832"/>
                  <a:gd name="connsiteY9" fmla="*/ 1806 h 2501033"/>
                  <a:gd name="connsiteX10" fmla="*/ 1366 w 2766832"/>
                  <a:gd name="connsiteY10" fmla="*/ 2489 h 2501033"/>
                  <a:gd name="connsiteX11" fmla="*/ 1366 w 2766832"/>
                  <a:gd name="connsiteY11" fmla="*/ 0 h 25010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6832" h="2501033">
                    <a:moveTo>
                      <a:pt x="1366" y="0"/>
                    </a:moveTo>
                    <a:lnTo>
                      <a:pt x="15992" y="9802"/>
                    </a:lnTo>
                    <a:lnTo>
                      <a:pt x="2766832" y="1385295"/>
                    </a:lnTo>
                    <a:lnTo>
                      <a:pt x="1289400" y="2212199"/>
                    </a:lnTo>
                    <a:lnTo>
                      <a:pt x="1289400" y="2501033"/>
                    </a:lnTo>
                    <a:lnTo>
                      <a:pt x="1289398" y="2501033"/>
                    </a:lnTo>
                    <a:lnTo>
                      <a:pt x="1289398" y="2217132"/>
                    </a:lnTo>
                    <a:lnTo>
                      <a:pt x="1366" y="1573116"/>
                    </a:lnTo>
                    <a:lnTo>
                      <a:pt x="1367" y="12007"/>
                    </a:lnTo>
                    <a:lnTo>
                      <a:pt x="0" y="1806"/>
                    </a:lnTo>
                    <a:lnTo>
                      <a:pt x="1366" y="2489"/>
                    </a:lnTo>
                    <a:lnTo>
                      <a:pt x="136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8" name="任意多边形: 形状 32"/>
              <p:cNvSpPr/>
              <p:nvPr/>
            </p:nvSpPr>
            <p:spPr>
              <a:xfrm flipH="1">
                <a:off x="9431770" y="3260605"/>
                <a:ext cx="2764098" cy="2501033"/>
              </a:xfrm>
              <a:custGeom>
                <a:gdLst>
                  <a:gd name="connsiteX0" fmla="*/ 1366 w 2766832"/>
                  <a:gd name="connsiteY0" fmla="*/ 0 h 2501033"/>
                  <a:gd name="connsiteX1" fmla="*/ 15992 w 2766832"/>
                  <a:gd name="connsiteY1" fmla="*/ 9802 h 2501033"/>
                  <a:gd name="connsiteX2" fmla="*/ 2766832 w 2766832"/>
                  <a:gd name="connsiteY2" fmla="*/ 1385295 h 2501033"/>
                  <a:gd name="connsiteX3" fmla="*/ 1289400 w 2766832"/>
                  <a:gd name="connsiteY3" fmla="*/ 2212199 h 2501033"/>
                  <a:gd name="connsiteX4" fmla="*/ 1289400 w 2766832"/>
                  <a:gd name="connsiteY4" fmla="*/ 2501033 h 2501033"/>
                  <a:gd name="connsiteX5" fmla="*/ 1289398 w 2766832"/>
                  <a:gd name="connsiteY5" fmla="*/ 2501033 h 2501033"/>
                  <a:gd name="connsiteX6" fmla="*/ 1289398 w 2766832"/>
                  <a:gd name="connsiteY6" fmla="*/ 2217132 h 2501033"/>
                  <a:gd name="connsiteX7" fmla="*/ 1366 w 2766832"/>
                  <a:gd name="connsiteY7" fmla="*/ 1573116 h 2501033"/>
                  <a:gd name="connsiteX8" fmla="*/ 1367 w 2766832"/>
                  <a:gd name="connsiteY8" fmla="*/ 12007 h 2501033"/>
                  <a:gd name="connsiteX9" fmla="*/ 0 w 2766832"/>
                  <a:gd name="connsiteY9" fmla="*/ 1806 h 2501033"/>
                  <a:gd name="connsiteX10" fmla="*/ 1366 w 2766832"/>
                  <a:gd name="connsiteY10" fmla="*/ 2489 h 2501033"/>
                  <a:gd name="connsiteX11" fmla="*/ 1366 w 2766832"/>
                  <a:gd name="connsiteY11" fmla="*/ 0 h 25010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6832" h="2501033">
                    <a:moveTo>
                      <a:pt x="1366" y="0"/>
                    </a:moveTo>
                    <a:lnTo>
                      <a:pt x="15992" y="9802"/>
                    </a:lnTo>
                    <a:lnTo>
                      <a:pt x="2766832" y="1385295"/>
                    </a:lnTo>
                    <a:lnTo>
                      <a:pt x="1289400" y="2212199"/>
                    </a:lnTo>
                    <a:lnTo>
                      <a:pt x="1289400" y="2501033"/>
                    </a:lnTo>
                    <a:lnTo>
                      <a:pt x="1289398" y="2501033"/>
                    </a:lnTo>
                    <a:lnTo>
                      <a:pt x="1289398" y="2217132"/>
                    </a:lnTo>
                    <a:lnTo>
                      <a:pt x="1366" y="1573116"/>
                    </a:lnTo>
                    <a:lnTo>
                      <a:pt x="1367" y="12007"/>
                    </a:lnTo>
                    <a:lnTo>
                      <a:pt x="0" y="1806"/>
                    </a:lnTo>
                    <a:lnTo>
                      <a:pt x="1366" y="2489"/>
                    </a:lnTo>
                    <a:lnTo>
                      <a:pt x="136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9" name="任意多边形: 形状 33"/>
              <p:cNvSpPr/>
              <p:nvPr/>
            </p:nvSpPr>
            <p:spPr>
              <a:xfrm flipV="1">
                <a:off x="12195868" y="6656987"/>
                <a:ext cx="2766832" cy="2501039"/>
              </a:xfrm>
              <a:custGeom>
                <a:gdLst>
                  <a:gd name="connsiteX0" fmla="*/ 1366 w 2766832"/>
                  <a:gd name="connsiteY0" fmla="*/ 0 h 2501033"/>
                  <a:gd name="connsiteX1" fmla="*/ 15992 w 2766832"/>
                  <a:gd name="connsiteY1" fmla="*/ 9802 h 2501033"/>
                  <a:gd name="connsiteX2" fmla="*/ 2766832 w 2766832"/>
                  <a:gd name="connsiteY2" fmla="*/ 1385295 h 2501033"/>
                  <a:gd name="connsiteX3" fmla="*/ 1289400 w 2766832"/>
                  <a:gd name="connsiteY3" fmla="*/ 2212199 h 2501033"/>
                  <a:gd name="connsiteX4" fmla="*/ 1289400 w 2766832"/>
                  <a:gd name="connsiteY4" fmla="*/ 2501033 h 2501033"/>
                  <a:gd name="connsiteX5" fmla="*/ 1289398 w 2766832"/>
                  <a:gd name="connsiteY5" fmla="*/ 2501033 h 2501033"/>
                  <a:gd name="connsiteX6" fmla="*/ 1289398 w 2766832"/>
                  <a:gd name="connsiteY6" fmla="*/ 2217132 h 2501033"/>
                  <a:gd name="connsiteX7" fmla="*/ 1366 w 2766832"/>
                  <a:gd name="connsiteY7" fmla="*/ 1573116 h 2501033"/>
                  <a:gd name="connsiteX8" fmla="*/ 1367 w 2766832"/>
                  <a:gd name="connsiteY8" fmla="*/ 12007 h 2501033"/>
                  <a:gd name="connsiteX9" fmla="*/ 0 w 2766832"/>
                  <a:gd name="connsiteY9" fmla="*/ 1806 h 2501033"/>
                  <a:gd name="connsiteX10" fmla="*/ 1366 w 2766832"/>
                  <a:gd name="connsiteY10" fmla="*/ 2489 h 2501033"/>
                  <a:gd name="connsiteX11" fmla="*/ 1366 w 2766832"/>
                  <a:gd name="connsiteY11" fmla="*/ 0 h 25010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6832" h="2501033">
                    <a:moveTo>
                      <a:pt x="1366" y="0"/>
                    </a:moveTo>
                    <a:lnTo>
                      <a:pt x="15992" y="9802"/>
                    </a:lnTo>
                    <a:lnTo>
                      <a:pt x="2766832" y="1385295"/>
                    </a:lnTo>
                    <a:lnTo>
                      <a:pt x="1289400" y="2212199"/>
                    </a:lnTo>
                    <a:lnTo>
                      <a:pt x="1289400" y="2501033"/>
                    </a:lnTo>
                    <a:lnTo>
                      <a:pt x="1289398" y="2501033"/>
                    </a:lnTo>
                    <a:lnTo>
                      <a:pt x="1289398" y="2217132"/>
                    </a:lnTo>
                    <a:lnTo>
                      <a:pt x="1366" y="1573116"/>
                    </a:lnTo>
                    <a:lnTo>
                      <a:pt x="1367" y="12007"/>
                    </a:lnTo>
                    <a:lnTo>
                      <a:pt x="0" y="1806"/>
                    </a:lnTo>
                    <a:lnTo>
                      <a:pt x="1366" y="2489"/>
                    </a:lnTo>
                    <a:lnTo>
                      <a:pt x="136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0" name="任意多边形: 形状 34"/>
              <p:cNvSpPr/>
              <p:nvPr/>
            </p:nvSpPr>
            <p:spPr>
              <a:xfrm flipH="1" flipV="1">
                <a:off x="9431770" y="6656987"/>
                <a:ext cx="2764098" cy="2501039"/>
              </a:xfrm>
              <a:custGeom>
                <a:gdLst>
                  <a:gd name="connsiteX0" fmla="*/ 1366 w 2766832"/>
                  <a:gd name="connsiteY0" fmla="*/ 0 h 2501033"/>
                  <a:gd name="connsiteX1" fmla="*/ 15992 w 2766832"/>
                  <a:gd name="connsiteY1" fmla="*/ 9802 h 2501033"/>
                  <a:gd name="connsiteX2" fmla="*/ 2766832 w 2766832"/>
                  <a:gd name="connsiteY2" fmla="*/ 1385295 h 2501033"/>
                  <a:gd name="connsiteX3" fmla="*/ 1289400 w 2766832"/>
                  <a:gd name="connsiteY3" fmla="*/ 2212199 h 2501033"/>
                  <a:gd name="connsiteX4" fmla="*/ 1289400 w 2766832"/>
                  <a:gd name="connsiteY4" fmla="*/ 2501033 h 2501033"/>
                  <a:gd name="connsiteX5" fmla="*/ 1289398 w 2766832"/>
                  <a:gd name="connsiteY5" fmla="*/ 2501033 h 2501033"/>
                  <a:gd name="connsiteX6" fmla="*/ 1289398 w 2766832"/>
                  <a:gd name="connsiteY6" fmla="*/ 2217132 h 2501033"/>
                  <a:gd name="connsiteX7" fmla="*/ 1366 w 2766832"/>
                  <a:gd name="connsiteY7" fmla="*/ 1573116 h 2501033"/>
                  <a:gd name="connsiteX8" fmla="*/ 1367 w 2766832"/>
                  <a:gd name="connsiteY8" fmla="*/ 12007 h 2501033"/>
                  <a:gd name="connsiteX9" fmla="*/ 0 w 2766832"/>
                  <a:gd name="connsiteY9" fmla="*/ 1806 h 2501033"/>
                  <a:gd name="connsiteX10" fmla="*/ 1366 w 2766832"/>
                  <a:gd name="connsiteY10" fmla="*/ 2489 h 2501033"/>
                  <a:gd name="connsiteX11" fmla="*/ 1366 w 2766832"/>
                  <a:gd name="connsiteY11" fmla="*/ 0 h 25010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6832" h="2501033">
                    <a:moveTo>
                      <a:pt x="1366" y="0"/>
                    </a:moveTo>
                    <a:lnTo>
                      <a:pt x="15992" y="9802"/>
                    </a:lnTo>
                    <a:lnTo>
                      <a:pt x="2766832" y="1385295"/>
                    </a:lnTo>
                    <a:lnTo>
                      <a:pt x="1289400" y="2212199"/>
                    </a:lnTo>
                    <a:lnTo>
                      <a:pt x="1289400" y="2501033"/>
                    </a:lnTo>
                    <a:lnTo>
                      <a:pt x="1289398" y="2501033"/>
                    </a:lnTo>
                    <a:lnTo>
                      <a:pt x="1289398" y="2217132"/>
                    </a:lnTo>
                    <a:lnTo>
                      <a:pt x="1366" y="1573116"/>
                    </a:lnTo>
                    <a:lnTo>
                      <a:pt x="1367" y="12007"/>
                    </a:lnTo>
                    <a:lnTo>
                      <a:pt x="0" y="1806"/>
                    </a:lnTo>
                    <a:lnTo>
                      <a:pt x="1366" y="2489"/>
                    </a:lnTo>
                    <a:lnTo>
                      <a:pt x="1366"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1" name="任意多边形: 形状 35"/>
              <p:cNvSpPr/>
              <p:nvPr/>
            </p:nvSpPr>
            <p:spPr>
              <a:xfrm>
                <a:off x="13482532" y="4648393"/>
                <a:ext cx="1472982" cy="3121846"/>
              </a:xfrm>
              <a:custGeom>
                <a:gdLst>
                  <a:gd name="connsiteX0" fmla="*/ 1472982 w 1472982"/>
                  <a:gd name="connsiteY0" fmla="*/ 0 h 3121846"/>
                  <a:gd name="connsiteX1" fmla="*/ 1472982 w 1472982"/>
                  <a:gd name="connsiteY1" fmla="*/ 3121846 h 3121846"/>
                  <a:gd name="connsiteX2" fmla="*/ 1 w 1472982"/>
                  <a:gd name="connsiteY2" fmla="*/ 2297431 h 3121846"/>
                  <a:gd name="connsiteX3" fmla="*/ 1 w 1472982"/>
                  <a:gd name="connsiteY3" fmla="*/ 2008596 h 3121846"/>
                  <a:gd name="connsiteX4" fmla="*/ 0 w 1472982"/>
                  <a:gd name="connsiteY4" fmla="*/ 2008596 h 3121846"/>
                  <a:gd name="connsiteX5" fmla="*/ 0 w 1472982"/>
                  <a:gd name="connsiteY5" fmla="*/ 1113247 h 3121846"/>
                  <a:gd name="connsiteX6" fmla="*/ 1 w 1472982"/>
                  <a:gd name="connsiteY6" fmla="*/ 1113247 h 3121846"/>
                  <a:gd name="connsiteX7" fmla="*/ 1 w 1472982"/>
                  <a:gd name="connsiteY7" fmla="*/ 824413 h 3121846"/>
                  <a:gd name="connsiteX8" fmla="*/ 1472982 w 1472982"/>
                  <a:gd name="connsiteY8" fmla="*/ 0 h 31218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2982" h="3121846">
                    <a:moveTo>
                      <a:pt x="1472982" y="0"/>
                    </a:moveTo>
                    <a:lnTo>
                      <a:pt x="1472982" y="3121846"/>
                    </a:lnTo>
                    <a:lnTo>
                      <a:pt x="1" y="2297431"/>
                    </a:lnTo>
                    <a:lnTo>
                      <a:pt x="1" y="2008596"/>
                    </a:lnTo>
                    <a:lnTo>
                      <a:pt x="0" y="2008596"/>
                    </a:lnTo>
                    <a:lnTo>
                      <a:pt x="0" y="1113247"/>
                    </a:lnTo>
                    <a:lnTo>
                      <a:pt x="1" y="1113247"/>
                    </a:lnTo>
                    <a:lnTo>
                      <a:pt x="1" y="824413"/>
                    </a:lnTo>
                    <a:lnTo>
                      <a:pt x="147298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42" name="任意多边形: 形状 36"/>
              <p:cNvSpPr/>
              <p:nvPr/>
            </p:nvSpPr>
            <p:spPr>
              <a:xfrm flipH="1">
                <a:off x="9436221" y="4651327"/>
                <a:ext cx="1468530" cy="3121846"/>
              </a:xfrm>
              <a:custGeom>
                <a:gdLst>
                  <a:gd name="connsiteX0" fmla="*/ 1472982 w 1472982"/>
                  <a:gd name="connsiteY0" fmla="*/ 0 h 3121846"/>
                  <a:gd name="connsiteX1" fmla="*/ 1472982 w 1472982"/>
                  <a:gd name="connsiteY1" fmla="*/ 3121846 h 3121846"/>
                  <a:gd name="connsiteX2" fmla="*/ 1 w 1472982"/>
                  <a:gd name="connsiteY2" fmla="*/ 2297431 h 3121846"/>
                  <a:gd name="connsiteX3" fmla="*/ 1 w 1472982"/>
                  <a:gd name="connsiteY3" fmla="*/ 2008596 h 3121846"/>
                  <a:gd name="connsiteX4" fmla="*/ 0 w 1472982"/>
                  <a:gd name="connsiteY4" fmla="*/ 2008596 h 3121846"/>
                  <a:gd name="connsiteX5" fmla="*/ 0 w 1472982"/>
                  <a:gd name="connsiteY5" fmla="*/ 1113247 h 3121846"/>
                  <a:gd name="connsiteX6" fmla="*/ 1 w 1472982"/>
                  <a:gd name="connsiteY6" fmla="*/ 1113247 h 3121846"/>
                  <a:gd name="connsiteX7" fmla="*/ 1 w 1472982"/>
                  <a:gd name="connsiteY7" fmla="*/ 824413 h 3121846"/>
                  <a:gd name="connsiteX8" fmla="*/ 1472982 w 1472982"/>
                  <a:gd name="connsiteY8" fmla="*/ 0 h 31218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2982" h="3121846">
                    <a:moveTo>
                      <a:pt x="1472982" y="0"/>
                    </a:moveTo>
                    <a:lnTo>
                      <a:pt x="1472982" y="3121846"/>
                    </a:lnTo>
                    <a:lnTo>
                      <a:pt x="1" y="2297431"/>
                    </a:lnTo>
                    <a:lnTo>
                      <a:pt x="1" y="2008596"/>
                    </a:lnTo>
                    <a:lnTo>
                      <a:pt x="0" y="2008596"/>
                    </a:lnTo>
                    <a:lnTo>
                      <a:pt x="0" y="1113247"/>
                    </a:lnTo>
                    <a:lnTo>
                      <a:pt x="1" y="1113247"/>
                    </a:lnTo>
                    <a:lnTo>
                      <a:pt x="1" y="824413"/>
                    </a:lnTo>
                    <a:lnTo>
                      <a:pt x="1472982"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sp>
          <p:nvSpPr>
            <p:cNvPr id="26" name="六边形 25"/>
            <p:cNvSpPr/>
            <p:nvPr/>
          </p:nvSpPr>
          <p:spPr>
            <a:xfrm rot="16200000">
              <a:off x="4708940" y="2129351"/>
              <a:ext cx="2774118" cy="2597533"/>
            </a:xfrm>
            <a:prstGeom prst="hexagon">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0" name="六边形 29"/>
            <p:cNvSpPr/>
            <p:nvPr/>
          </p:nvSpPr>
          <p:spPr>
            <a:xfrm rot="16200000">
              <a:off x="5609843" y="2972909"/>
              <a:ext cx="972311" cy="910419"/>
            </a:xfrm>
            <a:prstGeom prst="hexagon">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1" name="任意多边形: 形状 25"/>
            <p:cNvSpPr/>
            <p:nvPr/>
          </p:nvSpPr>
          <p:spPr bwMode="auto">
            <a:xfrm>
              <a:off x="6408837" y="3990421"/>
              <a:ext cx="250720" cy="277070"/>
            </a:xfrm>
            <a:custGeom>
              <a:gdLst>
                <a:gd name="T0" fmla="*/ 3327 w 3824"/>
                <a:gd name="T1" fmla="*/ 2813 h 4229"/>
                <a:gd name="T2" fmla="*/ 3231 w 3824"/>
                <a:gd name="T3" fmla="*/ 3431 h 4229"/>
                <a:gd name="T4" fmla="*/ 3493 w 3824"/>
                <a:gd name="T5" fmla="*/ 3271 h 4229"/>
                <a:gd name="T6" fmla="*/ 3560 w 3824"/>
                <a:gd name="T7" fmla="*/ 2717 h 4229"/>
                <a:gd name="T8" fmla="*/ 3518 w 3824"/>
                <a:gd name="T9" fmla="*/ 2343 h 4229"/>
                <a:gd name="T10" fmla="*/ 3231 w 3824"/>
                <a:gd name="T11" fmla="*/ 2171 h 4229"/>
                <a:gd name="T12" fmla="*/ 1371 w 3824"/>
                <a:gd name="T13" fmla="*/ 417 h 4229"/>
                <a:gd name="T14" fmla="*/ 1274 w 3824"/>
                <a:gd name="T15" fmla="*/ 948 h 4229"/>
                <a:gd name="T16" fmla="*/ 1427 w 3824"/>
                <a:gd name="T17" fmla="*/ 1532 h 4229"/>
                <a:gd name="T18" fmla="*/ 1176 w 3824"/>
                <a:gd name="T19" fmla="*/ 1985 h 4229"/>
                <a:gd name="T20" fmla="*/ 583 w 3824"/>
                <a:gd name="T21" fmla="*/ 2141 h 4229"/>
                <a:gd name="T22" fmla="*/ 266 w 3824"/>
                <a:gd name="T23" fmla="*/ 2353 h 4229"/>
                <a:gd name="T24" fmla="*/ 347 w 3824"/>
                <a:gd name="T25" fmla="*/ 2554 h 4229"/>
                <a:gd name="T26" fmla="*/ 463 w 3824"/>
                <a:gd name="T27" fmla="*/ 2756 h 4229"/>
                <a:gd name="T28" fmla="*/ 467 w 3824"/>
                <a:gd name="T29" fmla="*/ 3033 h 4229"/>
                <a:gd name="T30" fmla="*/ 702 w 3824"/>
                <a:gd name="T31" fmla="*/ 3222 h 4229"/>
                <a:gd name="T32" fmla="*/ 672 w 3824"/>
                <a:gd name="T33" fmla="*/ 3446 h 4229"/>
                <a:gd name="T34" fmla="*/ 815 w 3824"/>
                <a:gd name="T35" fmla="*/ 3587 h 4229"/>
                <a:gd name="T36" fmla="*/ 975 w 3824"/>
                <a:gd name="T37" fmla="*/ 3674 h 4229"/>
                <a:gd name="T38" fmla="*/ 991 w 3824"/>
                <a:gd name="T39" fmla="*/ 3914 h 4229"/>
                <a:gd name="T40" fmla="*/ 1525 w 3824"/>
                <a:gd name="T41" fmla="*/ 3933 h 4229"/>
                <a:gd name="T42" fmla="*/ 2201 w 3824"/>
                <a:gd name="T43" fmla="*/ 3732 h 4229"/>
                <a:gd name="T44" fmla="*/ 2537 w 3824"/>
                <a:gd name="T45" fmla="*/ 3486 h 4229"/>
                <a:gd name="T46" fmla="*/ 2903 w 3824"/>
                <a:gd name="T47" fmla="*/ 3395 h 4229"/>
                <a:gd name="T48" fmla="*/ 3060 w 3824"/>
                <a:gd name="T49" fmla="*/ 2896 h 4229"/>
                <a:gd name="T50" fmla="*/ 3035 w 3824"/>
                <a:gd name="T51" fmla="*/ 2398 h 4229"/>
                <a:gd name="T52" fmla="*/ 2824 w 3824"/>
                <a:gd name="T53" fmla="*/ 2171 h 4229"/>
                <a:gd name="T54" fmla="*/ 2460 w 3824"/>
                <a:gd name="T55" fmla="*/ 2012 h 4229"/>
                <a:gd name="T56" fmla="*/ 2004 w 3824"/>
                <a:gd name="T57" fmla="*/ 1474 h 4229"/>
                <a:gd name="T58" fmla="*/ 1671 w 3824"/>
                <a:gd name="T59" fmla="*/ 875 h 4229"/>
                <a:gd name="T60" fmla="*/ 1652 w 3824"/>
                <a:gd name="T61" fmla="*/ 385 h 4229"/>
                <a:gd name="T62" fmla="*/ 1594 w 3824"/>
                <a:gd name="T63" fmla="*/ 253 h 4229"/>
                <a:gd name="T64" fmla="*/ 1875 w 3824"/>
                <a:gd name="T65" fmla="*/ 169 h 4229"/>
                <a:gd name="T66" fmla="*/ 1907 w 3824"/>
                <a:gd name="T67" fmla="*/ 630 h 4229"/>
                <a:gd name="T68" fmla="*/ 2186 w 3824"/>
                <a:gd name="T69" fmla="*/ 1290 h 4229"/>
                <a:gd name="T70" fmla="*/ 2683 w 3824"/>
                <a:gd name="T71" fmla="*/ 1851 h 4229"/>
                <a:gd name="T72" fmla="*/ 2970 w 3824"/>
                <a:gd name="T73" fmla="*/ 1907 h 4229"/>
                <a:gd name="T74" fmla="*/ 3453 w 3824"/>
                <a:gd name="T75" fmla="*/ 1952 h 4229"/>
                <a:gd name="T76" fmla="*/ 3777 w 3824"/>
                <a:gd name="T77" fmla="*/ 2290 h 4229"/>
                <a:gd name="T78" fmla="*/ 3824 w 3824"/>
                <a:gd name="T79" fmla="*/ 2761 h 4229"/>
                <a:gd name="T80" fmla="*/ 3758 w 3824"/>
                <a:gd name="T81" fmla="*/ 3323 h 4229"/>
                <a:gd name="T82" fmla="*/ 3436 w 3824"/>
                <a:gd name="T83" fmla="*/ 3670 h 4229"/>
                <a:gd name="T84" fmla="*/ 2918 w 3824"/>
                <a:gd name="T85" fmla="*/ 3684 h 4229"/>
                <a:gd name="T86" fmla="*/ 2551 w 3824"/>
                <a:gd name="T87" fmla="*/ 3785 h 4229"/>
                <a:gd name="T88" fmla="*/ 2049 w 3824"/>
                <a:gd name="T89" fmla="*/ 4114 h 4229"/>
                <a:gd name="T90" fmla="*/ 1386 w 3824"/>
                <a:gd name="T91" fmla="*/ 4216 h 4229"/>
                <a:gd name="T92" fmla="*/ 814 w 3824"/>
                <a:gd name="T93" fmla="*/ 4103 h 4229"/>
                <a:gd name="T94" fmla="*/ 554 w 3824"/>
                <a:gd name="T95" fmla="*/ 3732 h 4229"/>
                <a:gd name="T96" fmla="*/ 400 w 3824"/>
                <a:gd name="T97" fmla="*/ 3312 h 4229"/>
                <a:gd name="T98" fmla="*/ 153 w 3824"/>
                <a:gd name="T99" fmla="*/ 2875 h 4229"/>
                <a:gd name="T100" fmla="*/ 1 w 3824"/>
                <a:gd name="T101" fmla="*/ 2444 h 4229"/>
                <a:gd name="T102" fmla="*/ 177 w 3824"/>
                <a:gd name="T103" fmla="*/ 2030 h 4229"/>
                <a:gd name="T104" fmla="*/ 632 w 3824"/>
                <a:gd name="T105" fmla="*/ 1875 h 4229"/>
                <a:gd name="T106" fmla="*/ 1038 w 3824"/>
                <a:gd name="T107" fmla="*/ 1762 h 4229"/>
                <a:gd name="T108" fmla="*/ 1150 w 3824"/>
                <a:gd name="T109" fmla="*/ 1443 h 4229"/>
                <a:gd name="T110" fmla="*/ 996 w 3824"/>
                <a:gd name="T111" fmla="*/ 908 h 4229"/>
                <a:gd name="T112" fmla="*/ 1142 w 3824"/>
                <a:gd name="T113" fmla="*/ 286 h 4229"/>
                <a:gd name="T114" fmla="*/ 1549 w 3824"/>
                <a:gd name="T115" fmla="*/ 2 h 42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4" h="4229">
                  <a:moveTo>
                    <a:pt x="3231" y="2171"/>
                  </a:moveTo>
                  <a:lnTo>
                    <a:pt x="3254" y="2223"/>
                  </a:lnTo>
                  <a:lnTo>
                    <a:pt x="3272" y="2278"/>
                  </a:lnTo>
                  <a:lnTo>
                    <a:pt x="3286" y="2332"/>
                  </a:lnTo>
                  <a:lnTo>
                    <a:pt x="3296" y="2387"/>
                  </a:lnTo>
                  <a:lnTo>
                    <a:pt x="3304" y="2440"/>
                  </a:lnTo>
                  <a:lnTo>
                    <a:pt x="3318" y="2562"/>
                  </a:lnTo>
                  <a:lnTo>
                    <a:pt x="3326" y="2687"/>
                  </a:lnTo>
                  <a:lnTo>
                    <a:pt x="3327" y="2813"/>
                  </a:lnTo>
                  <a:lnTo>
                    <a:pt x="3322" y="2940"/>
                  </a:lnTo>
                  <a:lnTo>
                    <a:pt x="3312" y="3068"/>
                  </a:lnTo>
                  <a:lnTo>
                    <a:pt x="3304" y="3129"/>
                  </a:lnTo>
                  <a:lnTo>
                    <a:pt x="3294" y="3190"/>
                  </a:lnTo>
                  <a:lnTo>
                    <a:pt x="3282" y="3252"/>
                  </a:lnTo>
                  <a:lnTo>
                    <a:pt x="3265" y="3313"/>
                  </a:lnTo>
                  <a:lnTo>
                    <a:pt x="3246" y="3373"/>
                  </a:lnTo>
                  <a:lnTo>
                    <a:pt x="3221" y="3431"/>
                  </a:lnTo>
                  <a:lnTo>
                    <a:pt x="3231" y="3431"/>
                  </a:lnTo>
                  <a:lnTo>
                    <a:pt x="3272" y="3431"/>
                  </a:lnTo>
                  <a:lnTo>
                    <a:pt x="3309" y="3430"/>
                  </a:lnTo>
                  <a:lnTo>
                    <a:pt x="3342" y="3425"/>
                  </a:lnTo>
                  <a:lnTo>
                    <a:pt x="3373" y="3419"/>
                  </a:lnTo>
                  <a:lnTo>
                    <a:pt x="3399" y="3408"/>
                  </a:lnTo>
                  <a:lnTo>
                    <a:pt x="3421" y="3393"/>
                  </a:lnTo>
                  <a:lnTo>
                    <a:pt x="3439" y="3372"/>
                  </a:lnTo>
                  <a:lnTo>
                    <a:pt x="3469" y="3323"/>
                  </a:lnTo>
                  <a:lnTo>
                    <a:pt x="3493" y="3271"/>
                  </a:lnTo>
                  <a:lnTo>
                    <a:pt x="3513" y="3215"/>
                  </a:lnTo>
                  <a:lnTo>
                    <a:pt x="3529" y="3157"/>
                  </a:lnTo>
                  <a:lnTo>
                    <a:pt x="3540" y="3096"/>
                  </a:lnTo>
                  <a:lnTo>
                    <a:pt x="3548" y="3033"/>
                  </a:lnTo>
                  <a:lnTo>
                    <a:pt x="3555" y="2970"/>
                  </a:lnTo>
                  <a:lnTo>
                    <a:pt x="3558" y="2904"/>
                  </a:lnTo>
                  <a:lnTo>
                    <a:pt x="3559" y="2839"/>
                  </a:lnTo>
                  <a:lnTo>
                    <a:pt x="3559" y="2773"/>
                  </a:lnTo>
                  <a:lnTo>
                    <a:pt x="3560" y="2717"/>
                  </a:lnTo>
                  <a:lnTo>
                    <a:pt x="3560" y="2678"/>
                  </a:lnTo>
                  <a:lnTo>
                    <a:pt x="3560" y="2636"/>
                  </a:lnTo>
                  <a:lnTo>
                    <a:pt x="3559" y="2594"/>
                  </a:lnTo>
                  <a:lnTo>
                    <a:pt x="3558" y="2550"/>
                  </a:lnTo>
                  <a:lnTo>
                    <a:pt x="3553" y="2506"/>
                  </a:lnTo>
                  <a:lnTo>
                    <a:pt x="3548" y="2462"/>
                  </a:lnTo>
                  <a:lnTo>
                    <a:pt x="3541" y="2420"/>
                  </a:lnTo>
                  <a:lnTo>
                    <a:pt x="3531" y="2380"/>
                  </a:lnTo>
                  <a:lnTo>
                    <a:pt x="3518" y="2343"/>
                  </a:lnTo>
                  <a:lnTo>
                    <a:pt x="3501" y="2309"/>
                  </a:lnTo>
                  <a:lnTo>
                    <a:pt x="3480" y="2279"/>
                  </a:lnTo>
                  <a:lnTo>
                    <a:pt x="3457" y="2254"/>
                  </a:lnTo>
                  <a:lnTo>
                    <a:pt x="3424" y="2230"/>
                  </a:lnTo>
                  <a:lnTo>
                    <a:pt x="3388" y="2211"/>
                  </a:lnTo>
                  <a:lnTo>
                    <a:pt x="3351" y="2195"/>
                  </a:lnTo>
                  <a:lnTo>
                    <a:pt x="3311" y="2185"/>
                  </a:lnTo>
                  <a:lnTo>
                    <a:pt x="3271" y="2176"/>
                  </a:lnTo>
                  <a:lnTo>
                    <a:pt x="3231" y="2171"/>
                  </a:lnTo>
                  <a:close/>
                  <a:moveTo>
                    <a:pt x="1594" y="253"/>
                  </a:moveTo>
                  <a:lnTo>
                    <a:pt x="1566" y="255"/>
                  </a:lnTo>
                  <a:lnTo>
                    <a:pt x="1537" y="266"/>
                  </a:lnTo>
                  <a:lnTo>
                    <a:pt x="1507" y="283"/>
                  </a:lnTo>
                  <a:lnTo>
                    <a:pt x="1478" y="303"/>
                  </a:lnTo>
                  <a:lnTo>
                    <a:pt x="1449" y="328"/>
                  </a:lnTo>
                  <a:lnTo>
                    <a:pt x="1422" y="355"/>
                  </a:lnTo>
                  <a:lnTo>
                    <a:pt x="1395" y="385"/>
                  </a:lnTo>
                  <a:lnTo>
                    <a:pt x="1371" y="417"/>
                  </a:lnTo>
                  <a:lnTo>
                    <a:pt x="1349" y="448"/>
                  </a:lnTo>
                  <a:lnTo>
                    <a:pt x="1320" y="509"/>
                  </a:lnTo>
                  <a:lnTo>
                    <a:pt x="1295" y="570"/>
                  </a:lnTo>
                  <a:lnTo>
                    <a:pt x="1277" y="630"/>
                  </a:lnTo>
                  <a:lnTo>
                    <a:pt x="1263" y="690"/>
                  </a:lnTo>
                  <a:lnTo>
                    <a:pt x="1256" y="751"/>
                  </a:lnTo>
                  <a:lnTo>
                    <a:pt x="1255" y="808"/>
                  </a:lnTo>
                  <a:lnTo>
                    <a:pt x="1262" y="878"/>
                  </a:lnTo>
                  <a:lnTo>
                    <a:pt x="1274" y="948"/>
                  </a:lnTo>
                  <a:lnTo>
                    <a:pt x="1292" y="1016"/>
                  </a:lnTo>
                  <a:lnTo>
                    <a:pt x="1314" y="1086"/>
                  </a:lnTo>
                  <a:lnTo>
                    <a:pt x="1338" y="1157"/>
                  </a:lnTo>
                  <a:lnTo>
                    <a:pt x="1358" y="1217"/>
                  </a:lnTo>
                  <a:lnTo>
                    <a:pt x="1379" y="1277"/>
                  </a:lnTo>
                  <a:lnTo>
                    <a:pt x="1397" y="1340"/>
                  </a:lnTo>
                  <a:lnTo>
                    <a:pt x="1411" y="1403"/>
                  </a:lnTo>
                  <a:lnTo>
                    <a:pt x="1422" y="1466"/>
                  </a:lnTo>
                  <a:lnTo>
                    <a:pt x="1427" y="1532"/>
                  </a:lnTo>
                  <a:lnTo>
                    <a:pt x="1426" y="1599"/>
                  </a:lnTo>
                  <a:lnTo>
                    <a:pt x="1418" y="1656"/>
                  </a:lnTo>
                  <a:lnTo>
                    <a:pt x="1401" y="1713"/>
                  </a:lnTo>
                  <a:lnTo>
                    <a:pt x="1379" y="1766"/>
                  </a:lnTo>
                  <a:lnTo>
                    <a:pt x="1350" y="1818"/>
                  </a:lnTo>
                  <a:lnTo>
                    <a:pt x="1315" y="1864"/>
                  </a:lnTo>
                  <a:lnTo>
                    <a:pt x="1274" y="1910"/>
                  </a:lnTo>
                  <a:lnTo>
                    <a:pt x="1227" y="1949"/>
                  </a:lnTo>
                  <a:lnTo>
                    <a:pt x="1176" y="1985"/>
                  </a:lnTo>
                  <a:lnTo>
                    <a:pt x="1121" y="2016"/>
                  </a:lnTo>
                  <a:lnTo>
                    <a:pt x="1062" y="2041"/>
                  </a:lnTo>
                  <a:lnTo>
                    <a:pt x="997" y="2061"/>
                  </a:lnTo>
                  <a:lnTo>
                    <a:pt x="927" y="2076"/>
                  </a:lnTo>
                  <a:lnTo>
                    <a:pt x="855" y="2090"/>
                  </a:lnTo>
                  <a:lnTo>
                    <a:pt x="783" y="2102"/>
                  </a:lnTo>
                  <a:lnTo>
                    <a:pt x="716" y="2113"/>
                  </a:lnTo>
                  <a:lnTo>
                    <a:pt x="648" y="2126"/>
                  </a:lnTo>
                  <a:lnTo>
                    <a:pt x="583" y="2141"/>
                  </a:lnTo>
                  <a:lnTo>
                    <a:pt x="518" y="2159"/>
                  </a:lnTo>
                  <a:lnTo>
                    <a:pt x="456" y="2180"/>
                  </a:lnTo>
                  <a:lnTo>
                    <a:pt x="399" y="2209"/>
                  </a:lnTo>
                  <a:lnTo>
                    <a:pt x="371" y="2224"/>
                  </a:lnTo>
                  <a:lnTo>
                    <a:pt x="343" y="2243"/>
                  </a:lnTo>
                  <a:lnTo>
                    <a:pt x="319" y="2267"/>
                  </a:lnTo>
                  <a:lnTo>
                    <a:pt x="296" y="2293"/>
                  </a:lnTo>
                  <a:lnTo>
                    <a:pt x="279" y="2321"/>
                  </a:lnTo>
                  <a:lnTo>
                    <a:pt x="266" y="2353"/>
                  </a:lnTo>
                  <a:lnTo>
                    <a:pt x="259" y="2387"/>
                  </a:lnTo>
                  <a:lnTo>
                    <a:pt x="261" y="2424"/>
                  </a:lnTo>
                  <a:lnTo>
                    <a:pt x="263" y="2444"/>
                  </a:lnTo>
                  <a:lnTo>
                    <a:pt x="270" y="2466"/>
                  </a:lnTo>
                  <a:lnTo>
                    <a:pt x="279" y="2487"/>
                  </a:lnTo>
                  <a:lnTo>
                    <a:pt x="290" y="2507"/>
                  </a:lnTo>
                  <a:lnTo>
                    <a:pt x="305" y="2525"/>
                  </a:lnTo>
                  <a:lnTo>
                    <a:pt x="324" y="2542"/>
                  </a:lnTo>
                  <a:lnTo>
                    <a:pt x="347" y="2554"/>
                  </a:lnTo>
                  <a:lnTo>
                    <a:pt x="376" y="2562"/>
                  </a:lnTo>
                  <a:lnTo>
                    <a:pt x="408" y="2573"/>
                  </a:lnTo>
                  <a:lnTo>
                    <a:pt x="433" y="2591"/>
                  </a:lnTo>
                  <a:lnTo>
                    <a:pt x="454" y="2611"/>
                  </a:lnTo>
                  <a:lnTo>
                    <a:pt x="467" y="2637"/>
                  </a:lnTo>
                  <a:lnTo>
                    <a:pt x="474" y="2666"/>
                  </a:lnTo>
                  <a:lnTo>
                    <a:pt x="477" y="2695"/>
                  </a:lnTo>
                  <a:lnTo>
                    <a:pt x="473" y="2726"/>
                  </a:lnTo>
                  <a:lnTo>
                    <a:pt x="463" y="2756"/>
                  </a:lnTo>
                  <a:lnTo>
                    <a:pt x="450" y="2787"/>
                  </a:lnTo>
                  <a:lnTo>
                    <a:pt x="436" y="2807"/>
                  </a:lnTo>
                  <a:lnTo>
                    <a:pt x="427" y="2833"/>
                  </a:lnTo>
                  <a:lnTo>
                    <a:pt x="422" y="2863"/>
                  </a:lnTo>
                  <a:lnTo>
                    <a:pt x="422" y="2896"/>
                  </a:lnTo>
                  <a:lnTo>
                    <a:pt x="425" y="2929"/>
                  </a:lnTo>
                  <a:lnTo>
                    <a:pt x="432" y="2962"/>
                  </a:lnTo>
                  <a:lnTo>
                    <a:pt x="447" y="2999"/>
                  </a:lnTo>
                  <a:lnTo>
                    <a:pt x="467" y="3033"/>
                  </a:lnTo>
                  <a:lnTo>
                    <a:pt x="492" y="3062"/>
                  </a:lnTo>
                  <a:lnTo>
                    <a:pt x="524" y="3086"/>
                  </a:lnTo>
                  <a:lnTo>
                    <a:pt x="561" y="3108"/>
                  </a:lnTo>
                  <a:lnTo>
                    <a:pt x="603" y="3124"/>
                  </a:lnTo>
                  <a:lnTo>
                    <a:pt x="630" y="3133"/>
                  </a:lnTo>
                  <a:lnTo>
                    <a:pt x="655" y="3146"/>
                  </a:lnTo>
                  <a:lnTo>
                    <a:pt x="676" y="3168"/>
                  </a:lnTo>
                  <a:lnTo>
                    <a:pt x="692" y="3194"/>
                  </a:lnTo>
                  <a:lnTo>
                    <a:pt x="702" y="3222"/>
                  </a:lnTo>
                  <a:lnTo>
                    <a:pt x="705" y="3249"/>
                  </a:lnTo>
                  <a:lnTo>
                    <a:pt x="703" y="3276"/>
                  </a:lnTo>
                  <a:lnTo>
                    <a:pt x="694" y="3301"/>
                  </a:lnTo>
                  <a:lnTo>
                    <a:pt x="680" y="3323"/>
                  </a:lnTo>
                  <a:lnTo>
                    <a:pt x="672" y="3341"/>
                  </a:lnTo>
                  <a:lnTo>
                    <a:pt x="666" y="3363"/>
                  </a:lnTo>
                  <a:lnTo>
                    <a:pt x="663" y="3389"/>
                  </a:lnTo>
                  <a:lnTo>
                    <a:pt x="666" y="3416"/>
                  </a:lnTo>
                  <a:lnTo>
                    <a:pt x="672" y="3446"/>
                  </a:lnTo>
                  <a:lnTo>
                    <a:pt x="681" y="3476"/>
                  </a:lnTo>
                  <a:lnTo>
                    <a:pt x="694" y="3505"/>
                  </a:lnTo>
                  <a:lnTo>
                    <a:pt x="712" y="3534"/>
                  </a:lnTo>
                  <a:lnTo>
                    <a:pt x="731" y="3557"/>
                  </a:lnTo>
                  <a:lnTo>
                    <a:pt x="753" y="3573"/>
                  </a:lnTo>
                  <a:lnTo>
                    <a:pt x="775" y="3584"/>
                  </a:lnTo>
                  <a:lnTo>
                    <a:pt x="798" y="3588"/>
                  </a:lnTo>
                  <a:lnTo>
                    <a:pt x="807" y="3587"/>
                  </a:lnTo>
                  <a:lnTo>
                    <a:pt x="815" y="3587"/>
                  </a:lnTo>
                  <a:lnTo>
                    <a:pt x="820" y="3584"/>
                  </a:lnTo>
                  <a:lnTo>
                    <a:pt x="827" y="3584"/>
                  </a:lnTo>
                  <a:lnTo>
                    <a:pt x="851" y="3587"/>
                  </a:lnTo>
                  <a:lnTo>
                    <a:pt x="876" y="3591"/>
                  </a:lnTo>
                  <a:lnTo>
                    <a:pt x="902" y="3601"/>
                  </a:lnTo>
                  <a:lnTo>
                    <a:pt x="925" y="3613"/>
                  </a:lnTo>
                  <a:lnTo>
                    <a:pt x="946" y="3631"/>
                  </a:lnTo>
                  <a:lnTo>
                    <a:pt x="964" y="3651"/>
                  </a:lnTo>
                  <a:lnTo>
                    <a:pt x="975" y="3674"/>
                  </a:lnTo>
                  <a:lnTo>
                    <a:pt x="980" y="3700"/>
                  </a:lnTo>
                  <a:lnTo>
                    <a:pt x="979" y="3726"/>
                  </a:lnTo>
                  <a:lnTo>
                    <a:pt x="971" y="3752"/>
                  </a:lnTo>
                  <a:lnTo>
                    <a:pt x="962" y="3783"/>
                  </a:lnTo>
                  <a:lnTo>
                    <a:pt x="958" y="3813"/>
                  </a:lnTo>
                  <a:lnTo>
                    <a:pt x="960" y="3843"/>
                  </a:lnTo>
                  <a:lnTo>
                    <a:pt x="967" y="3870"/>
                  </a:lnTo>
                  <a:lnTo>
                    <a:pt x="978" y="3895"/>
                  </a:lnTo>
                  <a:lnTo>
                    <a:pt x="991" y="3914"/>
                  </a:lnTo>
                  <a:lnTo>
                    <a:pt x="1009" y="3928"/>
                  </a:lnTo>
                  <a:lnTo>
                    <a:pt x="1031" y="3939"/>
                  </a:lnTo>
                  <a:lnTo>
                    <a:pt x="1056" y="3944"/>
                  </a:lnTo>
                  <a:lnTo>
                    <a:pt x="1105" y="3954"/>
                  </a:lnTo>
                  <a:lnTo>
                    <a:pt x="1151" y="3958"/>
                  </a:lnTo>
                  <a:lnTo>
                    <a:pt x="1198" y="3960"/>
                  </a:lnTo>
                  <a:lnTo>
                    <a:pt x="1245" y="3960"/>
                  </a:lnTo>
                  <a:lnTo>
                    <a:pt x="1384" y="3948"/>
                  </a:lnTo>
                  <a:lnTo>
                    <a:pt x="1525" y="3933"/>
                  </a:lnTo>
                  <a:lnTo>
                    <a:pt x="1667" y="3915"/>
                  </a:lnTo>
                  <a:lnTo>
                    <a:pt x="1808" y="3893"/>
                  </a:lnTo>
                  <a:lnTo>
                    <a:pt x="1897" y="3873"/>
                  </a:lnTo>
                  <a:lnTo>
                    <a:pt x="1966" y="3858"/>
                  </a:lnTo>
                  <a:lnTo>
                    <a:pt x="2031" y="3843"/>
                  </a:lnTo>
                  <a:lnTo>
                    <a:pt x="2071" y="3821"/>
                  </a:lnTo>
                  <a:lnTo>
                    <a:pt x="2114" y="3794"/>
                  </a:lnTo>
                  <a:lnTo>
                    <a:pt x="2158" y="3763"/>
                  </a:lnTo>
                  <a:lnTo>
                    <a:pt x="2201" y="3732"/>
                  </a:lnTo>
                  <a:lnTo>
                    <a:pt x="2245" y="3699"/>
                  </a:lnTo>
                  <a:lnTo>
                    <a:pt x="2315" y="3647"/>
                  </a:lnTo>
                  <a:lnTo>
                    <a:pt x="2341" y="3624"/>
                  </a:lnTo>
                  <a:lnTo>
                    <a:pt x="2369" y="3599"/>
                  </a:lnTo>
                  <a:lnTo>
                    <a:pt x="2399" y="3572"/>
                  </a:lnTo>
                  <a:lnTo>
                    <a:pt x="2430" y="3546"/>
                  </a:lnTo>
                  <a:lnTo>
                    <a:pt x="2463" y="3521"/>
                  </a:lnTo>
                  <a:lnTo>
                    <a:pt x="2499" y="3501"/>
                  </a:lnTo>
                  <a:lnTo>
                    <a:pt x="2537" y="3486"/>
                  </a:lnTo>
                  <a:lnTo>
                    <a:pt x="2574" y="3468"/>
                  </a:lnTo>
                  <a:lnTo>
                    <a:pt x="2613" y="3457"/>
                  </a:lnTo>
                  <a:lnTo>
                    <a:pt x="2650" y="3450"/>
                  </a:lnTo>
                  <a:lnTo>
                    <a:pt x="2686" y="3449"/>
                  </a:lnTo>
                  <a:lnTo>
                    <a:pt x="2721" y="3449"/>
                  </a:lnTo>
                  <a:lnTo>
                    <a:pt x="2776" y="3441"/>
                  </a:lnTo>
                  <a:lnTo>
                    <a:pt x="2824" y="3430"/>
                  </a:lnTo>
                  <a:lnTo>
                    <a:pt x="2867" y="3415"/>
                  </a:lnTo>
                  <a:lnTo>
                    <a:pt x="2903" y="3395"/>
                  </a:lnTo>
                  <a:lnTo>
                    <a:pt x="2934" y="3371"/>
                  </a:lnTo>
                  <a:lnTo>
                    <a:pt x="2962" y="3342"/>
                  </a:lnTo>
                  <a:lnTo>
                    <a:pt x="2985" y="3306"/>
                  </a:lnTo>
                  <a:lnTo>
                    <a:pt x="3003" y="3265"/>
                  </a:lnTo>
                  <a:lnTo>
                    <a:pt x="3020" y="3218"/>
                  </a:lnTo>
                  <a:lnTo>
                    <a:pt x="3038" y="3140"/>
                  </a:lnTo>
                  <a:lnTo>
                    <a:pt x="3049" y="3059"/>
                  </a:lnTo>
                  <a:lnTo>
                    <a:pt x="3057" y="2978"/>
                  </a:lnTo>
                  <a:lnTo>
                    <a:pt x="3060" y="2896"/>
                  </a:lnTo>
                  <a:lnTo>
                    <a:pt x="3061" y="2817"/>
                  </a:lnTo>
                  <a:lnTo>
                    <a:pt x="3061" y="2739"/>
                  </a:lnTo>
                  <a:lnTo>
                    <a:pt x="3060" y="2706"/>
                  </a:lnTo>
                  <a:lnTo>
                    <a:pt x="3060" y="2657"/>
                  </a:lnTo>
                  <a:lnTo>
                    <a:pt x="3058" y="2606"/>
                  </a:lnTo>
                  <a:lnTo>
                    <a:pt x="3056" y="2554"/>
                  </a:lnTo>
                  <a:lnTo>
                    <a:pt x="3052" y="2502"/>
                  </a:lnTo>
                  <a:lnTo>
                    <a:pt x="3045" y="2450"/>
                  </a:lnTo>
                  <a:lnTo>
                    <a:pt x="3035" y="2398"/>
                  </a:lnTo>
                  <a:lnTo>
                    <a:pt x="3023" y="2349"/>
                  </a:lnTo>
                  <a:lnTo>
                    <a:pt x="3005" y="2301"/>
                  </a:lnTo>
                  <a:lnTo>
                    <a:pt x="2983" y="2256"/>
                  </a:lnTo>
                  <a:lnTo>
                    <a:pt x="2965" y="2232"/>
                  </a:lnTo>
                  <a:lnTo>
                    <a:pt x="2943" y="2213"/>
                  </a:lnTo>
                  <a:lnTo>
                    <a:pt x="2918" y="2198"/>
                  </a:lnTo>
                  <a:lnTo>
                    <a:pt x="2889" y="2187"/>
                  </a:lnTo>
                  <a:lnTo>
                    <a:pt x="2857" y="2179"/>
                  </a:lnTo>
                  <a:lnTo>
                    <a:pt x="2824" y="2171"/>
                  </a:lnTo>
                  <a:lnTo>
                    <a:pt x="2788" y="2164"/>
                  </a:lnTo>
                  <a:lnTo>
                    <a:pt x="2721" y="2150"/>
                  </a:lnTo>
                  <a:lnTo>
                    <a:pt x="2659" y="2133"/>
                  </a:lnTo>
                  <a:lnTo>
                    <a:pt x="2601" y="2108"/>
                  </a:lnTo>
                  <a:lnTo>
                    <a:pt x="2545" y="2078"/>
                  </a:lnTo>
                  <a:lnTo>
                    <a:pt x="2493" y="2042"/>
                  </a:lnTo>
                  <a:lnTo>
                    <a:pt x="2482" y="2037"/>
                  </a:lnTo>
                  <a:lnTo>
                    <a:pt x="2470" y="2026"/>
                  </a:lnTo>
                  <a:lnTo>
                    <a:pt x="2460" y="2012"/>
                  </a:lnTo>
                  <a:lnTo>
                    <a:pt x="2435" y="1992"/>
                  </a:lnTo>
                  <a:lnTo>
                    <a:pt x="2412" y="1970"/>
                  </a:lnTo>
                  <a:lnTo>
                    <a:pt x="2390" y="1946"/>
                  </a:lnTo>
                  <a:lnTo>
                    <a:pt x="2370" y="1922"/>
                  </a:lnTo>
                  <a:lnTo>
                    <a:pt x="2288" y="1832"/>
                  </a:lnTo>
                  <a:lnTo>
                    <a:pt x="2210" y="1741"/>
                  </a:lnTo>
                  <a:lnTo>
                    <a:pt x="2136" y="1651"/>
                  </a:lnTo>
                  <a:lnTo>
                    <a:pt x="2067" y="1562"/>
                  </a:lnTo>
                  <a:lnTo>
                    <a:pt x="2004" y="1474"/>
                  </a:lnTo>
                  <a:lnTo>
                    <a:pt x="1935" y="1375"/>
                  </a:lnTo>
                  <a:lnTo>
                    <a:pt x="1895" y="1317"/>
                  </a:lnTo>
                  <a:lnTo>
                    <a:pt x="1855" y="1260"/>
                  </a:lnTo>
                  <a:lnTo>
                    <a:pt x="1816" y="1201"/>
                  </a:lnTo>
                  <a:lnTo>
                    <a:pt x="1780" y="1141"/>
                  </a:lnTo>
                  <a:lnTo>
                    <a:pt x="1747" y="1078"/>
                  </a:lnTo>
                  <a:lnTo>
                    <a:pt x="1717" y="1013"/>
                  </a:lnTo>
                  <a:lnTo>
                    <a:pt x="1691" y="945"/>
                  </a:lnTo>
                  <a:lnTo>
                    <a:pt x="1671" y="875"/>
                  </a:lnTo>
                  <a:lnTo>
                    <a:pt x="1657" y="805"/>
                  </a:lnTo>
                  <a:lnTo>
                    <a:pt x="1648" y="738"/>
                  </a:lnTo>
                  <a:lnTo>
                    <a:pt x="1644" y="671"/>
                  </a:lnTo>
                  <a:lnTo>
                    <a:pt x="1644" y="604"/>
                  </a:lnTo>
                  <a:lnTo>
                    <a:pt x="1645" y="537"/>
                  </a:lnTo>
                  <a:lnTo>
                    <a:pt x="1648" y="466"/>
                  </a:lnTo>
                  <a:lnTo>
                    <a:pt x="1649" y="444"/>
                  </a:lnTo>
                  <a:lnTo>
                    <a:pt x="1651" y="414"/>
                  </a:lnTo>
                  <a:lnTo>
                    <a:pt x="1652" y="385"/>
                  </a:lnTo>
                  <a:lnTo>
                    <a:pt x="1652" y="357"/>
                  </a:lnTo>
                  <a:lnTo>
                    <a:pt x="1651" y="331"/>
                  </a:lnTo>
                  <a:lnTo>
                    <a:pt x="1646" y="306"/>
                  </a:lnTo>
                  <a:lnTo>
                    <a:pt x="1641" y="286"/>
                  </a:lnTo>
                  <a:lnTo>
                    <a:pt x="1633" y="270"/>
                  </a:lnTo>
                  <a:lnTo>
                    <a:pt x="1620" y="258"/>
                  </a:lnTo>
                  <a:lnTo>
                    <a:pt x="1606" y="253"/>
                  </a:lnTo>
                  <a:lnTo>
                    <a:pt x="1601" y="253"/>
                  </a:lnTo>
                  <a:lnTo>
                    <a:pt x="1594" y="253"/>
                  </a:lnTo>
                  <a:close/>
                  <a:moveTo>
                    <a:pt x="1597" y="0"/>
                  </a:moveTo>
                  <a:lnTo>
                    <a:pt x="1644" y="2"/>
                  </a:lnTo>
                  <a:lnTo>
                    <a:pt x="1688" y="11"/>
                  </a:lnTo>
                  <a:lnTo>
                    <a:pt x="1728" y="26"/>
                  </a:lnTo>
                  <a:lnTo>
                    <a:pt x="1765" y="43"/>
                  </a:lnTo>
                  <a:lnTo>
                    <a:pt x="1798" y="68"/>
                  </a:lnTo>
                  <a:lnTo>
                    <a:pt x="1827" y="97"/>
                  </a:lnTo>
                  <a:lnTo>
                    <a:pt x="1853" y="131"/>
                  </a:lnTo>
                  <a:lnTo>
                    <a:pt x="1875" y="169"/>
                  </a:lnTo>
                  <a:lnTo>
                    <a:pt x="1892" y="212"/>
                  </a:lnTo>
                  <a:lnTo>
                    <a:pt x="1906" y="266"/>
                  </a:lnTo>
                  <a:lnTo>
                    <a:pt x="1914" y="321"/>
                  </a:lnTo>
                  <a:lnTo>
                    <a:pt x="1915" y="374"/>
                  </a:lnTo>
                  <a:lnTo>
                    <a:pt x="1914" y="429"/>
                  </a:lnTo>
                  <a:lnTo>
                    <a:pt x="1911" y="485"/>
                  </a:lnTo>
                  <a:lnTo>
                    <a:pt x="1910" y="519"/>
                  </a:lnTo>
                  <a:lnTo>
                    <a:pt x="1908" y="556"/>
                  </a:lnTo>
                  <a:lnTo>
                    <a:pt x="1907" y="630"/>
                  </a:lnTo>
                  <a:lnTo>
                    <a:pt x="1913" y="701"/>
                  </a:lnTo>
                  <a:lnTo>
                    <a:pt x="1921" y="767"/>
                  </a:lnTo>
                  <a:lnTo>
                    <a:pt x="1936" y="830"/>
                  </a:lnTo>
                  <a:lnTo>
                    <a:pt x="1957" y="892"/>
                  </a:lnTo>
                  <a:lnTo>
                    <a:pt x="1991" y="978"/>
                  </a:lnTo>
                  <a:lnTo>
                    <a:pt x="2033" y="1060"/>
                  </a:lnTo>
                  <a:lnTo>
                    <a:pt x="2081" y="1141"/>
                  </a:lnTo>
                  <a:lnTo>
                    <a:pt x="2132" y="1217"/>
                  </a:lnTo>
                  <a:lnTo>
                    <a:pt x="2186" y="1290"/>
                  </a:lnTo>
                  <a:lnTo>
                    <a:pt x="2238" y="1358"/>
                  </a:lnTo>
                  <a:lnTo>
                    <a:pt x="2290" y="1421"/>
                  </a:lnTo>
                  <a:lnTo>
                    <a:pt x="2355" y="1502"/>
                  </a:lnTo>
                  <a:lnTo>
                    <a:pt x="2409" y="1570"/>
                  </a:lnTo>
                  <a:lnTo>
                    <a:pt x="2464" y="1637"/>
                  </a:lnTo>
                  <a:lnTo>
                    <a:pt x="2522" y="1703"/>
                  </a:lnTo>
                  <a:lnTo>
                    <a:pt x="2581" y="1766"/>
                  </a:lnTo>
                  <a:lnTo>
                    <a:pt x="2643" y="1825"/>
                  </a:lnTo>
                  <a:lnTo>
                    <a:pt x="2683" y="1851"/>
                  </a:lnTo>
                  <a:lnTo>
                    <a:pt x="2725" y="1870"/>
                  </a:lnTo>
                  <a:lnTo>
                    <a:pt x="2772" y="1884"/>
                  </a:lnTo>
                  <a:lnTo>
                    <a:pt x="2823" y="1894"/>
                  </a:lnTo>
                  <a:lnTo>
                    <a:pt x="2850" y="1900"/>
                  </a:lnTo>
                  <a:lnTo>
                    <a:pt x="2874" y="1907"/>
                  </a:lnTo>
                  <a:lnTo>
                    <a:pt x="2883" y="1910"/>
                  </a:lnTo>
                  <a:lnTo>
                    <a:pt x="2893" y="1911"/>
                  </a:lnTo>
                  <a:lnTo>
                    <a:pt x="2900" y="1912"/>
                  </a:lnTo>
                  <a:lnTo>
                    <a:pt x="2970" y="1907"/>
                  </a:lnTo>
                  <a:lnTo>
                    <a:pt x="3045" y="1903"/>
                  </a:lnTo>
                  <a:lnTo>
                    <a:pt x="3120" y="1901"/>
                  </a:lnTo>
                  <a:lnTo>
                    <a:pt x="3163" y="1903"/>
                  </a:lnTo>
                  <a:lnTo>
                    <a:pt x="3207" y="1904"/>
                  </a:lnTo>
                  <a:lnTo>
                    <a:pt x="3254" y="1908"/>
                  </a:lnTo>
                  <a:lnTo>
                    <a:pt x="3304" y="1914"/>
                  </a:lnTo>
                  <a:lnTo>
                    <a:pt x="3354" y="1923"/>
                  </a:lnTo>
                  <a:lnTo>
                    <a:pt x="3403" y="1936"/>
                  </a:lnTo>
                  <a:lnTo>
                    <a:pt x="3453" y="1952"/>
                  </a:lnTo>
                  <a:lnTo>
                    <a:pt x="3502" y="1972"/>
                  </a:lnTo>
                  <a:lnTo>
                    <a:pt x="3551" y="1997"/>
                  </a:lnTo>
                  <a:lnTo>
                    <a:pt x="3596" y="2029"/>
                  </a:lnTo>
                  <a:lnTo>
                    <a:pt x="3639" y="2066"/>
                  </a:lnTo>
                  <a:lnTo>
                    <a:pt x="3676" y="2102"/>
                  </a:lnTo>
                  <a:lnTo>
                    <a:pt x="3709" y="2145"/>
                  </a:lnTo>
                  <a:lnTo>
                    <a:pt x="3735" y="2190"/>
                  </a:lnTo>
                  <a:lnTo>
                    <a:pt x="3759" y="2239"/>
                  </a:lnTo>
                  <a:lnTo>
                    <a:pt x="3777" y="2290"/>
                  </a:lnTo>
                  <a:lnTo>
                    <a:pt x="3792" y="2342"/>
                  </a:lnTo>
                  <a:lnTo>
                    <a:pt x="3803" y="2397"/>
                  </a:lnTo>
                  <a:lnTo>
                    <a:pt x="3811" y="2450"/>
                  </a:lnTo>
                  <a:lnTo>
                    <a:pt x="3817" y="2505"/>
                  </a:lnTo>
                  <a:lnTo>
                    <a:pt x="3821" y="2559"/>
                  </a:lnTo>
                  <a:lnTo>
                    <a:pt x="3824" y="2613"/>
                  </a:lnTo>
                  <a:lnTo>
                    <a:pt x="3824" y="2665"/>
                  </a:lnTo>
                  <a:lnTo>
                    <a:pt x="3824" y="2714"/>
                  </a:lnTo>
                  <a:lnTo>
                    <a:pt x="3824" y="2761"/>
                  </a:lnTo>
                  <a:lnTo>
                    <a:pt x="3824" y="2773"/>
                  </a:lnTo>
                  <a:lnTo>
                    <a:pt x="3822" y="2844"/>
                  </a:lnTo>
                  <a:lnTo>
                    <a:pt x="3821" y="2917"/>
                  </a:lnTo>
                  <a:lnTo>
                    <a:pt x="3817" y="2988"/>
                  </a:lnTo>
                  <a:lnTo>
                    <a:pt x="3811" y="3057"/>
                  </a:lnTo>
                  <a:lnTo>
                    <a:pt x="3802" y="3126"/>
                  </a:lnTo>
                  <a:lnTo>
                    <a:pt x="3791" y="3194"/>
                  </a:lnTo>
                  <a:lnTo>
                    <a:pt x="3775" y="3260"/>
                  </a:lnTo>
                  <a:lnTo>
                    <a:pt x="3758" y="3323"/>
                  </a:lnTo>
                  <a:lnTo>
                    <a:pt x="3734" y="3383"/>
                  </a:lnTo>
                  <a:lnTo>
                    <a:pt x="3707" y="3441"/>
                  </a:lnTo>
                  <a:lnTo>
                    <a:pt x="3675" y="3494"/>
                  </a:lnTo>
                  <a:lnTo>
                    <a:pt x="3636" y="3543"/>
                  </a:lnTo>
                  <a:lnTo>
                    <a:pt x="3602" y="3580"/>
                  </a:lnTo>
                  <a:lnTo>
                    <a:pt x="3563" y="3612"/>
                  </a:lnTo>
                  <a:lnTo>
                    <a:pt x="3523" y="3636"/>
                  </a:lnTo>
                  <a:lnTo>
                    <a:pt x="3480" y="3655"/>
                  </a:lnTo>
                  <a:lnTo>
                    <a:pt x="3436" y="3670"/>
                  </a:lnTo>
                  <a:lnTo>
                    <a:pt x="3392" y="3681"/>
                  </a:lnTo>
                  <a:lnTo>
                    <a:pt x="3348" y="3688"/>
                  </a:lnTo>
                  <a:lnTo>
                    <a:pt x="3303" y="3694"/>
                  </a:lnTo>
                  <a:lnTo>
                    <a:pt x="3260" y="3695"/>
                  </a:lnTo>
                  <a:lnTo>
                    <a:pt x="3218" y="3696"/>
                  </a:lnTo>
                  <a:lnTo>
                    <a:pt x="3134" y="3694"/>
                  </a:lnTo>
                  <a:lnTo>
                    <a:pt x="3052" y="3690"/>
                  </a:lnTo>
                  <a:lnTo>
                    <a:pt x="2983" y="3685"/>
                  </a:lnTo>
                  <a:lnTo>
                    <a:pt x="2918" y="3684"/>
                  </a:lnTo>
                  <a:lnTo>
                    <a:pt x="2897" y="3684"/>
                  </a:lnTo>
                  <a:lnTo>
                    <a:pt x="2838" y="3694"/>
                  </a:lnTo>
                  <a:lnTo>
                    <a:pt x="2777" y="3700"/>
                  </a:lnTo>
                  <a:lnTo>
                    <a:pt x="2721" y="3707"/>
                  </a:lnTo>
                  <a:lnTo>
                    <a:pt x="2661" y="3717"/>
                  </a:lnTo>
                  <a:lnTo>
                    <a:pt x="2634" y="3725"/>
                  </a:lnTo>
                  <a:lnTo>
                    <a:pt x="2606" y="3742"/>
                  </a:lnTo>
                  <a:lnTo>
                    <a:pt x="2579" y="3762"/>
                  </a:lnTo>
                  <a:lnTo>
                    <a:pt x="2551" y="3785"/>
                  </a:lnTo>
                  <a:lnTo>
                    <a:pt x="2523" y="3811"/>
                  </a:lnTo>
                  <a:lnTo>
                    <a:pt x="2485" y="3847"/>
                  </a:lnTo>
                  <a:lnTo>
                    <a:pt x="2446" y="3878"/>
                  </a:lnTo>
                  <a:lnTo>
                    <a:pt x="2370" y="3932"/>
                  </a:lnTo>
                  <a:lnTo>
                    <a:pt x="2311" y="3975"/>
                  </a:lnTo>
                  <a:lnTo>
                    <a:pt x="2249" y="4017"/>
                  </a:lnTo>
                  <a:lnTo>
                    <a:pt x="2186" y="4055"/>
                  </a:lnTo>
                  <a:lnTo>
                    <a:pt x="2118" y="4089"/>
                  </a:lnTo>
                  <a:lnTo>
                    <a:pt x="2049" y="4114"/>
                  </a:lnTo>
                  <a:lnTo>
                    <a:pt x="1977" y="4133"/>
                  </a:lnTo>
                  <a:lnTo>
                    <a:pt x="1904" y="4148"/>
                  </a:lnTo>
                  <a:lnTo>
                    <a:pt x="1830" y="4159"/>
                  </a:lnTo>
                  <a:lnTo>
                    <a:pt x="1757" y="4168"/>
                  </a:lnTo>
                  <a:lnTo>
                    <a:pt x="1668" y="4181"/>
                  </a:lnTo>
                  <a:lnTo>
                    <a:pt x="1583" y="4194"/>
                  </a:lnTo>
                  <a:lnTo>
                    <a:pt x="1531" y="4201"/>
                  </a:lnTo>
                  <a:lnTo>
                    <a:pt x="1482" y="4205"/>
                  </a:lnTo>
                  <a:lnTo>
                    <a:pt x="1386" y="4216"/>
                  </a:lnTo>
                  <a:lnTo>
                    <a:pt x="1288" y="4225"/>
                  </a:lnTo>
                  <a:lnTo>
                    <a:pt x="1190" y="4229"/>
                  </a:lnTo>
                  <a:lnTo>
                    <a:pt x="1125" y="4226"/>
                  </a:lnTo>
                  <a:lnTo>
                    <a:pt x="1066" y="4222"/>
                  </a:lnTo>
                  <a:lnTo>
                    <a:pt x="1011" y="4212"/>
                  </a:lnTo>
                  <a:lnTo>
                    <a:pt x="954" y="4193"/>
                  </a:lnTo>
                  <a:lnTo>
                    <a:pt x="902" y="4167"/>
                  </a:lnTo>
                  <a:lnTo>
                    <a:pt x="856" y="4137"/>
                  </a:lnTo>
                  <a:lnTo>
                    <a:pt x="814" y="4103"/>
                  </a:lnTo>
                  <a:lnTo>
                    <a:pt x="778" y="4063"/>
                  </a:lnTo>
                  <a:lnTo>
                    <a:pt x="747" y="4021"/>
                  </a:lnTo>
                  <a:lnTo>
                    <a:pt x="724" y="3974"/>
                  </a:lnTo>
                  <a:lnTo>
                    <a:pt x="706" y="3925"/>
                  </a:lnTo>
                  <a:lnTo>
                    <a:pt x="695" y="3874"/>
                  </a:lnTo>
                  <a:lnTo>
                    <a:pt x="692" y="3821"/>
                  </a:lnTo>
                  <a:lnTo>
                    <a:pt x="644" y="3798"/>
                  </a:lnTo>
                  <a:lnTo>
                    <a:pt x="597" y="3769"/>
                  </a:lnTo>
                  <a:lnTo>
                    <a:pt x="554" y="3732"/>
                  </a:lnTo>
                  <a:lnTo>
                    <a:pt x="514" y="3691"/>
                  </a:lnTo>
                  <a:lnTo>
                    <a:pt x="480" y="3646"/>
                  </a:lnTo>
                  <a:lnTo>
                    <a:pt x="450" y="3595"/>
                  </a:lnTo>
                  <a:lnTo>
                    <a:pt x="426" y="3547"/>
                  </a:lnTo>
                  <a:lnTo>
                    <a:pt x="410" y="3499"/>
                  </a:lnTo>
                  <a:lnTo>
                    <a:pt x="399" y="3451"/>
                  </a:lnTo>
                  <a:lnTo>
                    <a:pt x="393" y="3404"/>
                  </a:lnTo>
                  <a:lnTo>
                    <a:pt x="394" y="3357"/>
                  </a:lnTo>
                  <a:lnTo>
                    <a:pt x="400" y="3312"/>
                  </a:lnTo>
                  <a:lnTo>
                    <a:pt x="352" y="3276"/>
                  </a:lnTo>
                  <a:lnTo>
                    <a:pt x="307" y="3235"/>
                  </a:lnTo>
                  <a:lnTo>
                    <a:pt x="268" y="3192"/>
                  </a:lnTo>
                  <a:lnTo>
                    <a:pt x="234" y="3144"/>
                  </a:lnTo>
                  <a:lnTo>
                    <a:pt x="205" y="3093"/>
                  </a:lnTo>
                  <a:lnTo>
                    <a:pt x="183" y="3040"/>
                  </a:lnTo>
                  <a:lnTo>
                    <a:pt x="167" y="2985"/>
                  </a:lnTo>
                  <a:lnTo>
                    <a:pt x="157" y="2930"/>
                  </a:lnTo>
                  <a:lnTo>
                    <a:pt x="153" y="2875"/>
                  </a:lnTo>
                  <a:lnTo>
                    <a:pt x="157" y="2819"/>
                  </a:lnTo>
                  <a:lnTo>
                    <a:pt x="167" y="2766"/>
                  </a:lnTo>
                  <a:lnTo>
                    <a:pt x="128" y="2735"/>
                  </a:lnTo>
                  <a:lnTo>
                    <a:pt x="94" y="2696"/>
                  </a:lnTo>
                  <a:lnTo>
                    <a:pt x="63" y="2654"/>
                  </a:lnTo>
                  <a:lnTo>
                    <a:pt x="40" y="2606"/>
                  </a:lnTo>
                  <a:lnTo>
                    <a:pt x="21" y="2554"/>
                  </a:lnTo>
                  <a:lnTo>
                    <a:pt x="7" y="2499"/>
                  </a:lnTo>
                  <a:lnTo>
                    <a:pt x="1" y="2444"/>
                  </a:lnTo>
                  <a:lnTo>
                    <a:pt x="0" y="2391"/>
                  </a:lnTo>
                  <a:lnTo>
                    <a:pt x="4" y="2338"/>
                  </a:lnTo>
                  <a:lnTo>
                    <a:pt x="14" y="2286"/>
                  </a:lnTo>
                  <a:lnTo>
                    <a:pt x="29" y="2237"/>
                  </a:lnTo>
                  <a:lnTo>
                    <a:pt x="48" y="2189"/>
                  </a:lnTo>
                  <a:lnTo>
                    <a:pt x="73" y="2143"/>
                  </a:lnTo>
                  <a:lnTo>
                    <a:pt x="101" y="2102"/>
                  </a:lnTo>
                  <a:lnTo>
                    <a:pt x="134" y="2066"/>
                  </a:lnTo>
                  <a:lnTo>
                    <a:pt x="177" y="2030"/>
                  </a:lnTo>
                  <a:lnTo>
                    <a:pt x="222" y="1998"/>
                  </a:lnTo>
                  <a:lnTo>
                    <a:pt x="270" y="1972"/>
                  </a:lnTo>
                  <a:lnTo>
                    <a:pt x="320" y="1951"/>
                  </a:lnTo>
                  <a:lnTo>
                    <a:pt x="371" y="1933"/>
                  </a:lnTo>
                  <a:lnTo>
                    <a:pt x="423" y="1918"/>
                  </a:lnTo>
                  <a:lnTo>
                    <a:pt x="476" y="1904"/>
                  </a:lnTo>
                  <a:lnTo>
                    <a:pt x="528" y="1893"/>
                  </a:lnTo>
                  <a:lnTo>
                    <a:pt x="581" y="1885"/>
                  </a:lnTo>
                  <a:lnTo>
                    <a:pt x="632" y="1875"/>
                  </a:lnTo>
                  <a:lnTo>
                    <a:pt x="710" y="1863"/>
                  </a:lnTo>
                  <a:lnTo>
                    <a:pt x="742" y="1855"/>
                  </a:lnTo>
                  <a:lnTo>
                    <a:pt x="778" y="1847"/>
                  </a:lnTo>
                  <a:lnTo>
                    <a:pt x="829" y="1834"/>
                  </a:lnTo>
                  <a:lnTo>
                    <a:pt x="877" y="1822"/>
                  </a:lnTo>
                  <a:lnTo>
                    <a:pt x="922" y="1808"/>
                  </a:lnTo>
                  <a:lnTo>
                    <a:pt x="964" y="1795"/>
                  </a:lnTo>
                  <a:lnTo>
                    <a:pt x="1002" y="1780"/>
                  </a:lnTo>
                  <a:lnTo>
                    <a:pt x="1038" y="1762"/>
                  </a:lnTo>
                  <a:lnTo>
                    <a:pt x="1069" y="1743"/>
                  </a:lnTo>
                  <a:lnTo>
                    <a:pt x="1096" y="1721"/>
                  </a:lnTo>
                  <a:lnTo>
                    <a:pt x="1120" y="1696"/>
                  </a:lnTo>
                  <a:lnTo>
                    <a:pt x="1138" y="1667"/>
                  </a:lnTo>
                  <a:lnTo>
                    <a:pt x="1151" y="1636"/>
                  </a:lnTo>
                  <a:lnTo>
                    <a:pt x="1160" y="1600"/>
                  </a:lnTo>
                  <a:lnTo>
                    <a:pt x="1162" y="1561"/>
                  </a:lnTo>
                  <a:lnTo>
                    <a:pt x="1160" y="1502"/>
                  </a:lnTo>
                  <a:lnTo>
                    <a:pt x="1150" y="1443"/>
                  </a:lnTo>
                  <a:lnTo>
                    <a:pt x="1138" y="1386"/>
                  </a:lnTo>
                  <a:lnTo>
                    <a:pt x="1121" y="1328"/>
                  </a:lnTo>
                  <a:lnTo>
                    <a:pt x="1102" y="1271"/>
                  </a:lnTo>
                  <a:lnTo>
                    <a:pt x="1081" y="1212"/>
                  </a:lnTo>
                  <a:lnTo>
                    <a:pt x="1060" y="1153"/>
                  </a:lnTo>
                  <a:lnTo>
                    <a:pt x="1040" y="1094"/>
                  </a:lnTo>
                  <a:lnTo>
                    <a:pt x="1022" y="1034"/>
                  </a:lnTo>
                  <a:lnTo>
                    <a:pt x="1007" y="971"/>
                  </a:lnTo>
                  <a:lnTo>
                    <a:pt x="996" y="908"/>
                  </a:lnTo>
                  <a:lnTo>
                    <a:pt x="990" y="841"/>
                  </a:lnTo>
                  <a:lnTo>
                    <a:pt x="990" y="773"/>
                  </a:lnTo>
                  <a:lnTo>
                    <a:pt x="997" y="695"/>
                  </a:lnTo>
                  <a:lnTo>
                    <a:pt x="1009" y="619"/>
                  </a:lnTo>
                  <a:lnTo>
                    <a:pt x="1026" y="545"/>
                  </a:lnTo>
                  <a:lnTo>
                    <a:pt x="1048" y="476"/>
                  </a:lnTo>
                  <a:lnTo>
                    <a:pt x="1074" y="409"/>
                  </a:lnTo>
                  <a:lnTo>
                    <a:pt x="1106" y="346"/>
                  </a:lnTo>
                  <a:lnTo>
                    <a:pt x="1142" y="286"/>
                  </a:lnTo>
                  <a:lnTo>
                    <a:pt x="1180" y="231"/>
                  </a:lnTo>
                  <a:lnTo>
                    <a:pt x="1224" y="182"/>
                  </a:lnTo>
                  <a:lnTo>
                    <a:pt x="1271" y="136"/>
                  </a:lnTo>
                  <a:lnTo>
                    <a:pt x="1322" y="97"/>
                  </a:lnTo>
                  <a:lnTo>
                    <a:pt x="1362" y="69"/>
                  </a:lnTo>
                  <a:lnTo>
                    <a:pt x="1406" y="45"/>
                  </a:lnTo>
                  <a:lnTo>
                    <a:pt x="1453" y="26"/>
                  </a:lnTo>
                  <a:lnTo>
                    <a:pt x="1500" y="12"/>
                  </a:lnTo>
                  <a:lnTo>
                    <a:pt x="1549" y="2"/>
                  </a:lnTo>
                  <a:lnTo>
                    <a:pt x="1597" y="0"/>
                  </a:lnTo>
                  <a:close/>
                </a:path>
              </a:pathLst>
            </a:custGeom>
            <a:solidFill>
              <a:schemeClr val="bg1"/>
            </a:solidFill>
            <a:ln w="0">
              <a:noFill/>
              <a:prstDash val="solid"/>
              <a:round/>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2" name="任意多边形: 形状 26"/>
            <p:cNvSpPr/>
            <p:nvPr/>
          </p:nvSpPr>
          <p:spPr bwMode="auto">
            <a:xfrm>
              <a:off x="5546450" y="2588178"/>
              <a:ext cx="236554" cy="238543"/>
            </a:xfrm>
            <a:custGeom>
              <a:gdLst>
                <a:gd name="T0" fmla="*/ 100 w 101"/>
                <a:gd name="T1" fmla="*/ 50 h 101"/>
                <a:gd name="T2" fmla="*/ 51 w 101"/>
                <a:gd name="T3" fmla="*/ 100 h 101"/>
                <a:gd name="T4" fmla="*/ 1 w 101"/>
                <a:gd name="T5" fmla="*/ 51 h 101"/>
                <a:gd name="T6" fmla="*/ 50 w 101"/>
                <a:gd name="T7" fmla="*/ 1 h 101"/>
                <a:gd name="T8" fmla="*/ 100 w 101"/>
                <a:gd name="T9" fmla="*/ 50 h 101"/>
                <a:gd name="T10" fmla="*/ 20 w 101"/>
                <a:gd name="T11" fmla="*/ 51 h 101"/>
                <a:gd name="T12" fmla="*/ 23 w 101"/>
                <a:gd name="T13" fmla="*/ 37 h 101"/>
                <a:gd name="T14" fmla="*/ 12 w 101"/>
                <a:gd name="T15" fmla="*/ 31 h 101"/>
                <a:gd name="T16" fmla="*/ 7 w 101"/>
                <a:gd name="T17" fmla="*/ 51 h 101"/>
                <a:gd name="T18" fmla="*/ 12 w 101"/>
                <a:gd name="T19" fmla="*/ 70 h 101"/>
                <a:gd name="T20" fmla="*/ 23 w 101"/>
                <a:gd name="T21" fmla="*/ 64 h 101"/>
                <a:gd name="T22" fmla="*/ 20 w 101"/>
                <a:gd name="T23" fmla="*/ 51 h 101"/>
                <a:gd name="T24" fmla="*/ 74 w 101"/>
                <a:gd name="T25" fmla="*/ 51 h 101"/>
                <a:gd name="T26" fmla="*/ 51 w 101"/>
                <a:gd name="T27" fmla="*/ 27 h 101"/>
                <a:gd name="T28" fmla="*/ 27 w 101"/>
                <a:gd name="T29" fmla="*/ 51 h 101"/>
                <a:gd name="T30" fmla="*/ 51 w 101"/>
                <a:gd name="T31" fmla="*/ 74 h 101"/>
                <a:gd name="T32" fmla="*/ 74 w 101"/>
                <a:gd name="T33" fmla="*/ 51 h 101"/>
                <a:gd name="T34" fmla="*/ 31 w 101"/>
                <a:gd name="T35" fmla="*/ 12 h 101"/>
                <a:gd name="T36" fmla="*/ 37 w 101"/>
                <a:gd name="T37" fmla="*/ 23 h 101"/>
                <a:gd name="T38" fmla="*/ 51 w 101"/>
                <a:gd name="T39" fmla="*/ 20 h 101"/>
                <a:gd name="T40" fmla="*/ 64 w 101"/>
                <a:gd name="T41" fmla="*/ 23 h 101"/>
                <a:gd name="T42" fmla="*/ 70 w 101"/>
                <a:gd name="T43" fmla="*/ 12 h 101"/>
                <a:gd name="T44" fmla="*/ 50 w 101"/>
                <a:gd name="T45" fmla="*/ 7 h 101"/>
                <a:gd name="T46" fmla="*/ 31 w 101"/>
                <a:gd name="T47" fmla="*/ 12 h 101"/>
                <a:gd name="T48" fmla="*/ 70 w 101"/>
                <a:gd name="T49" fmla="*/ 89 h 101"/>
                <a:gd name="T50" fmla="*/ 64 w 101"/>
                <a:gd name="T51" fmla="*/ 78 h 101"/>
                <a:gd name="T52" fmla="*/ 51 w 101"/>
                <a:gd name="T53" fmla="*/ 81 h 101"/>
                <a:gd name="T54" fmla="*/ 37 w 101"/>
                <a:gd name="T55" fmla="*/ 78 h 101"/>
                <a:gd name="T56" fmla="*/ 31 w 101"/>
                <a:gd name="T57" fmla="*/ 89 h 101"/>
                <a:gd name="T58" fmla="*/ 51 w 101"/>
                <a:gd name="T59" fmla="*/ 94 h 101"/>
                <a:gd name="T60" fmla="*/ 70 w 101"/>
                <a:gd name="T61" fmla="*/ 89 h 101"/>
                <a:gd name="T62" fmla="*/ 89 w 101"/>
                <a:gd name="T63" fmla="*/ 70 h 101"/>
                <a:gd name="T64" fmla="*/ 94 w 101"/>
                <a:gd name="T65" fmla="*/ 50 h 101"/>
                <a:gd name="T66" fmla="*/ 89 w 101"/>
                <a:gd name="T67" fmla="*/ 31 h 101"/>
                <a:gd name="T68" fmla="*/ 78 w 101"/>
                <a:gd name="T69" fmla="*/ 37 h 101"/>
                <a:gd name="T70" fmla="*/ 81 w 101"/>
                <a:gd name="T71" fmla="*/ 51 h 101"/>
                <a:gd name="T72" fmla="*/ 78 w 101"/>
                <a:gd name="T73" fmla="*/ 64 h 101"/>
                <a:gd name="T74" fmla="*/ 89 w 101"/>
                <a:gd name="T75" fmla="*/ 7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100">
                  <a:moveTo>
                    <a:pt x="100" y="50"/>
                  </a:moveTo>
                  <a:cubicBezTo>
                    <a:pt x="101" y="77"/>
                    <a:pt x="79" y="100"/>
                    <a:pt x="51" y="100"/>
                  </a:cubicBezTo>
                  <a:cubicBezTo>
                    <a:pt x="24" y="101"/>
                    <a:pt x="1" y="79"/>
                    <a:pt x="1" y="51"/>
                  </a:cubicBezTo>
                  <a:cubicBezTo>
                    <a:pt x="0" y="24"/>
                    <a:pt x="22" y="1"/>
                    <a:pt x="50" y="1"/>
                  </a:cubicBezTo>
                  <a:cubicBezTo>
                    <a:pt x="77" y="0"/>
                    <a:pt x="100" y="22"/>
                    <a:pt x="100" y="50"/>
                  </a:cubicBezTo>
                  <a:close/>
                  <a:moveTo>
                    <a:pt x="20" y="51"/>
                  </a:moveTo>
                  <a:cubicBezTo>
                    <a:pt x="20" y="46"/>
                    <a:pt x="21" y="41"/>
                    <a:pt x="23" y="37"/>
                  </a:cubicBezTo>
                  <a:cubicBezTo>
                    <a:pt x="12" y="31"/>
                    <a:pt x="12" y="31"/>
                    <a:pt x="12" y="31"/>
                  </a:cubicBezTo>
                  <a:cubicBezTo>
                    <a:pt x="9" y="37"/>
                    <a:pt x="7" y="44"/>
                    <a:pt x="7" y="51"/>
                  </a:cubicBezTo>
                  <a:cubicBezTo>
                    <a:pt x="7" y="58"/>
                    <a:pt x="9" y="65"/>
                    <a:pt x="12" y="70"/>
                  </a:cubicBezTo>
                  <a:cubicBezTo>
                    <a:pt x="23" y="64"/>
                    <a:pt x="23" y="64"/>
                    <a:pt x="23" y="64"/>
                  </a:cubicBezTo>
                  <a:cubicBezTo>
                    <a:pt x="21" y="60"/>
                    <a:pt x="20" y="55"/>
                    <a:pt x="20" y="51"/>
                  </a:cubicBezTo>
                  <a:close/>
                  <a:moveTo>
                    <a:pt x="74" y="51"/>
                  </a:moveTo>
                  <a:cubicBezTo>
                    <a:pt x="74" y="37"/>
                    <a:pt x="64" y="27"/>
                    <a:pt x="51" y="27"/>
                  </a:cubicBezTo>
                  <a:cubicBezTo>
                    <a:pt x="37" y="27"/>
                    <a:pt x="27" y="37"/>
                    <a:pt x="27" y="51"/>
                  </a:cubicBezTo>
                  <a:cubicBezTo>
                    <a:pt x="27" y="64"/>
                    <a:pt x="37" y="74"/>
                    <a:pt x="51" y="74"/>
                  </a:cubicBezTo>
                  <a:cubicBezTo>
                    <a:pt x="64" y="74"/>
                    <a:pt x="74" y="64"/>
                    <a:pt x="74" y="51"/>
                  </a:cubicBezTo>
                  <a:close/>
                  <a:moveTo>
                    <a:pt x="31" y="12"/>
                  </a:moveTo>
                  <a:cubicBezTo>
                    <a:pt x="37" y="23"/>
                    <a:pt x="37" y="23"/>
                    <a:pt x="37" y="23"/>
                  </a:cubicBezTo>
                  <a:cubicBezTo>
                    <a:pt x="41" y="21"/>
                    <a:pt x="46" y="20"/>
                    <a:pt x="51" y="20"/>
                  </a:cubicBezTo>
                  <a:cubicBezTo>
                    <a:pt x="55" y="20"/>
                    <a:pt x="60" y="21"/>
                    <a:pt x="64" y="23"/>
                  </a:cubicBezTo>
                  <a:cubicBezTo>
                    <a:pt x="70" y="12"/>
                    <a:pt x="70" y="12"/>
                    <a:pt x="70" y="12"/>
                  </a:cubicBezTo>
                  <a:cubicBezTo>
                    <a:pt x="64" y="9"/>
                    <a:pt x="57" y="7"/>
                    <a:pt x="50" y="7"/>
                  </a:cubicBezTo>
                  <a:cubicBezTo>
                    <a:pt x="43" y="8"/>
                    <a:pt x="36" y="9"/>
                    <a:pt x="31" y="12"/>
                  </a:cubicBezTo>
                  <a:close/>
                  <a:moveTo>
                    <a:pt x="70" y="89"/>
                  </a:moveTo>
                  <a:cubicBezTo>
                    <a:pt x="64" y="78"/>
                    <a:pt x="64" y="78"/>
                    <a:pt x="64" y="78"/>
                  </a:cubicBezTo>
                  <a:cubicBezTo>
                    <a:pt x="60" y="80"/>
                    <a:pt x="55" y="81"/>
                    <a:pt x="51" y="81"/>
                  </a:cubicBezTo>
                  <a:cubicBezTo>
                    <a:pt x="46" y="81"/>
                    <a:pt x="41" y="80"/>
                    <a:pt x="37" y="78"/>
                  </a:cubicBezTo>
                  <a:cubicBezTo>
                    <a:pt x="31" y="89"/>
                    <a:pt x="31" y="89"/>
                    <a:pt x="31" y="89"/>
                  </a:cubicBezTo>
                  <a:cubicBezTo>
                    <a:pt x="37" y="92"/>
                    <a:pt x="44" y="94"/>
                    <a:pt x="51" y="94"/>
                  </a:cubicBezTo>
                  <a:cubicBezTo>
                    <a:pt x="58" y="94"/>
                    <a:pt x="65" y="92"/>
                    <a:pt x="70" y="89"/>
                  </a:cubicBezTo>
                  <a:close/>
                  <a:moveTo>
                    <a:pt x="89" y="70"/>
                  </a:moveTo>
                  <a:cubicBezTo>
                    <a:pt x="92" y="64"/>
                    <a:pt x="94" y="57"/>
                    <a:pt x="94" y="50"/>
                  </a:cubicBezTo>
                  <a:cubicBezTo>
                    <a:pt x="94" y="43"/>
                    <a:pt x="92" y="36"/>
                    <a:pt x="89" y="31"/>
                  </a:cubicBezTo>
                  <a:cubicBezTo>
                    <a:pt x="78" y="37"/>
                    <a:pt x="78" y="37"/>
                    <a:pt x="78" y="37"/>
                  </a:cubicBezTo>
                  <a:cubicBezTo>
                    <a:pt x="80" y="41"/>
                    <a:pt x="81" y="46"/>
                    <a:pt x="81" y="51"/>
                  </a:cubicBezTo>
                  <a:cubicBezTo>
                    <a:pt x="81" y="55"/>
                    <a:pt x="80" y="60"/>
                    <a:pt x="78" y="64"/>
                  </a:cubicBezTo>
                  <a:lnTo>
                    <a:pt x="89" y="70"/>
                  </a:lnTo>
                  <a:close/>
                </a:path>
              </a:pathLst>
            </a:custGeom>
            <a:solidFill>
              <a:schemeClr val="bg1"/>
            </a:solidFill>
            <a:ln>
              <a:noFill/>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3" name="任意多边形: 形状 27"/>
            <p:cNvSpPr/>
            <p:nvPr/>
          </p:nvSpPr>
          <p:spPr bwMode="auto">
            <a:xfrm>
              <a:off x="6884573" y="3319766"/>
              <a:ext cx="258023" cy="255838"/>
            </a:xfrm>
            <a:custGeom>
              <a:gdLst>
                <a:gd name="T0" fmla="*/ 100 w 100"/>
                <a:gd name="T1" fmla="*/ 39 h 99"/>
                <a:gd name="T2" fmla="*/ 63 w 100"/>
                <a:gd name="T3" fmla="*/ 78 h 99"/>
                <a:gd name="T4" fmla="*/ 33 w 100"/>
                <a:gd name="T5" fmla="*/ 99 h 99"/>
                <a:gd name="T6" fmla="*/ 0 w 100"/>
                <a:gd name="T7" fmla="*/ 66 h 99"/>
                <a:gd name="T8" fmla="*/ 21 w 100"/>
                <a:gd name="T9" fmla="*/ 36 h 99"/>
                <a:gd name="T10" fmla="*/ 60 w 100"/>
                <a:gd name="T11" fmla="*/ 0 h 99"/>
                <a:gd name="T12" fmla="*/ 100 w 100"/>
                <a:gd name="T13" fmla="*/ 39 h 99"/>
                <a:gd name="T14" fmla="*/ 0 w 100"/>
                <a:gd name="T15" fmla="*/ 12 h 99"/>
                <a:gd name="T16" fmla="*/ 11 w 100"/>
                <a:gd name="T17" fmla="*/ 1 h 99"/>
                <a:gd name="T18" fmla="*/ 22 w 100"/>
                <a:gd name="T19" fmla="*/ 12 h 99"/>
                <a:gd name="T20" fmla="*/ 11 w 100"/>
                <a:gd name="T21" fmla="*/ 23 h 99"/>
                <a:gd name="T22" fmla="*/ 0 w 100"/>
                <a:gd name="T23" fmla="*/ 12 h 99"/>
                <a:gd name="T24" fmla="*/ 5 w 100"/>
                <a:gd name="T25" fmla="*/ 12 h 99"/>
                <a:gd name="T26" fmla="*/ 11 w 100"/>
                <a:gd name="T27" fmla="*/ 18 h 99"/>
                <a:gd name="T28" fmla="*/ 17 w 100"/>
                <a:gd name="T29" fmla="*/ 12 h 99"/>
                <a:gd name="T30" fmla="*/ 11 w 100"/>
                <a:gd name="T31" fmla="*/ 6 h 99"/>
                <a:gd name="T32" fmla="*/ 5 w 100"/>
                <a:gd name="T33" fmla="*/ 12 h 99"/>
                <a:gd name="T34" fmla="*/ 52 w 100"/>
                <a:gd name="T35" fmla="*/ 77 h 99"/>
                <a:gd name="T36" fmla="*/ 22 w 100"/>
                <a:gd name="T37" fmla="*/ 48 h 99"/>
                <a:gd name="T38" fmla="*/ 11 w 100"/>
                <a:gd name="T39" fmla="*/ 66 h 99"/>
                <a:gd name="T40" fmla="*/ 33 w 100"/>
                <a:gd name="T41" fmla="*/ 88 h 99"/>
                <a:gd name="T42" fmla="*/ 52 w 100"/>
                <a:gd name="T43" fmla="*/ 77 h 99"/>
                <a:gd name="T44" fmla="*/ 88 w 100"/>
                <a:gd name="T45" fmla="*/ 39 h 99"/>
                <a:gd name="T46" fmla="*/ 60 w 100"/>
                <a:gd name="T47" fmla="*/ 12 h 99"/>
                <a:gd name="T48" fmla="*/ 33 w 100"/>
                <a:gd name="T49" fmla="*/ 34 h 99"/>
                <a:gd name="T50" fmla="*/ 66 w 100"/>
                <a:gd name="T51" fmla="*/ 66 h 99"/>
                <a:gd name="T52" fmla="*/ 88 w 100"/>
                <a:gd name="T53" fmla="*/ 39 h 99"/>
                <a:gd name="T54" fmla="*/ 55 w 100"/>
                <a:gd name="T55" fmla="*/ 66 h 99"/>
                <a:gd name="T56" fmla="*/ 33 w 100"/>
                <a:gd name="T57" fmla="*/ 45 h 99"/>
                <a:gd name="T58" fmla="*/ 55 w 100"/>
                <a:gd name="T59" fmla="*/ 66 h 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0" h="99">
                  <a:moveTo>
                    <a:pt x="100" y="39"/>
                  </a:moveTo>
                  <a:cubicBezTo>
                    <a:pt x="100" y="60"/>
                    <a:pt x="84" y="77"/>
                    <a:pt x="63" y="78"/>
                  </a:cubicBezTo>
                  <a:cubicBezTo>
                    <a:pt x="59" y="91"/>
                    <a:pt x="47" y="99"/>
                    <a:pt x="33" y="99"/>
                  </a:cubicBezTo>
                  <a:cubicBezTo>
                    <a:pt x="15" y="99"/>
                    <a:pt x="0" y="84"/>
                    <a:pt x="0" y="66"/>
                  </a:cubicBezTo>
                  <a:cubicBezTo>
                    <a:pt x="0" y="53"/>
                    <a:pt x="9" y="41"/>
                    <a:pt x="21" y="36"/>
                  </a:cubicBezTo>
                  <a:cubicBezTo>
                    <a:pt x="23" y="16"/>
                    <a:pt x="40" y="0"/>
                    <a:pt x="60" y="0"/>
                  </a:cubicBezTo>
                  <a:cubicBezTo>
                    <a:pt x="82" y="0"/>
                    <a:pt x="100" y="18"/>
                    <a:pt x="100" y="39"/>
                  </a:cubicBezTo>
                  <a:close/>
                  <a:moveTo>
                    <a:pt x="0" y="12"/>
                  </a:moveTo>
                  <a:cubicBezTo>
                    <a:pt x="0" y="6"/>
                    <a:pt x="5" y="1"/>
                    <a:pt x="11" y="1"/>
                  </a:cubicBezTo>
                  <a:cubicBezTo>
                    <a:pt x="17" y="1"/>
                    <a:pt x="22" y="6"/>
                    <a:pt x="22" y="12"/>
                  </a:cubicBezTo>
                  <a:cubicBezTo>
                    <a:pt x="22" y="18"/>
                    <a:pt x="17" y="23"/>
                    <a:pt x="11" y="23"/>
                  </a:cubicBezTo>
                  <a:cubicBezTo>
                    <a:pt x="5" y="23"/>
                    <a:pt x="0" y="18"/>
                    <a:pt x="0" y="12"/>
                  </a:cubicBezTo>
                  <a:close/>
                  <a:moveTo>
                    <a:pt x="5" y="12"/>
                  </a:moveTo>
                  <a:cubicBezTo>
                    <a:pt x="5" y="15"/>
                    <a:pt x="8" y="18"/>
                    <a:pt x="11" y="18"/>
                  </a:cubicBezTo>
                  <a:cubicBezTo>
                    <a:pt x="15" y="18"/>
                    <a:pt x="17" y="15"/>
                    <a:pt x="17" y="12"/>
                  </a:cubicBezTo>
                  <a:cubicBezTo>
                    <a:pt x="17" y="8"/>
                    <a:pt x="15" y="6"/>
                    <a:pt x="11" y="6"/>
                  </a:cubicBezTo>
                  <a:cubicBezTo>
                    <a:pt x="8" y="6"/>
                    <a:pt x="5" y="8"/>
                    <a:pt x="5" y="12"/>
                  </a:cubicBezTo>
                  <a:close/>
                  <a:moveTo>
                    <a:pt x="52" y="77"/>
                  </a:moveTo>
                  <a:cubicBezTo>
                    <a:pt x="37" y="74"/>
                    <a:pt x="25" y="62"/>
                    <a:pt x="22" y="48"/>
                  </a:cubicBezTo>
                  <a:cubicBezTo>
                    <a:pt x="15" y="51"/>
                    <a:pt x="11" y="58"/>
                    <a:pt x="11" y="66"/>
                  </a:cubicBezTo>
                  <a:cubicBezTo>
                    <a:pt x="11" y="78"/>
                    <a:pt x="21" y="88"/>
                    <a:pt x="33" y="88"/>
                  </a:cubicBezTo>
                  <a:cubicBezTo>
                    <a:pt x="41" y="88"/>
                    <a:pt x="48" y="84"/>
                    <a:pt x="52" y="77"/>
                  </a:cubicBezTo>
                  <a:close/>
                  <a:moveTo>
                    <a:pt x="88" y="39"/>
                  </a:moveTo>
                  <a:cubicBezTo>
                    <a:pt x="88" y="24"/>
                    <a:pt x="75" y="12"/>
                    <a:pt x="60" y="12"/>
                  </a:cubicBezTo>
                  <a:cubicBezTo>
                    <a:pt x="47" y="12"/>
                    <a:pt x="36" y="21"/>
                    <a:pt x="33" y="34"/>
                  </a:cubicBezTo>
                  <a:cubicBezTo>
                    <a:pt x="51" y="34"/>
                    <a:pt x="65" y="48"/>
                    <a:pt x="66" y="66"/>
                  </a:cubicBezTo>
                  <a:cubicBezTo>
                    <a:pt x="78" y="64"/>
                    <a:pt x="88" y="52"/>
                    <a:pt x="88" y="39"/>
                  </a:cubicBezTo>
                  <a:close/>
                  <a:moveTo>
                    <a:pt x="55" y="66"/>
                  </a:moveTo>
                  <a:cubicBezTo>
                    <a:pt x="55" y="54"/>
                    <a:pt x="45" y="45"/>
                    <a:pt x="33" y="45"/>
                  </a:cubicBezTo>
                  <a:cubicBezTo>
                    <a:pt x="35" y="55"/>
                    <a:pt x="44" y="64"/>
                    <a:pt x="55" y="66"/>
                  </a:cubicBezTo>
                  <a:close/>
                </a:path>
              </a:pathLst>
            </a:custGeom>
            <a:solidFill>
              <a:schemeClr val="bg1"/>
            </a:solidFill>
            <a:ln>
              <a:noFill/>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4" name="任意多边形: 形状 28"/>
            <p:cNvSpPr/>
            <p:nvPr/>
          </p:nvSpPr>
          <p:spPr bwMode="auto">
            <a:xfrm>
              <a:off x="6414783" y="2559342"/>
              <a:ext cx="258898" cy="286638"/>
            </a:xfrm>
            <a:custGeom>
              <a:gdLst>
                <a:gd name="T0" fmla="*/ 7 w 71"/>
                <a:gd name="T1" fmla="*/ 53 h 76"/>
                <a:gd name="T2" fmla="*/ 6 w 71"/>
                <a:gd name="T3" fmla="*/ 50 h 76"/>
                <a:gd name="T4" fmla="*/ 21 w 71"/>
                <a:gd name="T5" fmla="*/ 13 h 76"/>
                <a:gd name="T6" fmla="*/ 24 w 71"/>
                <a:gd name="T7" fmla="*/ 11 h 76"/>
                <a:gd name="T8" fmla="*/ 17 w 71"/>
                <a:gd name="T9" fmla="*/ 7 h 76"/>
                <a:gd name="T10" fmla="*/ 9 w 71"/>
                <a:gd name="T11" fmla="*/ 33 h 76"/>
                <a:gd name="T12" fmla="*/ 2 w 71"/>
                <a:gd name="T13" fmla="*/ 36 h 76"/>
                <a:gd name="T14" fmla="*/ 35 w 71"/>
                <a:gd name="T15" fmla="*/ 10 h 76"/>
                <a:gd name="T16" fmla="*/ 35 w 71"/>
                <a:gd name="T17" fmla="*/ 0 h 76"/>
                <a:gd name="T18" fmla="*/ 35 w 71"/>
                <a:gd name="T19" fmla="*/ 10 h 76"/>
                <a:gd name="T20" fmla="*/ 50 w 71"/>
                <a:gd name="T21" fmla="*/ 13 h 76"/>
                <a:gd name="T22" fmla="*/ 51 w 71"/>
                <a:gd name="T23" fmla="*/ 5 h 76"/>
                <a:gd name="T24" fmla="*/ 58 w 71"/>
                <a:gd name="T25" fmla="*/ 23 h 76"/>
                <a:gd name="T26" fmla="*/ 66 w 71"/>
                <a:gd name="T27" fmla="*/ 17 h 76"/>
                <a:gd name="T28" fmla="*/ 57 w 71"/>
                <a:gd name="T29" fmla="*/ 22 h 76"/>
                <a:gd name="T30" fmla="*/ 62 w 71"/>
                <a:gd name="T31" fmla="*/ 33 h 76"/>
                <a:gd name="T32" fmla="*/ 69 w 71"/>
                <a:gd name="T33" fmla="*/ 36 h 76"/>
                <a:gd name="T34" fmla="*/ 13 w 71"/>
                <a:gd name="T35" fmla="*/ 20 h 76"/>
                <a:gd name="T36" fmla="*/ 6 w 71"/>
                <a:gd name="T37" fmla="*/ 19 h 76"/>
                <a:gd name="T38" fmla="*/ 14 w 71"/>
                <a:gd name="T39" fmla="*/ 22 h 76"/>
                <a:gd name="T40" fmla="*/ 49 w 71"/>
                <a:gd name="T41" fmla="*/ 49 h 76"/>
                <a:gd name="T42" fmla="*/ 45 w 71"/>
                <a:gd name="T43" fmla="*/ 61 h 76"/>
                <a:gd name="T44" fmla="*/ 46 w 71"/>
                <a:gd name="T45" fmla="*/ 66 h 76"/>
                <a:gd name="T46" fmla="*/ 42 w 71"/>
                <a:gd name="T47" fmla="*/ 73 h 76"/>
                <a:gd name="T48" fmla="*/ 33 w 71"/>
                <a:gd name="T49" fmla="*/ 76 h 76"/>
                <a:gd name="T50" fmla="*/ 25 w 71"/>
                <a:gd name="T51" fmla="*/ 70 h 76"/>
                <a:gd name="T52" fmla="*/ 26 w 71"/>
                <a:gd name="T53" fmla="*/ 65 h 76"/>
                <a:gd name="T54" fmla="*/ 25 w 71"/>
                <a:gd name="T55" fmla="*/ 59 h 76"/>
                <a:gd name="T56" fmla="*/ 16 w 71"/>
                <a:gd name="T57" fmla="*/ 35 h 76"/>
                <a:gd name="T58" fmla="*/ 41 w 71"/>
                <a:gd name="T59" fmla="*/ 73 h 76"/>
                <a:gd name="T60" fmla="*/ 30 w 71"/>
                <a:gd name="T61" fmla="*/ 73 h 76"/>
                <a:gd name="T62" fmla="*/ 41 w 71"/>
                <a:gd name="T63" fmla="*/ 73 h 76"/>
                <a:gd name="T64" fmla="*/ 30 w 71"/>
                <a:gd name="T65" fmla="*/ 69 h 76"/>
                <a:gd name="T66" fmla="*/ 33 w 71"/>
                <a:gd name="T67" fmla="*/ 71 h 76"/>
                <a:gd name="T68" fmla="*/ 44 w 71"/>
                <a:gd name="T69" fmla="*/ 70 h 76"/>
                <a:gd name="T70" fmla="*/ 30 w 71"/>
                <a:gd name="T71" fmla="*/ 66 h 76"/>
                <a:gd name="T72" fmla="*/ 41 w 71"/>
                <a:gd name="T73" fmla="*/ 67 h 76"/>
                <a:gd name="T74" fmla="*/ 41 w 71"/>
                <a:gd name="T75" fmla="*/ 62 h 76"/>
                <a:gd name="T76" fmla="*/ 30 w 71"/>
                <a:gd name="T77" fmla="*/ 64 h 76"/>
                <a:gd name="T78" fmla="*/ 44 w 71"/>
                <a:gd name="T79" fmla="*/ 59 h 76"/>
                <a:gd name="T80" fmla="*/ 28 w 71"/>
                <a:gd name="T81" fmla="*/ 59 h 76"/>
                <a:gd name="T82" fmla="*/ 30 w 71"/>
                <a:gd name="T83" fmla="*/ 60 h 76"/>
                <a:gd name="T84" fmla="*/ 52 w 71"/>
                <a:gd name="T85" fmla="*/ 35 h 76"/>
                <a:gd name="T86" fmla="*/ 24 w 71"/>
                <a:gd name="T87" fmla="*/ 47 h 76"/>
                <a:gd name="T88" fmla="*/ 28 w 71"/>
                <a:gd name="T89" fmla="*/ 39 h 76"/>
                <a:gd name="T90" fmla="*/ 33 w 71"/>
                <a:gd name="T91" fmla="*/ 56 h 76"/>
                <a:gd name="T92" fmla="*/ 42 w 71"/>
                <a:gd name="T93" fmla="*/ 38 h 76"/>
                <a:gd name="T94" fmla="*/ 42 w 71"/>
                <a:gd name="T95" fmla="*/ 56 h 76"/>
                <a:gd name="T96" fmla="*/ 65 w 71"/>
                <a:gd name="T97" fmla="*/ 50 h 76"/>
                <a:gd name="T98" fmla="*/ 58 w 71"/>
                <a:gd name="T99" fmla="*/ 50 h 76"/>
                <a:gd name="T100" fmla="*/ 66 w 71"/>
                <a:gd name="T101" fmla="*/ 53 h 76"/>
                <a:gd name="T102" fmla="*/ 21 w 71"/>
                <a:gd name="T103" fmla="*/ 57 h 76"/>
                <a:gd name="T104" fmla="*/ 19 w 71"/>
                <a:gd name="T105" fmla="*/ 66 h 76"/>
                <a:gd name="T106" fmla="*/ 23 w 71"/>
                <a:gd name="T107" fmla="*/ 57 h 76"/>
                <a:gd name="T108" fmla="*/ 47 w 71"/>
                <a:gd name="T109" fmla="*/ 59 h 76"/>
                <a:gd name="T110" fmla="*/ 53 w 71"/>
                <a:gd name="T111" fmla="*/ 65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76">
                  <a:moveTo>
                    <a:pt x="14" y="47"/>
                  </a:moveTo>
                  <a:cubicBezTo>
                    <a:pt x="14" y="48"/>
                    <a:pt x="14" y="49"/>
                    <a:pt x="13" y="50"/>
                  </a:cubicBezTo>
                  <a:cubicBezTo>
                    <a:pt x="7" y="53"/>
                    <a:pt x="7" y="53"/>
                    <a:pt x="7" y="53"/>
                  </a:cubicBezTo>
                  <a:cubicBezTo>
                    <a:pt x="7" y="53"/>
                    <a:pt x="7" y="53"/>
                    <a:pt x="6" y="53"/>
                  </a:cubicBezTo>
                  <a:cubicBezTo>
                    <a:pt x="6" y="53"/>
                    <a:pt x="5" y="53"/>
                    <a:pt x="5" y="53"/>
                  </a:cubicBezTo>
                  <a:cubicBezTo>
                    <a:pt x="5" y="52"/>
                    <a:pt x="5" y="51"/>
                    <a:pt x="6" y="50"/>
                  </a:cubicBezTo>
                  <a:cubicBezTo>
                    <a:pt x="12" y="47"/>
                    <a:pt x="12" y="47"/>
                    <a:pt x="12" y="47"/>
                  </a:cubicBezTo>
                  <a:cubicBezTo>
                    <a:pt x="12" y="47"/>
                    <a:pt x="13" y="47"/>
                    <a:pt x="14" y="47"/>
                  </a:cubicBezTo>
                  <a:close/>
                  <a:moveTo>
                    <a:pt x="21" y="13"/>
                  </a:moveTo>
                  <a:cubicBezTo>
                    <a:pt x="21" y="13"/>
                    <a:pt x="22" y="14"/>
                    <a:pt x="22" y="14"/>
                  </a:cubicBezTo>
                  <a:cubicBezTo>
                    <a:pt x="22" y="14"/>
                    <a:pt x="23" y="13"/>
                    <a:pt x="23" y="13"/>
                  </a:cubicBezTo>
                  <a:cubicBezTo>
                    <a:pt x="24" y="13"/>
                    <a:pt x="24" y="12"/>
                    <a:pt x="24" y="11"/>
                  </a:cubicBezTo>
                  <a:cubicBezTo>
                    <a:pt x="20" y="5"/>
                    <a:pt x="20" y="5"/>
                    <a:pt x="20" y="5"/>
                  </a:cubicBezTo>
                  <a:cubicBezTo>
                    <a:pt x="20" y="4"/>
                    <a:pt x="19" y="4"/>
                    <a:pt x="18" y="5"/>
                  </a:cubicBezTo>
                  <a:cubicBezTo>
                    <a:pt x="17" y="5"/>
                    <a:pt x="17" y="6"/>
                    <a:pt x="17" y="7"/>
                  </a:cubicBezTo>
                  <a:lnTo>
                    <a:pt x="21" y="13"/>
                  </a:lnTo>
                  <a:close/>
                  <a:moveTo>
                    <a:pt x="10" y="35"/>
                  </a:moveTo>
                  <a:cubicBezTo>
                    <a:pt x="10" y="34"/>
                    <a:pt x="10" y="33"/>
                    <a:pt x="9" y="33"/>
                  </a:cubicBezTo>
                  <a:cubicBezTo>
                    <a:pt x="2" y="33"/>
                    <a:pt x="2" y="33"/>
                    <a:pt x="2" y="33"/>
                  </a:cubicBezTo>
                  <a:cubicBezTo>
                    <a:pt x="1" y="33"/>
                    <a:pt x="0" y="34"/>
                    <a:pt x="0" y="35"/>
                  </a:cubicBezTo>
                  <a:cubicBezTo>
                    <a:pt x="0" y="36"/>
                    <a:pt x="1" y="36"/>
                    <a:pt x="2" y="36"/>
                  </a:cubicBezTo>
                  <a:cubicBezTo>
                    <a:pt x="9" y="36"/>
                    <a:pt x="9" y="36"/>
                    <a:pt x="9" y="36"/>
                  </a:cubicBezTo>
                  <a:cubicBezTo>
                    <a:pt x="10" y="36"/>
                    <a:pt x="10" y="36"/>
                    <a:pt x="10" y="35"/>
                  </a:cubicBezTo>
                  <a:close/>
                  <a:moveTo>
                    <a:pt x="35" y="10"/>
                  </a:moveTo>
                  <a:cubicBezTo>
                    <a:pt x="36" y="10"/>
                    <a:pt x="37" y="9"/>
                    <a:pt x="37" y="8"/>
                  </a:cubicBezTo>
                  <a:cubicBezTo>
                    <a:pt x="37" y="1"/>
                    <a:pt x="37" y="1"/>
                    <a:pt x="37" y="1"/>
                  </a:cubicBezTo>
                  <a:cubicBezTo>
                    <a:pt x="37" y="1"/>
                    <a:pt x="36" y="0"/>
                    <a:pt x="35" y="0"/>
                  </a:cubicBezTo>
                  <a:cubicBezTo>
                    <a:pt x="35" y="0"/>
                    <a:pt x="34" y="1"/>
                    <a:pt x="34" y="1"/>
                  </a:cubicBezTo>
                  <a:cubicBezTo>
                    <a:pt x="34" y="8"/>
                    <a:pt x="34" y="8"/>
                    <a:pt x="34" y="8"/>
                  </a:cubicBezTo>
                  <a:cubicBezTo>
                    <a:pt x="34" y="9"/>
                    <a:pt x="35" y="10"/>
                    <a:pt x="35" y="10"/>
                  </a:cubicBezTo>
                  <a:close/>
                  <a:moveTo>
                    <a:pt x="48" y="13"/>
                  </a:moveTo>
                  <a:cubicBezTo>
                    <a:pt x="48" y="13"/>
                    <a:pt x="48" y="14"/>
                    <a:pt x="49" y="14"/>
                  </a:cubicBezTo>
                  <a:cubicBezTo>
                    <a:pt x="49" y="14"/>
                    <a:pt x="50" y="13"/>
                    <a:pt x="50" y="13"/>
                  </a:cubicBezTo>
                  <a:cubicBezTo>
                    <a:pt x="54" y="7"/>
                    <a:pt x="54" y="7"/>
                    <a:pt x="54" y="7"/>
                  </a:cubicBezTo>
                  <a:cubicBezTo>
                    <a:pt x="54" y="6"/>
                    <a:pt x="54" y="5"/>
                    <a:pt x="53" y="5"/>
                  </a:cubicBezTo>
                  <a:cubicBezTo>
                    <a:pt x="52" y="4"/>
                    <a:pt x="51" y="4"/>
                    <a:pt x="51" y="5"/>
                  </a:cubicBezTo>
                  <a:cubicBezTo>
                    <a:pt x="47" y="11"/>
                    <a:pt x="47" y="11"/>
                    <a:pt x="47" y="11"/>
                  </a:cubicBezTo>
                  <a:cubicBezTo>
                    <a:pt x="47" y="12"/>
                    <a:pt x="47" y="13"/>
                    <a:pt x="48" y="13"/>
                  </a:cubicBezTo>
                  <a:close/>
                  <a:moveTo>
                    <a:pt x="58" y="23"/>
                  </a:moveTo>
                  <a:cubicBezTo>
                    <a:pt x="59" y="23"/>
                    <a:pt x="59" y="23"/>
                    <a:pt x="59" y="23"/>
                  </a:cubicBezTo>
                  <a:cubicBezTo>
                    <a:pt x="65" y="19"/>
                    <a:pt x="65" y="19"/>
                    <a:pt x="65" y="19"/>
                  </a:cubicBezTo>
                  <a:cubicBezTo>
                    <a:pt x="66" y="19"/>
                    <a:pt x="66" y="18"/>
                    <a:pt x="66" y="17"/>
                  </a:cubicBezTo>
                  <a:cubicBezTo>
                    <a:pt x="65" y="17"/>
                    <a:pt x="65" y="16"/>
                    <a:pt x="64" y="17"/>
                  </a:cubicBezTo>
                  <a:cubicBezTo>
                    <a:pt x="58" y="20"/>
                    <a:pt x="58" y="20"/>
                    <a:pt x="58" y="20"/>
                  </a:cubicBezTo>
                  <a:cubicBezTo>
                    <a:pt x="57" y="21"/>
                    <a:pt x="57" y="22"/>
                    <a:pt x="57" y="22"/>
                  </a:cubicBezTo>
                  <a:cubicBezTo>
                    <a:pt x="57" y="23"/>
                    <a:pt x="58" y="23"/>
                    <a:pt x="58" y="23"/>
                  </a:cubicBezTo>
                  <a:close/>
                  <a:moveTo>
                    <a:pt x="69" y="33"/>
                  </a:moveTo>
                  <a:cubicBezTo>
                    <a:pt x="62" y="33"/>
                    <a:pt x="62" y="33"/>
                    <a:pt x="62" y="33"/>
                  </a:cubicBezTo>
                  <a:cubicBezTo>
                    <a:pt x="61" y="33"/>
                    <a:pt x="60" y="34"/>
                    <a:pt x="60" y="35"/>
                  </a:cubicBezTo>
                  <a:cubicBezTo>
                    <a:pt x="60" y="36"/>
                    <a:pt x="61" y="36"/>
                    <a:pt x="62" y="36"/>
                  </a:cubicBezTo>
                  <a:cubicBezTo>
                    <a:pt x="69" y="36"/>
                    <a:pt x="69" y="36"/>
                    <a:pt x="69" y="36"/>
                  </a:cubicBezTo>
                  <a:cubicBezTo>
                    <a:pt x="70" y="36"/>
                    <a:pt x="71" y="36"/>
                    <a:pt x="71" y="35"/>
                  </a:cubicBezTo>
                  <a:cubicBezTo>
                    <a:pt x="71" y="34"/>
                    <a:pt x="70" y="33"/>
                    <a:pt x="69" y="33"/>
                  </a:cubicBezTo>
                  <a:close/>
                  <a:moveTo>
                    <a:pt x="13" y="20"/>
                  </a:moveTo>
                  <a:cubicBezTo>
                    <a:pt x="7" y="17"/>
                    <a:pt x="7" y="17"/>
                    <a:pt x="7" y="17"/>
                  </a:cubicBezTo>
                  <a:cubicBezTo>
                    <a:pt x="6" y="16"/>
                    <a:pt x="5" y="17"/>
                    <a:pt x="5" y="17"/>
                  </a:cubicBezTo>
                  <a:cubicBezTo>
                    <a:pt x="5" y="18"/>
                    <a:pt x="5" y="19"/>
                    <a:pt x="6" y="19"/>
                  </a:cubicBezTo>
                  <a:cubicBezTo>
                    <a:pt x="12" y="23"/>
                    <a:pt x="12" y="23"/>
                    <a:pt x="12" y="23"/>
                  </a:cubicBezTo>
                  <a:cubicBezTo>
                    <a:pt x="12" y="23"/>
                    <a:pt x="12" y="23"/>
                    <a:pt x="13" y="23"/>
                  </a:cubicBezTo>
                  <a:cubicBezTo>
                    <a:pt x="13" y="23"/>
                    <a:pt x="14" y="23"/>
                    <a:pt x="14" y="22"/>
                  </a:cubicBezTo>
                  <a:cubicBezTo>
                    <a:pt x="14" y="22"/>
                    <a:pt x="14" y="21"/>
                    <a:pt x="13" y="20"/>
                  </a:cubicBezTo>
                  <a:close/>
                  <a:moveTo>
                    <a:pt x="55" y="35"/>
                  </a:moveTo>
                  <a:cubicBezTo>
                    <a:pt x="55" y="41"/>
                    <a:pt x="53" y="46"/>
                    <a:pt x="49" y="49"/>
                  </a:cubicBezTo>
                  <a:cubicBezTo>
                    <a:pt x="46" y="53"/>
                    <a:pt x="45" y="56"/>
                    <a:pt x="45" y="58"/>
                  </a:cubicBezTo>
                  <a:cubicBezTo>
                    <a:pt x="45" y="58"/>
                    <a:pt x="46" y="59"/>
                    <a:pt x="46" y="59"/>
                  </a:cubicBezTo>
                  <a:cubicBezTo>
                    <a:pt x="46" y="60"/>
                    <a:pt x="45" y="61"/>
                    <a:pt x="45" y="61"/>
                  </a:cubicBezTo>
                  <a:cubicBezTo>
                    <a:pt x="45" y="62"/>
                    <a:pt x="46" y="62"/>
                    <a:pt x="46" y="63"/>
                  </a:cubicBezTo>
                  <a:cubicBezTo>
                    <a:pt x="46" y="64"/>
                    <a:pt x="45" y="64"/>
                    <a:pt x="45" y="65"/>
                  </a:cubicBezTo>
                  <a:cubicBezTo>
                    <a:pt x="45" y="65"/>
                    <a:pt x="46" y="66"/>
                    <a:pt x="46" y="66"/>
                  </a:cubicBezTo>
                  <a:cubicBezTo>
                    <a:pt x="46" y="67"/>
                    <a:pt x="45" y="68"/>
                    <a:pt x="45" y="68"/>
                  </a:cubicBezTo>
                  <a:cubicBezTo>
                    <a:pt x="45" y="69"/>
                    <a:pt x="46" y="69"/>
                    <a:pt x="46" y="70"/>
                  </a:cubicBezTo>
                  <a:cubicBezTo>
                    <a:pt x="46" y="71"/>
                    <a:pt x="44" y="72"/>
                    <a:pt x="42" y="73"/>
                  </a:cubicBezTo>
                  <a:cubicBezTo>
                    <a:pt x="42" y="73"/>
                    <a:pt x="43" y="73"/>
                    <a:pt x="43" y="73"/>
                  </a:cubicBezTo>
                  <a:cubicBezTo>
                    <a:pt x="43" y="75"/>
                    <a:pt x="41" y="76"/>
                    <a:pt x="38" y="76"/>
                  </a:cubicBezTo>
                  <a:cubicBezTo>
                    <a:pt x="33" y="76"/>
                    <a:pt x="33" y="76"/>
                    <a:pt x="33" y="76"/>
                  </a:cubicBezTo>
                  <a:cubicBezTo>
                    <a:pt x="30" y="76"/>
                    <a:pt x="28" y="75"/>
                    <a:pt x="28" y="73"/>
                  </a:cubicBezTo>
                  <a:cubicBezTo>
                    <a:pt x="28" y="73"/>
                    <a:pt x="29" y="73"/>
                    <a:pt x="29" y="73"/>
                  </a:cubicBezTo>
                  <a:cubicBezTo>
                    <a:pt x="27" y="72"/>
                    <a:pt x="25" y="71"/>
                    <a:pt x="25" y="70"/>
                  </a:cubicBezTo>
                  <a:cubicBezTo>
                    <a:pt x="25" y="69"/>
                    <a:pt x="26" y="69"/>
                    <a:pt x="26" y="68"/>
                  </a:cubicBezTo>
                  <a:cubicBezTo>
                    <a:pt x="26" y="68"/>
                    <a:pt x="25" y="67"/>
                    <a:pt x="25" y="66"/>
                  </a:cubicBezTo>
                  <a:cubicBezTo>
                    <a:pt x="25" y="66"/>
                    <a:pt x="26" y="65"/>
                    <a:pt x="26" y="65"/>
                  </a:cubicBezTo>
                  <a:cubicBezTo>
                    <a:pt x="26" y="64"/>
                    <a:pt x="25" y="64"/>
                    <a:pt x="25" y="63"/>
                  </a:cubicBezTo>
                  <a:cubicBezTo>
                    <a:pt x="25" y="62"/>
                    <a:pt x="26" y="62"/>
                    <a:pt x="26" y="61"/>
                  </a:cubicBezTo>
                  <a:cubicBezTo>
                    <a:pt x="26" y="61"/>
                    <a:pt x="25" y="60"/>
                    <a:pt x="25" y="59"/>
                  </a:cubicBezTo>
                  <a:cubicBezTo>
                    <a:pt x="25" y="59"/>
                    <a:pt x="26" y="58"/>
                    <a:pt x="26" y="58"/>
                  </a:cubicBezTo>
                  <a:cubicBezTo>
                    <a:pt x="26" y="56"/>
                    <a:pt x="25" y="53"/>
                    <a:pt x="22" y="49"/>
                  </a:cubicBezTo>
                  <a:cubicBezTo>
                    <a:pt x="18" y="46"/>
                    <a:pt x="16" y="41"/>
                    <a:pt x="16" y="35"/>
                  </a:cubicBezTo>
                  <a:cubicBezTo>
                    <a:pt x="16" y="24"/>
                    <a:pt x="25" y="16"/>
                    <a:pt x="35" y="16"/>
                  </a:cubicBezTo>
                  <a:cubicBezTo>
                    <a:pt x="46" y="16"/>
                    <a:pt x="55" y="24"/>
                    <a:pt x="55" y="35"/>
                  </a:cubicBezTo>
                  <a:close/>
                  <a:moveTo>
                    <a:pt x="41" y="73"/>
                  </a:moveTo>
                  <a:cubicBezTo>
                    <a:pt x="40" y="73"/>
                    <a:pt x="40" y="73"/>
                    <a:pt x="38" y="73"/>
                  </a:cubicBezTo>
                  <a:cubicBezTo>
                    <a:pt x="33" y="73"/>
                    <a:pt x="33" y="73"/>
                    <a:pt x="33" y="73"/>
                  </a:cubicBezTo>
                  <a:cubicBezTo>
                    <a:pt x="31" y="73"/>
                    <a:pt x="30" y="73"/>
                    <a:pt x="30" y="73"/>
                  </a:cubicBezTo>
                  <a:cubicBezTo>
                    <a:pt x="30" y="74"/>
                    <a:pt x="31" y="74"/>
                    <a:pt x="33" y="74"/>
                  </a:cubicBezTo>
                  <a:cubicBezTo>
                    <a:pt x="38" y="74"/>
                    <a:pt x="38" y="74"/>
                    <a:pt x="38" y="74"/>
                  </a:cubicBezTo>
                  <a:cubicBezTo>
                    <a:pt x="40" y="74"/>
                    <a:pt x="40" y="74"/>
                    <a:pt x="41" y="73"/>
                  </a:cubicBezTo>
                  <a:close/>
                  <a:moveTo>
                    <a:pt x="44" y="70"/>
                  </a:moveTo>
                  <a:cubicBezTo>
                    <a:pt x="44" y="70"/>
                    <a:pt x="43" y="69"/>
                    <a:pt x="41" y="69"/>
                  </a:cubicBezTo>
                  <a:cubicBezTo>
                    <a:pt x="30" y="69"/>
                    <a:pt x="30" y="69"/>
                    <a:pt x="30" y="69"/>
                  </a:cubicBezTo>
                  <a:cubicBezTo>
                    <a:pt x="28" y="69"/>
                    <a:pt x="27" y="70"/>
                    <a:pt x="27" y="70"/>
                  </a:cubicBezTo>
                  <a:cubicBezTo>
                    <a:pt x="27" y="70"/>
                    <a:pt x="28" y="71"/>
                    <a:pt x="30" y="71"/>
                  </a:cubicBezTo>
                  <a:cubicBezTo>
                    <a:pt x="33" y="71"/>
                    <a:pt x="33" y="71"/>
                    <a:pt x="33" y="71"/>
                  </a:cubicBezTo>
                  <a:cubicBezTo>
                    <a:pt x="38" y="71"/>
                    <a:pt x="38" y="71"/>
                    <a:pt x="38" y="71"/>
                  </a:cubicBezTo>
                  <a:cubicBezTo>
                    <a:pt x="41" y="71"/>
                    <a:pt x="41" y="71"/>
                    <a:pt x="41" y="71"/>
                  </a:cubicBezTo>
                  <a:cubicBezTo>
                    <a:pt x="43" y="71"/>
                    <a:pt x="44" y="70"/>
                    <a:pt x="44" y="70"/>
                  </a:cubicBezTo>
                  <a:close/>
                  <a:moveTo>
                    <a:pt x="44" y="66"/>
                  </a:moveTo>
                  <a:cubicBezTo>
                    <a:pt x="44" y="66"/>
                    <a:pt x="43" y="66"/>
                    <a:pt x="41" y="66"/>
                  </a:cubicBezTo>
                  <a:cubicBezTo>
                    <a:pt x="30" y="66"/>
                    <a:pt x="30" y="66"/>
                    <a:pt x="30" y="66"/>
                  </a:cubicBezTo>
                  <a:cubicBezTo>
                    <a:pt x="28" y="66"/>
                    <a:pt x="27" y="66"/>
                    <a:pt x="27" y="66"/>
                  </a:cubicBezTo>
                  <a:cubicBezTo>
                    <a:pt x="27" y="67"/>
                    <a:pt x="28" y="67"/>
                    <a:pt x="30" y="67"/>
                  </a:cubicBezTo>
                  <a:cubicBezTo>
                    <a:pt x="41" y="67"/>
                    <a:pt x="41" y="67"/>
                    <a:pt x="41" y="67"/>
                  </a:cubicBezTo>
                  <a:cubicBezTo>
                    <a:pt x="43" y="67"/>
                    <a:pt x="44" y="67"/>
                    <a:pt x="44" y="66"/>
                  </a:cubicBezTo>
                  <a:close/>
                  <a:moveTo>
                    <a:pt x="44" y="63"/>
                  </a:moveTo>
                  <a:cubicBezTo>
                    <a:pt x="44" y="63"/>
                    <a:pt x="43" y="62"/>
                    <a:pt x="41" y="62"/>
                  </a:cubicBezTo>
                  <a:cubicBezTo>
                    <a:pt x="30" y="62"/>
                    <a:pt x="30" y="62"/>
                    <a:pt x="30" y="62"/>
                  </a:cubicBezTo>
                  <a:cubicBezTo>
                    <a:pt x="28" y="62"/>
                    <a:pt x="27" y="63"/>
                    <a:pt x="27" y="63"/>
                  </a:cubicBezTo>
                  <a:cubicBezTo>
                    <a:pt x="27" y="63"/>
                    <a:pt x="28" y="64"/>
                    <a:pt x="30" y="64"/>
                  </a:cubicBezTo>
                  <a:cubicBezTo>
                    <a:pt x="41" y="64"/>
                    <a:pt x="41" y="64"/>
                    <a:pt x="41" y="64"/>
                  </a:cubicBezTo>
                  <a:cubicBezTo>
                    <a:pt x="43" y="64"/>
                    <a:pt x="44" y="63"/>
                    <a:pt x="44" y="63"/>
                  </a:cubicBezTo>
                  <a:close/>
                  <a:moveTo>
                    <a:pt x="44" y="59"/>
                  </a:moveTo>
                  <a:cubicBezTo>
                    <a:pt x="44" y="59"/>
                    <a:pt x="43" y="59"/>
                    <a:pt x="43" y="59"/>
                  </a:cubicBezTo>
                  <a:cubicBezTo>
                    <a:pt x="43" y="59"/>
                    <a:pt x="43" y="59"/>
                    <a:pt x="43" y="59"/>
                  </a:cubicBezTo>
                  <a:cubicBezTo>
                    <a:pt x="28" y="59"/>
                    <a:pt x="28" y="59"/>
                    <a:pt x="28" y="59"/>
                  </a:cubicBezTo>
                  <a:cubicBezTo>
                    <a:pt x="28" y="59"/>
                    <a:pt x="28" y="59"/>
                    <a:pt x="28" y="59"/>
                  </a:cubicBezTo>
                  <a:cubicBezTo>
                    <a:pt x="27" y="59"/>
                    <a:pt x="27" y="59"/>
                    <a:pt x="27" y="59"/>
                  </a:cubicBezTo>
                  <a:cubicBezTo>
                    <a:pt x="27" y="60"/>
                    <a:pt x="28" y="60"/>
                    <a:pt x="30" y="60"/>
                  </a:cubicBezTo>
                  <a:cubicBezTo>
                    <a:pt x="41" y="60"/>
                    <a:pt x="41" y="60"/>
                    <a:pt x="41" y="60"/>
                  </a:cubicBezTo>
                  <a:cubicBezTo>
                    <a:pt x="43" y="60"/>
                    <a:pt x="44" y="60"/>
                    <a:pt x="44" y="59"/>
                  </a:cubicBezTo>
                  <a:close/>
                  <a:moveTo>
                    <a:pt x="52" y="35"/>
                  </a:moveTo>
                  <a:cubicBezTo>
                    <a:pt x="52" y="26"/>
                    <a:pt x="45" y="19"/>
                    <a:pt x="35" y="19"/>
                  </a:cubicBezTo>
                  <a:cubicBezTo>
                    <a:pt x="26" y="19"/>
                    <a:pt x="19" y="26"/>
                    <a:pt x="19" y="35"/>
                  </a:cubicBezTo>
                  <a:cubicBezTo>
                    <a:pt x="19" y="40"/>
                    <a:pt x="21" y="44"/>
                    <a:pt x="24" y="47"/>
                  </a:cubicBezTo>
                  <a:cubicBezTo>
                    <a:pt x="27" y="50"/>
                    <a:pt x="28" y="53"/>
                    <a:pt x="29" y="56"/>
                  </a:cubicBezTo>
                  <a:cubicBezTo>
                    <a:pt x="31" y="56"/>
                    <a:pt x="31" y="56"/>
                    <a:pt x="31" y="56"/>
                  </a:cubicBezTo>
                  <a:cubicBezTo>
                    <a:pt x="28" y="39"/>
                    <a:pt x="28" y="39"/>
                    <a:pt x="28" y="39"/>
                  </a:cubicBezTo>
                  <a:cubicBezTo>
                    <a:pt x="28" y="38"/>
                    <a:pt x="29" y="38"/>
                    <a:pt x="29" y="38"/>
                  </a:cubicBezTo>
                  <a:cubicBezTo>
                    <a:pt x="30" y="38"/>
                    <a:pt x="30" y="38"/>
                    <a:pt x="30" y="39"/>
                  </a:cubicBezTo>
                  <a:cubicBezTo>
                    <a:pt x="33" y="56"/>
                    <a:pt x="33" y="56"/>
                    <a:pt x="33" y="56"/>
                  </a:cubicBezTo>
                  <a:cubicBezTo>
                    <a:pt x="38" y="56"/>
                    <a:pt x="38" y="56"/>
                    <a:pt x="38" y="56"/>
                  </a:cubicBezTo>
                  <a:cubicBezTo>
                    <a:pt x="41" y="39"/>
                    <a:pt x="41" y="39"/>
                    <a:pt x="41" y="39"/>
                  </a:cubicBezTo>
                  <a:cubicBezTo>
                    <a:pt x="41" y="38"/>
                    <a:pt x="41" y="38"/>
                    <a:pt x="42" y="38"/>
                  </a:cubicBezTo>
                  <a:cubicBezTo>
                    <a:pt x="42" y="38"/>
                    <a:pt x="43" y="38"/>
                    <a:pt x="43" y="39"/>
                  </a:cubicBezTo>
                  <a:cubicBezTo>
                    <a:pt x="40" y="56"/>
                    <a:pt x="40" y="56"/>
                    <a:pt x="40" y="56"/>
                  </a:cubicBezTo>
                  <a:cubicBezTo>
                    <a:pt x="42" y="56"/>
                    <a:pt x="42" y="56"/>
                    <a:pt x="42" y="56"/>
                  </a:cubicBezTo>
                  <a:cubicBezTo>
                    <a:pt x="43" y="53"/>
                    <a:pt x="44" y="50"/>
                    <a:pt x="47" y="47"/>
                  </a:cubicBezTo>
                  <a:cubicBezTo>
                    <a:pt x="50" y="44"/>
                    <a:pt x="52" y="40"/>
                    <a:pt x="52" y="35"/>
                  </a:cubicBezTo>
                  <a:close/>
                  <a:moveTo>
                    <a:pt x="65" y="50"/>
                  </a:moveTo>
                  <a:cubicBezTo>
                    <a:pt x="59" y="47"/>
                    <a:pt x="59" y="47"/>
                    <a:pt x="59" y="47"/>
                  </a:cubicBezTo>
                  <a:cubicBezTo>
                    <a:pt x="58" y="47"/>
                    <a:pt x="58" y="47"/>
                    <a:pt x="57" y="47"/>
                  </a:cubicBezTo>
                  <a:cubicBezTo>
                    <a:pt x="57" y="48"/>
                    <a:pt x="57" y="49"/>
                    <a:pt x="58" y="50"/>
                  </a:cubicBezTo>
                  <a:cubicBezTo>
                    <a:pt x="64" y="53"/>
                    <a:pt x="64" y="53"/>
                    <a:pt x="64" y="53"/>
                  </a:cubicBezTo>
                  <a:cubicBezTo>
                    <a:pt x="64" y="53"/>
                    <a:pt x="64" y="53"/>
                    <a:pt x="65" y="53"/>
                  </a:cubicBezTo>
                  <a:cubicBezTo>
                    <a:pt x="65" y="53"/>
                    <a:pt x="66" y="53"/>
                    <a:pt x="66" y="53"/>
                  </a:cubicBezTo>
                  <a:cubicBezTo>
                    <a:pt x="66" y="52"/>
                    <a:pt x="66" y="51"/>
                    <a:pt x="65" y="50"/>
                  </a:cubicBezTo>
                  <a:close/>
                  <a:moveTo>
                    <a:pt x="23" y="57"/>
                  </a:moveTo>
                  <a:cubicBezTo>
                    <a:pt x="22" y="56"/>
                    <a:pt x="21" y="56"/>
                    <a:pt x="21" y="57"/>
                  </a:cubicBezTo>
                  <a:cubicBezTo>
                    <a:pt x="17" y="63"/>
                    <a:pt x="17" y="63"/>
                    <a:pt x="17" y="63"/>
                  </a:cubicBezTo>
                  <a:cubicBezTo>
                    <a:pt x="17" y="64"/>
                    <a:pt x="17" y="65"/>
                    <a:pt x="18" y="65"/>
                  </a:cubicBezTo>
                  <a:cubicBezTo>
                    <a:pt x="18" y="66"/>
                    <a:pt x="18" y="66"/>
                    <a:pt x="19" y="66"/>
                  </a:cubicBezTo>
                  <a:cubicBezTo>
                    <a:pt x="19" y="66"/>
                    <a:pt x="20" y="65"/>
                    <a:pt x="20" y="65"/>
                  </a:cubicBezTo>
                  <a:cubicBezTo>
                    <a:pt x="24" y="59"/>
                    <a:pt x="24" y="59"/>
                    <a:pt x="24" y="59"/>
                  </a:cubicBezTo>
                  <a:cubicBezTo>
                    <a:pt x="24" y="58"/>
                    <a:pt x="24" y="57"/>
                    <a:pt x="23" y="57"/>
                  </a:cubicBezTo>
                  <a:close/>
                  <a:moveTo>
                    <a:pt x="50" y="57"/>
                  </a:moveTo>
                  <a:cubicBezTo>
                    <a:pt x="50" y="56"/>
                    <a:pt x="49" y="56"/>
                    <a:pt x="48" y="57"/>
                  </a:cubicBezTo>
                  <a:cubicBezTo>
                    <a:pt x="47" y="57"/>
                    <a:pt x="47" y="58"/>
                    <a:pt x="47" y="59"/>
                  </a:cubicBezTo>
                  <a:cubicBezTo>
                    <a:pt x="51" y="65"/>
                    <a:pt x="51" y="65"/>
                    <a:pt x="51" y="65"/>
                  </a:cubicBezTo>
                  <a:cubicBezTo>
                    <a:pt x="51" y="65"/>
                    <a:pt x="52" y="66"/>
                    <a:pt x="52" y="66"/>
                  </a:cubicBezTo>
                  <a:cubicBezTo>
                    <a:pt x="53" y="66"/>
                    <a:pt x="53" y="66"/>
                    <a:pt x="53" y="65"/>
                  </a:cubicBezTo>
                  <a:cubicBezTo>
                    <a:pt x="54" y="65"/>
                    <a:pt x="54" y="64"/>
                    <a:pt x="54" y="63"/>
                  </a:cubicBezTo>
                  <a:lnTo>
                    <a:pt x="50" y="57"/>
                  </a:lnTo>
                  <a:close/>
                </a:path>
              </a:pathLst>
            </a:custGeom>
            <a:solidFill>
              <a:schemeClr val="bg1"/>
            </a:solidFill>
            <a:ln>
              <a:noFill/>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5" name="任意多边形: 形状 29"/>
            <p:cNvSpPr/>
            <p:nvPr/>
          </p:nvSpPr>
          <p:spPr bwMode="auto">
            <a:xfrm>
              <a:off x="5081881" y="3330665"/>
              <a:ext cx="235241" cy="217963"/>
            </a:xfrm>
            <a:custGeom>
              <a:gdLst>
                <a:gd name="T0" fmla="*/ 69 w 75"/>
                <a:gd name="T1" fmla="*/ 35 h 67"/>
                <a:gd name="T2" fmla="*/ 67 w 75"/>
                <a:gd name="T3" fmla="*/ 35 h 67"/>
                <a:gd name="T4" fmla="*/ 56 w 75"/>
                <a:gd name="T5" fmla="*/ 10 h 67"/>
                <a:gd name="T6" fmla="*/ 21 w 75"/>
                <a:gd name="T7" fmla="*/ 7 h 67"/>
                <a:gd name="T8" fmla="*/ 8 w 75"/>
                <a:gd name="T9" fmla="*/ 33 h 67"/>
                <a:gd name="T10" fmla="*/ 6 w 75"/>
                <a:gd name="T11" fmla="*/ 35 h 67"/>
                <a:gd name="T12" fmla="*/ 0 w 75"/>
                <a:gd name="T13" fmla="*/ 48 h 67"/>
                <a:gd name="T14" fmla="*/ 6 w 75"/>
                <a:gd name="T15" fmla="*/ 61 h 67"/>
                <a:gd name="T16" fmla="*/ 17 w 75"/>
                <a:gd name="T17" fmla="*/ 59 h 67"/>
                <a:gd name="T18" fmla="*/ 15 w 75"/>
                <a:gd name="T19" fmla="*/ 35 h 67"/>
                <a:gd name="T20" fmla="*/ 12 w 75"/>
                <a:gd name="T21" fmla="*/ 33 h 67"/>
                <a:gd name="T22" fmla="*/ 23 w 75"/>
                <a:gd name="T23" fmla="*/ 13 h 67"/>
                <a:gd name="T24" fmla="*/ 50 w 75"/>
                <a:gd name="T25" fmla="*/ 13 h 67"/>
                <a:gd name="T26" fmla="*/ 63 w 75"/>
                <a:gd name="T27" fmla="*/ 33 h 67"/>
                <a:gd name="T28" fmla="*/ 60 w 75"/>
                <a:gd name="T29" fmla="*/ 35 h 67"/>
                <a:gd name="T30" fmla="*/ 58 w 75"/>
                <a:gd name="T31" fmla="*/ 58 h 67"/>
                <a:gd name="T32" fmla="*/ 45 w 75"/>
                <a:gd name="T33" fmla="*/ 64 h 67"/>
                <a:gd name="T34" fmla="*/ 43 w 75"/>
                <a:gd name="T35" fmla="*/ 60 h 67"/>
                <a:gd name="T36" fmla="*/ 35 w 75"/>
                <a:gd name="T37" fmla="*/ 62 h 67"/>
                <a:gd name="T38" fmla="*/ 36 w 75"/>
                <a:gd name="T39" fmla="*/ 67 h 67"/>
                <a:gd name="T40" fmla="*/ 49 w 75"/>
                <a:gd name="T41" fmla="*/ 67 h 67"/>
                <a:gd name="T42" fmla="*/ 59 w 75"/>
                <a:gd name="T43" fmla="*/ 61 h 67"/>
                <a:gd name="T44" fmla="*/ 69 w 75"/>
                <a:gd name="T45" fmla="*/ 61 h 67"/>
                <a:gd name="T46" fmla="*/ 75 w 75"/>
                <a:gd name="T47" fmla="*/ 48 h 67"/>
                <a:gd name="T48" fmla="*/ 5 w 75"/>
                <a:gd name="T49" fmla="*/ 40 h 67"/>
                <a:gd name="T50" fmla="*/ 3 w 75"/>
                <a:gd name="T51" fmla="*/ 48 h 67"/>
                <a:gd name="T52" fmla="*/ 8 w 75"/>
                <a:gd name="T53" fmla="*/ 58 h 67"/>
                <a:gd name="T54" fmla="*/ 14 w 75"/>
                <a:gd name="T55" fmla="*/ 38 h 67"/>
                <a:gd name="T56" fmla="*/ 38 w 75"/>
                <a:gd name="T57" fmla="*/ 64 h 67"/>
                <a:gd name="T58" fmla="*/ 42 w 75"/>
                <a:gd name="T59" fmla="*/ 63 h 67"/>
                <a:gd name="T60" fmla="*/ 38 w 75"/>
                <a:gd name="T61" fmla="*/ 64 h 67"/>
                <a:gd name="T62" fmla="*/ 70 w 75"/>
                <a:gd name="T63" fmla="*/ 56 h 67"/>
                <a:gd name="T64" fmla="*/ 72 w 75"/>
                <a:gd name="T65" fmla="*/ 48 h 67"/>
                <a:gd name="T66" fmla="*/ 67 w 75"/>
                <a:gd name="T67" fmla="*/ 58 h 67"/>
                <a:gd name="T68" fmla="*/ 67 w 75"/>
                <a:gd name="T69" fmla="*/ 56 h 67"/>
                <a:gd name="T70" fmla="*/ 61 w 75"/>
                <a:gd name="T71" fmla="*/ 55 h 67"/>
                <a:gd name="T72" fmla="*/ 67 w 75"/>
                <a:gd name="T73" fmla="*/ 38 h 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 h="67">
                  <a:moveTo>
                    <a:pt x="75" y="48"/>
                  </a:moveTo>
                  <a:cubicBezTo>
                    <a:pt x="75" y="42"/>
                    <a:pt x="73" y="36"/>
                    <a:pt x="69" y="35"/>
                  </a:cubicBezTo>
                  <a:cubicBezTo>
                    <a:pt x="69" y="35"/>
                    <a:pt x="69" y="35"/>
                    <a:pt x="69" y="35"/>
                  </a:cubicBezTo>
                  <a:cubicBezTo>
                    <a:pt x="67" y="35"/>
                    <a:pt x="67" y="35"/>
                    <a:pt x="67" y="35"/>
                  </a:cubicBezTo>
                  <a:cubicBezTo>
                    <a:pt x="67" y="33"/>
                    <a:pt x="67" y="33"/>
                    <a:pt x="67" y="33"/>
                  </a:cubicBezTo>
                  <a:cubicBezTo>
                    <a:pt x="67" y="23"/>
                    <a:pt x="63" y="15"/>
                    <a:pt x="56" y="10"/>
                  </a:cubicBezTo>
                  <a:cubicBezTo>
                    <a:pt x="56" y="8"/>
                    <a:pt x="55" y="7"/>
                    <a:pt x="54" y="7"/>
                  </a:cubicBezTo>
                  <a:cubicBezTo>
                    <a:pt x="44" y="0"/>
                    <a:pt x="31" y="0"/>
                    <a:pt x="21" y="7"/>
                  </a:cubicBezTo>
                  <a:cubicBezTo>
                    <a:pt x="20" y="7"/>
                    <a:pt x="19" y="8"/>
                    <a:pt x="19" y="10"/>
                  </a:cubicBezTo>
                  <a:cubicBezTo>
                    <a:pt x="12" y="15"/>
                    <a:pt x="8" y="23"/>
                    <a:pt x="8" y="33"/>
                  </a:cubicBezTo>
                  <a:cubicBezTo>
                    <a:pt x="8" y="35"/>
                    <a:pt x="8" y="35"/>
                    <a:pt x="8" y="35"/>
                  </a:cubicBezTo>
                  <a:cubicBezTo>
                    <a:pt x="6" y="35"/>
                    <a:pt x="6" y="35"/>
                    <a:pt x="6" y="35"/>
                  </a:cubicBezTo>
                  <a:cubicBezTo>
                    <a:pt x="6" y="35"/>
                    <a:pt x="6" y="35"/>
                    <a:pt x="6" y="35"/>
                  </a:cubicBezTo>
                  <a:cubicBezTo>
                    <a:pt x="2" y="36"/>
                    <a:pt x="0" y="42"/>
                    <a:pt x="0" y="48"/>
                  </a:cubicBezTo>
                  <a:cubicBezTo>
                    <a:pt x="0" y="54"/>
                    <a:pt x="2" y="60"/>
                    <a:pt x="6" y="61"/>
                  </a:cubicBezTo>
                  <a:cubicBezTo>
                    <a:pt x="6" y="61"/>
                    <a:pt x="6" y="61"/>
                    <a:pt x="6" y="61"/>
                  </a:cubicBezTo>
                  <a:cubicBezTo>
                    <a:pt x="15" y="61"/>
                    <a:pt x="15" y="61"/>
                    <a:pt x="15" y="61"/>
                  </a:cubicBezTo>
                  <a:cubicBezTo>
                    <a:pt x="16" y="61"/>
                    <a:pt x="17" y="60"/>
                    <a:pt x="17" y="59"/>
                  </a:cubicBezTo>
                  <a:cubicBezTo>
                    <a:pt x="17" y="37"/>
                    <a:pt x="17" y="37"/>
                    <a:pt x="17" y="37"/>
                  </a:cubicBezTo>
                  <a:cubicBezTo>
                    <a:pt x="17" y="36"/>
                    <a:pt x="16" y="35"/>
                    <a:pt x="15" y="35"/>
                  </a:cubicBezTo>
                  <a:cubicBezTo>
                    <a:pt x="12" y="35"/>
                    <a:pt x="12" y="35"/>
                    <a:pt x="12" y="35"/>
                  </a:cubicBezTo>
                  <a:cubicBezTo>
                    <a:pt x="12" y="33"/>
                    <a:pt x="12" y="33"/>
                    <a:pt x="12" y="33"/>
                  </a:cubicBezTo>
                  <a:cubicBezTo>
                    <a:pt x="12" y="25"/>
                    <a:pt x="16" y="18"/>
                    <a:pt x="22" y="13"/>
                  </a:cubicBezTo>
                  <a:cubicBezTo>
                    <a:pt x="22" y="13"/>
                    <a:pt x="22" y="13"/>
                    <a:pt x="23" y="13"/>
                  </a:cubicBezTo>
                  <a:cubicBezTo>
                    <a:pt x="23" y="13"/>
                    <a:pt x="24" y="13"/>
                    <a:pt x="25" y="13"/>
                  </a:cubicBezTo>
                  <a:cubicBezTo>
                    <a:pt x="32" y="8"/>
                    <a:pt x="43" y="8"/>
                    <a:pt x="50" y="13"/>
                  </a:cubicBezTo>
                  <a:cubicBezTo>
                    <a:pt x="51" y="13"/>
                    <a:pt x="52" y="13"/>
                    <a:pt x="53" y="13"/>
                  </a:cubicBezTo>
                  <a:cubicBezTo>
                    <a:pt x="59" y="18"/>
                    <a:pt x="63" y="25"/>
                    <a:pt x="63" y="33"/>
                  </a:cubicBezTo>
                  <a:cubicBezTo>
                    <a:pt x="63" y="35"/>
                    <a:pt x="63" y="35"/>
                    <a:pt x="63" y="35"/>
                  </a:cubicBezTo>
                  <a:cubicBezTo>
                    <a:pt x="60" y="35"/>
                    <a:pt x="60" y="35"/>
                    <a:pt x="60" y="35"/>
                  </a:cubicBezTo>
                  <a:cubicBezTo>
                    <a:pt x="59" y="35"/>
                    <a:pt x="58" y="36"/>
                    <a:pt x="58" y="37"/>
                  </a:cubicBezTo>
                  <a:cubicBezTo>
                    <a:pt x="58" y="58"/>
                    <a:pt x="58" y="58"/>
                    <a:pt x="58" y="58"/>
                  </a:cubicBezTo>
                  <a:cubicBezTo>
                    <a:pt x="49" y="64"/>
                    <a:pt x="49" y="64"/>
                    <a:pt x="49" y="64"/>
                  </a:cubicBezTo>
                  <a:cubicBezTo>
                    <a:pt x="45" y="64"/>
                    <a:pt x="45" y="64"/>
                    <a:pt x="45" y="64"/>
                  </a:cubicBezTo>
                  <a:cubicBezTo>
                    <a:pt x="45" y="62"/>
                    <a:pt x="45" y="62"/>
                    <a:pt x="45" y="62"/>
                  </a:cubicBezTo>
                  <a:cubicBezTo>
                    <a:pt x="45" y="61"/>
                    <a:pt x="44" y="60"/>
                    <a:pt x="43" y="60"/>
                  </a:cubicBezTo>
                  <a:cubicBezTo>
                    <a:pt x="36" y="60"/>
                    <a:pt x="36" y="60"/>
                    <a:pt x="36" y="60"/>
                  </a:cubicBezTo>
                  <a:cubicBezTo>
                    <a:pt x="36" y="60"/>
                    <a:pt x="35" y="61"/>
                    <a:pt x="35" y="62"/>
                  </a:cubicBezTo>
                  <a:cubicBezTo>
                    <a:pt x="35" y="65"/>
                    <a:pt x="35" y="65"/>
                    <a:pt x="35" y="65"/>
                  </a:cubicBezTo>
                  <a:cubicBezTo>
                    <a:pt x="35" y="66"/>
                    <a:pt x="36" y="67"/>
                    <a:pt x="36" y="67"/>
                  </a:cubicBezTo>
                  <a:cubicBezTo>
                    <a:pt x="43" y="67"/>
                    <a:pt x="43" y="67"/>
                    <a:pt x="43" y="67"/>
                  </a:cubicBezTo>
                  <a:cubicBezTo>
                    <a:pt x="49" y="67"/>
                    <a:pt x="49" y="67"/>
                    <a:pt x="49" y="67"/>
                  </a:cubicBezTo>
                  <a:cubicBezTo>
                    <a:pt x="49" y="67"/>
                    <a:pt x="50" y="67"/>
                    <a:pt x="50" y="67"/>
                  </a:cubicBezTo>
                  <a:cubicBezTo>
                    <a:pt x="59" y="61"/>
                    <a:pt x="59" y="61"/>
                    <a:pt x="59" y="61"/>
                  </a:cubicBezTo>
                  <a:cubicBezTo>
                    <a:pt x="59" y="61"/>
                    <a:pt x="59" y="61"/>
                    <a:pt x="60" y="61"/>
                  </a:cubicBezTo>
                  <a:cubicBezTo>
                    <a:pt x="69" y="61"/>
                    <a:pt x="69" y="61"/>
                    <a:pt x="69" y="61"/>
                  </a:cubicBezTo>
                  <a:cubicBezTo>
                    <a:pt x="69" y="61"/>
                    <a:pt x="69" y="61"/>
                    <a:pt x="69" y="61"/>
                  </a:cubicBezTo>
                  <a:cubicBezTo>
                    <a:pt x="73" y="60"/>
                    <a:pt x="75" y="54"/>
                    <a:pt x="75" y="48"/>
                  </a:cubicBezTo>
                  <a:close/>
                  <a:moveTo>
                    <a:pt x="3" y="48"/>
                  </a:moveTo>
                  <a:cubicBezTo>
                    <a:pt x="3" y="44"/>
                    <a:pt x="4" y="41"/>
                    <a:pt x="5" y="40"/>
                  </a:cubicBezTo>
                  <a:cubicBezTo>
                    <a:pt x="5" y="56"/>
                    <a:pt x="5" y="56"/>
                    <a:pt x="5" y="56"/>
                  </a:cubicBezTo>
                  <a:cubicBezTo>
                    <a:pt x="4" y="55"/>
                    <a:pt x="3" y="52"/>
                    <a:pt x="3" y="48"/>
                  </a:cubicBezTo>
                  <a:close/>
                  <a:moveTo>
                    <a:pt x="14" y="58"/>
                  </a:moveTo>
                  <a:cubicBezTo>
                    <a:pt x="8" y="58"/>
                    <a:pt x="8" y="58"/>
                    <a:pt x="8" y="58"/>
                  </a:cubicBezTo>
                  <a:cubicBezTo>
                    <a:pt x="8" y="38"/>
                    <a:pt x="8" y="38"/>
                    <a:pt x="8" y="38"/>
                  </a:cubicBezTo>
                  <a:cubicBezTo>
                    <a:pt x="14" y="38"/>
                    <a:pt x="14" y="38"/>
                    <a:pt x="14" y="38"/>
                  </a:cubicBezTo>
                  <a:lnTo>
                    <a:pt x="14" y="58"/>
                  </a:lnTo>
                  <a:close/>
                  <a:moveTo>
                    <a:pt x="38" y="64"/>
                  </a:moveTo>
                  <a:cubicBezTo>
                    <a:pt x="38" y="63"/>
                    <a:pt x="38" y="63"/>
                    <a:pt x="38" y="63"/>
                  </a:cubicBezTo>
                  <a:cubicBezTo>
                    <a:pt x="42" y="63"/>
                    <a:pt x="42" y="63"/>
                    <a:pt x="42" y="63"/>
                  </a:cubicBezTo>
                  <a:cubicBezTo>
                    <a:pt x="42" y="64"/>
                    <a:pt x="42" y="64"/>
                    <a:pt x="42" y="64"/>
                  </a:cubicBezTo>
                  <a:lnTo>
                    <a:pt x="38" y="64"/>
                  </a:lnTo>
                  <a:close/>
                  <a:moveTo>
                    <a:pt x="72" y="48"/>
                  </a:moveTo>
                  <a:cubicBezTo>
                    <a:pt x="72" y="52"/>
                    <a:pt x="71" y="55"/>
                    <a:pt x="70" y="56"/>
                  </a:cubicBezTo>
                  <a:cubicBezTo>
                    <a:pt x="70" y="40"/>
                    <a:pt x="70" y="40"/>
                    <a:pt x="70" y="40"/>
                  </a:cubicBezTo>
                  <a:cubicBezTo>
                    <a:pt x="71" y="41"/>
                    <a:pt x="72" y="44"/>
                    <a:pt x="72" y="48"/>
                  </a:cubicBezTo>
                  <a:close/>
                  <a:moveTo>
                    <a:pt x="67" y="38"/>
                  </a:moveTo>
                  <a:cubicBezTo>
                    <a:pt x="67" y="58"/>
                    <a:pt x="67" y="58"/>
                    <a:pt x="67" y="58"/>
                  </a:cubicBezTo>
                  <a:cubicBezTo>
                    <a:pt x="65" y="58"/>
                    <a:pt x="65" y="58"/>
                    <a:pt x="65" y="58"/>
                  </a:cubicBezTo>
                  <a:cubicBezTo>
                    <a:pt x="66" y="57"/>
                    <a:pt x="67" y="57"/>
                    <a:pt x="67" y="56"/>
                  </a:cubicBezTo>
                  <a:cubicBezTo>
                    <a:pt x="67" y="54"/>
                    <a:pt x="65" y="53"/>
                    <a:pt x="64" y="53"/>
                  </a:cubicBezTo>
                  <a:cubicBezTo>
                    <a:pt x="62" y="53"/>
                    <a:pt x="61" y="54"/>
                    <a:pt x="61" y="55"/>
                  </a:cubicBezTo>
                  <a:cubicBezTo>
                    <a:pt x="61" y="38"/>
                    <a:pt x="61" y="38"/>
                    <a:pt x="61" y="38"/>
                  </a:cubicBezTo>
                  <a:lnTo>
                    <a:pt x="67" y="38"/>
                  </a:lnTo>
                  <a:close/>
                </a:path>
              </a:pathLst>
            </a:custGeom>
            <a:solidFill>
              <a:schemeClr val="bg1"/>
            </a:solidFill>
            <a:ln>
              <a:noFill/>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6" name="任意多边形: 形状 30"/>
            <p:cNvSpPr/>
            <p:nvPr/>
          </p:nvSpPr>
          <p:spPr bwMode="auto">
            <a:xfrm>
              <a:off x="5547553" y="4022483"/>
              <a:ext cx="204673" cy="244545"/>
            </a:xfrm>
            <a:custGeom>
              <a:gdLst>
                <a:gd name="T0" fmla="*/ 65 w 65"/>
                <a:gd name="T1" fmla="*/ 3 h 75"/>
                <a:gd name="T2" fmla="*/ 65 w 65"/>
                <a:gd name="T3" fmla="*/ 1 h 75"/>
                <a:gd name="T4" fmla="*/ 64 w 65"/>
                <a:gd name="T5" fmla="*/ 0 h 75"/>
                <a:gd name="T6" fmla="*/ 1 w 65"/>
                <a:gd name="T7" fmla="*/ 0 h 75"/>
                <a:gd name="T8" fmla="*/ 0 w 65"/>
                <a:gd name="T9" fmla="*/ 1 h 75"/>
                <a:gd name="T10" fmla="*/ 0 w 65"/>
                <a:gd name="T11" fmla="*/ 3 h 75"/>
                <a:gd name="T12" fmla="*/ 1 w 65"/>
                <a:gd name="T13" fmla="*/ 4 h 75"/>
                <a:gd name="T14" fmla="*/ 1 w 65"/>
                <a:gd name="T15" fmla="*/ 48 h 75"/>
                <a:gd name="T16" fmla="*/ 0 w 65"/>
                <a:gd name="T17" fmla="*/ 49 h 75"/>
                <a:gd name="T18" fmla="*/ 0 w 65"/>
                <a:gd name="T19" fmla="*/ 52 h 75"/>
                <a:gd name="T20" fmla="*/ 1 w 65"/>
                <a:gd name="T21" fmla="*/ 53 h 75"/>
                <a:gd name="T22" fmla="*/ 26 w 65"/>
                <a:gd name="T23" fmla="*/ 53 h 75"/>
                <a:gd name="T24" fmla="*/ 16 w 65"/>
                <a:gd name="T25" fmla="*/ 73 h 75"/>
                <a:gd name="T26" fmla="*/ 17 w 65"/>
                <a:gd name="T27" fmla="*/ 75 h 75"/>
                <a:gd name="T28" fmla="*/ 18 w 65"/>
                <a:gd name="T29" fmla="*/ 75 h 75"/>
                <a:gd name="T30" fmla="*/ 19 w 65"/>
                <a:gd name="T31" fmla="*/ 74 h 75"/>
                <a:gd name="T32" fmla="*/ 29 w 65"/>
                <a:gd name="T33" fmla="*/ 53 h 75"/>
                <a:gd name="T34" fmla="*/ 37 w 65"/>
                <a:gd name="T35" fmla="*/ 53 h 75"/>
                <a:gd name="T36" fmla="*/ 46 w 65"/>
                <a:gd name="T37" fmla="*/ 74 h 75"/>
                <a:gd name="T38" fmla="*/ 48 w 65"/>
                <a:gd name="T39" fmla="*/ 75 h 75"/>
                <a:gd name="T40" fmla="*/ 48 w 65"/>
                <a:gd name="T41" fmla="*/ 75 h 75"/>
                <a:gd name="T42" fmla="*/ 49 w 65"/>
                <a:gd name="T43" fmla="*/ 73 h 75"/>
                <a:gd name="T44" fmla="*/ 40 w 65"/>
                <a:gd name="T45" fmla="*/ 53 h 75"/>
                <a:gd name="T46" fmla="*/ 64 w 65"/>
                <a:gd name="T47" fmla="*/ 53 h 75"/>
                <a:gd name="T48" fmla="*/ 65 w 65"/>
                <a:gd name="T49" fmla="*/ 52 h 75"/>
                <a:gd name="T50" fmla="*/ 65 w 65"/>
                <a:gd name="T51" fmla="*/ 49 h 75"/>
                <a:gd name="T52" fmla="*/ 65 w 65"/>
                <a:gd name="T53" fmla="*/ 48 h 75"/>
                <a:gd name="T54" fmla="*/ 65 w 65"/>
                <a:gd name="T55" fmla="*/ 4 h 75"/>
                <a:gd name="T56" fmla="*/ 65 w 65"/>
                <a:gd name="T57" fmla="*/ 3 h 75"/>
                <a:gd name="T58" fmla="*/ 62 w 65"/>
                <a:gd name="T59" fmla="*/ 48 h 75"/>
                <a:gd name="T60" fmla="*/ 4 w 65"/>
                <a:gd name="T61" fmla="*/ 48 h 75"/>
                <a:gd name="T62" fmla="*/ 4 w 65"/>
                <a:gd name="T63" fmla="*/ 5 h 75"/>
                <a:gd name="T64" fmla="*/ 62 w 65"/>
                <a:gd name="T65" fmla="*/ 5 h 75"/>
                <a:gd name="T66" fmla="*/ 62 w 65"/>
                <a:gd name="T67" fmla="*/ 48 h 75"/>
                <a:gd name="T68" fmla="*/ 46 w 65"/>
                <a:gd name="T69" fmla="*/ 42 h 75"/>
                <a:gd name="T70" fmla="*/ 46 w 65"/>
                <a:gd name="T71" fmla="*/ 13 h 75"/>
                <a:gd name="T72" fmla="*/ 46 w 65"/>
                <a:gd name="T73" fmla="*/ 12 h 75"/>
                <a:gd name="T74" fmla="*/ 56 w 65"/>
                <a:gd name="T75" fmla="*/ 12 h 75"/>
                <a:gd name="T76" fmla="*/ 56 w 65"/>
                <a:gd name="T77" fmla="*/ 13 h 75"/>
                <a:gd name="T78" fmla="*/ 56 w 65"/>
                <a:gd name="T79" fmla="*/ 42 h 75"/>
                <a:gd name="T80" fmla="*/ 56 w 65"/>
                <a:gd name="T81" fmla="*/ 42 h 75"/>
                <a:gd name="T82" fmla="*/ 46 w 65"/>
                <a:gd name="T83" fmla="*/ 42 h 75"/>
                <a:gd name="T84" fmla="*/ 46 w 65"/>
                <a:gd name="T85" fmla="*/ 42 h 75"/>
                <a:gd name="T86" fmla="*/ 27 w 65"/>
                <a:gd name="T87" fmla="*/ 42 h 75"/>
                <a:gd name="T88" fmla="*/ 27 w 65"/>
                <a:gd name="T89" fmla="*/ 21 h 75"/>
                <a:gd name="T90" fmla="*/ 28 w 65"/>
                <a:gd name="T91" fmla="*/ 20 h 75"/>
                <a:gd name="T92" fmla="*/ 38 w 65"/>
                <a:gd name="T93" fmla="*/ 20 h 75"/>
                <a:gd name="T94" fmla="*/ 38 w 65"/>
                <a:gd name="T95" fmla="*/ 21 h 75"/>
                <a:gd name="T96" fmla="*/ 38 w 65"/>
                <a:gd name="T97" fmla="*/ 42 h 75"/>
                <a:gd name="T98" fmla="*/ 38 w 65"/>
                <a:gd name="T99" fmla="*/ 42 h 75"/>
                <a:gd name="T100" fmla="*/ 28 w 65"/>
                <a:gd name="T101" fmla="*/ 42 h 75"/>
                <a:gd name="T102" fmla="*/ 27 w 65"/>
                <a:gd name="T103" fmla="*/ 42 h 75"/>
                <a:gd name="T104" fmla="*/ 9 w 65"/>
                <a:gd name="T105" fmla="*/ 42 h 75"/>
                <a:gd name="T106" fmla="*/ 9 w 65"/>
                <a:gd name="T107" fmla="*/ 28 h 75"/>
                <a:gd name="T108" fmla="*/ 10 w 65"/>
                <a:gd name="T109" fmla="*/ 28 h 75"/>
                <a:gd name="T110" fmla="*/ 20 w 65"/>
                <a:gd name="T111" fmla="*/ 28 h 75"/>
                <a:gd name="T112" fmla="*/ 20 w 65"/>
                <a:gd name="T113" fmla="*/ 28 h 75"/>
                <a:gd name="T114" fmla="*/ 20 w 65"/>
                <a:gd name="T115" fmla="*/ 42 h 75"/>
                <a:gd name="T116" fmla="*/ 20 w 65"/>
                <a:gd name="T117" fmla="*/ 42 h 75"/>
                <a:gd name="T118" fmla="*/ 10 w 65"/>
                <a:gd name="T119" fmla="*/ 42 h 75"/>
                <a:gd name="T120" fmla="*/ 9 w 65"/>
                <a:gd name="T121" fmla="*/ 42 h 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5" h="75">
                  <a:moveTo>
                    <a:pt x="65" y="3"/>
                  </a:moveTo>
                  <a:cubicBezTo>
                    <a:pt x="65" y="1"/>
                    <a:pt x="65" y="1"/>
                    <a:pt x="65" y="1"/>
                  </a:cubicBezTo>
                  <a:cubicBezTo>
                    <a:pt x="65" y="1"/>
                    <a:pt x="65" y="0"/>
                    <a:pt x="64" y="0"/>
                  </a:cubicBezTo>
                  <a:cubicBezTo>
                    <a:pt x="1" y="0"/>
                    <a:pt x="1" y="0"/>
                    <a:pt x="1" y="0"/>
                  </a:cubicBezTo>
                  <a:cubicBezTo>
                    <a:pt x="1" y="0"/>
                    <a:pt x="0" y="1"/>
                    <a:pt x="0" y="1"/>
                  </a:cubicBezTo>
                  <a:cubicBezTo>
                    <a:pt x="0" y="3"/>
                    <a:pt x="0" y="3"/>
                    <a:pt x="0" y="3"/>
                  </a:cubicBezTo>
                  <a:cubicBezTo>
                    <a:pt x="0" y="4"/>
                    <a:pt x="1" y="4"/>
                    <a:pt x="1" y="4"/>
                  </a:cubicBezTo>
                  <a:cubicBezTo>
                    <a:pt x="1" y="48"/>
                    <a:pt x="1" y="48"/>
                    <a:pt x="1" y="48"/>
                  </a:cubicBezTo>
                  <a:cubicBezTo>
                    <a:pt x="1" y="49"/>
                    <a:pt x="0" y="49"/>
                    <a:pt x="0" y="49"/>
                  </a:cubicBezTo>
                  <a:cubicBezTo>
                    <a:pt x="0" y="52"/>
                    <a:pt x="0" y="52"/>
                    <a:pt x="0" y="52"/>
                  </a:cubicBezTo>
                  <a:cubicBezTo>
                    <a:pt x="0" y="52"/>
                    <a:pt x="1" y="53"/>
                    <a:pt x="1" y="53"/>
                  </a:cubicBezTo>
                  <a:cubicBezTo>
                    <a:pt x="26" y="53"/>
                    <a:pt x="26" y="53"/>
                    <a:pt x="26" y="53"/>
                  </a:cubicBezTo>
                  <a:cubicBezTo>
                    <a:pt x="16" y="73"/>
                    <a:pt x="16" y="73"/>
                    <a:pt x="16" y="73"/>
                  </a:cubicBezTo>
                  <a:cubicBezTo>
                    <a:pt x="16" y="74"/>
                    <a:pt x="16" y="75"/>
                    <a:pt x="17" y="75"/>
                  </a:cubicBezTo>
                  <a:cubicBezTo>
                    <a:pt x="17" y="75"/>
                    <a:pt x="18" y="75"/>
                    <a:pt x="18" y="75"/>
                  </a:cubicBezTo>
                  <a:cubicBezTo>
                    <a:pt x="18" y="75"/>
                    <a:pt x="19" y="75"/>
                    <a:pt x="19" y="74"/>
                  </a:cubicBezTo>
                  <a:cubicBezTo>
                    <a:pt x="29" y="53"/>
                    <a:pt x="29" y="53"/>
                    <a:pt x="29" y="53"/>
                  </a:cubicBezTo>
                  <a:cubicBezTo>
                    <a:pt x="37" y="53"/>
                    <a:pt x="37" y="53"/>
                    <a:pt x="37" y="53"/>
                  </a:cubicBezTo>
                  <a:cubicBezTo>
                    <a:pt x="46" y="74"/>
                    <a:pt x="46" y="74"/>
                    <a:pt x="46" y="74"/>
                  </a:cubicBezTo>
                  <a:cubicBezTo>
                    <a:pt x="47" y="75"/>
                    <a:pt x="47" y="75"/>
                    <a:pt x="48" y="75"/>
                  </a:cubicBezTo>
                  <a:cubicBezTo>
                    <a:pt x="48" y="75"/>
                    <a:pt x="48" y="75"/>
                    <a:pt x="48" y="75"/>
                  </a:cubicBezTo>
                  <a:cubicBezTo>
                    <a:pt x="49" y="75"/>
                    <a:pt x="50" y="74"/>
                    <a:pt x="49" y="73"/>
                  </a:cubicBezTo>
                  <a:cubicBezTo>
                    <a:pt x="40" y="53"/>
                    <a:pt x="40" y="53"/>
                    <a:pt x="40" y="53"/>
                  </a:cubicBezTo>
                  <a:cubicBezTo>
                    <a:pt x="64" y="53"/>
                    <a:pt x="64" y="53"/>
                    <a:pt x="64" y="53"/>
                  </a:cubicBezTo>
                  <a:cubicBezTo>
                    <a:pt x="65" y="53"/>
                    <a:pt x="65" y="52"/>
                    <a:pt x="65" y="52"/>
                  </a:cubicBezTo>
                  <a:cubicBezTo>
                    <a:pt x="65" y="49"/>
                    <a:pt x="65" y="49"/>
                    <a:pt x="65" y="49"/>
                  </a:cubicBezTo>
                  <a:cubicBezTo>
                    <a:pt x="65" y="49"/>
                    <a:pt x="65" y="49"/>
                    <a:pt x="65" y="48"/>
                  </a:cubicBezTo>
                  <a:cubicBezTo>
                    <a:pt x="65" y="4"/>
                    <a:pt x="65" y="4"/>
                    <a:pt x="65" y="4"/>
                  </a:cubicBezTo>
                  <a:cubicBezTo>
                    <a:pt x="65" y="4"/>
                    <a:pt x="65" y="4"/>
                    <a:pt x="65" y="3"/>
                  </a:cubicBezTo>
                  <a:close/>
                  <a:moveTo>
                    <a:pt x="62" y="48"/>
                  </a:moveTo>
                  <a:cubicBezTo>
                    <a:pt x="4" y="48"/>
                    <a:pt x="4" y="48"/>
                    <a:pt x="4" y="48"/>
                  </a:cubicBezTo>
                  <a:cubicBezTo>
                    <a:pt x="4" y="5"/>
                    <a:pt x="4" y="5"/>
                    <a:pt x="4" y="5"/>
                  </a:cubicBezTo>
                  <a:cubicBezTo>
                    <a:pt x="62" y="5"/>
                    <a:pt x="62" y="5"/>
                    <a:pt x="62" y="5"/>
                  </a:cubicBezTo>
                  <a:lnTo>
                    <a:pt x="62" y="48"/>
                  </a:lnTo>
                  <a:close/>
                  <a:moveTo>
                    <a:pt x="46" y="42"/>
                  </a:moveTo>
                  <a:cubicBezTo>
                    <a:pt x="46" y="13"/>
                    <a:pt x="46" y="13"/>
                    <a:pt x="46" y="13"/>
                  </a:cubicBezTo>
                  <a:cubicBezTo>
                    <a:pt x="46" y="13"/>
                    <a:pt x="46" y="12"/>
                    <a:pt x="46" y="12"/>
                  </a:cubicBezTo>
                  <a:cubicBezTo>
                    <a:pt x="56" y="12"/>
                    <a:pt x="56" y="12"/>
                    <a:pt x="56" y="12"/>
                  </a:cubicBezTo>
                  <a:cubicBezTo>
                    <a:pt x="56" y="12"/>
                    <a:pt x="56" y="13"/>
                    <a:pt x="56" y="13"/>
                  </a:cubicBezTo>
                  <a:cubicBezTo>
                    <a:pt x="56" y="42"/>
                    <a:pt x="56" y="42"/>
                    <a:pt x="56" y="42"/>
                  </a:cubicBezTo>
                  <a:cubicBezTo>
                    <a:pt x="56" y="42"/>
                    <a:pt x="56" y="42"/>
                    <a:pt x="56" y="42"/>
                  </a:cubicBezTo>
                  <a:cubicBezTo>
                    <a:pt x="46" y="42"/>
                    <a:pt x="46" y="42"/>
                    <a:pt x="46" y="42"/>
                  </a:cubicBezTo>
                  <a:cubicBezTo>
                    <a:pt x="46" y="42"/>
                    <a:pt x="46" y="42"/>
                    <a:pt x="46" y="42"/>
                  </a:cubicBezTo>
                  <a:close/>
                  <a:moveTo>
                    <a:pt x="27" y="42"/>
                  </a:moveTo>
                  <a:cubicBezTo>
                    <a:pt x="27" y="21"/>
                    <a:pt x="27" y="21"/>
                    <a:pt x="27" y="21"/>
                  </a:cubicBezTo>
                  <a:cubicBezTo>
                    <a:pt x="27" y="20"/>
                    <a:pt x="28" y="20"/>
                    <a:pt x="28" y="20"/>
                  </a:cubicBezTo>
                  <a:cubicBezTo>
                    <a:pt x="38" y="20"/>
                    <a:pt x="38" y="20"/>
                    <a:pt x="38" y="20"/>
                  </a:cubicBezTo>
                  <a:cubicBezTo>
                    <a:pt x="38" y="20"/>
                    <a:pt x="38" y="20"/>
                    <a:pt x="38" y="21"/>
                  </a:cubicBezTo>
                  <a:cubicBezTo>
                    <a:pt x="38" y="42"/>
                    <a:pt x="38" y="42"/>
                    <a:pt x="38" y="42"/>
                  </a:cubicBezTo>
                  <a:cubicBezTo>
                    <a:pt x="38" y="42"/>
                    <a:pt x="38" y="42"/>
                    <a:pt x="38" y="42"/>
                  </a:cubicBezTo>
                  <a:cubicBezTo>
                    <a:pt x="28" y="42"/>
                    <a:pt x="28" y="42"/>
                    <a:pt x="28" y="42"/>
                  </a:cubicBezTo>
                  <a:cubicBezTo>
                    <a:pt x="28" y="42"/>
                    <a:pt x="27" y="42"/>
                    <a:pt x="27" y="42"/>
                  </a:cubicBezTo>
                  <a:close/>
                  <a:moveTo>
                    <a:pt x="9" y="42"/>
                  </a:moveTo>
                  <a:cubicBezTo>
                    <a:pt x="9" y="28"/>
                    <a:pt x="9" y="28"/>
                    <a:pt x="9" y="28"/>
                  </a:cubicBezTo>
                  <a:cubicBezTo>
                    <a:pt x="9" y="28"/>
                    <a:pt x="9" y="28"/>
                    <a:pt x="10" y="28"/>
                  </a:cubicBezTo>
                  <a:cubicBezTo>
                    <a:pt x="20" y="28"/>
                    <a:pt x="20" y="28"/>
                    <a:pt x="20" y="28"/>
                  </a:cubicBezTo>
                  <a:cubicBezTo>
                    <a:pt x="20" y="28"/>
                    <a:pt x="20" y="28"/>
                    <a:pt x="20" y="28"/>
                  </a:cubicBezTo>
                  <a:cubicBezTo>
                    <a:pt x="20" y="42"/>
                    <a:pt x="20" y="42"/>
                    <a:pt x="20" y="42"/>
                  </a:cubicBezTo>
                  <a:cubicBezTo>
                    <a:pt x="20" y="42"/>
                    <a:pt x="20" y="42"/>
                    <a:pt x="20" y="42"/>
                  </a:cubicBezTo>
                  <a:cubicBezTo>
                    <a:pt x="10" y="42"/>
                    <a:pt x="10" y="42"/>
                    <a:pt x="10" y="42"/>
                  </a:cubicBezTo>
                  <a:cubicBezTo>
                    <a:pt x="9" y="42"/>
                    <a:pt x="9" y="42"/>
                    <a:pt x="9" y="42"/>
                  </a:cubicBezTo>
                  <a:close/>
                </a:path>
              </a:pathLst>
            </a:custGeom>
            <a:solidFill>
              <a:schemeClr val="bg1"/>
            </a:solidFill>
            <a:ln>
              <a:noFill/>
            </a:ln>
          </p:spPr>
          <p:txBody>
            <a:bodyPr anchor="ctr"/>
            <a:lstStyle/>
            <a:p>
              <a:pPr algn="ctr"/>
              <a:endParaRPr sz="180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mc:Choice xmlns:p14="http://schemas.microsoft.com/office/powerpoint/2010/main" Requires="p14">
      <p:transition advClick="0" advTm="5000" p14:dur="10">
        <p:random/>
      </p:transition>
    </mc:Choice>
    <mc:Fallback>
      <p:transition advClick="0"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par>
                                <p:cTn id="11" presetID="53"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矩形 26"/>
          <p:cNvSpPr/>
          <p:nvPr/>
        </p:nvSpPr>
        <p:spPr>
          <a:xfrm>
            <a:off x="0" y="243840"/>
            <a:ext cx="388620"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65415" y="222855"/>
            <a:ext cx="1723549" cy="400110"/>
          </a:xfrm>
          <a:prstGeom prst="rect">
            <a:avLst/>
          </a:prstGeom>
          <a:noFill/>
        </p:spPr>
        <p:txBody>
          <a:bodyPr wrap="none" rtlCol="0">
            <a:spAutoFit/>
          </a:bodyPr>
          <a:lstStyle/>
          <a:p>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441960" y="243840"/>
            <a:ext cx="94266" cy="3581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Oval 5"/>
          <p:cNvSpPr>
            <a:spLocks noChangeArrowheads="1"/>
          </p:cNvSpPr>
          <p:nvPr/>
        </p:nvSpPr>
        <p:spPr bwMode="gray">
          <a:xfrm>
            <a:off x="3201232" y="1412034"/>
            <a:ext cx="2815117" cy="2814628"/>
          </a:xfrm>
          <a:prstGeom prst="ellipse">
            <a:avLst/>
          </a:prstGeom>
          <a:noFill/>
        </p:spPr>
        <p:style>
          <a:lnRef idx="2">
            <a:schemeClr val="accent2"/>
          </a:lnRef>
          <a:fillRef idx="1">
            <a:schemeClr val="lt1"/>
          </a:fillRef>
          <a:effectRef idx="0">
            <a:schemeClr val="accent2"/>
          </a:effectRef>
          <a:fontRef idx="minor">
            <a:schemeClr val="dk1"/>
          </a:fontRef>
        </p:style>
        <p:txBody>
          <a:bodyPr lIns="60936" tIns="59245" rIns="60936" bIns="59245" anchor="ctr" anchorCtr="1"/>
          <a:lstStyle/>
          <a:p>
            <a:endParaRPr lang="zh-CN" altLang="en-US" sz="2700">
              <a:solidFill>
                <a:schemeClr val="bg1"/>
              </a:solidFill>
              <a:latin typeface="微软雅黑" panose="020b0503020204020204" pitchFamily="34" charset="-122"/>
              <a:ea typeface="微软雅黑" panose="020b0503020204020204" pitchFamily="34" charset="-122"/>
            </a:endParaRPr>
          </a:p>
        </p:txBody>
      </p:sp>
      <p:sp>
        <p:nvSpPr>
          <p:cNvPr id="6" name="Oval 5"/>
          <p:cNvSpPr>
            <a:spLocks noChangeArrowheads="1"/>
          </p:cNvSpPr>
          <p:nvPr/>
        </p:nvSpPr>
        <p:spPr bwMode="gray">
          <a:xfrm>
            <a:off x="3737196" y="1967912"/>
            <a:ext cx="1726830" cy="172653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lIns="60936" tIns="59245" rIns="60936" bIns="59245" anchor="ctr" anchorCtr="1"/>
          <a:lstStyle/>
          <a:p>
            <a:endParaRPr lang="zh-CN" altLang="en-US" sz="270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rcRect l="36999" t="40546" r="46770" b="29727"/>
          <a:stretch>
            <a:fillRect/>
          </a:stretch>
        </p:blipFill>
        <p:spPr>
          <a:xfrm>
            <a:off x="4032601" y="2257917"/>
            <a:ext cx="1081421" cy="1091929"/>
          </a:xfrm>
          <a:prstGeom prst="rect">
            <a:avLst/>
          </a:prstGeom>
        </p:spPr>
      </p:pic>
      <p:sp>
        <p:nvSpPr>
          <p:cNvPr id="8" name="Oval 5"/>
          <p:cNvSpPr>
            <a:spLocks noChangeArrowheads="1"/>
          </p:cNvSpPr>
          <p:nvPr/>
        </p:nvSpPr>
        <p:spPr bwMode="gray">
          <a:xfrm>
            <a:off x="3165386" y="1346083"/>
            <a:ext cx="874504" cy="874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03" tIns="44433" rIns="45703" bIns="44433" anchor="ctr" anchorCtr="1"/>
          <a:lstStyle/>
          <a:p>
            <a:r>
              <a:rPr lang="zh-CN" altLang="en-US" sz="2000">
                <a:solidFill>
                  <a:schemeClr val="bg1"/>
                </a:solidFill>
                <a:latin typeface="微软雅黑" panose="020b0503020204020204" pitchFamily="34" charset="-122"/>
                <a:ea typeface="微软雅黑" panose="020b0503020204020204" pitchFamily="34" charset="-122"/>
              </a:rPr>
              <a:t>标题</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9" name="Oval 5"/>
          <p:cNvSpPr>
            <a:spLocks noChangeArrowheads="1"/>
          </p:cNvSpPr>
          <p:nvPr/>
        </p:nvSpPr>
        <p:spPr bwMode="gray">
          <a:xfrm>
            <a:off x="3130092" y="3355594"/>
            <a:ext cx="874504" cy="874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03" tIns="44433" rIns="45703" bIns="44433" anchor="ctr" anchorCtr="1"/>
          <a:lstStyle/>
          <a:p>
            <a:r>
              <a:rPr lang="zh-CN" altLang="en-US" sz="2000">
                <a:solidFill>
                  <a:schemeClr val="bg1"/>
                </a:solidFill>
                <a:latin typeface="微软雅黑" panose="020b0503020204020204" pitchFamily="34" charset="-122"/>
                <a:ea typeface="微软雅黑" panose="020b0503020204020204" pitchFamily="34" charset="-122"/>
              </a:rPr>
              <a:t>标题</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0" name="Oval 5"/>
          <p:cNvSpPr>
            <a:spLocks noChangeArrowheads="1"/>
          </p:cNvSpPr>
          <p:nvPr/>
        </p:nvSpPr>
        <p:spPr bwMode="gray">
          <a:xfrm>
            <a:off x="5169968" y="3350816"/>
            <a:ext cx="874504" cy="874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03" tIns="44433" rIns="45703" bIns="44433" anchor="ctr" anchorCtr="1"/>
          <a:lstStyle/>
          <a:p>
            <a:r>
              <a:rPr lang="zh-CN" altLang="en-US" sz="2000">
                <a:solidFill>
                  <a:schemeClr val="bg1"/>
                </a:solidFill>
                <a:latin typeface="微软雅黑" panose="020b0503020204020204" pitchFamily="34" charset="-122"/>
                <a:ea typeface="微软雅黑" panose="020b0503020204020204" pitchFamily="34" charset="-122"/>
              </a:rPr>
              <a:t>标题</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1" name="Oval 5"/>
          <p:cNvSpPr>
            <a:spLocks noChangeArrowheads="1"/>
          </p:cNvSpPr>
          <p:nvPr/>
        </p:nvSpPr>
        <p:spPr bwMode="gray">
          <a:xfrm>
            <a:off x="5169968" y="1379591"/>
            <a:ext cx="874504" cy="87462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45703" tIns="44433" rIns="45703" bIns="44433" anchor="ctr" anchorCtr="1"/>
          <a:lstStyle/>
          <a:p>
            <a:r>
              <a:rPr lang="zh-CN" altLang="en-US" sz="2000">
                <a:solidFill>
                  <a:schemeClr val="bg1"/>
                </a:solidFill>
                <a:latin typeface="微软雅黑" panose="020b0503020204020204" pitchFamily="34" charset="-122"/>
                <a:ea typeface="微软雅黑" panose="020b0503020204020204" pitchFamily="34" charset="-122"/>
              </a:rPr>
              <a:t>标题</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2" name="矩形 11"/>
          <p:cNvSpPr>
            <a:spLocks noChangeArrowheads="1"/>
          </p:cNvSpPr>
          <p:nvPr/>
        </p:nvSpPr>
        <p:spPr bwMode="auto">
          <a:xfrm>
            <a:off x="1711598" y="1409513"/>
            <a:ext cx="1164633" cy="334803"/>
          </a:xfrm>
          <a:prstGeom prst="rect">
            <a:avLst/>
          </a:prstGeom>
          <a:noFill/>
          <a:ln w="9525">
            <a:noFill/>
            <a:miter lim="800000"/>
          </a:ln>
        </p:spPr>
        <p:txBody>
          <a:bodyPr lIns="68547" tIns="34274" rIns="68547" bIns="34274">
            <a:spAutoFit/>
          </a:bodyPr>
          <a:lstStyle/>
          <a:p>
            <a:pPr algn="ctr"/>
            <a:r>
              <a:rPr lang="zh-CN" altLang="en-US" sz="1700" b="1">
                <a:solidFill>
                  <a:srgbClr val="404040"/>
                </a:solidFill>
                <a:latin typeface="微软雅黑" panose="020b0503020204020204" pitchFamily="34" charset="-122"/>
                <a:ea typeface="微软雅黑" panose="020b0503020204020204" pitchFamily="34" charset="-122"/>
              </a:rPr>
              <a:t>添加标题</a:t>
            </a:r>
            <a:endParaRPr lang="en-US" altLang="zh-CN" sz="1700" b="1">
              <a:solidFill>
                <a:srgbClr val="404040"/>
              </a:solidFill>
              <a:latin typeface="微软雅黑" panose="020b0503020204020204" pitchFamily="34" charset="-122"/>
              <a:ea typeface="微软雅黑" panose="020b0503020204020204" pitchFamily="34" charset="-122"/>
            </a:endParaRPr>
          </a:p>
        </p:txBody>
      </p:sp>
      <p:sp>
        <p:nvSpPr>
          <p:cNvPr id="13" name="矩形 47"/>
          <p:cNvSpPr>
            <a:spLocks noChangeArrowheads="1"/>
          </p:cNvSpPr>
          <p:nvPr/>
        </p:nvSpPr>
        <p:spPr bwMode="auto">
          <a:xfrm>
            <a:off x="1111498" y="1725126"/>
            <a:ext cx="2021030" cy="440601"/>
          </a:xfrm>
          <a:prstGeom prst="rect">
            <a:avLst/>
          </a:prstGeom>
          <a:noFill/>
          <a:ln>
            <a:noFill/>
          </a:ln>
        </p:spPr>
        <p:txBody>
          <a:bodyPr wrap="square" lIns="68547" tIns="34274" rIns="68547"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a:lnSpc>
                <a:spcPct val="120000"/>
              </a:lnSpc>
              <a:spcBef>
                <a:spcPct val="0"/>
              </a:spcBef>
              <a:buNone/>
              <a:defRPr/>
            </a:pPr>
            <a:r>
              <a:rPr lang="zh-CN" altLang="en-US" sz="105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050">
              <a:solidFill>
                <a:schemeClr val="tx1">
                  <a:lumMod val="65000"/>
                  <a:lumOff val="35000"/>
                </a:schemeClr>
              </a:solidFill>
              <a:sym typeface="微软雅黑" panose="020b0503020204020204" pitchFamily="34" charset="-122"/>
            </a:endParaRPr>
          </a:p>
        </p:txBody>
      </p:sp>
      <p:sp>
        <p:nvSpPr>
          <p:cNvPr id="14" name="矩形 13"/>
          <p:cNvSpPr>
            <a:spLocks noChangeArrowheads="1"/>
          </p:cNvSpPr>
          <p:nvPr/>
        </p:nvSpPr>
        <p:spPr bwMode="auto">
          <a:xfrm>
            <a:off x="1640271" y="3535466"/>
            <a:ext cx="1164633" cy="334803"/>
          </a:xfrm>
          <a:prstGeom prst="rect">
            <a:avLst/>
          </a:prstGeom>
          <a:noFill/>
          <a:ln w="9525">
            <a:noFill/>
            <a:miter lim="800000"/>
          </a:ln>
        </p:spPr>
        <p:txBody>
          <a:bodyPr lIns="68547" tIns="34274" rIns="68547" bIns="34274">
            <a:spAutoFit/>
          </a:bodyPr>
          <a:lstStyle/>
          <a:p>
            <a:pPr algn="ctr"/>
            <a:r>
              <a:rPr lang="zh-CN" altLang="en-US" sz="1700" b="1">
                <a:solidFill>
                  <a:srgbClr val="404040"/>
                </a:solidFill>
                <a:latin typeface="微软雅黑" panose="020b0503020204020204" pitchFamily="34" charset="-122"/>
                <a:ea typeface="微软雅黑" panose="020b0503020204020204" pitchFamily="34" charset="-122"/>
              </a:rPr>
              <a:t>添加标题</a:t>
            </a:r>
            <a:endParaRPr lang="en-US" altLang="zh-CN" sz="1700" b="1">
              <a:solidFill>
                <a:srgbClr val="404040"/>
              </a:solidFill>
              <a:latin typeface="微软雅黑" panose="020b0503020204020204" pitchFamily="34" charset="-122"/>
              <a:ea typeface="微软雅黑" panose="020b0503020204020204" pitchFamily="34" charset="-122"/>
            </a:endParaRPr>
          </a:p>
        </p:txBody>
      </p:sp>
      <p:sp>
        <p:nvSpPr>
          <p:cNvPr id="15" name="矩形 47"/>
          <p:cNvSpPr>
            <a:spLocks noChangeArrowheads="1"/>
          </p:cNvSpPr>
          <p:nvPr/>
        </p:nvSpPr>
        <p:spPr bwMode="auto">
          <a:xfrm>
            <a:off x="1040172" y="3851079"/>
            <a:ext cx="2021030" cy="440601"/>
          </a:xfrm>
          <a:prstGeom prst="rect">
            <a:avLst/>
          </a:prstGeom>
          <a:noFill/>
          <a:ln>
            <a:noFill/>
          </a:ln>
        </p:spPr>
        <p:txBody>
          <a:bodyPr wrap="square" lIns="68547" tIns="34274" rIns="68547"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a:lnSpc>
                <a:spcPct val="120000"/>
              </a:lnSpc>
              <a:spcBef>
                <a:spcPct val="0"/>
              </a:spcBef>
              <a:buNone/>
              <a:defRPr/>
            </a:pPr>
            <a:r>
              <a:rPr lang="zh-CN" altLang="en-US" sz="105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050">
              <a:solidFill>
                <a:schemeClr val="tx1">
                  <a:lumMod val="65000"/>
                  <a:lumOff val="35000"/>
                </a:schemeClr>
              </a:solidFill>
              <a:sym typeface="微软雅黑" panose="020b0503020204020204" pitchFamily="34" charset="-122"/>
            </a:endParaRPr>
          </a:p>
        </p:txBody>
      </p:sp>
      <p:sp>
        <p:nvSpPr>
          <p:cNvPr id="16" name="矩形 15"/>
          <p:cNvSpPr>
            <a:spLocks noChangeArrowheads="1"/>
          </p:cNvSpPr>
          <p:nvPr/>
        </p:nvSpPr>
        <p:spPr bwMode="auto">
          <a:xfrm>
            <a:off x="6600492" y="1412033"/>
            <a:ext cx="1164633" cy="334803"/>
          </a:xfrm>
          <a:prstGeom prst="rect">
            <a:avLst/>
          </a:prstGeom>
          <a:noFill/>
          <a:ln w="9525">
            <a:noFill/>
            <a:miter lim="800000"/>
          </a:ln>
        </p:spPr>
        <p:txBody>
          <a:bodyPr lIns="68547" tIns="34274" rIns="68547" bIns="34274">
            <a:spAutoFit/>
          </a:bodyPr>
          <a:lstStyle/>
          <a:p>
            <a:r>
              <a:rPr lang="zh-CN" altLang="en-US" sz="1700" b="1">
                <a:solidFill>
                  <a:srgbClr val="404040"/>
                </a:solidFill>
                <a:latin typeface="微软雅黑" panose="020b0503020204020204" pitchFamily="34" charset="-122"/>
                <a:ea typeface="微软雅黑" panose="020b0503020204020204" pitchFamily="34" charset="-122"/>
              </a:rPr>
              <a:t>添加标题</a:t>
            </a:r>
            <a:endParaRPr lang="en-US" altLang="zh-CN" sz="1700" b="1">
              <a:solidFill>
                <a:srgbClr val="404040"/>
              </a:solidFill>
              <a:latin typeface="微软雅黑" panose="020b0503020204020204" pitchFamily="34" charset="-122"/>
              <a:ea typeface="微软雅黑" panose="020b0503020204020204" pitchFamily="34" charset="-122"/>
            </a:endParaRPr>
          </a:p>
        </p:txBody>
      </p:sp>
      <p:sp>
        <p:nvSpPr>
          <p:cNvPr id="17" name="矩形 47"/>
          <p:cNvSpPr>
            <a:spLocks noChangeArrowheads="1"/>
          </p:cNvSpPr>
          <p:nvPr/>
        </p:nvSpPr>
        <p:spPr bwMode="auto">
          <a:xfrm>
            <a:off x="6179662" y="1695489"/>
            <a:ext cx="2049161" cy="440601"/>
          </a:xfrm>
          <a:prstGeom prst="rect">
            <a:avLst/>
          </a:prstGeom>
          <a:noFill/>
          <a:ln>
            <a:noFill/>
          </a:ln>
        </p:spPr>
        <p:txBody>
          <a:bodyPr wrap="square" lIns="68547" tIns="34274" rIns="68547"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a:lnSpc>
                <a:spcPct val="120000"/>
              </a:lnSpc>
              <a:spcBef>
                <a:spcPct val="0"/>
              </a:spcBef>
              <a:buNone/>
              <a:defRPr/>
            </a:pPr>
            <a:r>
              <a:rPr lang="zh-CN" altLang="en-US" sz="105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050">
              <a:solidFill>
                <a:schemeClr val="tx1">
                  <a:lumMod val="65000"/>
                  <a:lumOff val="35000"/>
                </a:schemeClr>
              </a:solidFill>
              <a:sym typeface="微软雅黑" panose="020b0503020204020204" pitchFamily="34" charset="-122"/>
            </a:endParaRPr>
          </a:p>
        </p:txBody>
      </p:sp>
      <p:sp>
        <p:nvSpPr>
          <p:cNvPr id="18" name="矩形 17"/>
          <p:cNvSpPr>
            <a:spLocks noChangeArrowheads="1"/>
          </p:cNvSpPr>
          <p:nvPr/>
        </p:nvSpPr>
        <p:spPr bwMode="auto">
          <a:xfrm>
            <a:off x="6779764" y="3407165"/>
            <a:ext cx="1164633" cy="334803"/>
          </a:xfrm>
          <a:prstGeom prst="rect">
            <a:avLst/>
          </a:prstGeom>
          <a:noFill/>
          <a:ln w="9525">
            <a:noFill/>
            <a:miter lim="800000"/>
          </a:ln>
        </p:spPr>
        <p:txBody>
          <a:bodyPr lIns="68547" tIns="34274" rIns="68547" bIns="34274">
            <a:spAutoFit/>
          </a:bodyPr>
          <a:lstStyle/>
          <a:p>
            <a:r>
              <a:rPr lang="zh-CN" altLang="en-US" sz="1700" b="1">
                <a:solidFill>
                  <a:srgbClr val="404040"/>
                </a:solidFill>
                <a:latin typeface="微软雅黑" panose="020b0503020204020204" pitchFamily="34" charset="-122"/>
                <a:ea typeface="微软雅黑" panose="020b0503020204020204" pitchFamily="34" charset="-122"/>
              </a:rPr>
              <a:t>添加标题</a:t>
            </a:r>
            <a:endParaRPr lang="en-US" altLang="zh-CN" sz="1700" b="1">
              <a:solidFill>
                <a:srgbClr val="404040"/>
              </a:solidFill>
              <a:latin typeface="微软雅黑" panose="020b0503020204020204" pitchFamily="34" charset="-122"/>
              <a:ea typeface="微软雅黑" panose="020b0503020204020204" pitchFamily="34" charset="-122"/>
            </a:endParaRPr>
          </a:p>
        </p:txBody>
      </p:sp>
      <p:sp>
        <p:nvSpPr>
          <p:cNvPr id="19" name="矩形 47"/>
          <p:cNvSpPr>
            <a:spLocks noChangeArrowheads="1"/>
          </p:cNvSpPr>
          <p:nvPr/>
        </p:nvSpPr>
        <p:spPr bwMode="auto">
          <a:xfrm>
            <a:off x="6179662" y="3722777"/>
            <a:ext cx="2049161" cy="440601"/>
          </a:xfrm>
          <a:prstGeom prst="rect">
            <a:avLst/>
          </a:prstGeom>
          <a:noFill/>
          <a:ln>
            <a:noFill/>
          </a:ln>
        </p:spPr>
        <p:txBody>
          <a:bodyPr wrap="square" lIns="68547" tIns="34274" rIns="68547" bIns="34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685800">
              <a:lnSpc>
                <a:spcPct val="120000"/>
              </a:lnSpc>
              <a:spcBef>
                <a:spcPct val="0"/>
              </a:spcBef>
              <a:buNone/>
              <a:defRPr/>
            </a:pPr>
            <a:r>
              <a:rPr lang="zh-CN" altLang="en-US" sz="105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050">
              <a:solidFill>
                <a:schemeClr val="tx1">
                  <a:lumMod val="65000"/>
                  <a:lumOff val="35000"/>
                </a:schemeClr>
              </a:solidFill>
              <a:sym typeface="微软雅黑" panose="020b0503020204020204" pitchFamily="34" charset="-122"/>
            </a:endParaRPr>
          </a:p>
        </p:txBody>
      </p:sp>
    </p:spTree>
  </p:cSld>
  <p:clrMapOvr>
    <a:masterClrMapping/>
  </p:clrMapOvr>
  <mc:AlternateContent>
    <mc:Choice xmlns:p14="http://schemas.microsoft.com/office/powerpoint/2010/main" Requires="p14">
      <p:transition advClick="0" advTm="5000" p14:dur="10">
        <p:random/>
      </p:transition>
    </mc:Choice>
    <mc:Fallback>
      <p:transition advClick="0"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nodeType="afterGroup">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nodeType="afterGroup">
                            <p:stCondLst>
                              <p:cond delay="1500"/>
                            </p:stCondLst>
                            <p:childTnLst>
                              <p:par>
                                <p:cTn id="21" presetID="14"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par>
                          <p:cTn id="24" fill="hold" nodeType="afterGroup">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par>
                          <p:cTn id="28" fill="hold" nodeType="afterGroup">
                            <p:stCondLst>
                              <p:cond delay="250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par>
                          <p:cTn id="32" fill="hold" nodeType="afterGroup">
                            <p:stCondLst>
                              <p:cond delay="3000"/>
                            </p:stCondLst>
                            <p:childTnLst>
                              <p:par>
                                <p:cTn id="33" presetID="14" presetClass="entr" presetSubtype="1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par>
                                <p:cTn id="36" presetID="14" presetClass="entr" presetSubtype="10" fill="hold" grpId="0" nodeType="withEffect">
                                  <p:stCondLst>
                                    <p:cond delay="750"/>
                                  </p:stCondLst>
                                  <p:childTnLst>
                                    <p:set>
                                      <p:cBhvr>
                                        <p:cTn id="37" dur="1" fill="hold">
                                          <p:stCondLst>
                                            <p:cond delay="0"/>
                                          </p:stCondLst>
                                        </p:cTn>
                                        <p:tgtEl>
                                          <p:spTgt spid="12"/>
                                        </p:tgtEl>
                                        <p:attrNameLst>
                                          <p:attrName>style.visibility</p:attrName>
                                        </p:attrNameLst>
                                      </p:cBhvr>
                                      <p:to>
                                        <p:strVal val="visible"/>
                                      </p:to>
                                    </p:set>
                                    <p:animEffect transition="in" filter="randombar(horizontal)">
                                      <p:cBhvr>
                                        <p:cTn id="38" dur="400"/>
                                        <p:tgtEl>
                                          <p:spTgt spid="12"/>
                                        </p:tgtEl>
                                      </p:cBhvr>
                                    </p:animEffect>
                                  </p:childTnLst>
                                </p:cTn>
                              </p:par>
                              <p:par>
                                <p:cTn id="39" presetID="14" presetClass="entr" presetSubtype="10" fill="hold" grpId="0" nodeType="withEffect">
                                  <p:stCondLst>
                                    <p:cond delay="75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400"/>
                                        <p:tgtEl>
                                          <p:spTgt spid="13"/>
                                        </p:tgtEl>
                                      </p:cBhvr>
                                    </p:animEffect>
                                  </p:childTnLst>
                                </p:cTn>
                              </p:par>
                              <p:par>
                                <p:cTn id="42" presetID="14" presetClass="entr" presetSubtype="10" fill="hold" grpId="0" nodeType="withEffect">
                                  <p:stCondLst>
                                    <p:cond delay="750"/>
                                  </p:stCondLst>
                                  <p:childTnLst>
                                    <p:set>
                                      <p:cBhvr>
                                        <p:cTn id="43" dur="1" fill="hold">
                                          <p:stCondLst>
                                            <p:cond delay="0"/>
                                          </p:stCondLst>
                                        </p:cTn>
                                        <p:tgtEl>
                                          <p:spTgt spid="14"/>
                                        </p:tgtEl>
                                        <p:attrNameLst>
                                          <p:attrName>style.visibility</p:attrName>
                                        </p:attrNameLst>
                                      </p:cBhvr>
                                      <p:to>
                                        <p:strVal val="visible"/>
                                      </p:to>
                                    </p:set>
                                    <p:animEffect transition="in" filter="randombar(horizontal)">
                                      <p:cBhvr>
                                        <p:cTn id="44" dur="400"/>
                                        <p:tgtEl>
                                          <p:spTgt spid="14"/>
                                        </p:tgtEl>
                                      </p:cBhvr>
                                    </p:animEffect>
                                  </p:childTnLst>
                                </p:cTn>
                              </p:par>
                              <p:par>
                                <p:cTn id="45" presetID="14" presetClass="entr" presetSubtype="10" fill="hold" grpId="0" nodeType="withEffect">
                                  <p:stCondLst>
                                    <p:cond delay="75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400"/>
                                        <p:tgtEl>
                                          <p:spTgt spid="15"/>
                                        </p:tgtEl>
                                      </p:cBhvr>
                                    </p:animEffect>
                                  </p:childTnLst>
                                </p:cTn>
                              </p:par>
                              <p:par>
                                <p:cTn id="48" presetID="14" presetClass="entr" presetSubtype="10" fill="hold" grpId="0" nodeType="withEffect">
                                  <p:stCondLst>
                                    <p:cond delay="750"/>
                                  </p:stCondLst>
                                  <p:childTnLst>
                                    <p:set>
                                      <p:cBhvr>
                                        <p:cTn id="49" dur="1" fill="hold">
                                          <p:stCondLst>
                                            <p:cond delay="0"/>
                                          </p:stCondLst>
                                        </p:cTn>
                                        <p:tgtEl>
                                          <p:spTgt spid="16"/>
                                        </p:tgtEl>
                                        <p:attrNameLst>
                                          <p:attrName>style.visibility</p:attrName>
                                        </p:attrNameLst>
                                      </p:cBhvr>
                                      <p:to>
                                        <p:strVal val="visible"/>
                                      </p:to>
                                    </p:set>
                                    <p:animEffect transition="in" filter="randombar(horizontal)">
                                      <p:cBhvr>
                                        <p:cTn id="50" dur="400"/>
                                        <p:tgtEl>
                                          <p:spTgt spid="16"/>
                                        </p:tgtEl>
                                      </p:cBhvr>
                                    </p:animEffect>
                                  </p:childTnLst>
                                </p:cTn>
                              </p:par>
                              <p:par>
                                <p:cTn id="51" presetID="14" presetClass="entr" presetSubtype="10" fill="hold" grpId="0" nodeType="withEffect">
                                  <p:stCondLst>
                                    <p:cond delay="750"/>
                                  </p:stCondLst>
                                  <p:childTnLst>
                                    <p:set>
                                      <p:cBhvr>
                                        <p:cTn id="52" dur="1" fill="hold">
                                          <p:stCondLst>
                                            <p:cond delay="0"/>
                                          </p:stCondLst>
                                        </p:cTn>
                                        <p:tgtEl>
                                          <p:spTgt spid="17"/>
                                        </p:tgtEl>
                                        <p:attrNameLst>
                                          <p:attrName>style.visibility</p:attrName>
                                        </p:attrNameLst>
                                      </p:cBhvr>
                                      <p:to>
                                        <p:strVal val="visible"/>
                                      </p:to>
                                    </p:set>
                                    <p:animEffect transition="in" filter="randombar(horizontal)">
                                      <p:cBhvr>
                                        <p:cTn id="53" dur="400"/>
                                        <p:tgtEl>
                                          <p:spTgt spid="17"/>
                                        </p:tgtEl>
                                      </p:cBhvr>
                                    </p:animEffect>
                                  </p:childTnLst>
                                </p:cTn>
                              </p:par>
                              <p:par>
                                <p:cTn id="54" presetID="14" presetClass="entr" presetSubtype="10" fill="hold" grpId="0" nodeType="withEffect">
                                  <p:stCondLst>
                                    <p:cond delay="750"/>
                                  </p:stCondLst>
                                  <p:childTnLst>
                                    <p:set>
                                      <p:cBhvr>
                                        <p:cTn id="55" dur="1" fill="hold">
                                          <p:stCondLst>
                                            <p:cond delay="0"/>
                                          </p:stCondLst>
                                        </p:cTn>
                                        <p:tgtEl>
                                          <p:spTgt spid="18"/>
                                        </p:tgtEl>
                                        <p:attrNameLst>
                                          <p:attrName>style.visibility</p:attrName>
                                        </p:attrNameLst>
                                      </p:cBhvr>
                                      <p:to>
                                        <p:strVal val="visible"/>
                                      </p:to>
                                    </p:set>
                                    <p:animEffect transition="in" filter="randombar(horizontal)">
                                      <p:cBhvr>
                                        <p:cTn id="56" dur="400"/>
                                        <p:tgtEl>
                                          <p:spTgt spid="18"/>
                                        </p:tgtEl>
                                      </p:cBhvr>
                                    </p:animEffect>
                                  </p:childTnLst>
                                </p:cTn>
                              </p:par>
                              <p:par>
                                <p:cTn id="57" presetID="14" presetClass="entr" presetSubtype="10" fill="hold" grpId="0" nodeType="withEffect">
                                  <p:stCondLst>
                                    <p:cond delay="750"/>
                                  </p:stCondLst>
                                  <p:childTnLst>
                                    <p:set>
                                      <p:cBhvr>
                                        <p:cTn id="58" dur="1" fill="hold">
                                          <p:stCondLst>
                                            <p:cond delay="0"/>
                                          </p:stCondLst>
                                        </p:cTn>
                                        <p:tgtEl>
                                          <p:spTgt spid="19"/>
                                        </p:tgtEl>
                                        <p:attrNameLst>
                                          <p:attrName>style.visibility</p:attrName>
                                        </p:attrNameLst>
                                      </p:cBhvr>
                                      <p:to>
                                        <p:strVal val="visible"/>
                                      </p:to>
                                    </p:set>
                                    <p:animEffect transition="in" filter="randombar(horizontal)">
                                      <p:cBhvr>
                                        <p:cTn id="59" dur="4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2" name="Isosceles Triangle 121"/>
          <p:cNvSpPr/>
          <p:nvPr/>
        </p:nvSpPr>
        <p:spPr>
          <a:xfrm rot="18000000">
            <a:off x="6702698" y="1577390"/>
            <a:ext cx="347215" cy="29930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algn="ctr"/>
            <a:endParaRPr lang="en-US"/>
          </a:p>
        </p:txBody>
      </p:sp>
      <p:sp>
        <p:nvSpPr>
          <p:cNvPr id="63" name="文本框 62"/>
          <p:cNvSpPr txBox="1"/>
          <p:nvPr/>
        </p:nvSpPr>
        <p:spPr>
          <a:xfrm>
            <a:off x="3997283" y="1463778"/>
            <a:ext cx="2846465" cy="707886"/>
          </a:xfrm>
          <a:prstGeom prst="rect">
            <a:avLst/>
          </a:prstGeom>
          <a:noFill/>
        </p:spPr>
        <p:txBody>
          <a:bodyPr wrap="square" rtlCol="0">
            <a:spAutoFit/>
          </a:bodyPr>
          <a:lstStyle/>
          <a:p>
            <a:r>
              <a:rPr lang="en-US" altLang="zh-CN" sz="4000" b="1">
                <a:solidFill>
                  <a:schemeClr val="tx1">
                    <a:lumMod val="95000"/>
                    <a:lumOff val="5000"/>
                  </a:schemeClr>
                </a:solidFill>
                <a:latin typeface="华文细黑" panose="02010600040101010101" pitchFamily="2" charset="-122"/>
                <a:ea typeface="华文细黑" panose="02010600040101010101" pitchFamily="2" charset="-122"/>
                <a:cs typeface="+mn-ea"/>
                <a:sym typeface="+mn-lt"/>
              </a:rPr>
              <a:t>Part Two</a:t>
            </a:r>
            <a:endParaRPr lang="zh-CN" altLang="en-US" sz="4000" b="1">
              <a:solidFill>
                <a:schemeClr val="tx1">
                  <a:lumMod val="95000"/>
                  <a:lumOff val="5000"/>
                </a:schemeClr>
              </a:solidFill>
              <a:latin typeface="华文细黑" panose="02010600040101010101" pitchFamily="2" charset="-122"/>
              <a:ea typeface="华文细黑" panose="02010600040101010101" pitchFamily="2" charset="-122"/>
              <a:cs typeface="+mn-ea"/>
              <a:sym typeface="+mn-lt"/>
            </a:endParaRPr>
          </a:p>
        </p:txBody>
      </p:sp>
      <p:sp>
        <p:nvSpPr>
          <p:cNvPr id="64" name="矩形 63"/>
          <p:cNvSpPr/>
          <p:nvPr/>
        </p:nvSpPr>
        <p:spPr>
          <a:xfrm>
            <a:off x="4140002" y="2183123"/>
            <a:ext cx="3308548" cy="553998"/>
          </a:xfrm>
          <a:prstGeom prst="rect">
            <a:avLst/>
          </a:prstGeom>
        </p:spPr>
        <p:txBody>
          <a:bodyPr wrap="square" lIns="0" tIns="0" rIns="0" bIns="0">
            <a:spAutoFit/>
          </a:bodyPr>
          <a:lstStyle/>
          <a:p>
            <a:pPr>
              <a:buFont typeface="Arial" panose="020b0604020202020204" pitchFamily="34" charset="0"/>
              <a:buNone/>
            </a:pPr>
            <a:r>
              <a:rPr lang="zh-CN" altLang="en-US" sz="3600" b="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添加标题内容</a:t>
            </a:r>
            <a:endParaRPr lang="en-US" altLang="zh-CN" sz="3600" b="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65" name="TextBox 11"/>
          <p:cNvSpPr txBox="1"/>
          <p:nvPr/>
        </p:nvSpPr>
        <p:spPr>
          <a:xfrm>
            <a:off x="3967361" y="2882745"/>
            <a:ext cx="2346390" cy="276999"/>
          </a:xfrm>
          <a:prstGeom prst="rect">
            <a:avLst/>
          </a:prstGeom>
          <a:noFill/>
        </p:spPr>
        <p:txBody>
          <a:bodyPr wrap="square" rtlCol="0">
            <a:spAutoFit/>
          </a:bodyPr>
          <a:lstStyle/>
          <a:p>
            <a:pPr marL="171450" lvl="1" indent="-171450">
              <a:buFont typeface="Wingdings" panose="05000000000000000000" pitchFamily="2" charset="2"/>
              <a:buChar char="ü"/>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2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66" name="TextBox 11"/>
          <p:cNvSpPr txBox="1"/>
          <p:nvPr/>
        </p:nvSpPr>
        <p:spPr>
          <a:xfrm>
            <a:off x="5844024" y="2882745"/>
            <a:ext cx="2346390" cy="276999"/>
          </a:xfrm>
          <a:prstGeom prst="rect">
            <a:avLst/>
          </a:prstGeom>
          <a:noFill/>
        </p:spPr>
        <p:txBody>
          <a:bodyPr wrap="square" rtlCol="0">
            <a:spAutoFit/>
          </a:bodyPr>
          <a:lstStyle/>
          <a:p>
            <a:pPr marL="171450" lvl="1" indent="-171450">
              <a:buFont typeface="Wingdings" panose="05000000000000000000" pitchFamily="2" charset="2"/>
              <a:buChar char="ü"/>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2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67" name="TextBox 11"/>
          <p:cNvSpPr txBox="1"/>
          <p:nvPr/>
        </p:nvSpPr>
        <p:spPr>
          <a:xfrm>
            <a:off x="3967361" y="3231740"/>
            <a:ext cx="2346390" cy="276999"/>
          </a:xfrm>
          <a:prstGeom prst="rect">
            <a:avLst/>
          </a:prstGeom>
          <a:noFill/>
        </p:spPr>
        <p:txBody>
          <a:bodyPr wrap="square" rtlCol="0">
            <a:spAutoFit/>
          </a:bodyPr>
          <a:lstStyle/>
          <a:p>
            <a:pPr marL="171450" lvl="1" indent="-171450">
              <a:buFont typeface="Wingdings" panose="05000000000000000000" pitchFamily="2" charset="2"/>
              <a:buChar char="ü"/>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2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68" name="TextBox 11"/>
          <p:cNvSpPr txBox="1"/>
          <p:nvPr/>
        </p:nvSpPr>
        <p:spPr>
          <a:xfrm>
            <a:off x="5844024" y="3231740"/>
            <a:ext cx="2346390" cy="276999"/>
          </a:xfrm>
          <a:prstGeom prst="rect">
            <a:avLst/>
          </a:prstGeom>
          <a:noFill/>
        </p:spPr>
        <p:txBody>
          <a:bodyPr wrap="square" rtlCol="0">
            <a:spAutoFit/>
          </a:bodyPr>
          <a:lstStyle/>
          <a:p>
            <a:pPr marL="171450" lvl="1" indent="-171450">
              <a:buFont typeface="Wingdings" panose="05000000000000000000" pitchFamily="2" charset="2"/>
              <a:buChar char="ü"/>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添加相关标题文字</a:t>
            </a:r>
            <a:endParaRPr lang="en-US" altLang="zh-CN" sz="120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69" name="矩形 68"/>
          <p:cNvSpPr/>
          <p:nvPr/>
        </p:nvSpPr>
        <p:spPr>
          <a:xfrm>
            <a:off x="1782614" y="1712240"/>
            <a:ext cx="1706880" cy="17068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文本框 69"/>
          <p:cNvSpPr txBox="1"/>
          <p:nvPr/>
        </p:nvSpPr>
        <p:spPr>
          <a:xfrm>
            <a:off x="2348154" y="1908301"/>
            <a:ext cx="699230" cy="1323439"/>
          </a:xfrm>
          <a:prstGeom prst="rect">
            <a:avLst/>
          </a:prstGeom>
          <a:noFill/>
        </p:spPr>
        <p:txBody>
          <a:bodyPr wrap="none" rtlCol="0">
            <a:spAutoFit/>
          </a:bodyPr>
          <a:lstStyle/>
          <a:p>
            <a:r>
              <a:rPr lang="en-US" altLang="zh-CN" sz="8000">
                <a:solidFill>
                  <a:schemeClr val="bg1"/>
                </a:solidFill>
                <a:latin typeface="Impact" panose="020b0806030902050204" pitchFamily="34" charset="0"/>
              </a:rPr>
              <a:t>2</a:t>
            </a:r>
            <a:endParaRPr lang="zh-CN" altLang="en-US" sz="8000">
              <a:solidFill>
                <a:schemeClr val="bg1"/>
              </a:solidFill>
              <a:latin typeface="Impact" panose="020b0806030902050204" pitchFamily="34" charset="0"/>
            </a:endParaRPr>
          </a:p>
        </p:txBody>
      </p:sp>
    </p:spTree>
  </p:cSld>
  <p:clrMapOvr>
    <a:masterClrMapping/>
  </p:clrMapOvr>
  <mc:AlternateContent>
    <mc:Choice xmlns:p14="http://schemas.microsoft.com/office/powerpoint/2010/main" Requires="p14">
      <p:transition advClick="0" advTm="5000" p14:dur="10">
        <p:random/>
      </p:transition>
    </mc:Choice>
    <mc:Fallback>
      <p:transition advClick="0" advTm="5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p:cTn id="12" dur="500" fill="hold"/>
                                        <p:tgtEl>
                                          <p:spTgt spid="70"/>
                                        </p:tgtEl>
                                        <p:attrNameLst>
                                          <p:attrName>ppt_w</p:attrName>
                                        </p:attrNameLst>
                                      </p:cBhvr>
                                      <p:tavLst>
                                        <p:tav tm="0">
                                          <p:val>
                                            <p:fltVal val="0"/>
                                          </p:val>
                                        </p:tav>
                                        <p:tav tm="100000">
                                          <p:val>
                                            <p:strVal val="#ppt_w"/>
                                          </p:val>
                                        </p:tav>
                                      </p:tavLst>
                                    </p:anim>
                                    <p:anim calcmode="lin" valueType="num">
                                      <p:cBhvr>
                                        <p:cTn id="13" dur="500" fill="hold"/>
                                        <p:tgtEl>
                                          <p:spTgt spid="70"/>
                                        </p:tgtEl>
                                        <p:attrNameLst>
                                          <p:attrName>ppt_h</p:attrName>
                                        </p:attrNameLst>
                                      </p:cBhvr>
                                      <p:tavLst>
                                        <p:tav tm="0">
                                          <p:val>
                                            <p:fltVal val="0"/>
                                          </p:val>
                                        </p:tav>
                                        <p:tav tm="100000">
                                          <p:val>
                                            <p:strVal val="#ppt_h"/>
                                          </p:val>
                                        </p:tav>
                                      </p:tavLst>
                                    </p:anim>
                                    <p:animEffect transition="in" filter="fade">
                                      <p:cBhvr>
                                        <p:cTn id="14" dur="500"/>
                                        <p:tgtEl>
                                          <p:spTgt spid="70"/>
                                        </p:tgtEl>
                                      </p:cBhvr>
                                    </p:animEffect>
                                  </p:childTnLst>
                                </p:cTn>
                              </p:par>
                            </p:childTnLst>
                          </p:cTn>
                        </p:par>
                        <p:par>
                          <p:cTn id="15" fill="hold" nodeType="afterGroup">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500"/>
                                        <p:tgtEl>
                                          <p:spTgt spid="62"/>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3" presetClass="entr" presetSubtype="32"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 calcmode="lin" valueType="num">
                                      <p:cBhvr>
                                        <p:cTn id="23" dur="500" fill="hold"/>
                                        <p:tgtEl>
                                          <p:spTgt spid="64"/>
                                        </p:tgtEl>
                                        <p:attrNameLst>
                                          <p:attrName>ppt_w</p:attrName>
                                        </p:attrNameLst>
                                      </p:cBhvr>
                                      <p:tavLst>
                                        <p:tav tm="0">
                                          <p:val>
                                            <p:strVal val="4*#ppt_w"/>
                                          </p:val>
                                        </p:tav>
                                        <p:tav tm="100000">
                                          <p:val>
                                            <p:strVal val="#ppt_w"/>
                                          </p:val>
                                        </p:tav>
                                      </p:tavLst>
                                    </p:anim>
                                    <p:anim calcmode="lin" valueType="num">
                                      <p:cBhvr>
                                        <p:cTn id="24" dur="500" fill="hold"/>
                                        <p:tgtEl>
                                          <p:spTgt spid="64"/>
                                        </p:tgtEl>
                                        <p:attrNameLst>
                                          <p:attrName>ppt_h</p:attrName>
                                        </p:attrNameLst>
                                      </p:cBhvr>
                                      <p:tavLst>
                                        <p:tav tm="0">
                                          <p:val>
                                            <p:strVal val="4*#ppt_h"/>
                                          </p:val>
                                        </p:tav>
                                        <p:tav tm="100000">
                                          <p:val>
                                            <p:strVal val="#ppt_h"/>
                                          </p:val>
                                        </p:tav>
                                      </p:tavLst>
                                    </p:anim>
                                  </p:childTnLst>
                                </p:cTn>
                              </p:par>
                            </p:childTnLst>
                          </p:cTn>
                        </p:par>
                        <p:par>
                          <p:cTn id="25" fill="hold" nodeType="afterGroup">
                            <p:stCondLst>
                              <p:cond delay="500"/>
                            </p:stCondLst>
                            <p:childTnLst>
                              <p:par>
                                <p:cTn id="26" presetID="12" presetClass="entr" presetSubtype="8" fill="hold" grpId="0" nodeType="afterEffect">
                                  <p:stCondLst>
                                    <p:cond delay="0"/>
                                  </p:stCondLst>
                                  <p:childTnLst>
                                    <p:set>
                                      <p:cBhvr>
                                        <p:cTn id="27" dur="1" fill="hold">
                                          <p:stCondLst>
                                            <p:cond delay="0"/>
                                          </p:stCondLst>
                                        </p:cTn>
                                        <p:tgtEl>
                                          <p:spTgt spid="65"/>
                                        </p:tgtEl>
                                        <p:attrNameLst>
                                          <p:attrName>style.visibility</p:attrName>
                                        </p:attrNameLst>
                                      </p:cBhvr>
                                      <p:to>
                                        <p:strVal val="visible"/>
                                      </p:to>
                                    </p:set>
                                    <p:anim calcmode="lin" valueType="num">
                                      <p:cBhvr additive="base">
                                        <p:cTn id="28" dur="500"/>
                                        <p:tgtEl>
                                          <p:spTgt spid="65"/>
                                        </p:tgtEl>
                                        <p:attrNameLst>
                                          <p:attrName>ppt_x</p:attrName>
                                        </p:attrNameLst>
                                      </p:cBhvr>
                                      <p:tavLst>
                                        <p:tav tm="0">
                                          <p:val>
                                            <p:strVal val="#ppt_x-#ppt_w*1.125000"/>
                                          </p:val>
                                        </p:tav>
                                        <p:tav tm="100000">
                                          <p:val>
                                            <p:strVal val="#ppt_x"/>
                                          </p:val>
                                        </p:tav>
                                      </p:tavLst>
                                    </p:anim>
                                    <p:animEffect transition="in" filter="wipe(right)">
                                      <p:cBhvr>
                                        <p:cTn id="29" dur="500"/>
                                        <p:tgtEl>
                                          <p:spTgt spid="65"/>
                                        </p:tgtEl>
                                      </p:cBhvr>
                                    </p:animEffect>
                                  </p:childTnLst>
                                </p:cTn>
                              </p:par>
                            </p:childTnLst>
                          </p:cTn>
                        </p:par>
                        <p:par>
                          <p:cTn id="30" fill="hold" nodeType="afterGroup">
                            <p:stCondLst>
                              <p:cond delay="1000"/>
                            </p:stCondLst>
                            <p:childTnLst>
                              <p:par>
                                <p:cTn id="31" presetID="12" presetClass="entr" presetSubtype="8" fill="hold" grpId="0" nodeType="afterEffect">
                                  <p:stCondLst>
                                    <p:cond delay="0"/>
                                  </p:stCondLst>
                                  <p:childTnLst>
                                    <p:set>
                                      <p:cBhvr>
                                        <p:cTn id="32" dur="1" fill="hold">
                                          <p:stCondLst>
                                            <p:cond delay="0"/>
                                          </p:stCondLst>
                                        </p:cTn>
                                        <p:tgtEl>
                                          <p:spTgt spid="66"/>
                                        </p:tgtEl>
                                        <p:attrNameLst>
                                          <p:attrName>style.visibility</p:attrName>
                                        </p:attrNameLst>
                                      </p:cBhvr>
                                      <p:to>
                                        <p:strVal val="visible"/>
                                      </p:to>
                                    </p:set>
                                    <p:anim calcmode="lin" valueType="num">
                                      <p:cBhvr additive="base">
                                        <p:cTn id="33" dur="500"/>
                                        <p:tgtEl>
                                          <p:spTgt spid="66"/>
                                        </p:tgtEl>
                                        <p:attrNameLst>
                                          <p:attrName>ppt_x</p:attrName>
                                        </p:attrNameLst>
                                      </p:cBhvr>
                                      <p:tavLst>
                                        <p:tav tm="0">
                                          <p:val>
                                            <p:strVal val="#ppt_x-#ppt_w*1.125000"/>
                                          </p:val>
                                        </p:tav>
                                        <p:tav tm="100000">
                                          <p:val>
                                            <p:strVal val="#ppt_x"/>
                                          </p:val>
                                        </p:tav>
                                      </p:tavLst>
                                    </p:anim>
                                    <p:animEffect transition="in" filter="wipe(right)">
                                      <p:cBhvr>
                                        <p:cTn id="34" dur="500"/>
                                        <p:tgtEl>
                                          <p:spTgt spid="66"/>
                                        </p:tgtEl>
                                      </p:cBhvr>
                                    </p:animEffect>
                                  </p:childTnLst>
                                </p:cTn>
                              </p:par>
                            </p:childTnLst>
                          </p:cTn>
                        </p:par>
                        <p:par>
                          <p:cTn id="35" fill="hold" nodeType="afterGroup">
                            <p:stCondLst>
                              <p:cond delay="1500"/>
                            </p:stCondLst>
                            <p:childTnLst>
                              <p:par>
                                <p:cTn id="36" presetID="12" presetClass="entr" presetSubtype="8" fill="hold" grpId="0" nodeType="after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p:tgtEl>
                                          <p:spTgt spid="67"/>
                                        </p:tgtEl>
                                        <p:attrNameLst>
                                          <p:attrName>ppt_x</p:attrName>
                                        </p:attrNameLst>
                                      </p:cBhvr>
                                      <p:tavLst>
                                        <p:tav tm="0">
                                          <p:val>
                                            <p:strVal val="#ppt_x-#ppt_w*1.125000"/>
                                          </p:val>
                                        </p:tav>
                                        <p:tav tm="100000">
                                          <p:val>
                                            <p:strVal val="#ppt_x"/>
                                          </p:val>
                                        </p:tav>
                                      </p:tavLst>
                                    </p:anim>
                                    <p:animEffect transition="in" filter="wipe(right)">
                                      <p:cBhvr>
                                        <p:cTn id="39" dur="500"/>
                                        <p:tgtEl>
                                          <p:spTgt spid="67"/>
                                        </p:tgtEl>
                                      </p:cBhvr>
                                    </p:animEffect>
                                  </p:childTnLst>
                                </p:cTn>
                              </p:par>
                            </p:childTnLst>
                          </p:cTn>
                        </p:par>
                        <p:par>
                          <p:cTn id="40" fill="hold" nodeType="afterGroup">
                            <p:stCondLst>
                              <p:cond delay="2000"/>
                            </p:stCondLst>
                            <p:childTnLst>
                              <p:par>
                                <p:cTn id="41" presetID="12" presetClass="entr" presetSubtype="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additive="base">
                                        <p:cTn id="43" dur="500"/>
                                        <p:tgtEl>
                                          <p:spTgt spid="68"/>
                                        </p:tgtEl>
                                        <p:attrNameLst>
                                          <p:attrName>ppt_x</p:attrName>
                                        </p:attrNameLst>
                                      </p:cBhvr>
                                      <p:tavLst>
                                        <p:tav tm="0">
                                          <p:val>
                                            <p:strVal val="#ppt_x-#ppt_w*1.125000"/>
                                          </p:val>
                                        </p:tav>
                                        <p:tav tm="100000">
                                          <p:val>
                                            <p:strVal val="#ppt_x"/>
                                          </p:val>
                                        </p:tav>
                                      </p:tavLst>
                                    </p:anim>
                                    <p:animEffect transition="in" filter="wipe(right)">
                                      <p:cBhvr>
                                        <p:cTn id="4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p:bldP spid="65" grpId="0"/>
      <p:bldP spid="66" grpId="0"/>
      <p:bldP spid="67" grpId="0"/>
      <p:bldP spid="68" grpId="0"/>
      <p:bldP spid="69" grpId="0" animBg="1"/>
      <p:bldP spid="70"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第一PPT，www.1ppt.com">
  <a:themeElements>
    <a:clrScheme name="自定义 54">
      <a:dk1>
        <a:sysClr val="windowText" lastClr="000000"/>
      </a:dk1>
      <a:lt1>
        <a:sysClr val="window" lastClr="FFFFFF"/>
      </a:lt1>
      <a:dk2>
        <a:srgbClr val="44546A"/>
      </a:dk2>
      <a:lt2>
        <a:srgbClr val="E7E6E6"/>
      </a:lt2>
      <a:accent1>
        <a:srgbClr val="0070C0"/>
      </a:accent1>
      <a:accent2>
        <a:srgbClr val="40AFFF"/>
      </a:accent2>
      <a:accent3>
        <a:srgbClr val="0070C0"/>
      </a:accent3>
      <a:accent4>
        <a:srgbClr val="40AFFF"/>
      </a:accent4>
      <a:accent5>
        <a:srgbClr val="0070C0"/>
      </a:accent5>
      <a:accent6>
        <a:srgbClr val="40AFFF"/>
      </a:accent6>
      <a:hlink>
        <a:srgbClr val="0563C1"/>
      </a:hlink>
      <a:folHlink>
        <a:srgbClr val="954F72"/>
      </a:folHlink>
    </a:clrScheme>
    <a:fontScheme name="Office 主题">
      <a:majorFont>
        <a:latin typeface="Calibri Light"/>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On-screen Show (16:9)</PresentationFormat>
  <Paragraphs>302</Paragraphs>
  <Slides>29</Slides>
  <Notes>29</Notes>
  <TotalTime>0</TotalTime>
  <HiddenSlides>0</HiddenSlides>
  <MMClips>1</MMClips>
  <ScaleCrop>0</ScaleCrop>
  <HeadingPairs>
    <vt:vector baseType="variant" size="6">
      <vt:variant>
        <vt:lpstr>Fonts used</vt:lpstr>
      </vt:variant>
      <vt:variant>
        <vt:i4>23</vt:i4>
      </vt:variant>
      <vt:variant>
        <vt:lpstr>Theme</vt:lpstr>
      </vt:variant>
      <vt:variant>
        <vt:i4>1</vt:i4>
      </vt:variant>
      <vt:variant>
        <vt:lpstr>Slide Titles</vt:lpstr>
      </vt:variant>
      <vt:variant>
        <vt:i4>29</vt:i4>
      </vt:variant>
    </vt:vector>
  </HeadingPairs>
  <TitlesOfParts>
    <vt:vector baseType="lpstr" size="53">
      <vt:lpstr>Arial</vt:lpstr>
      <vt:lpstr>Calibri Light</vt:lpstr>
      <vt:lpstr>Calibri</vt:lpstr>
      <vt:lpstr>微软雅黑</vt:lpstr>
      <vt:lpstr>Agency FB</vt:lpstr>
      <vt:lpstr>华文细黑</vt:lpstr>
      <vt:lpstr>Wingdings</vt:lpstr>
      <vt:lpstr>Impact</vt:lpstr>
      <vt:lpstr>FZHei-B01S</vt:lpstr>
      <vt:lpstr>Helvetica</vt:lpstr>
      <vt:lpstr>Roboto condensed</vt:lpstr>
      <vt:lpstr>宋体</vt:lpstr>
      <vt:lpstr>方正兰亭黑_GBK</vt:lpstr>
      <vt:lpstr>Arial Unicode MS</vt:lpstr>
      <vt:lpstr>Gill Sans</vt:lpstr>
      <vt:lpstr>Rockwell</vt:lpstr>
      <vt:lpstr>Lato Light</vt:lpstr>
      <vt:lpstr>Bebas Neue</vt:lpstr>
      <vt:lpstr>DIN-BoldItalic</vt:lpstr>
      <vt:lpstr>Times New Roman</vt:lpstr>
      <vt:lpstr>UKIJ Qolyazma</vt:lpstr>
      <vt:lpstr>Segoe UI</vt:lpstr>
      <vt:lpstr>Meiryo</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Years later</cp:lastModifiedBy>
  <cp:revision>27</cp:revision>
  <dcterms:created xsi:type="dcterms:W3CDTF">2016-12-13T09:00:00Z</dcterms:created>
  <dcterms:modified xsi:type="dcterms:W3CDTF">2023-05-08T06:46:16Z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5055ADC1FF7342FC9078FF22EA5B729D</vt:lpwstr>
  </property>
  <property fmtid="{D5CDD505-2E9C-101B-9397-08002B2CF9AE}" pid="3" name="KSOProductBuildVer">
    <vt:lpwstr>2052-11.1.0.10723</vt:lpwstr>
  </property>
</Properties>
</file>