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96" r:id="rId5"/>
    <p:sldMasterId id="2147483702" r:id="rId6"/>
    <p:sldMasterId id="2147483705" r:id="rId7"/>
    <p:sldMasterId id="2147483731" r:id="rId8"/>
  </p:sldMasterIdLst>
  <p:notesMasterIdLst>
    <p:notesMasterId r:id="rId9"/>
  </p:notesMasterIdLst>
  <p:sldIdLst>
    <p:sldId id="5006" r:id="rId10"/>
    <p:sldId id="5016" r:id="rId11"/>
    <p:sldId id="662" r:id="rId12"/>
    <p:sldId id="4918" r:id="rId13"/>
    <p:sldId id="5004" r:id="rId14"/>
    <p:sldId id="4913" r:id="rId15"/>
    <p:sldId id="4917" r:id="rId16"/>
    <p:sldId id="5019" r:id="rId17"/>
    <p:sldId id="5007" r:id="rId18"/>
    <p:sldId id="4922" r:id="rId19"/>
    <p:sldId id="4976" r:id="rId20"/>
    <p:sldId id="5005" r:id="rId21"/>
    <p:sldId id="5020" r:id="rId22"/>
    <p:sldId id="4981" r:id="rId23"/>
    <p:sldId id="5010" r:id="rId24"/>
    <p:sldId id="4997" r:id="rId25"/>
    <p:sldId id="4926" r:id="rId26"/>
    <p:sldId id="5021" r:id="rId27"/>
    <p:sldId id="794" r:id="rId28"/>
    <p:sldId id="5018" r:id="rId29"/>
    <p:sldId id="4989" r:id="rId30"/>
    <p:sldId id="4999" r:id="rId31"/>
    <p:sldId id="5022" r:id="rId32"/>
    <p:sldId id="4990" r:id="rId33"/>
    <p:sldId id="3618" r:id="rId34"/>
    <p:sldId id="4991" r:id="rId35"/>
    <p:sldId id="4919" r:id="rId36"/>
    <p:sldId id="4972" r:id="rId37"/>
    <p:sldId id="5023" r:id="rId38"/>
    <p:sldId id="5045" r:id="rId39"/>
    <p:sldId id="5075" r:id="rId40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5401" autoAdjust="0"/>
  </p:normalViewPr>
  <p:slideViewPr>
    <p:cSldViewPr snapToGrid="0">
      <p:cViewPr varScale="1">
        <p:scale>
          <a:sx n="53" d="100"/>
          <a:sy n="53" d="100"/>
        </p:scale>
        <p:origin x="94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3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1.xml" /><Relationship Id="rId11" Type="http://schemas.openxmlformats.org/officeDocument/2006/relationships/slide" Target="slides/slide2.xml" /><Relationship Id="rId12" Type="http://schemas.openxmlformats.org/officeDocument/2006/relationships/slide" Target="slides/slide3.xml" /><Relationship Id="rId13" Type="http://schemas.openxmlformats.org/officeDocument/2006/relationships/slide" Target="slides/slide4.xml" /><Relationship Id="rId14" Type="http://schemas.openxmlformats.org/officeDocument/2006/relationships/slide" Target="slides/slide5.xml" /><Relationship Id="rId15" Type="http://schemas.openxmlformats.org/officeDocument/2006/relationships/slide" Target="slides/slide6.xml" /><Relationship Id="rId16" Type="http://schemas.openxmlformats.org/officeDocument/2006/relationships/slide" Target="slides/slide7.xml" /><Relationship Id="rId17" Type="http://schemas.openxmlformats.org/officeDocument/2006/relationships/slide" Target="slides/slide8.xml" /><Relationship Id="rId18" Type="http://schemas.openxmlformats.org/officeDocument/2006/relationships/slide" Target="slides/slide9.xml" /><Relationship Id="rId19" Type="http://schemas.openxmlformats.org/officeDocument/2006/relationships/slide" Target="slides/slide10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1.xml" /><Relationship Id="rId21" Type="http://schemas.openxmlformats.org/officeDocument/2006/relationships/slide" Target="slides/slide12.xml" /><Relationship Id="rId22" Type="http://schemas.openxmlformats.org/officeDocument/2006/relationships/slide" Target="slides/slide13.xml" /><Relationship Id="rId23" Type="http://schemas.openxmlformats.org/officeDocument/2006/relationships/slide" Target="slides/slide14.xml" /><Relationship Id="rId24" Type="http://schemas.openxmlformats.org/officeDocument/2006/relationships/slide" Target="slides/slide15.xml" /><Relationship Id="rId25" Type="http://schemas.openxmlformats.org/officeDocument/2006/relationships/slide" Target="slides/slide16.xml" /><Relationship Id="rId26" Type="http://schemas.openxmlformats.org/officeDocument/2006/relationships/slide" Target="slides/slide17.xml" /><Relationship Id="rId27" Type="http://schemas.openxmlformats.org/officeDocument/2006/relationships/slide" Target="slides/slide18.xml" /><Relationship Id="rId28" Type="http://schemas.openxmlformats.org/officeDocument/2006/relationships/slide" Target="slides/slide19.xml" /><Relationship Id="rId29" Type="http://schemas.openxmlformats.org/officeDocument/2006/relationships/slide" Target="slides/slide20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1.xml" /><Relationship Id="rId31" Type="http://schemas.openxmlformats.org/officeDocument/2006/relationships/slide" Target="slides/slide22.xml" /><Relationship Id="rId32" Type="http://schemas.openxmlformats.org/officeDocument/2006/relationships/slide" Target="slides/slide23.xml" /><Relationship Id="rId33" Type="http://schemas.openxmlformats.org/officeDocument/2006/relationships/slide" Target="slides/slide24.xml" /><Relationship Id="rId34" Type="http://schemas.openxmlformats.org/officeDocument/2006/relationships/slide" Target="slides/slide25.xml" /><Relationship Id="rId35" Type="http://schemas.openxmlformats.org/officeDocument/2006/relationships/slide" Target="slides/slide26.xml" /><Relationship Id="rId36" Type="http://schemas.openxmlformats.org/officeDocument/2006/relationships/slide" Target="slides/slide27.xml" /><Relationship Id="rId37" Type="http://schemas.openxmlformats.org/officeDocument/2006/relationships/slide" Target="slides/slide28.xml" /><Relationship Id="rId38" Type="http://schemas.openxmlformats.org/officeDocument/2006/relationships/slide" Target="slides/slide29.xml" /><Relationship Id="rId39" Type="http://schemas.openxmlformats.org/officeDocument/2006/relationships/slide" Target="slides/slide30.xml" /><Relationship Id="rId4" Type="http://schemas.openxmlformats.org/officeDocument/2006/relationships/slideMaster" Target="slideMasters/slideMaster4.xml" /><Relationship Id="rId40" Type="http://schemas.openxmlformats.org/officeDocument/2006/relationships/slide" Target="slides/slide31.xml" /><Relationship Id="rId41" Type="http://schemas.openxmlformats.org/officeDocument/2006/relationships/tags" Target="tags/tag79.xml" /><Relationship Id="rId42" Type="http://schemas.openxmlformats.org/officeDocument/2006/relationships/presProps" Target="presProps.xml" /><Relationship Id="rId43" Type="http://schemas.openxmlformats.org/officeDocument/2006/relationships/viewProps" Target="viewProps.xml" /><Relationship Id="rId44" Type="http://schemas.openxmlformats.org/officeDocument/2006/relationships/theme" Target="theme/theme1.xml" /><Relationship Id="rId45" Type="http://schemas.openxmlformats.org/officeDocument/2006/relationships/tableStyles" Target="tableStyles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notesMaster" Target="notesMasters/notesMaster1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9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D71CE-9401-44EB-A650-6D41AAF1E73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3868C-8E37-46E8-8FA4-FE8C0CFF53A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E982F2-4B86-4FFA-8B6B-DBED8B29EF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E982F2-4B86-4FFA-8B6B-DBED8B29EF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E982F2-4B86-4FFA-8B6B-DBED8B29EF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30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31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5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5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5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8.xml" /></Relationships>
</file>

<file path=ppt/slideLayouts/_rels/slideLayout6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8.xml" /></Relationships>
</file>

<file path=ppt/slideLayouts/_rels/slideLayout6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8.xml" /></Relationships>
</file>

<file path=ppt/slideLayouts/_rels/slideLayout6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8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8.xml" /></Relationships>
</file>

<file path=ppt/slideLayouts/_rels/slideLayout7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8.xml" /></Relationships>
</file>

<file path=ppt/slideLayouts/_rels/slideLayout7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8.xml" /></Relationships>
</file>

<file path=ppt/slideLayouts/_rels/slideLayout7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8.xml" /></Relationships>
</file>

<file path=ppt/slideLayouts/_rels/slideLayout7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8.xml" /></Relationships>
</file>

<file path=ppt/slideLayouts/_rels/slideLayout7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8.xml" /></Relationships>
</file>

<file path=ppt/slideLayouts/_rels/slideLayout7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8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93BF-8657-4B40-BB1D-C0C1E58B61E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A533-5A5E-42C1-88AA-1B977D536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93BF-8657-4B40-BB1D-C0C1E58B61E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A533-5A5E-42C1-88AA-1B977D536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93BF-8657-4B40-BB1D-C0C1E58B61E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A533-5A5E-42C1-88AA-1B977D536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C5A7CF8-00E6-445E-9D25-C7815F6426F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F2D8A5-31C8-4085-833C-0DA1BB8DD64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C5A7CF8-00E6-445E-9D25-C7815F6426F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F2D8A5-31C8-4085-833C-0DA1BB8DD64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C5A7CF8-00E6-445E-9D25-C7815F6426F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F2D8A5-31C8-4085-833C-0DA1BB8DD64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C5A7CF8-00E6-445E-9D25-C7815F6426F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F2D8A5-31C8-4085-833C-0DA1BB8DD64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C5A7CF8-00E6-445E-9D25-C7815F6426F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F2D8A5-31C8-4085-833C-0DA1BB8DD64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93BF-8657-4B40-BB1D-C0C1E58B61E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A533-5A5E-42C1-88AA-1B977D536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C5A7CF8-00E6-445E-9D25-C7815F6426F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F2D8A5-31C8-4085-833C-0DA1BB8DD64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C5A7CF8-00E6-445E-9D25-C7815F6426F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F2D8A5-31C8-4085-833C-0DA1BB8DD64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C5A7CF8-00E6-445E-9D25-C7815F6426F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F2D8A5-31C8-4085-833C-0DA1BB8DD64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C5A7CF8-00E6-445E-9D25-C7815F6426F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F2D8A5-31C8-4085-833C-0DA1BB8DD64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025"/>
            <a:ext cx="10363200" cy="146942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5285"/>
            <a:ext cx="8534400" cy="1753141"/>
          </a:xfrm>
        </p:spPr>
        <p:txBody>
          <a:bodyPr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9200" indent="0" algn="ctr">
              <a:buNone/>
              <a:defRPr/>
            </a:lvl3pPr>
            <a:lvl4pPr marL="1828800" indent="0" algn="ctr">
              <a:buNone/>
              <a:defRPr/>
            </a:lvl4pPr>
            <a:lvl5pPr marL="2438400" indent="0" algn="ctr">
              <a:buNone/>
              <a:defRPr/>
            </a:lvl5pPr>
            <a:lvl6pPr marL="3048000" indent="0" algn="ctr">
              <a:buNone/>
              <a:defRPr/>
            </a:lvl6pPr>
            <a:lvl7pPr marL="3657600" indent="0" algn="ctr">
              <a:buNone/>
              <a:defRPr/>
            </a:lvl7pPr>
            <a:lvl8pPr marL="4267200" indent="0" algn="ctr">
              <a:buNone/>
              <a:defRPr/>
            </a:lvl8pPr>
            <a:lvl9pPr marL="48768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7703-6629-45D2-9F5A-578D51DD386D}" type="slidenum">
              <a:rPr lang="zh-CN" altLang="zh-CN"/>
              <a:t/>
            </a:fld>
            <a:endParaRPr lang="zh-CN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FD9C7-6A2F-4026-82F8-0B6CB178A1CB}" type="slidenum">
              <a:rPr lang="zh-CN" altLang="zh-CN"/>
              <a:t/>
            </a:fld>
            <a:endParaRPr lang="zh-CN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144"/>
            <a:ext cx="10363200" cy="1363554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7083"/>
            <a:ext cx="10363200" cy="1499063"/>
          </a:xfrm>
        </p:spPr>
        <p:txBody>
          <a:bodyPr anchor="b"/>
          <a:lstStyle>
            <a:lvl1pPr marL="0" indent="0">
              <a:buNone/>
              <a:defRPr sz="2665"/>
            </a:lvl1pPr>
            <a:lvl2pPr marL="609600" indent="0">
              <a:buNone/>
              <a:defRPr sz="2400"/>
            </a:lvl2pPr>
            <a:lvl3pPr marL="1219200" indent="0">
              <a:buNone/>
              <a:defRPr sz="2135"/>
            </a:lvl3pPr>
            <a:lvl4pPr marL="1828800" indent="0">
              <a:buNone/>
              <a:defRPr sz="1865"/>
            </a:lvl4pPr>
            <a:lvl5pPr marL="2438400" indent="0">
              <a:buNone/>
              <a:defRPr sz="1865"/>
            </a:lvl5pPr>
            <a:lvl6pPr marL="3048000" indent="0">
              <a:buNone/>
              <a:defRPr sz="1865"/>
            </a:lvl6pPr>
            <a:lvl7pPr marL="3657600" indent="0">
              <a:buNone/>
              <a:defRPr sz="1865"/>
            </a:lvl7pPr>
            <a:lvl8pPr marL="4267200" indent="0">
              <a:buNone/>
              <a:defRPr sz="1865"/>
            </a:lvl8pPr>
            <a:lvl9pPr marL="48768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1C83-F40B-4236-9C3B-C3B859A80DB9}" type="slidenum">
              <a:rPr lang="zh-CN" altLang="zh-CN"/>
              <a:t/>
            </a:fld>
            <a:endParaRPr lang="zh-CN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694"/>
            <a:ext cx="5384800" cy="452471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694"/>
            <a:ext cx="5384800" cy="452471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832A-3B88-446C-9203-40383E971D41}" type="slidenum">
              <a:rPr lang="zh-CN" altLang="zh-CN"/>
              <a:t/>
            </a:fld>
            <a:endParaRPr lang="zh-CN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060"/>
            <a:ext cx="5386917" cy="63943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489"/>
            <a:ext cx="5386917" cy="3950919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060"/>
            <a:ext cx="5389033" cy="63943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489"/>
            <a:ext cx="5389033" cy="3950919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408C-0A0F-4437-B74D-9A7501222EF3}" type="slidenum">
              <a:rPr lang="zh-CN" altLang="zh-CN"/>
              <a:t/>
            </a:fld>
            <a:endParaRPr lang="zh-CN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8D3A-F2E2-4D03-BB3B-E8E46872082F}" type="slidenum">
              <a:rPr lang="zh-CN" altLang="zh-CN"/>
              <a:t/>
            </a:fld>
            <a:endParaRPr lang="zh-CN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93BF-8657-4B40-BB1D-C0C1E58B61E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A533-5A5E-42C1-88AA-1B977D536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9AE1-580E-457B-BBB8-D87F366FE965}" type="slidenum">
              <a:rPr lang="zh-CN" altLang="zh-CN"/>
              <a:t/>
            </a:fld>
            <a:endParaRPr lang="zh-CN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136"/>
            <a:ext cx="4011084" cy="1162408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135"/>
            <a:ext cx="6815667" cy="5852272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544"/>
            <a:ext cx="4011084" cy="4689864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3E5C-E7DA-48B9-A607-8E0784AF565A}" type="slidenum">
              <a:rPr lang="zh-CN" altLang="zh-CN"/>
              <a:t/>
            </a:fld>
            <a:endParaRPr lang="zh-CN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799965"/>
            <a:ext cx="7315200" cy="567442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1906"/>
            <a:ext cx="7315200" cy="411607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407"/>
            <a:ext cx="7315200" cy="804582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B6D2-A864-4058-ABF0-DA59B0E3A5A8}" type="slidenum">
              <a:rPr lang="zh-CN" altLang="zh-CN"/>
              <a:t/>
            </a:fld>
            <a:endParaRPr lang="zh-CN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A99E-A2C4-498A-A9A3-7167C26FFB65}" type="slidenum">
              <a:rPr lang="zh-CN" altLang="zh-CN"/>
              <a:t/>
            </a:fld>
            <a:endParaRPr lang="zh-CN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252"/>
            <a:ext cx="2743200" cy="58501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252"/>
            <a:ext cx="8026400" cy="58501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8C92A-A3B5-4B28-A661-99CBB2D0C211}" type="slidenum">
              <a:rPr lang="zh-CN" altLang="zh-CN"/>
              <a:t/>
            </a:fld>
            <a:endParaRPr lang="zh-CN" altLang="zh-CN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DAD-7073-41FC-ADE4-6FCFA09207D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49-FB82-425E-AE34-92E15CA0A10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DAD-7073-41FC-ADE4-6FCFA09207D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49-FB82-425E-AE34-92E15CA0A10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DAD-7073-41FC-ADE4-6FCFA09207D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49-FB82-425E-AE34-92E15CA0A10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DAD-7073-41FC-ADE4-6FCFA09207D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49-FB82-425E-AE34-92E15CA0A10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DAD-7073-41FC-ADE4-6FCFA09207D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49-FB82-425E-AE34-92E15CA0A10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93BF-8657-4B40-BB1D-C0C1E58B61E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A533-5A5E-42C1-88AA-1B977D536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DAD-7073-41FC-ADE4-6FCFA09207D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49-FB82-425E-AE34-92E15CA0A10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DAD-7073-41FC-ADE4-6FCFA09207D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49-FB82-425E-AE34-92E15CA0A10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DAD-7073-41FC-ADE4-6FCFA09207D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49-FB82-425E-AE34-92E15CA0A10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DAD-7073-41FC-ADE4-6FCFA09207D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49-FB82-425E-AE34-92E15CA0A10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0DAD-7073-41FC-ADE4-6FCFA09207D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2A49-FB82-425E-AE34-92E15CA0A10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直角三角形 2"/>
          <p:cNvSpPr/>
          <p:nvPr userDrawn="1"/>
        </p:nvSpPr>
        <p:spPr>
          <a:xfrm rot="5400000" flipH="1" flipV="1">
            <a:off x="9456769" y="4122768"/>
            <a:ext cx="3421744" cy="2048720"/>
          </a:xfrm>
          <a:prstGeom prst="rtTriangle">
            <a:avLst/>
          </a:prstGeom>
          <a:solidFill>
            <a:srgbClr val="A90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Arial" panose="020b0604020202020204" pitchFamily="34" charset="0"/>
            </a:endParaRPr>
          </a:p>
        </p:txBody>
      </p:sp>
      <p:sp>
        <p:nvSpPr>
          <p:cNvPr id="4" name="任意多边形 3"/>
          <p:cNvSpPr/>
          <p:nvPr userDrawn="1"/>
        </p:nvSpPr>
        <p:spPr>
          <a:xfrm>
            <a:off x="335" y="1385206"/>
            <a:ext cx="8025959" cy="4102100"/>
          </a:xfrm>
          <a:custGeom>
            <a:gdLst>
              <a:gd name="connsiteX0" fmla="*/ 0 w 7830510"/>
              <a:gd name="connsiteY0" fmla="*/ 0 h 4102100"/>
              <a:gd name="connsiteX1" fmla="*/ 7830510 w 7830510"/>
              <a:gd name="connsiteY1" fmla="*/ 0 h 4102100"/>
              <a:gd name="connsiteX2" fmla="*/ 5351409 w 7830510"/>
              <a:gd name="connsiteY2" fmla="*/ 4102100 h 4102100"/>
              <a:gd name="connsiteX3" fmla="*/ 0 w 7830510"/>
              <a:gd name="connsiteY3" fmla="*/ 4102100 h 41021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0510" h="4102100">
                <a:moveTo>
                  <a:pt x="0" y="0"/>
                </a:moveTo>
                <a:lnTo>
                  <a:pt x="7830510" y="0"/>
                </a:lnTo>
                <a:lnTo>
                  <a:pt x="5351409" y="4102100"/>
                </a:lnTo>
                <a:lnTo>
                  <a:pt x="0" y="4102100"/>
                </a:lnTo>
                <a:close/>
              </a:path>
            </a:pathLst>
          </a:custGeom>
          <a:solidFill>
            <a:srgbClr val="A90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69" y="320011"/>
            <a:ext cx="3563022" cy="1065195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 rot="1920786">
            <a:off x="6573416" y="1959162"/>
            <a:ext cx="4646866" cy="4999394"/>
          </a:xfrm>
          <a:prstGeom prst="rect">
            <a:avLst/>
          </a:prstGeom>
          <a:ln>
            <a:noFill/>
            <a:prstDash val="sysDot"/>
          </a:ln>
        </p:spPr>
        <p:txBody>
          <a:bodyPr anchor="ctr"/>
          <a:lstStyle>
            <a:lvl1pPr marL="0" indent="0" algn="ctr">
              <a:buNone/>
              <a:defRPr sz="27210">
                <a:solidFill>
                  <a:srgbClr val="A90333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 hasCustomPrompt="1"/>
          </p:nvPr>
        </p:nvSpPr>
        <p:spPr>
          <a:xfrm>
            <a:off x="823613" y="1858606"/>
            <a:ext cx="4608902" cy="8670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17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点击输入标题内容</a:t>
            </a:r>
            <a:endParaRPr lang="zh-CN" altLang="en-US"/>
          </a:p>
        </p:txBody>
      </p:sp>
      <p:sp>
        <p:nvSpPr>
          <p:cNvPr id="10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823612" y="2925785"/>
            <a:ext cx="4608902" cy="214188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50000"/>
              </a:lnSpc>
              <a:buNone/>
              <a:defRPr sz="13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ADD YOUR TITLE HEREADD YOUR TITLE HEREADD YOUR TITLEHEREADD YOUR TITLE HEREADD YOUR TITLE HEREADD YOUR TITLE HEREADD YOUR TITLE HEREADD YOUR TITLE HERE</a:t>
            </a:r>
            <a:endParaRPr lang="en-US" altLang="zh-CN"/>
          </a:p>
        </p:txBody>
      </p:sp>
      <p:cxnSp>
        <p:nvCxnSpPr>
          <p:cNvPr id="12" name="直接连接符 11"/>
          <p:cNvCxnSpPr>
            <a:endCxn id="3" idx="0"/>
          </p:cNvCxnSpPr>
          <p:nvPr userDrawn="1"/>
        </p:nvCxnSpPr>
        <p:spPr>
          <a:xfrm>
            <a:off x="5462663" y="5487306"/>
            <a:ext cx="4680617" cy="13706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endCxn id="3" idx="4"/>
          </p:cNvCxnSpPr>
          <p:nvPr userDrawn="1"/>
        </p:nvCxnSpPr>
        <p:spPr>
          <a:xfrm>
            <a:off x="7919766" y="1354946"/>
            <a:ext cx="4272234" cy="20813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build="p">
        <p:tmplLst>
          <p:tmpl lvl="1">
            <p:tnLst>
              <p:par>
                <p:cTn presetID="56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625" autoRev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625" decel="50000" autoRev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250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250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1" presetClass="entr" presetSubtype="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9827" y="133833"/>
            <a:ext cx="3758523" cy="409668"/>
          </a:xfrm>
          <a:prstGeom prst="rect">
            <a:avLst/>
          </a:prstGeom>
        </p:spPr>
        <p:txBody>
          <a:bodyPr/>
          <a:lstStyle>
            <a:lvl1pPr>
              <a:defRPr sz="22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任意多边形 3"/>
          <p:cNvSpPr/>
          <p:nvPr userDrawn="1"/>
        </p:nvSpPr>
        <p:spPr>
          <a:xfrm>
            <a:off x="20865" y="7709"/>
            <a:ext cx="4457456" cy="661916"/>
          </a:xfrm>
          <a:custGeom>
            <a:gdLst>
              <a:gd name="connsiteX0" fmla="*/ 0 w 3886200"/>
              <a:gd name="connsiteY0" fmla="*/ 0 h 762000"/>
              <a:gd name="connsiteX1" fmla="*/ 3886200 w 3886200"/>
              <a:gd name="connsiteY1" fmla="*/ 0 h 762000"/>
              <a:gd name="connsiteX2" fmla="*/ 3886200 w 3886200"/>
              <a:gd name="connsiteY2" fmla="*/ 15385 h 762000"/>
              <a:gd name="connsiteX3" fmla="*/ 3359574 w 3886200"/>
              <a:gd name="connsiteY3" fmla="*/ 762000 h 762000"/>
              <a:gd name="connsiteX4" fmla="*/ 0 w 3886200"/>
              <a:gd name="connsiteY4" fmla="*/ 762000 h 762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7620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A90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 userDrawn="1"/>
        </p:nvSpPr>
        <p:spPr>
          <a:xfrm rot="7994024">
            <a:off x="3866679" y="306920"/>
            <a:ext cx="967451" cy="63497"/>
          </a:xfrm>
          <a:custGeom>
            <a:gdLst>
              <a:gd name="connsiteX0" fmla="*/ 59700 w 980085"/>
              <a:gd name="connsiteY0" fmla="*/ 63500 h 63500"/>
              <a:gd name="connsiteX1" fmla="*/ 0 w 980085"/>
              <a:gd name="connsiteY1" fmla="*/ 0 h 63500"/>
              <a:gd name="connsiteX2" fmla="*/ 920384 w 980085"/>
              <a:gd name="connsiteY2" fmla="*/ 0 h 63500"/>
              <a:gd name="connsiteX3" fmla="*/ 980085 w 980085"/>
              <a:gd name="connsiteY3" fmla="*/ 63500 h 63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085" h="63500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A90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535" y="62179"/>
            <a:ext cx="2262105" cy="676275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-36641" y="6638066"/>
            <a:ext cx="10308267" cy="34135"/>
          </a:xfrm>
          <a:prstGeom prst="rect">
            <a:avLst/>
          </a:prstGeom>
          <a:solidFill>
            <a:srgbClr val="A90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36641" y="6739130"/>
            <a:ext cx="10308267" cy="136541"/>
          </a:xfrm>
          <a:prstGeom prst="rect">
            <a:avLst/>
          </a:prstGeom>
          <a:solidFill>
            <a:srgbClr val="A90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704683" y="6638066"/>
            <a:ext cx="1536000" cy="34135"/>
          </a:xfrm>
          <a:prstGeom prst="rect">
            <a:avLst/>
          </a:prstGeom>
          <a:solidFill>
            <a:srgbClr val="A90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0704683" y="6739130"/>
            <a:ext cx="1536000" cy="136541"/>
          </a:xfrm>
          <a:prstGeom prst="rect">
            <a:avLst/>
          </a:prstGeom>
          <a:solidFill>
            <a:srgbClr val="A90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Arial" panose="020b0604020202020204" pitchFamily="34" charset="0"/>
            </a:endParaRPr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271626" y="6553544"/>
            <a:ext cx="446970" cy="36427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fld id="{8C92ADDF-ABC6-4EEC-846D-A1AE2D41067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535" y="62179"/>
            <a:ext cx="2262105" cy="676275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-36641" y="6638066"/>
            <a:ext cx="10308267" cy="34135"/>
          </a:xfrm>
          <a:prstGeom prst="rect">
            <a:avLst/>
          </a:prstGeom>
          <a:solidFill>
            <a:srgbClr val="A90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36641" y="6739130"/>
            <a:ext cx="10308267" cy="136541"/>
          </a:xfrm>
          <a:prstGeom prst="rect">
            <a:avLst/>
          </a:prstGeom>
          <a:solidFill>
            <a:srgbClr val="A90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704683" y="6638066"/>
            <a:ext cx="1536000" cy="34135"/>
          </a:xfrm>
          <a:prstGeom prst="rect">
            <a:avLst/>
          </a:prstGeom>
          <a:solidFill>
            <a:srgbClr val="A90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0704683" y="6739130"/>
            <a:ext cx="1536000" cy="136541"/>
          </a:xfrm>
          <a:prstGeom prst="rect">
            <a:avLst/>
          </a:prstGeom>
          <a:solidFill>
            <a:srgbClr val="A90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Arial" panose="020b0604020202020204" pitchFamily="34" charset="0"/>
            </a:endParaRPr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271626" y="6553544"/>
            <a:ext cx="446970" cy="36427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fld id="{8C92ADDF-ABC6-4EEC-846D-A1AE2D41067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969493" y="3097983"/>
            <a:ext cx="3065903" cy="3296147"/>
          </a:xfrm>
          <a:custGeom>
            <a:gdLst>
              <a:gd name="connsiteX0" fmla="*/ 11437594 w 11437594"/>
              <a:gd name="connsiteY0" fmla="*/ 2430718 h 5726865"/>
              <a:gd name="connsiteX1" fmla="*/ 11020966 w 11437594"/>
              <a:gd name="connsiteY1" fmla="*/ 5726865 h 5726865"/>
              <a:gd name="connsiteX2" fmla="*/ 8371691 w 11437594"/>
              <a:gd name="connsiteY2" fmla="*/ 3710719 h 5726865"/>
              <a:gd name="connsiteX3" fmla="*/ 0 w 11437594"/>
              <a:gd name="connsiteY3" fmla="*/ 0 h 5726865"/>
              <a:gd name="connsiteX4" fmla="*/ 7374932 w 11437594"/>
              <a:gd name="connsiteY4" fmla="*/ 0 h 5726865"/>
              <a:gd name="connsiteX5" fmla="*/ 7374932 w 11437594"/>
              <a:gd name="connsiteY5" fmla="*/ 4493650 h 5726865"/>
              <a:gd name="connsiteX6" fmla="*/ 0 w 11437594"/>
              <a:gd name="connsiteY6" fmla="*/ 4493650 h 5726865"/>
              <a:gd name="connsiteX0-1" fmla="*/ 11437594 w 11437594"/>
              <a:gd name="connsiteY0-2" fmla="*/ 2430718 h 5726865"/>
              <a:gd name="connsiteX1-3" fmla="*/ 11020966 w 11437594"/>
              <a:gd name="connsiteY1-4" fmla="*/ 5726865 h 5726865"/>
              <a:gd name="connsiteX2-5" fmla="*/ 8371691 w 11437594"/>
              <a:gd name="connsiteY2-6" fmla="*/ 3710719 h 5726865"/>
              <a:gd name="connsiteX3-7" fmla="*/ 11437594 w 11437594"/>
              <a:gd name="connsiteY3-8" fmla="*/ 2430718 h 5726865"/>
              <a:gd name="connsiteX4-9" fmla="*/ 0 w 11437594"/>
              <a:gd name="connsiteY4-10" fmla="*/ 0 h 5726865"/>
              <a:gd name="connsiteX5-11" fmla="*/ 7374932 w 11437594"/>
              <a:gd name="connsiteY5-12" fmla="*/ 4493650 h 5726865"/>
              <a:gd name="connsiteX6-13" fmla="*/ 0 w 11437594"/>
              <a:gd name="connsiteY6-14" fmla="*/ 4493650 h 5726865"/>
              <a:gd name="connsiteX7" fmla="*/ 0 w 11437594"/>
              <a:gd name="connsiteY7" fmla="*/ 0 h 5726865"/>
              <a:gd name="connsiteX0-15" fmla="*/ 11437594 w 11437594"/>
              <a:gd name="connsiteY0-16" fmla="*/ 0 h 3296147"/>
              <a:gd name="connsiteX1-17" fmla="*/ 11020966 w 11437594"/>
              <a:gd name="connsiteY1-18" fmla="*/ 3296147 h 3296147"/>
              <a:gd name="connsiteX2-19" fmla="*/ 8371691 w 11437594"/>
              <a:gd name="connsiteY2-20" fmla="*/ 1280001 h 3296147"/>
              <a:gd name="connsiteX3-21" fmla="*/ 11437594 w 11437594"/>
              <a:gd name="connsiteY3-22" fmla="*/ 0 h 3296147"/>
              <a:gd name="connsiteX4-23" fmla="*/ 0 w 11437594"/>
              <a:gd name="connsiteY4-24" fmla="*/ 2062932 h 3296147"/>
              <a:gd name="connsiteX5-25" fmla="*/ 7374932 w 11437594"/>
              <a:gd name="connsiteY5-26" fmla="*/ 2062932 h 3296147"/>
              <a:gd name="connsiteX6-27" fmla="*/ 0 w 11437594"/>
              <a:gd name="connsiteY6-28" fmla="*/ 2062932 h 3296147"/>
              <a:gd name="connsiteX0-29" fmla="*/ 3065903 w 3065903"/>
              <a:gd name="connsiteY0-30" fmla="*/ 0 h 3296147"/>
              <a:gd name="connsiteX1-31" fmla="*/ 2649275 w 3065903"/>
              <a:gd name="connsiteY1-32" fmla="*/ 3296147 h 3296147"/>
              <a:gd name="connsiteX2-33" fmla="*/ 0 w 3065903"/>
              <a:gd name="connsiteY2-34" fmla="*/ 1280001 h 3296147"/>
              <a:gd name="connsiteX3-35" fmla="*/ 3065903 w 3065903"/>
              <a:gd name="connsiteY3-36" fmla="*/ 0 h 3296147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065903" h="3296146">
                <a:moveTo>
                  <a:pt x="3065903" y="0"/>
                </a:moveTo>
                <a:lnTo>
                  <a:pt x="2649275" y="3296147"/>
                </a:lnTo>
                <a:lnTo>
                  <a:pt x="0" y="1280001"/>
                </a:lnTo>
                <a:lnTo>
                  <a:pt x="3065903" y="0"/>
                </a:lnTo>
                <a:close/>
              </a:path>
            </a:pathLst>
          </a:cu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 i="0" baseline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zh-CN" altLang="en-US"/>
              <a:t>拖拽图片添加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2057768" y="4233133"/>
            <a:ext cx="1697609" cy="1800610"/>
          </a:xfrm>
          <a:custGeom>
            <a:gdLst>
              <a:gd name="connsiteX0" fmla="*/ 271097 w 6911724"/>
              <a:gd name="connsiteY0" fmla="*/ 2873752 h 4674362"/>
              <a:gd name="connsiteX1" fmla="*/ 1697609 w 6911724"/>
              <a:gd name="connsiteY1" fmla="*/ 4005457 h 4674362"/>
              <a:gd name="connsiteX2" fmla="*/ 0 w 6911724"/>
              <a:gd name="connsiteY2" fmla="*/ 4674362 h 4674362"/>
              <a:gd name="connsiteX3" fmla="*/ 2261193 w 6911724"/>
              <a:gd name="connsiteY3" fmla="*/ 0 h 4674362"/>
              <a:gd name="connsiteX4" fmla="*/ 6911724 w 6911724"/>
              <a:gd name="connsiteY4" fmla="*/ 0 h 4674362"/>
              <a:gd name="connsiteX5" fmla="*/ 6911724 w 6911724"/>
              <a:gd name="connsiteY5" fmla="*/ 2833634 h 4674362"/>
              <a:gd name="connsiteX6" fmla="*/ 2261193 w 6911724"/>
              <a:gd name="connsiteY6" fmla="*/ 2833634 h 4674362"/>
              <a:gd name="connsiteX0-1" fmla="*/ 271097 w 6911724"/>
              <a:gd name="connsiteY0-2" fmla="*/ 2873752 h 4674362"/>
              <a:gd name="connsiteX1-3" fmla="*/ 1697609 w 6911724"/>
              <a:gd name="connsiteY1-4" fmla="*/ 4005457 h 4674362"/>
              <a:gd name="connsiteX2-5" fmla="*/ 0 w 6911724"/>
              <a:gd name="connsiteY2-6" fmla="*/ 4674362 h 4674362"/>
              <a:gd name="connsiteX3-7" fmla="*/ 271097 w 6911724"/>
              <a:gd name="connsiteY3-8" fmla="*/ 2873752 h 4674362"/>
              <a:gd name="connsiteX4-9" fmla="*/ 2261193 w 6911724"/>
              <a:gd name="connsiteY4-10" fmla="*/ 2833634 h 4674362"/>
              <a:gd name="connsiteX5-11" fmla="*/ 6911724 w 6911724"/>
              <a:gd name="connsiteY5-12" fmla="*/ 0 h 4674362"/>
              <a:gd name="connsiteX6-13" fmla="*/ 6911724 w 6911724"/>
              <a:gd name="connsiteY6-14" fmla="*/ 2833634 h 4674362"/>
              <a:gd name="connsiteX7" fmla="*/ 2261193 w 6911724"/>
              <a:gd name="connsiteY7" fmla="*/ 2833634 h 4674362"/>
              <a:gd name="connsiteX0-15" fmla="*/ 271097 w 6911724"/>
              <a:gd name="connsiteY0-16" fmla="*/ 40118 h 1840728"/>
              <a:gd name="connsiteX1-17" fmla="*/ 1697609 w 6911724"/>
              <a:gd name="connsiteY1-18" fmla="*/ 1171823 h 1840728"/>
              <a:gd name="connsiteX2-19" fmla="*/ 0 w 6911724"/>
              <a:gd name="connsiteY2-20" fmla="*/ 1840728 h 1840728"/>
              <a:gd name="connsiteX3-21" fmla="*/ 271097 w 6911724"/>
              <a:gd name="connsiteY3-22" fmla="*/ 40118 h 1840728"/>
              <a:gd name="connsiteX4-23" fmla="*/ 2261193 w 6911724"/>
              <a:gd name="connsiteY4-24" fmla="*/ 0 h 1840728"/>
              <a:gd name="connsiteX5-25" fmla="*/ 6911724 w 6911724"/>
              <a:gd name="connsiteY5-26" fmla="*/ 0 h 1840728"/>
              <a:gd name="connsiteX6-27" fmla="*/ 2261193 w 6911724"/>
              <a:gd name="connsiteY6-28" fmla="*/ 0 h 1840728"/>
              <a:gd name="connsiteX0-29" fmla="*/ 271097 w 1697609"/>
              <a:gd name="connsiteY0-30" fmla="*/ 0 h 1800610"/>
              <a:gd name="connsiteX1-31" fmla="*/ 1697609 w 1697609"/>
              <a:gd name="connsiteY1-32" fmla="*/ 1131705 h 1800610"/>
              <a:gd name="connsiteX2-33" fmla="*/ 0 w 1697609"/>
              <a:gd name="connsiteY2-34" fmla="*/ 1800610 h 1800610"/>
              <a:gd name="connsiteX3-35" fmla="*/ 271097 w 1697609"/>
              <a:gd name="connsiteY3-36" fmla="*/ 0 h 180061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7608" h="1800609">
                <a:moveTo>
                  <a:pt x="271097" y="0"/>
                </a:moveTo>
                <a:lnTo>
                  <a:pt x="1697609" y="1131705"/>
                </a:lnTo>
                <a:lnTo>
                  <a:pt x="0" y="1800610"/>
                </a:lnTo>
                <a:lnTo>
                  <a:pt x="271097" y="0"/>
                </a:lnTo>
                <a:close/>
              </a:path>
            </a:pathLst>
          </a:cu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 i="0" baseline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zh-CN" altLang="en-US"/>
              <a:t>拖拽图片添加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 hasCustomPrompt="1"/>
          </p:nvPr>
        </p:nvSpPr>
        <p:spPr>
          <a:xfrm>
            <a:off x="2256269" y="0"/>
            <a:ext cx="2387589" cy="1653716"/>
          </a:xfrm>
          <a:custGeom>
            <a:gdLst>
              <a:gd name="connsiteX0" fmla="*/ 0 w 4650531"/>
              <a:gd name="connsiteY0" fmla="*/ 2129572 h 4963206"/>
              <a:gd name="connsiteX1" fmla="*/ 4650531 w 4650531"/>
              <a:gd name="connsiteY1" fmla="*/ 2129572 h 4963206"/>
              <a:gd name="connsiteX2" fmla="*/ 4650531 w 4650531"/>
              <a:gd name="connsiteY2" fmla="*/ 4963206 h 4963206"/>
              <a:gd name="connsiteX3" fmla="*/ 0 w 4650531"/>
              <a:gd name="connsiteY3" fmla="*/ 4963206 h 4963206"/>
              <a:gd name="connsiteX4" fmla="*/ 2011112 w 4650531"/>
              <a:gd name="connsiteY4" fmla="*/ 0 h 4963206"/>
              <a:gd name="connsiteX5" fmla="*/ 3043906 w 4650531"/>
              <a:gd name="connsiteY5" fmla="*/ 1124587 h 4963206"/>
              <a:gd name="connsiteX6" fmla="*/ 656317 w 4650531"/>
              <a:gd name="connsiteY6" fmla="*/ 1653716 h 4963206"/>
              <a:gd name="connsiteX7" fmla="*/ 1180022 w 4650531"/>
              <a:gd name="connsiteY7" fmla="*/ 0 h 4963206"/>
              <a:gd name="connsiteX0-1" fmla="*/ 0 w 4650531"/>
              <a:gd name="connsiteY0-2" fmla="*/ 4963206 h 4963206"/>
              <a:gd name="connsiteX1-3" fmla="*/ 4650531 w 4650531"/>
              <a:gd name="connsiteY1-4" fmla="*/ 2129572 h 4963206"/>
              <a:gd name="connsiteX2-5" fmla="*/ 4650531 w 4650531"/>
              <a:gd name="connsiteY2-6" fmla="*/ 4963206 h 4963206"/>
              <a:gd name="connsiteX3-7" fmla="*/ 0 w 4650531"/>
              <a:gd name="connsiteY3-8" fmla="*/ 4963206 h 4963206"/>
              <a:gd name="connsiteX4-9" fmla="*/ 2011112 w 4650531"/>
              <a:gd name="connsiteY4-10" fmla="*/ 0 h 4963206"/>
              <a:gd name="connsiteX5-11" fmla="*/ 3043906 w 4650531"/>
              <a:gd name="connsiteY5-12" fmla="*/ 1124587 h 4963206"/>
              <a:gd name="connsiteX6-13" fmla="*/ 656317 w 4650531"/>
              <a:gd name="connsiteY6-14" fmla="*/ 1653716 h 4963206"/>
              <a:gd name="connsiteX7-15" fmla="*/ 1180022 w 4650531"/>
              <a:gd name="connsiteY7-16" fmla="*/ 0 h 4963206"/>
              <a:gd name="connsiteX8" fmla="*/ 2011112 w 4650531"/>
              <a:gd name="connsiteY8" fmla="*/ 0 h 4963206"/>
              <a:gd name="connsiteX0-17" fmla="*/ 0 w 4650531"/>
              <a:gd name="connsiteY0-18" fmla="*/ 4963206 h 4963206"/>
              <a:gd name="connsiteX1-19" fmla="*/ 4650531 w 4650531"/>
              <a:gd name="connsiteY1-20" fmla="*/ 4963206 h 4963206"/>
              <a:gd name="connsiteX2-21" fmla="*/ 0 w 4650531"/>
              <a:gd name="connsiteY2-22" fmla="*/ 4963206 h 4963206"/>
              <a:gd name="connsiteX3-23" fmla="*/ 2011112 w 4650531"/>
              <a:gd name="connsiteY3-24" fmla="*/ 0 h 4963206"/>
              <a:gd name="connsiteX4-25" fmla="*/ 3043906 w 4650531"/>
              <a:gd name="connsiteY4-26" fmla="*/ 1124587 h 4963206"/>
              <a:gd name="connsiteX5-27" fmla="*/ 656317 w 4650531"/>
              <a:gd name="connsiteY5-28" fmla="*/ 1653716 h 4963206"/>
              <a:gd name="connsiteX6-29" fmla="*/ 1180022 w 4650531"/>
              <a:gd name="connsiteY6-30" fmla="*/ 0 h 4963206"/>
              <a:gd name="connsiteX7-31" fmla="*/ 2011112 w 4650531"/>
              <a:gd name="connsiteY7-32" fmla="*/ 0 h 4963206"/>
              <a:gd name="connsiteX0-33" fmla="*/ 1354795 w 2387589"/>
              <a:gd name="connsiteY0-34" fmla="*/ 0 h 1653716"/>
              <a:gd name="connsiteX1-35" fmla="*/ 2387589 w 2387589"/>
              <a:gd name="connsiteY1-36" fmla="*/ 1124587 h 1653716"/>
              <a:gd name="connsiteX2-37" fmla="*/ 0 w 2387589"/>
              <a:gd name="connsiteY2-38" fmla="*/ 1653716 h 1653716"/>
              <a:gd name="connsiteX3-39" fmla="*/ 523705 w 2387589"/>
              <a:gd name="connsiteY3-40" fmla="*/ 0 h 1653716"/>
              <a:gd name="connsiteX4-41" fmla="*/ 1354795 w 2387589"/>
              <a:gd name="connsiteY4-42" fmla="*/ 0 h 165371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87589" h="1653716">
                <a:moveTo>
                  <a:pt x="1354795" y="0"/>
                </a:moveTo>
                <a:lnTo>
                  <a:pt x="2387589" y="1124587"/>
                </a:lnTo>
                <a:lnTo>
                  <a:pt x="0" y="1653716"/>
                </a:lnTo>
                <a:lnTo>
                  <a:pt x="523705" y="0"/>
                </a:lnTo>
                <a:lnTo>
                  <a:pt x="1354795" y="0"/>
                </a:lnTo>
                <a:close/>
              </a:path>
            </a:pathLst>
          </a:cu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 i="0" baseline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zh-CN" altLang="en-US"/>
              <a:t>拖拽图片添加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118D5ACA-62CA-46DB-AD6B-12EDD6D51A23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93BF-8657-4B40-BB1D-C0C1E58B61E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A533-5A5E-42C1-88AA-1B977D536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1999" cy="3022599"/>
          </a:xfrm>
          <a:custGeom>
            <a:gdLst>
              <a:gd name="connsiteX0" fmla="*/ 0 w 12191999"/>
              <a:gd name="connsiteY0" fmla="*/ 0 h 3022599"/>
              <a:gd name="connsiteX1" fmla="*/ 12191999 w 12191999"/>
              <a:gd name="connsiteY1" fmla="*/ 0 h 3022599"/>
              <a:gd name="connsiteX2" fmla="*/ 12191999 w 12191999"/>
              <a:gd name="connsiteY2" fmla="*/ 3022599 h 3022599"/>
              <a:gd name="connsiteX3" fmla="*/ 0 w 12191999"/>
              <a:gd name="connsiteY3" fmla="*/ 3022599 h 30225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022599">
                <a:moveTo>
                  <a:pt x="0" y="0"/>
                </a:moveTo>
                <a:lnTo>
                  <a:pt x="12191999" y="0"/>
                </a:lnTo>
                <a:lnTo>
                  <a:pt x="12191999" y="3022599"/>
                </a:lnTo>
                <a:lnTo>
                  <a:pt x="0" y="30225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6667" y="214460"/>
            <a:ext cx="7946796" cy="6429081"/>
          </a:xfrm>
          <a:custGeom>
            <a:gdLst>
              <a:gd name="connsiteX0" fmla="*/ 0 w 7946796"/>
              <a:gd name="connsiteY0" fmla="*/ 0 h 6429081"/>
              <a:gd name="connsiteX1" fmla="*/ 7946796 w 7946796"/>
              <a:gd name="connsiteY1" fmla="*/ 0 h 6429081"/>
              <a:gd name="connsiteX2" fmla="*/ 7946796 w 7946796"/>
              <a:gd name="connsiteY2" fmla="*/ 6429081 h 6429081"/>
              <a:gd name="connsiteX3" fmla="*/ 0 w 7946796"/>
              <a:gd name="connsiteY3" fmla="*/ 6429081 h 64290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6795" h="6429081">
                <a:moveTo>
                  <a:pt x="0" y="0"/>
                </a:moveTo>
                <a:lnTo>
                  <a:pt x="7946796" y="0"/>
                </a:lnTo>
                <a:lnTo>
                  <a:pt x="7946796" y="6429081"/>
                </a:lnTo>
                <a:lnTo>
                  <a:pt x="0" y="64290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874416" y="-1"/>
            <a:ext cx="2564091" cy="6858000"/>
          </a:xfrm>
          <a:custGeom>
            <a:gdLst>
              <a:gd name="connsiteX0" fmla="*/ 0 w 2564091"/>
              <a:gd name="connsiteY0" fmla="*/ 0 h 6858000"/>
              <a:gd name="connsiteX1" fmla="*/ 2564091 w 2564091"/>
              <a:gd name="connsiteY1" fmla="*/ 0 h 6858000"/>
              <a:gd name="connsiteX2" fmla="*/ 2564091 w 2564091"/>
              <a:gd name="connsiteY2" fmla="*/ 6858000 h 6858000"/>
              <a:gd name="connsiteX3" fmla="*/ 0 w 2564091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4091" h="6858000">
                <a:moveTo>
                  <a:pt x="0" y="0"/>
                </a:moveTo>
                <a:lnTo>
                  <a:pt x="2564091" y="0"/>
                </a:lnTo>
                <a:lnTo>
                  <a:pt x="25640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362683" y="-1"/>
            <a:ext cx="2564091" cy="6858000"/>
          </a:xfrm>
          <a:custGeom>
            <a:gdLst>
              <a:gd name="connsiteX0" fmla="*/ 0 w 2564091"/>
              <a:gd name="connsiteY0" fmla="*/ 0 h 6858000"/>
              <a:gd name="connsiteX1" fmla="*/ 2564091 w 2564091"/>
              <a:gd name="connsiteY1" fmla="*/ 0 h 6858000"/>
              <a:gd name="connsiteX2" fmla="*/ 2564091 w 2564091"/>
              <a:gd name="connsiteY2" fmla="*/ 6858000 h 6858000"/>
              <a:gd name="connsiteX3" fmla="*/ 0 w 2564091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4091" h="6858000">
                <a:moveTo>
                  <a:pt x="0" y="0"/>
                </a:moveTo>
                <a:lnTo>
                  <a:pt x="2564091" y="0"/>
                </a:lnTo>
                <a:lnTo>
                  <a:pt x="25640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5999" y="-1"/>
            <a:ext cx="6096000" cy="3429000"/>
          </a:xfrm>
          <a:custGeom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96000" cy="3429000"/>
          </a:xfrm>
          <a:custGeom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93BF-8657-4B40-BB1D-C0C1E58B61E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A533-5A5E-42C1-88AA-1B977D536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371144" y="-2398036"/>
            <a:ext cx="4790629" cy="4790629"/>
          </a:xfrm>
          <a:custGeom>
            <a:gdLst>
              <a:gd name="connsiteX0" fmla="*/ 2395314 w 4790629"/>
              <a:gd name="connsiteY0" fmla="*/ 0 h 4790629"/>
              <a:gd name="connsiteX1" fmla="*/ 4790629 w 4790629"/>
              <a:gd name="connsiteY1" fmla="*/ 2395315 h 4790629"/>
              <a:gd name="connsiteX2" fmla="*/ 2395314 w 4790629"/>
              <a:gd name="connsiteY2" fmla="*/ 4790629 h 4790629"/>
              <a:gd name="connsiteX3" fmla="*/ 0 w 4790629"/>
              <a:gd name="connsiteY3" fmla="*/ 2395315 h 47906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629" h="4790629">
                <a:moveTo>
                  <a:pt x="2395314" y="0"/>
                </a:moveTo>
                <a:lnTo>
                  <a:pt x="4790629" y="2395315"/>
                </a:lnTo>
                <a:lnTo>
                  <a:pt x="2395314" y="4790629"/>
                </a:lnTo>
                <a:lnTo>
                  <a:pt x="0" y="23953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6121319" y="352140"/>
            <a:ext cx="4790629" cy="4790629"/>
          </a:xfrm>
          <a:custGeom>
            <a:gdLst>
              <a:gd name="connsiteX0" fmla="*/ 2395315 w 4790629"/>
              <a:gd name="connsiteY0" fmla="*/ 0 h 4790629"/>
              <a:gd name="connsiteX1" fmla="*/ 4790629 w 4790629"/>
              <a:gd name="connsiteY1" fmla="*/ 2395315 h 4790629"/>
              <a:gd name="connsiteX2" fmla="*/ 2395315 w 4790629"/>
              <a:gd name="connsiteY2" fmla="*/ 4790629 h 4790629"/>
              <a:gd name="connsiteX3" fmla="*/ 0 w 4790629"/>
              <a:gd name="connsiteY3" fmla="*/ 2395315 h 47906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629" h="4790629">
                <a:moveTo>
                  <a:pt x="2395315" y="0"/>
                </a:moveTo>
                <a:lnTo>
                  <a:pt x="4790629" y="2395315"/>
                </a:lnTo>
                <a:lnTo>
                  <a:pt x="2395315" y="4790629"/>
                </a:lnTo>
                <a:lnTo>
                  <a:pt x="0" y="23953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8871494" y="-2398035"/>
            <a:ext cx="4790629" cy="4790629"/>
          </a:xfrm>
          <a:custGeom>
            <a:gdLst>
              <a:gd name="connsiteX0" fmla="*/ 2395314 w 4790629"/>
              <a:gd name="connsiteY0" fmla="*/ 0 h 4790629"/>
              <a:gd name="connsiteX1" fmla="*/ 4790629 w 4790629"/>
              <a:gd name="connsiteY1" fmla="*/ 2395315 h 4790629"/>
              <a:gd name="connsiteX2" fmla="*/ 2395314 w 4790629"/>
              <a:gd name="connsiteY2" fmla="*/ 4790629 h 4790629"/>
              <a:gd name="connsiteX3" fmla="*/ 0 w 4790629"/>
              <a:gd name="connsiteY3" fmla="*/ 2395315 h 47906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629" h="4790629">
                <a:moveTo>
                  <a:pt x="2395314" y="0"/>
                </a:moveTo>
                <a:lnTo>
                  <a:pt x="4790629" y="2395315"/>
                </a:lnTo>
                <a:lnTo>
                  <a:pt x="2395314" y="4790629"/>
                </a:lnTo>
                <a:lnTo>
                  <a:pt x="0" y="23953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1621672" y="352139"/>
            <a:ext cx="4790629" cy="4790629"/>
          </a:xfrm>
          <a:custGeom>
            <a:gdLst>
              <a:gd name="connsiteX0" fmla="*/ 2395314 w 4790629"/>
              <a:gd name="connsiteY0" fmla="*/ 0 h 4790629"/>
              <a:gd name="connsiteX1" fmla="*/ 4790629 w 4790629"/>
              <a:gd name="connsiteY1" fmla="*/ 2395315 h 4790629"/>
              <a:gd name="connsiteX2" fmla="*/ 2395314 w 4790629"/>
              <a:gd name="connsiteY2" fmla="*/ 4790629 h 4790629"/>
              <a:gd name="connsiteX3" fmla="*/ 0 w 4790629"/>
              <a:gd name="connsiteY3" fmla="*/ 2395315 h 47906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629" h="4790629">
                <a:moveTo>
                  <a:pt x="2395314" y="0"/>
                </a:moveTo>
                <a:lnTo>
                  <a:pt x="4790629" y="2395315"/>
                </a:lnTo>
                <a:lnTo>
                  <a:pt x="2395314" y="4790629"/>
                </a:lnTo>
                <a:lnTo>
                  <a:pt x="0" y="23953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8871497" y="3102314"/>
            <a:ext cx="4790629" cy="4790629"/>
          </a:xfrm>
          <a:custGeom>
            <a:gdLst>
              <a:gd name="connsiteX0" fmla="*/ 2395315 w 4790629"/>
              <a:gd name="connsiteY0" fmla="*/ 0 h 4790629"/>
              <a:gd name="connsiteX1" fmla="*/ 4790629 w 4790629"/>
              <a:gd name="connsiteY1" fmla="*/ 2395315 h 4790629"/>
              <a:gd name="connsiteX2" fmla="*/ 2395315 w 4790629"/>
              <a:gd name="connsiteY2" fmla="*/ 4790629 h 4790629"/>
              <a:gd name="connsiteX3" fmla="*/ 0 w 4790629"/>
              <a:gd name="connsiteY3" fmla="*/ 2395315 h 47906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629" h="4790629">
                <a:moveTo>
                  <a:pt x="2395315" y="0"/>
                </a:moveTo>
                <a:lnTo>
                  <a:pt x="4790629" y="2395315"/>
                </a:lnTo>
                <a:lnTo>
                  <a:pt x="2395315" y="4790629"/>
                </a:lnTo>
                <a:lnTo>
                  <a:pt x="0" y="23953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10201" y="-1"/>
            <a:ext cx="6781799" cy="6858000"/>
          </a:xfrm>
          <a:custGeom>
            <a:gdLst>
              <a:gd name="connsiteX0" fmla="*/ 3163663 w 6781799"/>
              <a:gd name="connsiteY0" fmla="*/ 0 h 6858000"/>
              <a:gd name="connsiteX1" fmla="*/ 6781799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799" h="6858000">
                <a:moveTo>
                  <a:pt x="3163663" y="0"/>
                </a:moveTo>
                <a:lnTo>
                  <a:pt x="6781799" y="0"/>
                </a:lnTo>
                <a:lnTo>
                  <a:pt x="67817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98076" y="-878668"/>
            <a:ext cx="4449078" cy="6142211"/>
          </a:xfrm>
          <a:custGeom>
            <a:gdLst>
              <a:gd name="connsiteX0" fmla="*/ 9355 w 4449078"/>
              <a:gd name="connsiteY0" fmla="*/ 0 h 6142211"/>
              <a:gd name="connsiteX1" fmla="*/ 4442841 w 4449078"/>
              <a:gd name="connsiteY1" fmla="*/ 0 h 6142211"/>
              <a:gd name="connsiteX2" fmla="*/ 4449078 w 4449078"/>
              <a:gd name="connsiteY2" fmla="*/ 6859 h 6142211"/>
              <a:gd name="connsiteX3" fmla="*/ 4445959 w 4449078"/>
              <a:gd name="connsiteY3" fmla="*/ 6135352 h 6142211"/>
              <a:gd name="connsiteX4" fmla="*/ 4439723 w 4449078"/>
              <a:gd name="connsiteY4" fmla="*/ 6142211 h 6142211"/>
              <a:gd name="connsiteX5" fmla="*/ 6236 w 4449078"/>
              <a:gd name="connsiteY5" fmla="*/ 6142211 h 6142211"/>
              <a:gd name="connsiteX6" fmla="*/ 0 w 4449078"/>
              <a:gd name="connsiteY6" fmla="*/ 6135352 h 6142211"/>
              <a:gd name="connsiteX7" fmla="*/ 3118 w 4449078"/>
              <a:gd name="connsiteY7" fmla="*/ 6859 h 6142211"/>
              <a:gd name="connsiteX8" fmla="*/ 9355 w 4449078"/>
              <a:gd name="connsiteY8" fmla="*/ 0 h 61422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9078" h="6142211">
                <a:moveTo>
                  <a:pt x="9355" y="0"/>
                </a:moveTo>
                <a:cubicBezTo>
                  <a:pt x="4442841" y="0"/>
                  <a:pt x="4442841" y="0"/>
                  <a:pt x="4442841" y="0"/>
                </a:cubicBezTo>
                <a:cubicBezTo>
                  <a:pt x="4445959" y="0"/>
                  <a:pt x="4449078" y="3429"/>
                  <a:pt x="4449078" y="6859"/>
                </a:cubicBezTo>
                <a:lnTo>
                  <a:pt x="4445959" y="6135352"/>
                </a:lnTo>
                <a:cubicBezTo>
                  <a:pt x="4445959" y="6138781"/>
                  <a:pt x="4442841" y="6142211"/>
                  <a:pt x="4439723" y="6142211"/>
                </a:cubicBezTo>
                <a:cubicBezTo>
                  <a:pt x="6236" y="6142211"/>
                  <a:pt x="6236" y="6142211"/>
                  <a:pt x="6236" y="6142211"/>
                </a:cubicBezTo>
                <a:cubicBezTo>
                  <a:pt x="3118" y="6142211"/>
                  <a:pt x="0" y="6138781"/>
                  <a:pt x="0" y="6135352"/>
                </a:cubicBezTo>
                <a:cubicBezTo>
                  <a:pt x="3118" y="6859"/>
                  <a:pt x="3118" y="6859"/>
                  <a:pt x="3118" y="6859"/>
                </a:cubicBezTo>
                <a:cubicBezTo>
                  <a:pt x="3118" y="3429"/>
                  <a:pt x="6236" y="0"/>
                  <a:pt x="9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647461" y="2286530"/>
            <a:ext cx="2068012" cy="2398892"/>
          </a:xfrm>
          <a:custGeom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622156" y="1776318"/>
            <a:ext cx="2947686" cy="3419316"/>
          </a:xfrm>
          <a:custGeom>
            <a:gdLst>
              <a:gd name="connsiteX0" fmla="*/ 1473843 w 2947686"/>
              <a:gd name="connsiteY0" fmla="*/ 0 h 3419316"/>
              <a:gd name="connsiteX1" fmla="*/ 2947686 w 2947686"/>
              <a:gd name="connsiteY1" fmla="*/ 736922 h 3419316"/>
              <a:gd name="connsiteX2" fmla="*/ 2947686 w 2947686"/>
              <a:gd name="connsiteY2" fmla="*/ 2682394 h 3419316"/>
              <a:gd name="connsiteX3" fmla="*/ 1473843 w 2947686"/>
              <a:gd name="connsiteY3" fmla="*/ 3419316 h 3419316"/>
              <a:gd name="connsiteX4" fmla="*/ 0 w 2947686"/>
              <a:gd name="connsiteY4" fmla="*/ 2682394 h 3419316"/>
              <a:gd name="connsiteX5" fmla="*/ 0 w 2947686"/>
              <a:gd name="connsiteY5" fmla="*/ 736922 h 34193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7686" h="3419316">
                <a:moveTo>
                  <a:pt x="1473843" y="0"/>
                </a:moveTo>
                <a:lnTo>
                  <a:pt x="2947686" y="736922"/>
                </a:lnTo>
                <a:lnTo>
                  <a:pt x="2947686" y="2682394"/>
                </a:lnTo>
                <a:lnTo>
                  <a:pt x="1473843" y="3419316"/>
                </a:lnTo>
                <a:lnTo>
                  <a:pt x="0" y="2682394"/>
                </a:lnTo>
                <a:lnTo>
                  <a:pt x="0" y="7369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476524" y="2286530"/>
            <a:ext cx="2068012" cy="2398892"/>
          </a:xfrm>
          <a:custGeom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9_About U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1" y="0"/>
            <a:ext cx="12192000" cy="318924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93BF-8657-4B40-BB1D-C0C1E58B61E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A533-5A5E-42C1-88AA-1B977D536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93BF-8657-4B40-BB1D-C0C1E58B61E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A533-5A5E-42C1-88AA-1B977D536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93BF-8657-4B40-BB1D-C0C1E58B61E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A533-5A5E-42C1-88AA-1B977D53617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10" Type="http://schemas.openxmlformats.org/officeDocument/2006/relationships/slideLayout" Target="../slideLayouts/slideLayout33.xml" /><Relationship Id="rId11" Type="http://schemas.openxmlformats.org/officeDocument/2006/relationships/slideLayout" Target="../slideLayouts/slideLayout34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5.xml" /><Relationship Id="rId3" Type="http://schemas.openxmlformats.org/officeDocument/2006/relationships/slideLayout" Target="../slideLayouts/slideLayout26.xml" /><Relationship Id="rId4" Type="http://schemas.openxmlformats.org/officeDocument/2006/relationships/slideLayout" Target="../slideLayouts/slideLayout27.xml" /><Relationship Id="rId5" Type="http://schemas.openxmlformats.org/officeDocument/2006/relationships/slideLayout" Target="../slideLayouts/slideLayout28.xml" /><Relationship Id="rId6" Type="http://schemas.openxmlformats.org/officeDocument/2006/relationships/slideLayout" Target="../slideLayouts/slideLayout29.xml" /><Relationship Id="rId7" Type="http://schemas.openxmlformats.org/officeDocument/2006/relationships/slideLayout" Target="../slideLayouts/slideLayout30.xml" /><Relationship Id="rId8" Type="http://schemas.openxmlformats.org/officeDocument/2006/relationships/slideLayout" Target="../slideLayouts/slideLayout31.xml" /><Relationship Id="rId9" Type="http://schemas.openxmlformats.org/officeDocument/2006/relationships/slideLayout" Target="../slideLayouts/slideLayout32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Relationship Id="rId10" Type="http://schemas.openxmlformats.org/officeDocument/2006/relationships/slideLayout" Target="../slideLayouts/slideLayout44.xml" /><Relationship Id="rId11" Type="http://schemas.openxmlformats.org/officeDocument/2006/relationships/theme" Target="../theme/theme4.xml" /><Relationship Id="rId2" Type="http://schemas.openxmlformats.org/officeDocument/2006/relationships/slideLayout" Target="../slideLayouts/slideLayout36.xml" /><Relationship Id="rId3" Type="http://schemas.openxmlformats.org/officeDocument/2006/relationships/slideLayout" Target="../slideLayouts/slideLayout37.xml" /><Relationship Id="rId4" Type="http://schemas.openxmlformats.org/officeDocument/2006/relationships/slideLayout" Target="../slideLayouts/slideLayout38.xml" /><Relationship Id="rId5" Type="http://schemas.openxmlformats.org/officeDocument/2006/relationships/slideLayout" Target="../slideLayouts/slideLayout39.xml" /><Relationship Id="rId6" Type="http://schemas.openxmlformats.org/officeDocument/2006/relationships/slideLayout" Target="../slideLayouts/slideLayout40.xml" /><Relationship Id="rId7" Type="http://schemas.openxmlformats.org/officeDocument/2006/relationships/slideLayout" Target="../slideLayouts/slideLayout41.xml" /><Relationship Id="rId8" Type="http://schemas.openxmlformats.org/officeDocument/2006/relationships/slideLayout" Target="../slideLayouts/slideLayout42.xml" /><Relationship Id="rId9" Type="http://schemas.openxmlformats.org/officeDocument/2006/relationships/slideLayout" Target="../slideLayouts/slideLayout43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slideLayout" Target="../slideLayouts/slideLayout46.xml" /><Relationship Id="rId3" Type="http://schemas.openxmlformats.org/officeDocument/2006/relationships/slideLayout" Target="../slideLayouts/slideLayout47.xml" /><Relationship Id="rId4" Type="http://schemas.openxmlformats.org/officeDocument/2006/relationships/slideLayout" Target="../slideLayouts/slideLayout48.xml" /><Relationship Id="rId5" Type="http://schemas.openxmlformats.org/officeDocument/2006/relationships/slideLayout" Target="../slideLayouts/slideLayout49.xml" /><Relationship Id="rId6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.xml" /><Relationship Id="rId2" Type="http://schemas.openxmlformats.org/officeDocument/2006/relationships/slideLayout" Target="../slideLayouts/slideLayout51.xml" /><Relationship Id="rId3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2.xml" /><Relationship Id="rId10" Type="http://schemas.openxmlformats.org/officeDocument/2006/relationships/slideLayout" Target="../slideLayouts/slideLayout61.xml" /><Relationship Id="rId11" Type="http://schemas.openxmlformats.org/officeDocument/2006/relationships/slideLayout" Target="../slideLayouts/slideLayout62.xml" /><Relationship Id="rId12" Type="http://schemas.openxmlformats.org/officeDocument/2006/relationships/slideLayout" Target="../slideLayouts/slideLayout63.xml" /><Relationship Id="rId13" Type="http://schemas.openxmlformats.org/officeDocument/2006/relationships/slideLayout" Target="../slideLayouts/slideLayout64.xml" /><Relationship Id="rId14" Type="http://schemas.openxmlformats.org/officeDocument/2006/relationships/slideLayout" Target="../slideLayouts/slideLayout65.xml" /><Relationship Id="rId15" Type="http://schemas.openxmlformats.org/officeDocument/2006/relationships/theme" Target="../theme/theme7.xml" /><Relationship Id="rId2" Type="http://schemas.openxmlformats.org/officeDocument/2006/relationships/slideLayout" Target="../slideLayouts/slideLayout53.xml" /><Relationship Id="rId3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56.xml" /><Relationship Id="rId6" Type="http://schemas.openxmlformats.org/officeDocument/2006/relationships/slideLayout" Target="../slideLayouts/slideLayout57.xml" /><Relationship Id="rId7" Type="http://schemas.openxmlformats.org/officeDocument/2006/relationships/slideLayout" Target="../slideLayouts/slideLayout58.xml" /><Relationship Id="rId8" Type="http://schemas.openxmlformats.org/officeDocument/2006/relationships/slideLayout" Target="../slideLayouts/slideLayout59.xml" /><Relationship Id="rId9" Type="http://schemas.openxmlformats.org/officeDocument/2006/relationships/slideLayout" Target="../slideLayouts/slideLayout60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6.xml" /><Relationship Id="rId10" Type="http://schemas.openxmlformats.org/officeDocument/2006/relationships/slideLayout" Target="../slideLayouts/slideLayout75.xml" /><Relationship Id="rId11" Type="http://schemas.openxmlformats.org/officeDocument/2006/relationships/slideLayout" Target="../slideLayouts/slideLayout76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8.xml" /><Relationship Id="rId2" Type="http://schemas.openxmlformats.org/officeDocument/2006/relationships/slideLayout" Target="../slideLayouts/slideLayout67.xml" /><Relationship Id="rId3" Type="http://schemas.openxmlformats.org/officeDocument/2006/relationships/slideLayout" Target="../slideLayouts/slideLayout68.xml" /><Relationship Id="rId4" Type="http://schemas.openxmlformats.org/officeDocument/2006/relationships/slideLayout" Target="../slideLayouts/slideLayout69.xml" /><Relationship Id="rId5" Type="http://schemas.openxmlformats.org/officeDocument/2006/relationships/slideLayout" Target="../slideLayouts/slideLayout70.xml" /><Relationship Id="rId6" Type="http://schemas.openxmlformats.org/officeDocument/2006/relationships/slideLayout" Target="../slideLayouts/slideLayout71.xml" /><Relationship Id="rId7" Type="http://schemas.openxmlformats.org/officeDocument/2006/relationships/slideLayout" Target="../slideLayouts/slideLayout72.xml" /><Relationship Id="rId8" Type="http://schemas.openxmlformats.org/officeDocument/2006/relationships/slideLayout" Target="../slideLayouts/slideLayout73.xml" /><Relationship Id="rId9" Type="http://schemas.openxmlformats.org/officeDocument/2006/relationships/slideLayout" Target="../slideLayouts/slideLayout7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B93BF-8657-4B40-BB1D-C0C1E58B61E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8A533-5A5E-42C1-88AA-1B977D53617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253"/>
            <a:ext cx="10972800" cy="11433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694"/>
            <a:ext cx="10972800" cy="4524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094"/>
            <a:ext cx="2844800" cy="4763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865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094"/>
            <a:ext cx="3860800" cy="4763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865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094"/>
            <a:ext cx="2844800" cy="4763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865" smtClean="0"/>
            </a:lvl1pPr>
          </a:lstStyle>
          <a:p>
            <a:pPr>
              <a:defRPr/>
            </a:pPr>
            <a:fld id="{DFEC237E-4FB0-4F46-8760-5AB0DF18CFB0}" type="slidenum">
              <a:rPr lang="zh-CN" altLang="zh-CN"/>
              <a:t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har char="•"/>
        <a:defRPr sz="4265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3735">
          <a:solidFill>
            <a:schemeClr val="tx1"/>
          </a:solidFill>
          <a:latin typeface="+mn-lt"/>
          <a:ea typeface="+mn-ea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Char char="–"/>
        <a:defRPr sz="2665">
          <a:solidFill>
            <a:schemeClr val="tx1"/>
          </a:solidFill>
          <a:latin typeface="+mn-lt"/>
          <a:ea typeface="+mn-ea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ea typeface="+mn-ea"/>
        </a:defRPr>
      </a:lvl5pPr>
      <a:lvl6pPr marL="3352800" indent="-304800" algn="l" rtl="0" fontAlgn="base">
        <a:spcBef>
          <a:spcPct val="2000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ea typeface="+mn-ea"/>
        </a:defRPr>
      </a:lvl6pPr>
      <a:lvl7pPr marL="3962400" indent="-304800" algn="l" rtl="0" fontAlgn="base">
        <a:spcBef>
          <a:spcPct val="2000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ea typeface="+mn-ea"/>
        </a:defRPr>
      </a:lvl7pPr>
      <a:lvl8pPr marL="4572000" indent="-304800" algn="l" rtl="0" fontAlgn="base">
        <a:spcBef>
          <a:spcPct val="2000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ea typeface="+mn-ea"/>
        </a:defRPr>
      </a:lvl8pPr>
      <a:lvl9pPr marL="5181600" indent="-304800" algn="l" rtl="0" fontAlgn="base">
        <a:spcBef>
          <a:spcPct val="2000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0DAD-7073-41FC-ADE4-6FCFA09207D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E2A49-FB82-425E-AE34-92E15CA0A10B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  <a:endParaRPr kumimoji="0" lang="en-US" altLang="zh-CN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mc:AlternateContent>
    <mc:Choice xmlns:p15="http://schemas.microsoft.com/office/powerpoint/2012/main" Requires="p15">
      <p:transition spd="slow" p14:dur="1250">
        <p15:prstTrans prst="peelOff"/>
      </p:transition>
    </mc:Choice>
    <mc:Fallback>
      <p:transition spd="slow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ransition/>
  <p:timing/>
  <p:hf hdr="0" dt="0"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思源黑体 CN Medium" panose="020b0600000000000000" pitchFamily="34" charset="-122"/>
              </a:defRPr>
            </a:lvl1pPr>
          </a:lstStyle>
          <a:p>
            <a:fld id="{830C1C0D-9156-4A08-8AC9-3C7751C87F77}" type="datetimeFigureOut">
              <a:rPr lang="zh-CN" altLang="en-US" smtClean="0">
                <a:solidFill>
                  <a:srgbClr val="2E2E2E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2E2E2E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思源黑体 CN Medium" panose="020b0600000000000000" pitchFamily="34" charset="-122"/>
              </a:defRPr>
            </a:lvl1pPr>
          </a:lstStyle>
          <a:p>
            <a:endParaRPr lang="zh-CN" altLang="en-US">
              <a:solidFill>
                <a:srgbClr val="2E2E2E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思源黑体 CN Medium" panose="020b0600000000000000" pitchFamily="34" charset="-122"/>
              </a:defRPr>
            </a:lvl1pPr>
          </a:lstStyle>
          <a:p>
            <a:fld id="{E4A0E596-B858-4790-B5F1-C4278122C712}" type="slidenum">
              <a:rPr lang="zh-CN" altLang="en-US" smtClean="0">
                <a:solidFill>
                  <a:srgbClr val="2E2E2E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2E2E2E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mc:AlternateContent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 Light" panose="020b0502040204020203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思源黑体 CN Medium" panose="020b06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anose="020b06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anose="020b06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anose="020b06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anose="020b06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fld id="{873EFF02-C915-EF40-A6B2-10AA7CE27455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tint val="7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fld id="{56D17385-44AA-6B46-9360-168AB6633C5A}" type="slidenum">
              <a:rPr lang="en-US" smtClean="0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Roboto Thin" charset="0"/>
          <a:ea typeface="Roboto Thin" charset="0"/>
          <a:cs typeface="Roboto Thin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>
          <a:solidFill>
            <a:schemeClr val="tx1"/>
          </a:solidFill>
          <a:latin typeface="Roboto Thin" charset="0"/>
          <a:ea typeface="Roboto Thin" charset="0"/>
          <a:cs typeface="Roboto Thi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800" b="0" i="0" kern="1200">
          <a:solidFill>
            <a:schemeClr val="tx1"/>
          </a:solidFill>
          <a:latin typeface="Roboto Thin" charset="0"/>
          <a:ea typeface="Roboto Thin" charset="0"/>
          <a:cs typeface="Roboto Thi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800" b="0" i="0" kern="1200">
          <a:solidFill>
            <a:schemeClr val="tx1"/>
          </a:solidFill>
          <a:latin typeface="Roboto Thin" charset="0"/>
          <a:ea typeface="Roboto Thin" charset="0"/>
          <a:cs typeface="Roboto Thi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800" b="0" i="0" kern="1200">
          <a:solidFill>
            <a:schemeClr val="tx1"/>
          </a:solidFill>
          <a:latin typeface="Roboto Thin" charset="0"/>
          <a:ea typeface="Roboto Thin" charset="0"/>
          <a:cs typeface="Roboto Thi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800" b="0" i="0" kern="1200">
          <a:solidFill>
            <a:schemeClr val="tx1"/>
          </a:solidFill>
          <a:latin typeface="Roboto Thin" charset="0"/>
          <a:ea typeface="Roboto Thin" charset="0"/>
          <a:cs typeface="Roboto Th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image" Target="../media/image3.jpeg" /><Relationship Id="rId3" Type="http://schemas.openxmlformats.org/officeDocument/2006/relationships/image" Target="../media/image4.png" /><Relationship Id="rId4" Type="http://schemas.microsoft.com/office/2007/relationships/media" Target="../media/media1.mp3" /><Relationship Id="rId5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5.xml" /><Relationship Id="rId2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4.png" /><Relationship Id="rId4" Type="http://schemas.openxmlformats.org/officeDocument/2006/relationships/image" Target="../media/image1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5.xml" /><Relationship Id="rId2" Type="http://schemas.openxmlformats.org/officeDocument/2006/relationships/image" Target="../media/image16.png" /><Relationship Id="rId3" Type="http://schemas.microsoft.com/office/2007/relationships/hdphoto" Target="../media/image17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5.xml" /><Relationship Id="rId2" Type="http://schemas.openxmlformats.org/officeDocument/2006/relationships/image" Target="../media/image6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8.png" /><Relationship Id="rId4" Type="http://schemas.openxmlformats.org/officeDocument/2006/relationships/image" Target="../media/image1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png" /><Relationship Id="rId3" Type="http://schemas.microsoft.com/office/2007/relationships/hdphoto" Target="../media/image21.wdp" /><Relationship Id="rId4" Type="http://schemas.openxmlformats.org/officeDocument/2006/relationships/image" Target="../media/image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5.xml" /><Relationship Id="rId2" Type="http://schemas.openxmlformats.org/officeDocument/2006/relationships/image" Target="../media/image6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.xml" /><Relationship Id="rId2" Type="http://schemas.openxmlformats.org/officeDocument/2006/relationships/image" Target="../media/image6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png" /><Relationship Id="rId3" Type="http://schemas.openxmlformats.org/officeDocument/2006/relationships/image" Target="../media/image2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9.xml" /><Relationship Id="rId11" Type="http://schemas.openxmlformats.org/officeDocument/2006/relationships/tags" Target="../tags/tag70.xml" /><Relationship Id="rId12" Type="http://schemas.openxmlformats.org/officeDocument/2006/relationships/image" Target="../media/image5.png" /><Relationship Id="rId13" Type="http://schemas.openxmlformats.org/officeDocument/2006/relationships/tags" Target="../tags/tag71.xml" /><Relationship Id="rId14" Type="http://schemas.openxmlformats.org/officeDocument/2006/relationships/tags" Target="../tags/tag72.xml" /><Relationship Id="rId2" Type="http://schemas.openxmlformats.org/officeDocument/2006/relationships/tags" Target="../tags/tag61.xml" /><Relationship Id="rId3" Type="http://schemas.openxmlformats.org/officeDocument/2006/relationships/tags" Target="../tags/tag62.xml" /><Relationship Id="rId4" Type="http://schemas.openxmlformats.org/officeDocument/2006/relationships/tags" Target="../tags/tag63.xml" /><Relationship Id="rId5" Type="http://schemas.openxmlformats.org/officeDocument/2006/relationships/tags" Target="../tags/tag64.xml" /><Relationship Id="rId6" Type="http://schemas.openxmlformats.org/officeDocument/2006/relationships/tags" Target="../tags/tag65.xml" /><Relationship Id="rId7" Type="http://schemas.openxmlformats.org/officeDocument/2006/relationships/tags" Target="../tags/tag66.xml" /><Relationship Id="rId8" Type="http://schemas.openxmlformats.org/officeDocument/2006/relationships/tags" Target="../tags/tag67.xml" /><Relationship Id="rId9" Type="http://schemas.openxmlformats.org/officeDocument/2006/relationships/tags" Target="../tags/tag6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image" Target="../media/image12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.xml" /><Relationship Id="rId2" Type="http://schemas.openxmlformats.org/officeDocument/2006/relationships/image" Target="../media/image6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5.xml" /><Relationship Id="rId2" Type="http://schemas.openxmlformats.org/officeDocument/2006/relationships/image" Target="../media/image25.png" /><Relationship Id="rId3" Type="http://schemas.microsoft.com/office/2007/relationships/hdphoto" Target="../media/image26.wdp" /><Relationship Id="rId4" Type="http://schemas.openxmlformats.org/officeDocument/2006/relationships/tags" Target="../tags/tag73.xml" /><Relationship Id="rId5" Type="http://schemas.openxmlformats.org/officeDocument/2006/relationships/tags" Target="../tags/tag74.xml" /><Relationship Id="rId6" Type="http://schemas.openxmlformats.org/officeDocument/2006/relationships/tags" Target="../tags/tag75.xml" /><Relationship Id="rId7" Type="http://schemas.openxmlformats.org/officeDocument/2006/relationships/tags" Target="../tags/tag76.xml" /><Relationship Id="rId8" Type="http://schemas.openxmlformats.org/officeDocument/2006/relationships/tags" Target="../tags/tag77.xml" /><Relationship Id="rId9" Type="http://schemas.openxmlformats.org/officeDocument/2006/relationships/tags" Target="../tags/tag78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image" Target="../media/image5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2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.xml" /><Relationship Id="rId2" Type="http://schemas.openxmlformats.org/officeDocument/2006/relationships/image" Target="../media/image6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7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2.xml" /><Relationship Id="rId10" Type="http://schemas.openxmlformats.org/officeDocument/2006/relationships/image" Target="../media/image27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5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Relationship Id="rId3" Type="http://schemas.microsoft.com/office/2007/relationships/hdphoto" Target="../media/image9.wdp" /><Relationship Id="rId4" Type="http://schemas.openxmlformats.org/officeDocument/2006/relationships/image" Target="../media/image1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6.png" /><Relationship Id="rId3" Type="http://schemas.openxmlformats.org/officeDocument/2006/relationships/image" Target="../media/image1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Relationship Id="rId3" Type="http://schemas.openxmlformats.org/officeDocument/2006/relationships/image" Target="../media/image1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.xml" /><Relationship Id="rId2" Type="http://schemas.openxmlformats.org/officeDocument/2006/relationships/image" Target="../media/image6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019175" y="652462"/>
            <a:ext cx="4619625" cy="620553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4"/>
          <a:stretch>
            <a:fillRect/>
          </a:stretch>
        </p:blipFill>
        <p:spPr>
          <a:xfrm>
            <a:off x="5638800" y="652462"/>
            <a:ext cx="6151562" cy="445765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8336" y="1853724"/>
            <a:ext cx="395046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法律类通用</a:t>
            </a:r>
            <a:endParaRPr kumimoji="0" lang="zh-CN" altLang="en-US" sz="4800" b="1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88336" y="2739528"/>
            <a:ext cx="3517901" cy="1354636"/>
            <a:chOff x="1428016" y="2971915"/>
            <a:chExt cx="3517901" cy="1354636"/>
          </a:xfrm>
        </p:grpSpPr>
        <p:sp>
          <p:nvSpPr>
            <p:cNvPr id="9" name="文本框 8"/>
            <p:cNvSpPr txBox="1"/>
            <p:nvPr/>
          </p:nvSpPr>
          <p:spPr>
            <a:xfrm>
              <a:off x="1428016" y="2971915"/>
              <a:ext cx="3508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32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法务培训</a:t>
              </a:r>
              <a:endParaRPr kumimoji="0" lang="zh-CN" altLang="en-US" sz="36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37541" y="3680220"/>
              <a:ext cx="3508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32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法学毕业答辩</a:t>
              </a:r>
              <a:endParaRPr kumimoji="0" lang="zh-CN" altLang="en-US" sz="36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1" name="矩形: 圆角 10"/>
          <p:cNvSpPr/>
          <p:nvPr/>
        </p:nvSpPr>
        <p:spPr>
          <a:xfrm>
            <a:off x="1816925" y="4306253"/>
            <a:ext cx="548420" cy="5958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1638" y="652462"/>
            <a:ext cx="504000" cy="30638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96000" y="5383895"/>
            <a:ext cx="57805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汇报人：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PPT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汇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        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时间：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20XX</a:t>
            </a:r>
            <a:r>
              <a:rPr lang="en-US" altLang="zh-CN" sz="2000" noProof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.XX.XX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3" name="教育课件培训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-86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6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7" grpId="0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16" y="2767777"/>
            <a:ext cx="2786269" cy="20137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38401" y="2047795"/>
            <a:ext cx="3197155" cy="2937927"/>
          </a:xfrm>
          <a:prstGeom prst="rect">
            <a:avLst/>
          </a:prstGeom>
          <a:noFill/>
          <a:ln>
            <a:solidFill>
              <a:srgbClr val="6C6C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zh-CN" altLang="en-US" sz="2160">
              <a:solidFill>
                <a:srgbClr val="10FAB4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L 形 2"/>
          <p:cNvSpPr/>
          <p:nvPr/>
        </p:nvSpPr>
        <p:spPr>
          <a:xfrm>
            <a:off x="3943185" y="3689577"/>
            <a:ext cx="1944216" cy="1814603"/>
          </a:xfrm>
          <a:prstGeom prst="corner">
            <a:avLst>
              <a:gd name="adj1" fmla="val 20441"/>
              <a:gd name="adj2" fmla="val 20443"/>
            </a:avLst>
          </a:prstGeom>
          <a:solidFill>
            <a:srgbClr val="6C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zh-CN" altLang="en-US" sz="2160">
              <a:solidFill>
                <a:srgbClr val="6C6C6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L 形 3"/>
          <p:cNvSpPr/>
          <p:nvPr/>
        </p:nvSpPr>
        <p:spPr>
          <a:xfrm flipH="1" flipV="1">
            <a:off x="6386555" y="1503800"/>
            <a:ext cx="1944216" cy="1814603"/>
          </a:xfrm>
          <a:prstGeom prst="corner">
            <a:avLst>
              <a:gd name="adj1" fmla="val 20441"/>
              <a:gd name="adj2" fmla="val 20443"/>
            </a:avLst>
          </a:prstGeom>
          <a:solidFill>
            <a:srgbClr val="6C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zh-CN" altLang="en-US" sz="2160">
              <a:solidFill>
                <a:srgbClr val="10FAB4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框16"/>
          <p:cNvSpPr txBox="1"/>
          <p:nvPr/>
        </p:nvSpPr>
        <p:spPr bwMode="auto">
          <a:xfrm>
            <a:off x="8829924" y="1503800"/>
            <a:ext cx="2666984" cy="13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面板中可以对字体、字号、颜色、行距等进行修改。</a:t>
            </a:r>
            <a:endParaRPr lang="en-US" altLang="zh-CN" sz="14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框17"/>
          <p:cNvSpPr txBox="1"/>
          <p:nvPr/>
        </p:nvSpPr>
        <p:spPr bwMode="auto">
          <a:xfrm>
            <a:off x="947855" y="3833784"/>
            <a:ext cx="2634168" cy="13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defRPr/>
            </a:pP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面板中可以对字体、字号、颜色、行距等进行修改。</a:t>
            </a:r>
            <a:endParaRPr lang="en-US" altLang="zh-CN" sz="14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55440" y="2273187"/>
            <a:ext cx="240322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97280">
              <a:defRPr/>
            </a:pPr>
            <a:r>
              <a:rPr lang="zh-CN" altLang="en-US" sz="2160" b="1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单击输入相关标题</a:t>
            </a:r>
            <a:endParaRPr lang="zh-CN" altLang="en-US" sz="2160" b="1">
              <a:solidFill>
                <a:sysClr val="windowText" lastClr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0" y="381476"/>
            <a:ext cx="3425796" cy="563527"/>
            <a:chOff x="0" y="381476"/>
            <a:chExt cx="3425796" cy="563527"/>
          </a:xfrm>
        </p:grpSpPr>
        <p:sp>
          <p:nvSpPr>
            <p:cNvPr id="18" name="矩形 17"/>
            <p:cNvSpPr/>
            <p:nvPr/>
          </p:nvSpPr>
          <p:spPr>
            <a:xfrm>
              <a:off x="0" y="381477"/>
              <a:ext cx="3088888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65178" y="407613"/>
              <a:ext cx="286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单击此处输入标题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264085" y="381476"/>
              <a:ext cx="161711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2313" p14:dur="1250">
        <p14:switch dir="r"/>
      </p:transition>
    </mc:Choice>
    <mc:Fallback>
      <p:transition spd="slow" advTm="23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电脑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348" y="1095857"/>
            <a:ext cx="6694684" cy="6136794"/>
          </a:xfrm>
          <a:prstGeom prst="rect">
            <a:avLst/>
          </a:prstGeom>
        </p:spPr>
      </p:pic>
      <p:sp>
        <p:nvSpPr>
          <p:cNvPr id="2" name="文本占位符 1"/>
          <p:cNvSpPr txBox="1"/>
          <p:nvPr/>
        </p:nvSpPr>
        <p:spPr>
          <a:xfrm>
            <a:off x="1536704" y="1897202"/>
            <a:ext cx="3528913" cy="503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输入相关文字内容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3" name="图片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/>
          <a:stretch>
            <a:fillRect/>
          </a:stretch>
        </p:blipFill>
        <p:spPr>
          <a:xfrm>
            <a:off x="6049135" y="1499192"/>
            <a:ext cx="5882055" cy="3476846"/>
          </a:xfrm>
          <a:prstGeom prst="rect">
            <a:avLst/>
          </a:prstGeom>
        </p:spPr>
      </p:pic>
      <p:grpSp>
        <p:nvGrpSpPr>
          <p:cNvPr id="4" name="组合 32"/>
          <p:cNvGrpSpPr/>
          <p:nvPr/>
        </p:nvGrpSpPr>
        <p:grpSpPr>
          <a:xfrm>
            <a:off x="669101" y="2596801"/>
            <a:ext cx="4540376" cy="354786"/>
            <a:chOff x="614054" y="2298015"/>
            <a:chExt cx="4305185" cy="336408"/>
          </a:xfrm>
        </p:grpSpPr>
        <p:sp>
          <p:nvSpPr>
            <p:cNvPr id="5" name="框 7"/>
            <p:cNvSpPr/>
            <p:nvPr/>
          </p:nvSpPr>
          <p:spPr>
            <a:xfrm>
              <a:off x="614054" y="2303873"/>
              <a:ext cx="1434407" cy="33055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charset="0"/>
                  <a:ea typeface="Source Sans Pro" panose="020b0503030403020204" charset="0"/>
                  <a:cs typeface="Source Sans Pro" panose="020b0503030403020204" charset="0"/>
                </a:rPr>
                <a:t>类型</a:t>
              </a:r>
              <a:r>
                <a:rPr kumimoji="0" lang="en-US" sz="16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charset="0"/>
                  <a:ea typeface="Source Sans Pro" panose="020b0503030403020204" charset="0"/>
                  <a:cs typeface="Source Sans Pro" panose="020b0503030403020204" charset="0"/>
                </a:rPr>
                <a:t> 01</a:t>
              </a:r>
              <a:endParaRPr kumimoji="0" lang="en-US" sz="16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endParaRPr>
            </a:p>
          </p:txBody>
        </p:sp>
        <p:sp>
          <p:nvSpPr>
            <p:cNvPr id="6" name="圆矩形52"/>
            <p:cNvSpPr/>
            <p:nvPr/>
          </p:nvSpPr>
          <p:spPr>
            <a:xfrm rot="5400000">
              <a:off x="3339515" y="1031548"/>
              <a:ext cx="313257" cy="2846191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7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7" name="圆矩形52"/>
            <p:cNvSpPr/>
            <p:nvPr/>
          </p:nvSpPr>
          <p:spPr>
            <a:xfrm>
              <a:off x="2073051" y="2298017"/>
              <a:ext cx="2198007" cy="31325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8580" bIns="128580" rtlCol="0" anchor="ctr" anchorCtr="0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7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 charset="0"/>
                  <a:ea typeface="Source Sans Pro" panose="020b0503030403020204" charset="0"/>
                  <a:cs typeface="Source Sans Pro" panose="020b0503030403020204" charset="0"/>
                </a:rPr>
                <a:t>79%</a:t>
              </a:r>
              <a:endParaRPr kumimoji="0" lang="en-US" sz="147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endParaRPr>
            </a:p>
          </p:txBody>
        </p:sp>
      </p:grpSp>
      <p:grpSp>
        <p:nvGrpSpPr>
          <p:cNvPr id="8" name="组合 33"/>
          <p:cNvGrpSpPr/>
          <p:nvPr/>
        </p:nvGrpSpPr>
        <p:grpSpPr>
          <a:xfrm>
            <a:off x="669101" y="3122861"/>
            <a:ext cx="4540376" cy="354786"/>
            <a:chOff x="614054" y="2298015"/>
            <a:chExt cx="4305185" cy="336408"/>
          </a:xfrm>
        </p:grpSpPr>
        <p:sp>
          <p:nvSpPr>
            <p:cNvPr id="9" name="框34"/>
            <p:cNvSpPr/>
            <p:nvPr/>
          </p:nvSpPr>
          <p:spPr>
            <a:xfrm>
              <a:off x="614054" y="2303873"/>
              <a:ext cx="1434407" cy="33055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charset="0"/>
                  <a:ea typeface="Source Sans Pro" panose="020b0503030403020204" charset="0"/>
                  <a:cs typeface="Source Sans Pro" panose="020b0503030403020204" charset="0"/>
                </a:rPr>
                <a:t>类型</a:t>
              </a:r>
              <a:r>
                <a:rPr kumimoji="0" lang="en-US" sz="16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charset="0"/>
                  <a:ea typeface="Source Sans Pro" panose="020b0503030403020204" charset="0"/>
                  <a:cs typeface="Source Sans Pro" panose="020b0503030403020204" charset="0"/>
                </a:rPr>
                <a:t> 02</a:t>
              </a:r>
              <a:endParaRPr kumimoji="0" lang="en-US" sz="16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endParaRPr>
            </a:p>
          </p:txBody>
        </p:sp>
        <p:sp>
          <p:nvSpPr>
            <p:cNvPr id="10" name="圆矩形52"/>
            <p:cNvSpPr/>
            <p:nvPr/>
          </p:nvSpPr>
          <p:spPr>
            <a:xfrm rot="5400000">
              <a:off x="3339515" y="1031548"/>
              <a:ext cx="313257" cy="2846191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7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1" name="圆矩形52"/>
            <p:cNvSpPr/>
            <p:nvPr/>
          </p:nvSpPr>
          <p:spPr>
            <a:xfrm>
              <a:off x="2073051" y="2298017"/>
              <a:ext cx="1019009" cy="31325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8580" bIns="128580" rtlCol="0" anchor="ctr" anchorCtr="0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7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 charset="0"/>
                  <a:ea typeface="Source Sans Pro" panose="020b0503030403020204" charset="0"/>
                  <a:cs typeface="Source Sans Pro" panose="020b0503030403020204" charset="0"/>
                </a:rPr>
                <a:t>23%</a:t>
              </a:r>
              <a:endParaRPr kumimoji="0" lang="en-US" sz="147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endParaRPr>
            </a:p>
          </p:txBody>
        </p:sp>
      </p:grpSp>
      <p:grpSp>
        <p:nvGrpSpPr>
          <p:cNvPr id="12" name="组合 37"/>
          <p:cNvGrpSpPr/>
          <p:nvPr/>
        </p:nvGrpSpPr>
        <p:grpSpPr>
          <a:xfrm>
            <a:off x="669101" y="3648921"/>
            <a:ext cx="4540376" cy="354786"/>
            <a:chOff x="614054" y="2298015"/>
            <a:chExt cx="4305185" cy="336408"/>
          </a:xfrm>
        </p:grpSpPr>
        <p:sp>
          <p:nvSpPr>
            <p:cNvPr id="13" name="框38"/>
            <p:cNvSpPr/>
            <p:nvPr/>
          </p:nvSpPr>
          <p:spPr>
            <a:xfrm>
              <a:off x="614054" y="2303873"/>
              <a:ext cx="1434407" cy="33055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charset="0"/>
                  <a:ea typeface="Source Sans Pro" panose="020b0503030403020204" charset="0"/>
                  <a:cs typeface="Source Sans Pro" panose="020b0503030403020204" charset="0"/>
                </a:rPr>
                <a:t>类型</a:t>
              </a:r>
              <a:r>
                <a:rPr kumimoji="0" lang="en-US" sz="16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charset="0"/>
                  <a:ea typeface="Source Sans Pro" panose="020b0503030403020204" charset="0"/>
                  <a:cs typeface="Source Sans Pro" panose="020b0503030403020204" charset="0"/>
                </a:rPr>
                <a:t> 03</a:t>
              </a:r>
              <a:endParaRPr kumimoji="0" lang="en-US" sz="16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endParaRPr>
            </a:p>
          </p:txBody>
        </p:sp>
        <p:sp>
          <p:nvSpPr>
            <p:cNvPr id="14" name="圆矩形52"/>
            <p:cNvSpPr/>
            <p:nvPr/>
          </p:nvSpPr>
          <p:spPr>
            <a:xfrm rot="5400000">
              <a:off x="3339515" y="1031548"/>
              <a:ext cx="313257" cy="2846191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7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5" name="圆矩形52"/>
            <p:cNvSpPr/>
            <p:nvPr/>
          </p:nvSpPr>
          <p:spPr>
            <a:xfrm>
              <a:off x="2073051" y="2298017"/>
              <a:ext cx="2846188" cy="31325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8580" bIns="128580" rtlCol="0" anchor="ctr" anchorCtr="0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7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 charset="0"/>
                  <a:ea typeface="Source Sans Pro" panose="020b0503030403020204" charset="0"/>
                  <a:cs typeface="Source Sans Pro" panose="020b0503030403020204" charset="0"/>
                </a:rPr>
                <a:t>100%</a:t>
              </a:r>
              <a:endParaRPr kumimoji="0" lang="en-US" sz="147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endParaRPr>
            </a:p>
          </p:txBody>
        </p:sp>
      </p:grpSp>
      <p:grpSp>
        <p:nvGrpSpPr>
          <p:cNvPr id="16" name="组合 41"/>
          <p:cNvGrpSpPr/>
          <p:nvPr/>
        </p:nvGrpSpPr>
        <p:grpSpPr>
          <a:xfrm>
            <a:off x="669101" y="4174980"/>
            <a:ext cx="4540376" cy="354786"/>
            <a:chOff x="614054" y="2298015"/>
            <a:chExt cx="4305185" cy="336408"/>
          </a:xfrm>
        </p:grpSpPr>
        <p:sp>
          <p:nvSpPr>
            <p:cNvPr id="17" name="框42"/>
            <p:cNvSpPr/>
            <p:nvPr/>
          </p:nvSpPr>
          <p:spPr>
            <a:xfrm>
              <a:off x="614054" y="2303873"/>
              <a:ext cx="1434407" cy="33055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charset="0"/>
                  <a:ea typeface="Source Sans Pro" panose="020b0503030403020204" charset="0"/>
                  <a:cs typeface="Source Sans Pro" panose="020b0503030403020204" charset="0"/>
                </a:rPr>
                <a:t>类型</a:t>
              </a:r>
              <a:r>
                <a:rPr kumimoji="0" lang="en-US" sz="16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charset="0"/>
                  <a:ea typeface="Source Sans Pro" panose="020b0503030403020204" charset="0"/>
                  <a:cs typeface="Source Sans Pro" panose="020b0503030403020204" charset="0"/>
                </a:rPr>
                <a:t> 04</a:t>
              </a:r>
              <a:endParaRPr kumimoji="0" lang="en-US" sz="16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endParaRPr>
            </a:p>
          </p:txBody>
        </p:sp>
        <p:sp>
          <p:nvSpPr>
            <p:cNvPr id="18" name="圆矩形52"/>
            <p:cNvSpPr/>
            <p:nvPr/>
          </p:nvSpPr>
          <p:spPr>
            <a:xfrm rot="5400000">
              <a:off x="3339515" y="1031548"/>
              <a:ext cx="313257" cy="2846191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7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9" name="圆矩形52"/>
            <p:cNvSpPr/>
            <p:nvPr/>
          </p:nvSpPr>
          <p:spPr>
            <a:xfrm>
              <a:off x="2073051" y="2298017"/>
              <a:ext cx="1515101" cy="31325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8580" bIns="128580" rtlCol="0" anchor="ctr" anchorCtr="0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7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 charset="0"/>
                  <a:ea typeface="Source Sans Pro" panose="020b0503030403020204" charset="0"/>
                  <a:cs typeface="Source Sans Pro" panose="020b0503030403020204" charset="0"/>
                </a:rPr>
                <a:t>56%</a:t>
              </a:r>
              <a:endParaRPr kumimoji="0" lang="en-US" sz="147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endParaRPr>
            </a:p>
          </p:txBody>
        </p:sp>
      </p:grpSp>
      <p:grpSp>
        <p:nvGrpSpPr>
          <p:cNvPr id="20" name="组合 45"/>
          <p:cNvGrpSpPr/>
          <p:nvPr/>
        </p:nvGrpSpPr>
        <p:grpSpPr>
          <a:xfrm>
            <a:off x="669101" y="4701040"/>
            <a:ext cx="4540376" cy="354786"/>
            <a:chOff x="614054" y="2298015"/>
            <a:chExt cx="4305185" cy="336408"/>
          </a:xfrm>
        </p:grpSpPr>
        <p:sp>
          <p:nvSpPr>
            <p:cNvPr id="21" name="框46"/>
            <p:cNvSpPr/>
            <p:nvPr/>
          </p:nvSpPr>
          <p:spPr>
            <a:xfrm>
              <a:off x="614054" y="2303873"/>
              <a:ext cx="1434407" cy="33055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charset="0"/>
                  <a:ea typeface="Source Sans Pro" panose="020b0503030403020204" charset="0"/>
                  <a:cs typeface="Source Sans Pro" panose="020b0503030403020204" charset="0"/>
                </a:rPr>
                <a:t>类型</a:t>
              </a:r>
              <a:r>
                <a:rPr kumimoji="0" lang="en-US" sz="16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charset="0"/>
                  <a:ea typeface="Source Sans Pro" panose="020b0503030403020204" charset="0"/>
                  <a:cs typeface="Source Sans Pro" panose="020b0503030403020204" charset="0"/>
                </a:rPr>
                <a:t> 05</a:t>
              </a:r>
              <a:endParaRPr kumimoji="0" lang="en-US" sz="16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endParaRPr>
            </a:p>
          </p:txBody>
        </p:sp>
        <p:sp>
          <p:nvSpPr>
            <p:cNvPr id="22" name="圆矩形52"/>
            <p:cNvSpPr/>
            <p:nvPr/>
          </p:nvSpPr>
          <p:spPr>
            <a:xfrm rot="5400000">
              <a:off x="3339515" y="1031548"/>
              <a:ext cx="313257" cy="2846191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7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3" name="圆矩形52"/>
            <p:cNvSpPr/>
            <p:nvPr/>
          </p:nvSpPr>
          <p:spPr>
            <a:xfrm>
              <a:off x="2073051" y="2298017"/>
              <a:ext cx="1885491" cy="31325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8580" bIns="128580" rtlCol="0" anchor="ctr" anchorCtr="0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7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 charset="0"/>
                  <a:ea typeface="Source Sans Pro" panose="020b0503030403020204" charset="0"/>
                  <a:cs typeface="Source Sans Pro" panose="020b0503030403020204" charset="0"/>
                </a:rPr>
                <a:t>75%</a:t>
              </a:r>
              <a:endParaRPr kumimoji="0" lang="en-US" sz="147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endParaRPr>
            </a:p>
          </p:txBody>
        </p:sp>
      </p:grpSp>
      <p:grpSp>
        <p:nvGrpSpPr>
          <p:cNvPr id="24" name="组合49"/>
          <p:cNvGrpSpPr/>
          <p:nvPr/>
        </p:nvGrpSpPr>
        <p:grpSpPr>
          <a:xfrm>
            <a:off x="669101" y="5227102"/>
            <a:ext cx="4540376" cy="354786"/>
            <a:chOff x="614054" y="2298015"/>
            <a:chExt cx="4305185" cy="336408"/>
          </a:xfrm>
        </p:grpSpPr>
        <p:sp>
          <p:nvSpPr>
            <p:cNvPr id="25" name="框50"/>
            <p:cNvSpPr/>
            <p:nvPr/>
          </p:nvSpPr>
          <p:spPr>
            <a:xfrm>
              <a:off x="614054" y="2303873"/>
              <a:ext cx="1434407" cy="330550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charset="0"/>
                  <a:ea typeface="Source Sans Pro" panose="020b0503030403020204" charset="0"/>
                  <a:cs typeface="Source Sans Pro" panose="020b0503030403020204" charset="0"/>
                </a:rPr>
                <a:t>类型</a:t>
              </a:r>
              <a:r>
                <a:rPr kumimoji="0" lang="en-US" sz="16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charset="0"/>
                  <a:ea typeface="Source Sans Pro" panose="020b0503030403020204" charset="0"/>
                  <a:cs typeface="Source Sans Pro" panose="020b0503030403020204" charset="0"/>
                </a:rPr>
                <a:t> 06</a:t>
              </a:r>
              <a:endParaRPr kumimoji="0" lang="en-US" sz="16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endParaRPr>
            </a:p>
          </p:txBody>
        </p:sp>
        <p:sp>
          <p:nvSpPr>
            <p:cNvPr id="26" name="圆矩形52"/>
            <p:cNvSpPr/>
            <p:nvPr/>
          </p:nvSpPr>
          <p:spPr>
            <a:xfrm rot="5400000">
              <a:off x="3339515" y="1031548"/>
              <a:ext cx="313257" cy="2846191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>
                  <a:alpha val="2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7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7" name="圆矩形52"/>
            <p:cNvSpPr/>
            <p:nvPr/>
          </p:nvSpPr>
          <p:spPr>
            <a:xfrm>
              <a:off x="2073051" y="2298017"/>
              <a:ext cx="1331525" cy="31325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128580" bIns="128580" rtlCol="0" anchor="ctr" anchorCtr="0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7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panose="020b0503030403020204" charset="0"/>
                  <a:ea typeface="Source Sans Pro" panose="020b0503030403020204" charset="0"/>
                  <a:cs typeface="Source Sans Pro" panose="020b0503030403020204" charset="0"/>
                </a:rPr>
                <a:t>39%</a:t>
              </a:r>
              <a:endParaRPr kumimoji="0" lang="en-US" sz="147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0" y="381476"/>
            <a:ext cx="3425796" cy="563527"/>
            <a:chOff x="0" y="381476"/>
            <a:chExt cx="3425796" cy="563527"/>
          </a:xfrm>
        </p:grpSpPr>
        <p:sp>
          <p:nvSpPr>
            <p:cNvPr id="35" name="矩形 34"/>
            <p:cNvSpPr/>
            <p:nvPr/>
          </p:nvSpPr>
          <p:spPr>
            <a:xfrm>
              <a:off x="0" y="381477"/>
              <a:ext cx="3088888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65178" y="407613"/>
              <a:ext cx="286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单击此处输入标题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264085" y="381476"/>
              <a:ext cx="161711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9188" p14:dur="1250">
        <p14:switch dir="r"/>
      </p:transition>
    </mc:Choice>
    <mc:Fallback>
      <p:transition spd="slow" advTm="91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等腰三角形 1"/>
          <p:cNvSpPr/>
          <p:nvPr/>
        </p:nvSpPr>
        <p:spPr>
          <a:xfrm>
            <a:off x="4664177" y="1987725"/>
            <a:ext cx="2828975" cy="195514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flipV="1">
            <a:off x="4655230" y="3966816"/>
            <a:ext cx="2828975" cy="195514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>
            <a:off x="3221668" y="3990759"/>
            <a:ext cx="2828975" cy="195514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flipH="1" flipV="1">
            <a:off x="6096000" y="1970670"/>
            <a:ext cx="2828975" cy="195514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718550" y="2431839"/>
            <a:ext cx="2687674" cy="136530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zh-CN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</a:t>
            </a:r>
            <a:r>
              <a:rPr lang="zh-CN" altLang="en-US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改。</a:t>
            </a:r>
            <a:endParaRPr kumimoji="1" lang="en-US" altLang="zh-CN" sz="14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1914" y="2431839"/>
            <a:ext cx="2687674" cy="136530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zh-CN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</a:t>
            </a:r>
            <a:r>
              <a:rPr lang="zh-CN" altLang="en-US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改。</a:t>
            </a:r>
            <a:endParaRPr kumimoji="1" lang="en-US" altLang="zh-CN" sz="14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70574" y="4160431"/>
            <a:ext cx="2687674" cy="136530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zh-CN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</a:t>
            </a:r>
            <a:r>
              <a:rPr lang="zh-CN" altLang="en-US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改。</a:t>
            </a:r>
            <a:endParaRPr kumimoji="1" lang="en-US" altLang="zh-CN" sz="14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3938" y="4160431"/>
            <a:ext cx="2687674" cy="136530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zh-CN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</a:t>
            </a:r>
            <a:r>
              <a:rPr lang="zh-CN" altLang="en-US" sz="1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改。</a:t>
            </a:r>
            <a:endParaRPr kumimoji="1" lang="en-US" altLang="zh-CN" sz="14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30656" y="2345051"/>
            <a:ext cx="654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zh-CN" altLang="en-US" sz="4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84105" y="2758798"/>
            <a:ext cx="654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zh-CN" altLang="en-US" sz="4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51286" y="4329225"/>
            <a:ext cx="654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zh-CN" altLang="en-US" sz="4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02057" y="4752739"/>
            <a:ext cx="654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endParaRPr lang="zh-CN" altLang="en-US" sz="4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17" y="247930"/>
            <a:ext cx="3042047" cy="205523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0" y="381476"/>
            <a:ext cx="3425796" cy="563527"/>
            <a:chOff x="0" y="381476"/>
            <a:chExt cx="3425796" cy="563527"/>
          </a:xfrm>
        </p:grpSpPr>
        <p:sp>
          <p:nvSpPr>
            <p:cNvPr id="25" name="矩形 24"/>
            <p:cNvSpPr/>
            <p:nvPr/>
          </p:nvSpPr>
          <p:spPr>
            <a:xfrm>
              <a:off x="0" y="381477"/>
              <a:ext cx="3088888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65178" y="407613"/>
              <a:ext cx="286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单击此处输入标题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264085" y="381476"/>
              <a:ext cx="161711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748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01" y="1701805"/>
            <a:ext cx="5540649" cy="37433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" y="1701805"/>
            <a:ext cx="5829299" cy="374331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029950" y="1701805"/>
            <a:ext cx="1162050" cy="374331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99428" y="2469099"/>
            <a:ext cx="4649561" cy="1944609"/>
            <a:chOff x="587152" y="2371127"/>
            <a:chExt cx="4649561" cy="1944609"/>
          </a:xfrm>
        </p:grpSpPr>
        <p:sp>
          <p:nvSpPr>
            <p:cNvPr id="19" name="文本框 18"/>
            <p:cNvSpPr txBox="1"/>
            <p:nvPr/>
          </p:nvSpPr>
          <p:spPr>
            <a:xfrm>
              <a:off x="623887" y="2371127"/>
              <a:ext cx="25275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</a:rPr>
                <a:t>PART 03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31838" y="3225974"/>
              <a:ext cx="37739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87152" y="3546295"/>
              <a:ext cx="46495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4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输入相关标题</a:t>
              </a:r>
              <a:endParaRPr kumimoji="0" lang="zh-CN" altLang="en-US" sz="4400" b="1" i="0" u="none" strike="noStrike" kern="1200" cap="none" spc="4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3244" p14:dur="1200">
        <p14:prism/>
      </p:transition>
    </mc:Choice>
    <mc:Fallback>
      <p:transition spd="slow" advTm="3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C:\Users\Administrator\Desktop\ppt展示模板-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034" y="1628830"/>
            <a:ext cx="6453370" cy="38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燕尾形 44"/>
          <p:cNvSpPr/>
          <p:nvPr/>
        </p:nvSpPr>
        <p:spPr>
          <a:xfrm rot="5400000">
            <a:off x="7416361" y="2177167"/>
            <a:ext cx="379610" cy="607377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606167" y="2784544"/>
            <a:ext cx="38340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7961482" y="1628829"/>
            <a:ext cx="1387317" cy="454364"/>
          </a:xfrm>
          <a:prstGeom prst="rect">
            <a:avLst/>
          </a:prstGeom>
        </p:spPr>
        <p:txBody>
          <a:bodyPr wrap="none" lIns="96400" tIns="48201" rIns="96400" bIns="4820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2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输入标题</a:t>
            </a:r>
            <a:endParaRPr kumimoji="0" lang="en-US" altLang="zh-CN" sz="232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947816" y="2066109"/>
            <a:ext cx="3492412" cy="61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00" tIns="48201" rIns="96400" bIns="4820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标题数字等都可以通过点击和重新输入进行更改，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进入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面板中修改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燕尾形 48"/>
          <p:cNvSpPr/>
          <p:nvPr/>
        </p:nvSpPr>
        <p:spPr>
          <a:xfrm rot="5400000">
            <a:off x="7416361" y="3619686"/>
            <a:ext cx="379610" cy="607377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606167" y="4227062"/>
            <a:ext cx="38340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961482" y="3071346"/>
            <a:ext cx="1387317" cy="454364"/>
          </a:xfrm>
          <a:prstGeom prst="rect">
            <a:avLst/>
          </a:prstGeom>
        </p:spPr>
        <p:txBody>
          <a:bodyPr wrap="none" lIns="96400" tIns="48201" rIns="96400" bIns="4820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2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输入标题</a:t>
            </a:r>
            <a:endParaRPr kumimoji="0" lang="en-US" altLang="zh-CN" sz="232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7947816" y="3508628"/>
            <a:ext cx="3492412" cy="61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00" tIns="48201" rIns="96400" bIns="4820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标题数字等都可以通过点击和重新输入进行更改，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进入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面板中修改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3" name="燕尾形 52"/>
          <p:cNvSpPr/>
          <p:nvPr/>
        </p:nvSpPr>
        <p:spPr>
          <a:xfrm rot="5400000">
            <a:off x="7416361" y="5138126"/>
            <a:ext cx="379610" cy="607377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606167" y="5745503"/>
            <a:ext cx="38340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961482" y="4589786"/>
            <a:ext cx="1387317" cy="454364"/>
          </a:xfrm>
          <a:prstGeom prst="rect">
            <a:avLst/>
          </a:prstGeom>
        </p:spPr>
        <p:txBody>
          <a:bodyPr wrap="none" lIns="96400" tIns="48201" rIns="96400" bIns="4820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32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输入标题</a:t>
            </a:r>
            <a:endParaRPr kumimoji="0" lang="en-US" altLang="zh-CN" sz="232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7947816" y="5027066"/>
            <a:ext cx="3492412" cy="61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00" tIns="48201" rIns="96400" bIns="4820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标题数字等都可以通过点击和重新输入进行更改，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进入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Calibri" panose="020f0502020204030204" pitchFamily="34" charset="0"/>
              </a:rPr>
              <a:t>面板中修改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" b="5010"/>
          <a:stretch>
            <a:fillRect/>
          </a:stretch>
        </p:blipFill>
        <p:spPr>
          <a:xfrm>
            <a:off x="1307805" y="2093219"/>
            <a:ext cx="4562248" cy="2687808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0" y="381476"/>
            <a:ext cx="3425796" cy="563527"/>
            <a:chOff x="0" y="381476"/>
            <a:chExt cx="3425796" cy="563527"/>
          </a:xfrm>
        </p:grpSpPr>
        <p:sp>
          <p:nvSpPr>
            <p:cNvPr id="22" name="矩形 21"/>
            <p:cNvSpPr/>
            <p:nvPr/>
          </p:nvSpPr>
          <p:spPr>
            <a:xfrm>
              <a:off x="0" y="381477"/>
              <a:ext cx="3088888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65178" y="407613"/>
              <a:ext cx="286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单击此处输入标题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264085" y="381476"/>
              <a:ext cx="161711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293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  <p:bldP spid="11" grpId="0"/>
      <p:bldP spid="12" grpId="0"/>
      <p:bldP spid="13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103971" y="3929990"/>
            <a:ext cx="245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单击此处输入标题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3971" y="4281488"/>
            <a:ext cx="2981391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标题数字等都可以通过点击和重新输入进行更改，顶部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面板中可以对字体、字号、颜色、行距等进行修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改。</a:t>
            </a: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93062" y="3916770"/>
            <a:ext cx="245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单击此处输入标题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93063" y="4252031"/>
            <a:ext cx="2981391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标题数字等都可以通过点击和重新输入进行更改，顶部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面板中可以对字体、字号、颜色、行距等进行修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改。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32338" y="3923161"/>
            <a:ext cx="245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单击此处输入标题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32339" y="4281488"/>
            <a:ext cx="2986512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标题数字等都可以通过点击和重新输入进行更改，顶部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面板中可以对字体、字号、颜色、行距等进行修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改。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62163" y="1398495"/>
            <a:ext cx="2301775" cy="2281757"/>
            <a:chOff x="1362163" y="1398494"/>
            <a:chExt cx="2301774" cy="228175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163" y="1398494"/>
              <a:ext cx="2301774" cy="2281757"/>
            </a:xfrm>
            <a:prstGeom prst="rect">
              <a:avLst/>
            </a:prstGeom>
          </p:spPr>
        </p:pic>
        <p:sp>
          <p:nvSpPr>
            <p:cNvPr id="10" name="椭圆 9"/>
            <p:cNvSpPr/>
            <p:nvPr/>
          </p:nvSpPr>
          <p:spPr bwMode="auto">
            <a:xfrm>
              <a:off x="1739844" y="1766166"/>
              <a:ext cx="1546411" cy="1546411"/>
            </a:xfrm>
            <a:prstGeom prst="ellipse">
              <a:avLst/>
            </a:prstGeom>
            <a:solidFill>
              <a:srgbClr val="6C6C6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32870" y="1398492"/>
            <a:ext cx="2301775" cy="2281757"/>
            <a:chOff x="1362163" y="1398494"/>
            <a:chExt cx="2301774" cy="228175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163" y="1398494"/>
              <a:ext cx="2301774" cy="2281757"/>
            </a:xfrm>
            <a:prstGeom prst="rect">
              <a:avLst/>
            </a:prstGeom>
          </p:spPr>
        </p:pic>
        <p:sp>
          <p:nvSpPr>
            <p:cNvPr id="13" name="椭圆 12"/>
            <p:cNvSpPr/>
            <p:nvPr/>
          </p:nvSpPr>
          <p:spPr bwMode="auto">
            <a:xfrm>
              <a:off x="1739844" y="1766166"/>
              <a:ext cx="1546411" cy="1546411"/>
            </a:xfrm>
            <a:prstGeom prst="ellipse">
              <a:avLst/>
            </a:prstGeom>
            <a:solidFill>
              <a:srgbClr val="6C6C6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703578" y="1428688"/>
            <a:ext cx="2301775" cy="2281757"/>
            <a:chOff x="1362163" y="1398494"/>
            <a:chExt cx="2301774" cy="228175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163" y="1398494"/>
              <a:ext cx="2301774" cy="2281757"/>
            </a:xfrm>
            <a:prstGeom prst="rect">
              <a:avLst/>
            </a:prstGeom>
          </p:spPr>
        </p:pic>
        <p:sp>
          <p:nvSpPr>
            <p:cNvPr id="16" name="椭圆 15"/>
            <p:cNvSpPr/>
            <p:nvPr/>
          </p:nvSpPr>
          <p:spPr bwMode="auto">
            <a:xfrm>
              <a:off x="1739844" y="1766166"/>
              <a:ext cx="1546411" cy="1546411"/>
            </a:xfrm>
            <a:prstGeom prst="ellipse">
              <a:avLst/>
            </a:prstGeom>
            <a:solidFill>
              <a:srgbClr val="6C6C6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08" y="2041451"/>
            <a:ext cx="1061344" cy="9648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86" y="2041451"/>
            <a:ext cx="1061344" cy="9648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164" y="2041451"/>
            <a:ext cx="1061344" cy="964858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0" y="381476"/>
            <a:ext cx="3425796" cy="563527"/>
            <a:chOff x="0" y="381476"/>
            <a:chExt cx="3425796" cy="563527"/>
          </a:xfrm>
        </p:grpSpPr>
        <p:sp>
          <p:nvSpPr>
            <p:cNvPr id="26" name="矩形 25"/>
            <p:cNvSpPr/>
            <p:nvPr/>
          </p:nvSpPr>
          <p:spPr>
            <a:xfrm>
              <a:off x="0" y="381477"/>
              <a:ext cx="3088888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65178" y="407613"/>
              <a:ext cx="286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单击此处输入标题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264085" y="381476"/>
              <a:ext cx="161711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2486" p14:dur="900">
        <p14:warp dir="in"/>
      </p:transition>
    </mc:Choice>
    <mc:Fallback>
      <p:transition spd="slow" advTm="24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3"/>
          <p:cNvSpPr>
            <a:spLocks noChangeArrowheads="1"/>
          </p:cNvSpPr>
          <p:nvPr/>
        </p:nvSpPr>
        <p:spPr bwMode="auto">
          <a:xfrm>
            <a:off x="9369812" y="4444272"/>
            <a:ext cx="1250645" cy="1248972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椭圆 5"/>
          <p:cNvSpPr>
            <a:spLocks noChangeArrowheads="1"/>
          </p:cNvSpPr>
          <p:nvPr/>
        </p:nvSpPr>
        <p:spPr bwMode="auto">
          <a:xfrm>
            <a:off x="9895518" y="2520589"/>
            <a:ext cx="1250645" cy="12506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6"/>
          <p:cNvSpPr>
            <a:spLocks noChangeArrowheads="1"/>
          </p:cNvSpPr>
          <p:nvPr/>
        </p:nvSpPr>
        <p:spPr bwMode="auto">
          <a:xfrm>
            <a:off x="7362416" y="4434227"/>
            <a:ext cx="1248972" cy="12506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椭圆 7"/>
          <p:cNvSpPr>
            <a:spLocks noChangeArrowheads="1"/>
          </p:cNvSpPr>
          <p:nvPr/>
        </p:nvSpPr>
        <p:spPr bwMode="auto">
          <a:xfrm>
            <a:off x="6749651" y="2520589"/>
            <a:ext cx="1250646" cy="12506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椭圆 8"/>
          <p:cNvSpPr>
            <a:spLocks noChangeArrowheads="1"/>
          </p:cNvSpPr>
          <p:nvPr/>
        </p:nvSpPr>
        <p:spPr bwMode="auto">
          <a:xfrm>
            <a:off x="8383694" y="1345283"/>
            <a:ext cx="1250646" cy="12506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箭头19"/>
          <p:cNvSpPr/>
          <p:nvPr/>
        </p:nvSpPr>
        <p:spPr bwMode="auto">
          <a:xfrm rot="2160000">
            <a:off x="9605878" y="2383302"/>
            <a:ext cx="331496" cy="420230"/>
          </a:xfrm>
          <a:custGeom>
            <a:cxnLst>
              <a:cxn ang="0">
                <a:pos x="0" y="64153"/>
              </a:cxn>
              <a:cxn ang="0">
                <a:pos x="126748" y="64153"/>
              </a:cxn>
              <a:cxn ang="0">
                <a:pos x="126748" y="0"/>
              </a:cxn>
              <a:cxn ang="0">
                <a:pos x="253496" y="160383"/>
              </a:cxn>
              <a:cxn ang="0">
                <a:pos x="126748" y="320765"/>
              </a:cxn>
              <a:cxn ang="0">
                <a:pos x="126748" y="256612"/>
              </a:cxn>
              <a:cxn ang="0">
                <a:pos x="0" y="256612"/>
              </a:cxn>
              <a:cxn ang="0">
                <a:pos x="0" y="64153"/>
              </a:cxn>
            </a:cxnLst>
            <a:rect l="0" t="0" r="r" b="b"/>
            <a:pathLst>
              <a:path w="253496" h="320765">
                <a:moveTo>
                  <a:pt x="0" y="64153"/>
                </a:moveTo>
                <a:lnTo>
                  <a:pt x="126748" y="64153"/>
                </a:lnTo>
                <a:lnTo>
                  <a:pt x="126748" y="0"/>
                </a:lnTo>
                <a:lnTo>
                  <a:pt x="253496" y="160383"/>
                </a:lnTo>
                <a:lnTo>
                  <a:pt x="126748" y="320765"/>
                </a:lnTo>
                <a:lnTo>
                  <a:pt x="126748" y="256612"/>
                </a:lnTo>
                <a:lnTo>
                  <a:pt x="0" y="256612"/>
                </a:lnTo>
                <a:lnTo>
                  <a:pt x="0" y="6415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lIns="0" tIns="90187" rIns="106909" bIns="90186" anchor="ctr"/>
          <a:lstStyle/>
          <a:p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箭头19"/>
          <p:cNvSpPr/>
          <p:nvPr/>
        </p:nvSpPr>
        <p:spPr bwMode="auto">
          <a:xfrm rot="17280000">
            <a:off x="10119028" y="3922752"/>
            <a:ext cx="331496" cy="420231"/>
          </a:xfrm>
          <a:custGeom>
            <a:cxnLst>
              <a:cxn ang="0">
                <a:pos x="253496" y="256612"/>
              </a:cxn>
              <a:cxn ang="0">
                <a:pos x="126748" y="256612"/>
              </a:cxn>
              <a:cxn ang="0">
                <a:pos x="126748" y="320765"/>
              </a:cxn>
              <a:cxn ang="0">
                <a:pos x="0" y="160382"/>
              </a:cxn>
              <a:cxn ang="0">
                <a:pos x="126748" y="0"/>
              </a:cxn>
              <a:cxn ang="0">
                <a:pos x="126748" y="64153"/>
              </a:cxn>
              <a:cxn ang="0">
                <a:pos x="253496" y="64153"/>
              </a:cxn>
              <a:cxn ang="0">
                <a:pos x="253496" y="256612"/>
              </a:cxn>
            </a:cxnLst>
            <a:rect l="0" t="0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lIns="106909" tIns="90187" rIns="1" bIns="90186" anchor="ctr"/>
          <a:lstStyle/>
          <a:p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箭头19"/>
          <p:cNvSpPr/>
          <p:nvPr/>
        </p:nvSpPr>
        <p:spPr bwMode="auto">
          <a:xfrm>
            <a:off x="8803924" y="4879571"/>
            <a:ext cx="333170" cy="420231"/>
          </a:xfrm>
          <a:custGeom>
            <a:cxnLst>
              <a:cxn ang="0">
                <a:pos x="253496" y="256612"/>
              </a:cxn>
              <a:cxn ang="0">
                <a:pos x="126748" y="256612"/>
              </a:cxn>
              <a:cxn ang="0">
                <a:pos x="126748" y="320765"/>
              </a:cxn>
              <a:cxn ang="0">
                <a:pos x="0" y="160382"/>
              </a:cxn>
              <a:cxn ang="0">
                <a:pos x="126748" y="0"/>
              </a:cxn>
              <a:cxn ang="0">
                <a:pos x="126748" y="64153"/>
              </a:cxn>
              <a:cxn ang="0">
                <a:pos x="253496" y="64153"/>
              </a:cxn>
              <a:cxn ang="0">
                <a:pos x="253496" y="256612"/>
              </a:cxn>
            </a:cxnLst>
            <a:rect l="0" t="0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lIns="106910" tIns="90188" rIns="1" bIns="90187" anchor="ctr"/>
          <a:lstStyle/>
          <a:p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箭头19"/>
          <p:cNvSpPr/>
          <p:nvPr/>
        </p:nvSpPr>
        <p:spPr bwMode="auto">
          <a:xfrm rot="4320000">
            <a:off x="7482124" y="3932798"/>
            <a:ext cx="331496" cy="420230"/>
          </a:xfrm>
          <a:custGeom>
            <a:cxnLst>
              <a:cxn ang="0">
                <a:pos x="253496" y="256612"/>
              </a:cxn>
              <a:cxn ang="0">
                <a:pos x="126748" y="256612"/>
              </a:cxn>
              <a:cxn ang="0">
                <a:pos x="126748" y="320765"/>
              </a:cxn>
              <a:cxn ang="0">
                <a:pos x="0" y="160382"/>
              </a:cxn>
              <a:cxn ang="0">
                <a:pos x="126748" y="0"/>
              </a:cxn>
              <a:cxn ang="0">
                <a:pos x="126748" y="64153"/>
              </a:cxn>
              <a:cxn ang="0">
                <a:pos x="253496" y="64153"/>
              </a:cxn>
              <a:cxn ang="0">
                <a:pos x="253496" y="256612"/>
              </a:cxn>
            </a:cxnLst>
            <a:rect l="0" t="0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lIns="106910" tIns="90187" rIns="0" bIns="90187" anchor="ctr"/>
          <a:lstStyle/>
          <a:p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箭头19"/>
          <p:cNvSpPr/>
          <p:nvPr/>
        </p:nvSpPr>
        <p:spPr bwMode="auto">
          <a:xfrm rot="19440000">
            <a:off x="7961789" y="2379954"/>
            <a:ext cx="333171" cy="420230"/>
          </a:xfrm>
          <a:custGeom>
            <a:cxnLst>
              <a:cxn ang="0">
                <a:pos x="0" y="64153"/>
              </a:cxn>
              <a:cxn ang="0">
                <a:pos x="126748" y="64153"/>
              </a:cxn>
              <a:cxn ang="0">
                <a:pos x="126748" y="0"/>
              </a:cxn>
              <a:cxn ang="0">
                <a:pos x="253496" y="160383"/>
              </a:cxn>
              <a:cxn ang="0">
                <a:pos x="126748" y="320765"/>
              </a:cxn>
              <a:cxn ang="0">
                <a:pos x="126748" y="256612"/>
              </a:cxn>
              <a:cxn ang="0">
                <a:pos x="0" y="256612"/>
              </a:cxn>
              <a:cxn ang="0">
                <a:pos x="0" y="64153"/>
              </a:cxn>
            </a:cxnLst>
            <a:rect l="0" t="0" r="r" b="b"/>
            <a:pathLst>
              <a:path w="253496" h="320765">
                <a:moveTo>
                  <a:pt x="0" y="64153"/>
                </a:moveTo>
                <a:lnTo>
                  <a:pt x="126748" y="64153"/>
                </a:lnTo>
                <a:lnTo>
                  <a:pt x="126748" y="0"/>
                </a:lnTo>
                <a:lnTo>
                  <a:pt x="253496" y="160383"/>
                </a:lnTo>
                <a:lnTo>
                  <a:pt x="126748" y="320765"/>
                </a:lnTo>
                <a:lnTo>
                  <a:pt x="126748" y="256612"/>
                </a:lnTo>
                <a:lnTo>
                  <a:pt x="0" y="256612"/>
                </a:lnTo>
                <a:lnTo>
                  <a:pt x="0" y="6415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lIns="-1" tIns="90186" rIns="106910" bIns="90187" anchor="ctr"/>
          <a:lstStyle/>
          <a:p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4"/>
          <p:cNvSpPr txBox="1">
            <a:spLocks noChangeArrowheads="1"/>
          </p:cNvSpPr>
          <p:nvPr/>
        </p:nvSpPr>
        <p:spPr bwMode="auto">
          <a:xfrm>
            <a:off x="8596272" y="1633972"/>
            <a:ext cx="85432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输入标题</a:t>
            </a:r>
            <a:endParaRPr lang="en-US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3" name="文本框 15"/>
          <p:cNvSpPr txBox="1">
            <a:spLocks noChangeArrowheads="1"/>
          </p:cNvSpPr>
          <p:nvPr/>
        </p:nvSpPr>
        <p:spPr bwMode="auto">
          <a:xfrm>
            <a:off x="10106422" y="2780815"/>
            <a:ext cx="85562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输入标题</a:t>
            </a:r>
            <a:endParaRPr lang="en-US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4" name="文本框 16"/>
          <p:cNvSpPr txBox="1">
            <a:spLocks noChangeArrowheads="1"/>
          </p:cNvSpPr>
          <p:nvPr/>
        </p:nvSpPr>
        <p:spPr bwMode="auto">
          <a:xfrm>
            <a:off x="9596621" y="4724590"/>
            <a:ext cx="85432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输入标题</a:t>
            </a:r>
            <a:endParaRPr lang="en-US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7580017" y="4724590"/>
            <a:ext cx="85432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输入标题</a:t>
            </a:r>
            <a:endParaRPr lang="en-US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6" name="文本框 18"/>
          <p:cNvSpPr txBox="1">
            <a:spLocks noChangeArrowheads="1"/>
          </p:cNvSpPr>
          <p:nvPr/>
        </p:nvSpPr>
        <p:spPr bwMode="auto">
          <a:xfrm>
            <a:off x="6937115" y="2809277"/>
            <a:ext cx="85432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输入标题</a:t>
            </a:r>
            <a:endParaRPr lang="en-US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pic>
        <p:nvPicPr>
          <p:cNvPr id="17" name="图片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061" y="1468133"/>
            <a:ext cx="4716290" cy="221076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8" name="矩形 19"/>
          <p:cNvSpPr>
            <a:spLocks noChangeArrowheads="1"/>
          </p:cNvSpPr>
          <p:nvPr/>
        </p:nvSpPr>
        <p:spPr bwMode="auto">
          <a:xfrm>
            <a:off x="726061" y="4355433"/>
            <a:ext cx="4716290" cy="520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面板中可以对字体、字号、颜色、行距等进行修改</a:t>
            </a:r>
            <a:endParaRPr lang="en-US" altLang="zh-CN" sz="14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矩形 19"/>
          <p:cNvSpPr>
            <a:spLocks noChangeArrowheads="1"/>
          </p:cNvSpPr>
          <p:nvPr/>
        </p:nvSpPr>
        <p:spPr bwMode="auto">
          <a:xfrm>
            <a:off x="698842" y="5311195"/>
            <a:ext cx="4716290" cy="520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面板中可以对字体、字号、颜色、行距等进行修改</a:t>
            </a:r>
            <a:endParaRPr lang="en-US" altLang="zh-CN" sz="14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381476"/>
            <a:ext cx="3425796" cy="563527"/>
            <a:chOff x="0" y="381476"/>
            <a:chExt cx="3425796" cy="563527"/>
          </a:xfrm>
        </p:grpSpPr>
        <p:sp>
          <p:nvSpPr>
            <p:cNvPr id="28" name="矩形 27"/>
            <p:cNvSpPr/>
            <p:nvPr/>
          </p:nvSpPr>
          <p:spPr>
            <a:xfrm>
              <a:off x="0" y="381477"/>
              <a:ext cx="3088888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65178" y="407613"/>
              <a:ext cx="286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单击此处输入标题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264085" y="381476"/>
              <a:ext cx="161711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2713" p14:dur="1600">
        <p:blinds dir="vert"/>
      </p:transition>
    </mc:Choice>
    <mc:Fallback>
      <p:transition spd="slow" advTm="2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305" y="2757102"/>
            <a:ext cx="2786269" cy="2013766"/>
          </a:xfrm>
          <a:prstGeom prst="rect">
            <a:avLst/>
          </a:prstGeom>
        </p:spPr>
      </p:pic>
      <p:grpSp>
        <p:nvGrpSpPr>
          <p:cNvPr id="2" name="不规则图形" descr="xxEAAB+LCAAAAAAABADlll1PgzAUhv9L1btpSvnmbmgwu/AjzuiF2UUd3VYFtpRiNAv/3XZ8jG5EZ2LiZHdw+p6e95yHhi7BMf9YEOCBYYwZv6B4ynA84CQGPTAIgZdkUdQDPk1Cmkwv2TxbpMB7WtZpzZVHymcPOMqIzE0opzgqXr0tfSW7ogmNs7iUwTMoQvi9EdJgEaRhGJGmbJBwwt7qCpqMrZ6HnIkCwZzFmIuCS5ifgHIJeK5xBnOZHJJ3kdQD94Wtyk9pTw6gtU+5INvshy9ZymOS8HXSLRajI8JVS7/beWt1bQdtzuPUbZuIA1c9lDsPZ3hBrsVW0m85ARnSwKjuTnErCosHpe98lPf+L1LYRIo6jBQdClJHQap3GKl+KEhtBanRYaTGoSC1FKRmh5Gav4b0fB7N2fdIK9nW+s1kQsfkjoxF2Up0N32W58uAti3Olc+ydCaUR0EALSuwfFBZ1/K2m0+1y660NvS7gFqlNBmJLlLC++N1F8V3WMR9RqcznpA0LcOF0685+Xj8qlUT27oAVaYVXkXwj3hZtubYCKm8kGNaVisv1EVeSOGF9puX6dqu7iq8dL1/YRmtvPQu8tIVXvpe80LQdh1HPV9O3z/XglZeRhd5GQovY695/fD/ZXaRl6nwMnfmNco/AVGMBIXHEQAA"/>
          <p:cNvGrpSpPr>
            <a:grpSpLocks noChangeAspect="1"/>
          </p:cNvGrpSpPr>
          <p:nvPr/>
        </p:nvGrpSpPr>
        <p:grpSpPr>
          <a:xfrm>
            <a:off x="6571965" y="1561892"/>
            <a:ext cx="4960478" cy="4499761"/>
            <a:chOff x="4169007" y="1179120"/>
            <a:chExt cx="4960478" cy="4499761"/>
          </a:xfrm>
        </p:grpSpPr>
        <p:sp>
          <p:nvSpPr>
            <p:cNvPr id="3" name="1"/>
            <p:cNvSpPr/>
            <p:nvPr/>
          </p:nvSpPr>
          <p:spPr>
            <a:xfrm>
              <a:off x="6057837" y="1179120"/>
              <a:ext cx="623645" cy="226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2019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" name="1"/>
            <p:cNvSpPr/>
            <p:nvPr/>
          </p:nvSpPr>
          <p:spPr>
            <a:xfrm rot="5400000">
              <a:off x="6628157" y="1227434"/>
              <a:ext cx="151090" cy="13025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2"/>
            <p:cNvSpPr/>
            <p:nvPr/>
          </p:nvSpPr>
          <p:spPr>
            <a:xfrm>
              <a:off x="6057837" y="1547981"/>
              <a:ext cx="623645" cy="2268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2018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" name="2"/>
            <p:cNvSpPr/>
            <p:nvPr/>
          </p:nvSpPr>
          <p:spPr>
            <a:xfrm rot="5400000">
              <a:off x="6628157" y="1596295"/>
              <a:ext cx="151090" cy="13025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3"/>
            <p:cNvSpPr/>
            <p:nvPr/>
          </p:nvSpPr>
          <p:spPr>
            <a:xfrm>
              <a:off x="6057837" y="1916843"/>
              <a:ext cx="623645" cy="226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2017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" name="3"/>
            <p:cNvSpPr/>
            <p:nvPr/>
          </p:nvSpPr>
          <p:spPr>
            <a:xfrm rot="5400000">
              <a:off x="6628157" y="1965157"/>
              <a:ext cx="151090" cy="13025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1"/>
            <p:cNvSpPr txBox="1"/>
            <p:nvPr/>
          </p:nvSpPr>
          <p:spPr>
            <a:xfrm>
              <a:off x="4169007" y="1192780"/>
              <a:ext cx="1696447" cy="523220"/>
            </a:xfrm>
            <a:prstGeom prst="rect">
              <a:avLst/>
            </a:prstGeom>
            <a:noFill/>
            <a:ln>
              <a:solidFill>
                <a:srgbClr val="FFFFFF">
                  <a:lumMod val="5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输入文字</a:t>
              </a: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3"/>
            <p:cNvSpPr/>
            <p:nvPr/>
          </p:nvSpPr>
          <p:spPr>
            <a:xfrm>
              <a:off x="4643390" y="1192780"/>
              <a:ext cx="4486095" cy="4486101"/>
            </a:xfrm>
            <a:prstGeom prst="blockArc">
              <a:avLst>
                <a:gd name="adj1" fmla="val 16200000"/>
                <a:gd name="adj2" fmla="val 9828000"/>
                <a:gd name="adj3" fmla="val 5067"/>
              </a:avLst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2"/>
            <p:cNvSpPr/>
            <p:nvPr/>
          </p:nvSpPr>
          <p:spPr>
            <a:xfrm>
              <a:off x="5017231" y="1566622"/>
              <a:ext cx="3738413" cy="3738418"/>
            </a:xfrm>
            <a:prstGeom prst="blockArc">
              <a:avLst>
                <a:gd name="adj1" fmla="val 16200000"/>
                <a:gd name="adj2" fmla="val 9180000"/>
                <a:gd name="adj3" fmla="val 6000"/>
              </a:avLst>
            </a:prstGeom>
            <a:solidFill>
              <a:schemeClr val="bg1">
                <a:lumMod val="65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2"/>
            <p:cNvSpPr/>
            <p:nvPr/>
          </p:nvSpPr>
          <p:spPr>
            <a:xfrm>
              <a:off x="5391072" y="1940463"/>
              <a:ext cx="2990730" cy="2990734"/>
            </a:xfrm>
            <a:prstGeom prst="blockArc">
              <a:avLst>
                <a:gd name="adj1" fmla="val 16200000"/>
                <a:gd name="adj2" fmla="val 7560000"/>
                <a:gd name="adj3" fmla="val 7146"/>
              </a:avLst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3" name="矩形 12"/>
          <p:cNvSpPr/>
          <p:nvPr/>
        </p:nvSpPr>
        <p:spPr>
          <a:xfrm>
            <a:off x="1540331" y="2148048"/>
            <a:ext cx="4586670" cy="3133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面板中可以对字体、字号、颜色、行距等进行修改。</a:t>
            </a:r>
            <a:endParaRPr lang="en-US" altLang="zh-CN" sz="1400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30000"/>
              </a:lnSpc>
            </a:pPr>
            <a:endParaRPr kumimoji="1" lang="en-US" altLang="zh-CN" sz="1400">
              <a:latin typeface="黑体" panose="02010609060101010101" charset="-122"/>
              <a:ea typeface="黑体" panose="02010609060101010101" charset="-122"/>
              <a:cs typeface="Arial"/>
            </a:endParaRPr>
          </a:p>
          <a:p>
            <a:pPr algn="just">
              <a:lnSpc>
                <a:spcPct val="130000"/>
              </a:lnSpc>
            </a:pP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面板中可以对字体、字号、颜色、行距等进行修改。</a:t>
            </a:r>
            <a:endParaRPr lang="en-US" altLang="zh-CN" sz="1400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30000"/>
              </a:lnSpc>
            </a:pPr>
            <a:endParaRPr kumimoji="1" lang="en-US" altLang="zh-CN" sz="1400">
              <a:latin typeface="黑体" panose="02010609060101010101" charset="-122"/>
              <a:ea typeface="黑体" panose="02010609060101010101" charset="-122"/>
              <a:cs typeface="Arial"/>
            </a:endParaRPr>
          </a:p>
          <a:p>
            <a:pPr algn="just">
              <a:lnSpc>
                <a:spcPct val="130000"/>
              </a:lnSpc>
            </a:pP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面板中可以对字体、字号、颜色、行距等进行修改。</a:t>
            </a:r>
            <a:endParaRPr kumimoji="1" lang="en-US" altLang="zh-CN" sz="1400"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381476"/>
            <a:ext cx="3425796" cy="563527"/>
            <a:chOff x="0" y="381476"/>
            <a:chExt cx="3425796" cy="563527"/>
          </a:xfrm>
        </p:grpSpPr>
        <p:sp>
          <p:nvSpPr>
            <p:cNvPr id="26" name="矩形 25"/>
            <p:cNvSpPr/>
            <p:nvPr/>
          </p:nvSpPr>
          <p:spPr>
            <a:xfrm>
              <a:off x="0" y="381477"/>
              <a:ext cx="3088888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65178" y="407613"/>
              <a:ext cx="286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单击此处输入标题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264085" y="381476"/>
              <a:ext cx="161711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193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01" y="1701805"/>
            <a:ext cx="5540649" cy="37433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" y="1701805"/>
            <a:ext cx="5829299" cy="374331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029950" y="1701805"/>
            <a:ext cx="1162050" cy="374331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99428" y="2469099"/>
            <a:ext cx="4649561" cy="1944609"/>
            <a:chOff x="587152" y="2371127"/>
            <a:chExt cx="4649561" cy="1944609"/>
          </a:xfrm>
        </p:grpSpPr>
        <p:sp>
          <p:nvSpPr>
            <p:cNvPr id="19" name="文本框 18"/>
            <p:cNvSpPr txBox="1"/>
            <p:nvPr/>
          </p:nvSpPr>
          <p:spPr>
            <a:xfrm>
              <a:off x="623887" y="2371127"/>
              <a:ext cx="25275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</a:rPr>
                <a:t>PART 04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31838" y="3225974"/>
              <a:ext cx="37739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87152" y="3546295"/>
              <a:ext cx="46495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4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输入相关标题</a:t>
              </a:r>
              <a:endParaRPr kumimoji="0" lang="zh-CN" altLang="en-US" sz="4400" b="1" i="0" u="none" strike="noStrike" kern="1200" cap="none" spc="4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2629" p14:dur="1200">
        <p14:prism/>
      </p:transition>
    </mc:Choice>
    <mc:Fallback>
      <p:transition spd="slow" advTm="26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图文框 18"/>
          <p:cNvSpPr/>
          <p:nvPr/>
        </p:nvSpPr>
        <p:spPr>
          <a:xfrm>
            <a:off x="5670334" y="818085"/>
            <a:ext cx="5957047" cy="4082354"/>
          </a:xfrm>
          <a:prstGeom prst="frame">
            <a:avLst>
              <a:gd name="adj1" fmla="val 195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44318" y="1311945"/>
            <a:ext cx="4461286" cy="131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标题数字等都可以通过点击和重新输入进行更改，顶部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开始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面板中可以对字体、字号、颜色、行距等进行修改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44318" y="2992826"/>
            <a:ext cx="4461286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标题数字等都可以通过点击和重新输入进行更改，顶部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开始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面板中可以对字体、字号、颜色、行距等进行修改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39047" y="1725903"/>
            <a:ext cx="5738927" cy="5383941"/>
            <a:chOff x="681320" y="952182"/>
            <a:chExt cx="5738927" cy="538394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20" y="952182"/>
              <a:ext cx="5738927" cy="538394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5" b="5097"/>
            <a:stretch>
              <a:fillRect/>
            </a:stretch>
          </p:blipFill>
          <p:spPr>
            <a:xfrm>
              <a:off x="1239995" y="1610688"/>
              <a:ext cx="4776595" cy="2655941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0" y="381476"/>
            <a:ext cx="3425796" cy="563527"/>
            <a:chOff x="0" y="381476"/>
            <a:chExt cx="3425796" cy="563527"/>
          </a:xfrm>
        </p:grpSpPr>
        <p:sp>
          <p:nvSpPr>
            <p:cNvPr id="15" name="矩形 14"/>
            <p:cNvSpPr/>
            <p:nvPr/>
          </p:nvSpPr>
          <p:spPr>
            <a:xfrm>
              <a:off x="0" y="381477"/>
              <a:ext cx="3088888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5178" y="407613"/>
              <a:ext cx="286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单击此处输入标题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264085" y="381476"/>
              <a:ext cx="161711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209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35" y="377"/>
            <a:ext cx="4661986" cy="6863598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89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文本框"/>
          <p:cNvSpPr txBox="1"/>
          <p:nvPr>
            <p:custDataLst>
              <p:tags r:id="rId2"/>
            </p:custDataLst>
          </p:nvPr>
        </p:nvSpPr>
        <p:spPr>
          <a:xfrm>
            <a:off x="1179281" y="1056229"/>
            <a:ext cx="2304094" cy="96289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255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6255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"/>
          <p:cNvSpPr txBox="1"/>
          <p:nvPr>
            <p:custDataLst>
              <p:tags r:id="rId3"/>
            </p:custDataLst>
          </p:nvPr>
        </p:nvSpPr>
        <p:spPr>
          <a:xfrm>
            <a:off x="1190917" y="2019145"/>
            <a:ext cx="2280821" cy="4085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55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655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圆形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451299" y="1056229"/>
            <a:ext cx="681210" cy="682629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4000" ker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形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451299" y="2010870"/>
            <a:ext cx="681210" cy="682629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4000" ker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形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6451299" y="2965509"/>
            <a:ext cx="681210" cy="682629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4000" ker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形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6451299" y="3920149"/>
            <a:ext cx="681210" cy="682629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sz="4000" ker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"/>
          <p:cNvSpPr/>
          <p:nvPr>
            <p:custDataLst>
              <p:tags r:id="rId8"/>
            </p:custDataLst>
          </p:nvPr>
        </p:nvSpPr>
        <p:spPr>
          <a:xfrm>
            <a:off x="7360042" y="1164019"/>
            <a:ext cx="3258450" cy="46705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035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单击此处输入标题</a:t>
            </a:r>
            <a:endParaRPr lang="zh-CN" altLang="en-US" sz="3035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0" name="文本框"/>
          <p:cNvSpPr/>
          <p:nvPr>
            <p:custDataLst>
              <p:tags r:id="rId9"/>
            </p:custDataLst>
          </p:nvPr>
        </p:nvSpPr>
        <p:spPr>
          <a:xfrm>
            <a:off x="7360042" y="2118659"/>
            <a:ext cx="3258450" cy="46705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035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单击此处输入标题</a:t>
            </a:r>
            <a:endParaRPr lang="zh-CN" altLang="en-US" sz="3035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1" name="文本框"/>
          <p:cNvSpPr/>
          <p:nvPr>
            <p:custDataLst>
              <p:tags r:id="rId10"/>
            </p:custDataLst>
          </p:nvPr>
        </p:nvSpPr>
        <p:spPr>
          <a:xfrm>
            <a:off x="7360041" y="3073298"/>
            <a:ext cx="3258449" cy="46705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035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单击此处输入标题</a:t>
            </a:r>
            <a:endParaRPr lang="zh-CN" altLang="en-US" sz="3035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2" name="文本框"/>
          <p:cNvSpPr/>
          <p:nvPr>
            <p:custDataLst>
              <p:tags r:id="rId11"/>
            </p:custDataLst>
          </p:nvPr>
        </p:nvSpPr>
        <p:spPr>
          <a:xfrm>
            <a:off x="7360042" y="4027939"/>
            <a:ext cx="3389734" cy="46705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035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单击此处输入标题</a:t>
            </a:r>
            <a:endParaRPr lang="zh-CN" altLang="en-US" sz="3035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77" y="3074973"/>
            <a:ext cx="2095500" cy="1905000"/>
          </a:xfrm>
          <a:prstGeom prst="rect">
            <a:avLst/>
          </a:prstGeom>
        </p:spPr>
      </p:pic>
      <p:sp>
        <p:nvSpPr>
          <p:cNvPr id="15" name="圆形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6451298" y="4892204"/>
            <a:ext cx="681210" cy="682629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ker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altLang="zh-CN" sz="4000" ker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"/>
          <p:cNvSpPr/>
          <p:nvPr>
            <p:custDataLst>
              <p:tags r:id="rId14"/>
            </p:custDataLst>
          </p:nvPr>
        </p:nvSpPr>
        <p:spPr>
          <a:xfrm>
            <a:off x="7360041" y="4999994"/>
            <a:ext cx="3389734" cy="46705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035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单击此处输入标题</a:t>
            </a:r>
            <a:endParaRPr lang="zh-CN" altLang="en-US" sz="3035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7455" p14:dur="1400">
        <p14:doors dir="vert"/>
      </p:transition>
    </mc:Choice>
    <mc:Fallback>
      <p:transition spd="slow" advTm="74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5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1640541"/>
            <a:ext cx="8944536" cy="1788459"/>
            <a:chOff x="0" y="1250576"/>
            <a:chExt cx="8944536" cy="1788459"/>
          </a:xfrm>
        </p:grpSpPr>
        <p:sp>
          <p:nvSpPr>
            <p:cNvPr id="3" name="矩形 2"/>
            <p:cNvSpPr/>
            <p:nvPr/>
          </p:nvSpPr>
          <p:spPr bwMode="auto">
            <a:xfrm>
              <a:off x="0" y="2541494"/>
              <a:ext cx="7570695" cy="349622"/>
            </a:xfrm>
            <a:prstGeom prst="rect">
              <a:avLst/>
            </a:prstGeom>
            <a:solidFill>
              <a:schemeClr val="bg1">
                <a:lumMod val="50000"/>
                <a:alpha val="7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圆: 空心 3"/>
            <p:cNvSpPr/>
            <p:nvPr/>
          </p:nvSpPr>
          <p:spPr bwMode="auto">
            <a:xfrm>
              <a:off x="7156077" y="1250576"/>
              <a:ext cx="1788459" cy="1788459"/>
            </a:xfrm>
            <a:prstGeom prst="donut">
              <a:avLst>
                <a:gd name="adj" fmla="val 16493"/>
              </a:avLst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539318" y="1833608"/>
              <a:ext cx="10219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378820" y="1343640"/>
              <a:ext cx="3585637" cy="1104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标题数字等都可以通过点击和重新输入进行更改，顶部</a:t>
              </a: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“</a:t>
              </a:r>
              <a:r>
                <a:rPr kumimoji="0" lang="zh-CN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开始</a:t>
              </a: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”</a:t>
              </a:r>
              <a:r>
                <a:rPr kumimoji="0" lang="zh-CN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面板中可以对字体、字号、颜色、行距等进行修</a:t>
              </a: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改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。</a:t>
              </a:r>
              <a:endParaRPr kumimoji="1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0" y="3581400"/>
            <a:ext cx="5930153" cy="1788459"/>
            <a:chOff x="0" y="3191435"/>
            <a:chExt cx="5930153" cy="1788459"/>
          </a:xfrm>
        </p:grpSpPr>
        <p:sp>
          <p:nvSpPr>
            <p:cNvPr id="8" name="矩形 7"/>
            <p:cNvSpPr/>
            <p:nvPr/>
          </p:nvSpPr>
          <p:spPr bwMode="auto">
            <a:xfrm>
              <a:off x="0" y="4616823"/>
              <a:ext cx="4773707" cy="349622"/>
            </a:xfrm>
            <a:prstGeom prst="rect">
              <a:avLst/>
            </a:prstGeom>
            <a:solidFill>
              <a:schemeClr val="bg1">
                <a:lumMod val="50000"/>
                <a:alpha val="7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圆: 空心 8"/>
            <p:cNvSpPr/>
            <p:nvPr/>
          </p:nvSpPr>
          <p:spPr bwMode="auto">
            <a:xfrm>
              <a:off x="4141694" y="3191435"/>
              <a:ext cx="1788459" cy="1788459"/>
            </a:xfrm>
            <a:prstGeom prst="donut">
              <a:avLst>
                <a:gd name="adj" fmla="val 16493"/>
              </a:avLst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627797" y="3758778"/>
              <a:ext cx="81625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60802" y="3454693"/>
              <a:ext cx="3591566" cy="1024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标题数字等都可以通过点击和重新输入进行更改，顶部</a:t>
              </a: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“</a:t>
              </a:r>
              <a:r>
                <a:rPr kumimoji="0" lang="zh-CN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开始</a:t>
              </a: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”</a:t>
              </a:r>
              <a:r>
                <a:rPr kumimoji="0" lang="zh-CN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面板中可以对字体、字号、颜色、行距等进行修</a:t>
              </a: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改</a:t>
              </a: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方正黑体简体" panose="02010601030101010101" pitchFamily="2" charset="-122"/>
                  <a:ea typeface="方正黑体简体" panose="02010601030101010101" pitchFamily="2" charset="-122"/>
                  <a:cs typeface="+mn-cs"/>
                </a:rPr>
                <a:t>。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61848" y="3581400"/>
            <a:ext cx="5930152" cy="1788459"/>
            <a:chOff x="6261848" y="3191435"/>
            <a:chExt cx="5930152" cy="1788459"/>
          </a:xfrm>
        </p:grpSpPr>
        <p:sp>
          <p:nvSpPr>
            <p:cNvPr id="13" name="矩形 12"/>
            <p:cNvSpPr/>
            <p:nvPr/>
          </p:nvSpPr>
          <p:spPr bwMode="auto">
            <a:xfrm>
              <a:off x="7418294" y="4616823"/>
              <a:ext cx="4773706" cy="349622"/>
            </a:xfrm>
            <a:prstGeom prst="rect">
              <a:avLst/>
            </a:prstGeom>
            <a:solidFill>
              <a:schemeClr val="bg1">
                <a:lumMod val="50000"/>
                <a:alpha val="7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圆: 空心 13"/>
            <p:cNvSpPr/>
            <p:nvPr/>
          </p:nvSpPr>
          <p:spPr bwMode="auto">
            <a:xfrm>
              <a:off x="6261848" y="3191435"/>
              <a:ext cx="1788459" cy="1788459"/>
            </a:xfrm>
            <a:prstGeom prst="donut">
              <a:avLst>
                <a:gd name="adj" fmla="val 16493"/>
              </a:avLst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747951" y="3758778"/>
              <a:ext cx="81625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140390" y="3429001"/>
              <a:ext cx="3590807" cy="102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标题数字等都可以通过点击和重新输入进行更改，顶部</a:t>
              </a: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“</a:t>
              </a:r>
              <a:r>
                <a:rPr kumimoji="0" lang="zh-CN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开始</a:t>
              </a: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”</a:t>
              </a:r>
              <a:r>
                <a:rPr kumimoji="0" lang="zh-CN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面板中可以对字体、字号、颜色、行距等进行修</a:t>
              </a: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改。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0" y="381476"/>
            <a:ext cx="3425796" cy="563527"/>
            <a:chOff x="0" y="381476"/>
            <a:chExt cx="3425796" cy="563527"/>
          </a:xfrm>
        </p:grpSpPr>
        <p:sp>
          <p:nvSpPr>
            <p:cNvPr id="18" name="矩形 17"/>
            <p:cNvSpPr/>
            <p:nvPr/>
          </p:nvSpPr>
          <p:spPr>
            <a:xfrm>
              <a:off x="0" y="381477"/>
              <a:ext cx="3088888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65178" y="407613"/>
              <a:ext cx="286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单击此处输入标题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264085" y="381476"/>
              <a:ext cx="161711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384" y="1782203"/>
            <a:ext cx="2354357" cy="159062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2897" p14:dur="900">
        <p14:warp dir="in"/>
      </p:transition>
    </mc:Choice>
    <mc:Fallback>
      <p:transition spd="slow" advTm="28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16845" y="1716281"/>
            <a:ext cx="11158310" cy="2940961"/>
          </a:xfrm>
          <a:prstGeom prst="rect">
            <a:avLst/>
          </a:prstGeom>
          <a:solidFill>
            <a:schemeClr val="bg1">
              <a:lumMod val="50000"/>
            </a:schemeClr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5427" y="2124236"/>
            <a:ext cx="21453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15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添加标题</a:t>
            </a:r>
            <a:endParaRPr lang="zh-CN" altLang="en-US" sz="2800" b="1" spc="15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6545" y="3791240"/>
            <a:ext cx="15902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15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添加标题</a:t>
            </a:r>
            <a:endParaRPr lang="zh-CN" altLang="en-US" b="1" spc="15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29317" y="3767067"/>
            <a:ext cx="15902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15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添加标题</a:t>
            </a:r>
            <a:endParaRPr lang="zh-CN" altLang="en-US" b="1" spc="15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72089" y="3767067"/>
            <a:ext cx="15902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15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添加标题</a:t>
            </a:r>
            <a:endParaRPr lang="zh-CN" altLang="en-US" b="1" spc="15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14862" y="3791240"/>
            <a:ext cx="15902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15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添加标题</a:t>
            </a:r>
            <a:endParaRPr lang="zh-CN" altLang="en-US" b="1" spc="15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20" name="直接连接符 22"/>
          <p:cNvCxnSpPr/>
          <p:nvPr/>
        </p:nvCxnSpPr>
        <p:spPr>
          <a:xfrm flipH="1">
            <a:off x="3353037" y="3253857"/>
            <a:ext cx="0" cy="939924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43"/>
          <p:cNvCxnSpPr/>
          <p:nvPr/>
        </p:nvCxnSpPr>
        <p:spPr>
          <a:xfrm flipH="1">
            <a:off x="6095809" y="3253857"/>
            <a:ext cx="0" cy="939924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44"/>
          <p:cNvCxnSpPr/>
          <p:nvPr/>
        </p:nvCxnSpPr>
        <p:spPr>
          <a:xfrm flipH="1">
            <a:off x="8838581" y="3253857"/>
            <a:ext cx="0" cy="939924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5"/>
          <p:cNvCxnSpPr/>
          <p:nvPr/>
        </p:nvCxnSpPr>
        <p:spPr>
          <a:xfrm>
            <a:off x="516845" y="6232042"/>
            <a:ext cx="11158310" cy="0"/>
          </a:xfrm>
          <a:prstGeom prst="line">
            <a:avLst/>
          </a:prstGeom>
          <a:ln w="22225">
            <a:solidFill>
              <a:srgbClr val="272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08" y="3038570"/>
            <a:ext cx="656867" cy="65686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79" y="3038570"/>
            <a:ext cx="656867" cy="6568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50" y="3038570"/>
            <a:ext cx="656867" cy="6568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21" y="3038570"/>
            <a:ext cx="656867" cy="65686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684728" y="4777375"/>
            <a:ext cx="2593846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标题数字等都可以通过点击和重新输入进行更改，顶部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面板中可以对字体、字号、颜色、行距等进行修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改。</a:t>
            </a: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501963" y="4789164"/>
            <a:ext cx="2593846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标题数字等都可以通过点击和重新输入进行更改，顶部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面板中可以对字体、字号、颜色、行距等进行修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改。</a:t>
            </a: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19198" y="4800953"/>
            <a:ext cx="2593846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标题数字等都可以通过点击和重新输入进行更改，顶部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面板中可以对字体、字号、颜色、行距等进行修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改。</a:t>
            </a: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136433" y="4812742"/>
            <a:ext cx="2593846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标题数字等都可以通过点击和重新输入进行更改，顶部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面板中可以对字体、字号、颜色、行距等进行修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改。</a:t>
            </a: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0" y="381476"/>
            <a:ext cx="3425796" cy="563527"/>
            <a:chOff x="0" y="381476"/>
            <a:chExt cx="3425796" cy="563527"/>
          </a:xfrm>
        </p:grpSpPr>
        <p:sp>
          <p:nvSpPr>
            <p:cNvPr id="42" name="矩形 41"/>
            <p:cNvSpPr/>
            <p:nvPr/>
          </p:nvSpPr>
          <p:spPr>
            <a:xfrm>
              <a:off x="0" y="381477"/>
              <a:ext cx="3088888" cy="563526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lumMod val="110000"/>
                    <a:satMod val="105000"/>
                    <a:tint val="67000"/>
                  </a:sysClr>
                </a:gs>
                <a:gs pos="50000">
                  <a:sysClr val="windowText" lastClr="000000">
                    <a:lumMod val="105000"/>
                    <a:satMod val="103000"/>
                    <a:tint val="73000"/>
                  </a:sysClr>
                </a:gs>
                <a:gs pos="100000">
                  <a:sysClr val="windowText" lastClr="000000">
                    <a:lumMod val="105000"/>
                    <a:satMod val="109000"/>
                    <a:tint val="81000"/>
                  </a:sys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65178" y="407613"/>
              <a:ext cx="286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单击此处输入标题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264085" y="381476"/>
              <a:ext cx="161711" cy="563526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lumMod val="110000"/>
                    <a:satMod val="105000"/>
                    <a:tint val="67000"/>
                  </a:sysClr>
                </a:gs>
                <a:gs pos="50000">
                  <a:sysClr val="windowText" lastClr="000000">
                    <a:lumMod val="105000"/>
                    <a:satMod val="103000"/>
                    <a:tint val="73000"/>
                  </a:sysClr>
                </a:gs>
                <a:gs pos="100000">
                  <a:sysClr val="windowText" lastClr="000000">
                    <a:lumMod val="105000"/>
                    <a:satMod val="109000"/>
                    <a:tint val="81000"/>
                  </a:sys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2404" p14:dur="1600">
        <p:blinds dir="vert"/>
      </p:transition>
    </mc:Choice>
    <mc:Fallback>
      <p:transition spd="slow" advTm="240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928 -0.170992 L 0 0 E" pathEditMode="relative" ptsTypes="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50000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-2.08333E-06 3.33333E-06 L 0.06901 0.00023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4" grpId="0"/>
      <p:bldP spid="8" grpId="0"/>
      <p:bldP spid="9" grpId="0"/>
      <p:bldP spid="10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右箭头 58"/>
          <p:cNvSpPr/>
          <p:nvPr/>
        </p:nvSpPr>
        <p:spPr>
          <a:xfrm>
            <a:off x="1510815" y="3329807"/>
            <a:ext cx="9057715" cy="134335"/>
          </a:xfrm>
          <a:prstGeom prst="rightArrow">
            <a:avLst>
              <a:gd name="adj1" fmla="val 45974"/>
              <a:gd name="adj2" fmla="val 698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74" tIns="35286" rIns="70574" bIns="35286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510815" y="1989526"/>
            <a:ext cx="1819507" cy="12056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51962" y="1720529"/>
            <a:ext cx="723262" cy="723371"/>
          </a:xfrm>
          <a:prstGeom prst="ellipse">
            <a:avLst/>
          </a:prstGeom>
          <a:solidFill>
            <a:srgbClr val="FEFEFE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74" tIns="35286" rIns="70574" bIns="35286" rtlCol="0" anchor="ctr"/>
          <a:lstStyle/>
          <a:p>
            <a:pPr algn="ctr"/>
            <a:r>
              <a:rPr lang="en-US" altLang="zh-CN" sz="24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240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36048" y="1989526"/>
            <a:ext cx="1819507" cy="12056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877197" y="1720529"/>
            <a:ext cx="723262" cy="723371"/>
          </a:xfrm>
          <a:prstGeom prst="ellipse">
            <a:avLst/>
          </a:prstGeom>
          <a:solidFill>
            <a:srgbClr val="FEFEFE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74" tIns="35286" rIns="70574" bIns="35286" rtlCol="0" anchor="ctr"/>
          <a:lstStyle/>
          <a:p>
            <a:pPr algn="ctr"/>
            <a:r>
              <a:rPr lang="en-US" altLang="zh-CN" sz="24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240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61280" y="1989526"/>
            <a:ext cx="1819507" cy="12056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602430" y="1720529"/>
            <a:ext cx="723262" cy="723371"/>
          </a:xfrm>
          <a:prstGeom prst="ellipse">
            <a:avLst/>
          </a:prstGeom>
          <a:solidFill>
            <a:srgbClr val="FEFEFE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574" tIns="35286" rIns="70574" bIns="35286" rtlCol="0" anchor="ctr"/>
          <a:lstStyle/>
          <a:p>
            <a:pPr algn="ctr"/>
            <a:r>
              <a:rPr lang="en-US" altLang="zh-CN" sz="240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240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46642" y="254362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37915" y="259233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63147" y="257278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226"/>
          <p:cNvSpPr/>
          <p:nvPr/>
        </p:nvSpPr>
        <p:spPr>
          <a:xfrm>
            <a:off x="1114960" y="3660504"/>
            <a:ext cx="2532566" cy="1185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just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1400" kern="0">
                <a:solidFill>
                  <a:srgbClr val="2E2E2E"/>
                </a:solidFill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 kern="0">
                <a:solidFill>
                  <a:srgbClr val="2E2E2E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 kern="0">
                <a:solidFill>
                  <a:srgbClr val="2E2E2E"/>
                </a:solidFill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 kern="0">
                <a:solidFill>
                  <a:srgbClr val="2E2E2E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 kern="0">
                <a:solidFill>
                  <a:srgbClr val="2E2E2E"/>
                </a:solidFill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面板中可以对字体、字号、颜色、行距等进行修改。</a:t>
            </a:r>
            <a:endParaRPr lang="en-US" altLang="zh-CN" sz="1400" kern="0">
              <a:solidFill>
                <a:srgbClr val="2E2E2E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226"/>
          <p:cNvSpPr/>
          <p:nvPr/>
        </p:nvSpPr>
        <p:spPr>
          <a:xfrm>
            <a:off x="4773389" y="3660504"/>
            <a:ext cx="2532566" cy="1185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just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1400" kern="0">
                <a:solidFill>
                  <a:srgbClr val="2E2E2E"/>
                </a:solidFill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 kern="0">
                <a:solidFill>
                  <a:srgbClr val="2E2E2E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 kern="0">
                <a:solidFill>
                  <a:srgbClr val="2E2E2E"/>
                </a:solidFill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 kern="0">
                <a:solidFill>
                  <a:srgbClr val="2E2E2E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 kern="0">
                <a:solidFill>
                  <a:srgbClr val="2E2E2E"/>
                </a:solidFill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面板中可以对字体、字号、颜色、行距等进行修改。</a:t>
            </a:r>
            <a:endParaRPr lang="en-US" altLang="zh-CN" sz="1400" kern="0">
              <a:solidFill>
                <a:srgbClr val="2E2E2E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226"/>
          <p:cNvSpPr/>
          <p:nvPr/>
        </p:nvSpPr>
        <p:spPr>
          <a:xfrm>
            <a:off x="8431818" y="3663408"/>
            <a:ext cx="2532566" cy="1185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just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1400" kern="0">
                <a:solidFill>
                  <a:srgbClr val="2E2E2E"/>
                </a:solidFill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 kern="0">
                <a:solidFill>
                  <a:srgbClr val="2E2E2E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 kern="0">
                <a:solidFill>
                  <a:srgbClr val="2E2E2E"/>
                </a:solidFill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 kern="0">
                <a:solidFill>
                  <a:srgbClr val="2E2E2E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 kern="0">
                <a:solidFill>
                  <a:srgbClr val="2E2E2E"/>
                </a:solidFill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面板中可以对字体、字号、颜色、行距等进行修改。</a:t>
            </a:r>
            <a:endParaRPr lang="en-US" altLang="zh-CN" sz="1400" kern="0">
              <a:solidFill>
                <a:srgbClr val="2E2E2E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051" y="1980980"/>
            <a:ext cx="562640" cy="5626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81" y="1980980"/>
            <a:ext cx="562640" cy="5626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713" y="1980980"/>
            <a:ext cx="562640" cy="56264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0" y="381476"/>
            <a:ext cx="3425796" cy="563527"/>
            <a:chOff x="0" y="381476"/>
            <a:chExt cx="3425796" cy="563527"/>
          </a:xfrm>
        </p:grpSpPr>
        <p:sp>
          <p:nvSpPr>
            <p:cNvPr id="26" name="矩形 25"/>
            <p:cNvSpPr/>
            <p:nvPr/>
          </p:nvSpPr>
          <p:spPr>
            <a:xfrm>
              <a:off x="0" y="381477"/>
              <a:ext cx="3088888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65178" y="407613"/>
              <a:ext cx="286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单击此处输入标题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264085" y="381476"/>
              <a:ext cx="161711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253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01" y="1701805"/>
            <a:ext cx="5540649" cy="37433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" y="1701805"/>
            <a:ext cx="5829299" cy="374331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029950" y="1701805"/>
            <a:ext cx="1162050" cy="374331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99428" y="2469099"/>
            <a:ext cx="4649561" cy="1944609"/>
            <a:chOff x="587152" y="2371127"/>
            <a:chExt cx="4649561" cy="1944609"/>
          </a:xfrm>
        </p:grpSpPr>
        <p:sp>
          <p:nvSpPr>
            <p:cNvPr id="19" name="文本框 18"/>
            <p:cNvSpPr txBox="1"/>
            <p:nvPr/>
          </p:nvSpPr>
          <p:spPr>
            <a:xfrm>
              <a:off x="623887" y="2371127"/>
              <a:ext cx="25275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</a:rPr>
                <a:t>PART 05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31838" y="3225974"/>
              <a:ext cx="37739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87152" y="3546295"/>
              <a:ext cx="46495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4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输入相关标题</a:t>
              </a:r>
              <a:endParaRPr kumimoji="0" lang="zh-CN" altLang="en-US" sz="4400" b="1" i="0" u="none" strike="noStrike" kern="1200" cap="none" spc="4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2444" p14:dur="1200">
        <p14:prism/>
      </p:transition>
    </mc:Choice>
    <mc:Fallback>
      <p:transition spd="slow" advTm="24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8"/>
          <p:cNvSpPr>
            <a:spLocks noChangeArrowheads="1"/>
          </p:cNvSpPr>
          <p:nvPr/>
        </p:nvSpPr>
        <p:spPr bwMode="auto">
          <a:xfrm>
            <a:off x="4683116" y="1843401"/>
            <a:ext cx="2825768" cy="14496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ctr" anchorCtr="0" compatLnSpc="1"/>
          <a:lstStyle/>
          <a:p>
            <a:pPr algn="ctr"/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85521" y="2091154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单击输入</a:t>
            </a:r>
            <a:endParaRPr lang="en-US" altLang="zh-CN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r"/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相关文字</a:t>
            </a:r>
            <a:endParaRPr lang="zh-CN" altLang="en-US" sz="28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21695" y="3760160"/>
            <a:ext cx="9774312" cy="1885345"/>
            <a:chOff x="1126445" y="3438946"/>
            <a:chExt cx="9774312" cy="1885345"/>
          </a:xfrm>
        </p:grpSpPr>
        <p:grpSp>
          <p:nvGrpSpPr>
            <p:cNvPr id="5" name="组合 4"/>
            <p:cNvGrpSpPr/>
            <p:nvPr/>
          </p:nvGrpSpPr>
          <p:grpSpPr>
            <a:xfrm>
              <a:off x="1126445" y="3438946"/>
              <a:ext cx="2626869" cy="1885345"/>
              <a:chOff x="1126445" y="3640084"/>
              <a:chExt cx="2626869" cy="1885345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2176834" y="3640084"/>
                <a:ext cx="526093" cy="5260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685165">
                  <a:buNone/>
                  <a:defRPr/>
                </a:pP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文本框4"/>
              <p:cNvSpPr txBox="1"/>
              <p:nvPr/>
            </p:nvSpPr>
            <p:spPr>
              <a:xfrm>
                <a:off x="1126445" y="4352479"/>
                <a:ext cx="2626869" cy="1172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30000"/>
                  </a:lnSpc>
                  <a:defRPr/>
                </a:pPr>
                <a:r>
                  <a:rPr lang="zh-CN" altLang="zh-CN" sz="1400" kern="0">
                    <a:solidFill>
                      <a:srgbClr val="2E2E2E"/>
                    </a:solidFill>
                    <a:latin typeface="黑体" panose="02010609060101010101" charset="-122"/>
                    <a:ea typeface="黑体" panose="02010609060101010101" charset="-122"/>
                  </a:rPr>
                  <a:t>标题数字等都可以通过点击和重新输入进行更改，顶部</a:t>
                </a:r>
                <a:r>
                  <a:rPr lang="en-US" altLang="zh-CN" sz="1400" kern="0">
                    <a:solidFill>
                      <a:srgbClr val="2E2E2E"/>
                    </a:solidFill>
                    <a:latin typeface="黑体" panose="02010609060101010101" charset="-122"/>
                    <a:ea typeface="黑体" panose="02010609060101010101" charset="-122"/>
                  </a:rPr>
                  <a:t>“</a:t>
                </a:r>
                <a:r>
                  <a:rPr lang="zh-CN" altLang="zh-CN" sz="1400" kern="0">
                    <a:solidFill>
                      <a:srgbClr val="2E2E2E"/>
                    </a:solidFill>
                    <a:latin typeface="黑体" panose="02010609060101010101" charset="-122"/>
                    <a:ea typeface="黑体" panose="02010609060101010101" charset="-122"/>
                  </a:rPr>
                  <a:t>开始</a:t>
                </a:r>
                <a:r>
                  <a:rPr lang="en-US" altLang="zh-CN" sz="1400" kern="0">
                    <a:solidFill>
                      <a:srgbClr val="2E2E2E"/>
                    </a:solidFill>
                    <a:latin typeface="黑体" panose="02010609060101010101" charset="-122"/>
                    <a:ea typeface="黑体" panose="02010609060101010101" charset="-122"/>
                  </a:rPr>
                  <a:t>”</a:t>
                </a:r>
                <a:r>
                  <a:rPr lang="zh-CN" altLang="zh-CN" sz="1400" kern="0">
                    <a:solidFill>
                      <a:srgbClr val="2E2E2E"/>
                    </a:solidFill>
                    <a:latin typeface="黑体" panose="02010609060101010101" charset="-122"/>
                    <a:ea typeface="黑体" panose="02010609060101010101" charset="-122"/>
                  </a:rPr>
                  <a:t>面板中可以对字体、字号、颜色、行距等进行修改。</a:t>
                </a:r>
                <a:endParaRPr lang="en-US" altLang="zh-CN" sz="1400" kern="0">
                  <a:solidFill>
                    <a:srgbClr val="2E2E2E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700166" y="3438946"/>
              <a:ext cx="2626869" cy="1885345"/>
              <a:chOff x="1126445" y="3640084"/>
              <a:chExt cx="2626869" cy="1885345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176834" y="3640084"/>
                <a:ext cx="526093" cy="5260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685165">
                  <a:buNone/>
                  <a:defRPr/>
                </a:pP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文本框54"/>
              <p:cNvSpPr txBox="1"/>
              <p:nvPr/>
            </p:nvSpPr>
            <p:spPr>
              <a:xfrm>
                <a:off x="1126445" y="4352479"/>
                <a:ext cx="2626869" cy="1172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30000"/>
                  </a:lnSpc>
                  <a:defRPr/>
                </a:pPr>
                <a:r>
                  <a:rPr lang="zh-CN" altLang="zh-CN" sz="1400" kern="0">
                    <a:solidFill>
                      <a:srgbClr val="2E2E2E"/>
                    </a:solidFill>
                    <a:latin typeface="黑体" panose="02010609060101010101" charset="-122"/>
                    <a:ea typeface="黑体" panose="02010609060101010101" charset="-122"/>
                  </a:rPr>
                  <a:t>标题数字等都可以通过点击和重新输入进行更改，顶部</a:t>
                </a:r>
                <a:r>
                  <a:rPr lang="en-US" altLang="zh-CN" sz="1400" kern="0">
                    <a:solidFill>
                      <a:srgbClr val="2E2E2E"/>
                    </a:solidFill>
                    <a:latin typeface="黑体" panose="02010609060101010101" charset="-122"/>
                    <a:ea typeface="黑体" panose="02010609060101010101" charset="-122"/>
                  </a:rPr>
                  <a:t>“</a:t>
                </a:r>
                <a:r>
                  <a:rPr lang="zh-CN" altLang="zh-CN" sz="1400" kern="0">
                    <a:solidFill>
                      <a:srgbClr val="2E2E2E"/>
                    </a:solidFill>
                    <a:latin typeface="黑体" panose="02010609060101010101" charset="-122"/>
                    <a:ea typeface="黑体" panose="02010609060101010101" charset="-122"/>
                  </a:rPr>
                  <a:t>开始</a:t>
                </a:r>
                <a:r>
                  <a:rPr lang="en-US" altLang="zh-CN" sz="1400" kern="0">
                    <a:solidFill>
                      <a:srgbClr val="2E2E2E"/>
                    </a:solidFill>
                    <a:latin typeface="黑体" panose="02010609060101010101" charset="-122"/>
                    <a:ea typeface="黑体" panose="02010609060101010101" charset="-122"/>
                  </a:rPr>
                  <a:t>”</a:t>
                </a:r>
                <a:r>
                  <a:rPr lang="zh-CN" altLang="zh-CN" sz="1400" kern="0">
                    <a:solidFill>
                      <a:srgbClr val="2E2E2E"/>
                    </a:solidFill>
                    <a:latin typeface="黑体" panose="02010609060101010101" charset="-122"/>
                    <a:ea typeface="黑体" panose="02010609060101010101" charset="-122"/>
                  </a:rPr>
                  <a:t>面板中可以对字体、字号、颜色、行距等进行修改。</a:t>
                </a:r>
                <a:endParaRPr lang="en-US" altLang="zh-CN" sz="1400" kern="0">
                  <a:solidFill>
                    <a:srgbClr val="2E2E2E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273888" y="3438946"/>
              <a:ext cx="2626869" cy="1885345"/>
              <a:chOff x="1126445" y="3640084"/>
              <a:chExt cx="2626869" cy="1885345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176834" y="3640084"/>
                <a:ext cx="526093" cy="5260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685165">
                  <a:buNone/>
                  <a:defRPr/>
                </a:pPr>
                <a:endPara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文本框54"/>
              <p:cNvSpPr txBox="1"/>
              <p:nvPr/>
            </p:nvSpPr>
            <p:spPr>
              <a:xfrm>
                <a:off x="1126445" y="4352479"/>
                <a:ext cx="2626869" cy="1172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30000"/>
                  </a:lnSpc>
                  <a:defRPr/>
                </a:pPr>
                <a:r>
                  <a:rPr lang="zh-CN" altLang="zh-CN" sz="1400" kern="0">
                    <a:solidFill>
                      <a:srgbClr val="2E2E2E"/>
                    </a:solidFill>
                    <a:latin typeface="黑体" panose="02010609060101010101" charset="-122"/>
                    <a:ea typeface="黑体" panose="02010609060101010101" charset="-122"/>
                  </a:rPr>
                  <a:t>标题数字等都可以通过点击和重新输入进行更改，顶部</a:t>
                </a:r>
                <a:r>
                  <a:rPr lang="en-US" altLang="zh-CN" sz="1400" kern="0">
                    <a:solidFill>
                      <a:srgbClr val="2E2E2E"/>
                    </a:solidFill>
                    <a:latin typeface="黑体" panose="02010609060101010101" charset="-122"/>
                    <a:ea typeface="黑体" panose="02010609060101010101" charset="-122"/>
                  </a:rPr>
                  <a:t>“</a:t>
                </a:r>
                <a:r>
                  <a:rPr lang="zh-CN" altLang="zh-CN" sz="1400" kern="0">
                    <a:solidFill>
                      <a:srgbClr val="2E2E2E"/>
                    </a:solidFill>
                    <a:latin typeface="黑体" panose="02010609060101010101" charset="-122"/>
                    <a:ea typeface="黑体" panose="02010609060101010101" charset="-122"/>
                  </a:rPr>
                  <a:t>开始</a:t>
                </a:r>
                <a:r>
                  <a:rPr lang="en-US" altLang="zh-CN" sz="1400" kern="0">
                    <a:solidFill>
                      <a:srgbClr val="2E2E2E"/>
                    </a:solidFill>
                    <a:latin typeface="黑体" panose="02010609060101010101" charset="-122"/>
                    <a:ea typeface="黑体" panose="02010609060101010101" charset="-122"/>
                  </a:rPr>
                  <a:t>”</a:t>
                </a:r>
                <a:r>
                  <a:rPr lang="zh-CN" altLang="zh-CN" sz="1400" kern="0">
                    <a:solidFill>
                      <a:srgbClr val="2E2E2E"/>
                    </a:solidFill>
                    <a:latin typeface="黑体" panose="02010609060101010101" charset="-122"/>
                    <a:ea typeface="黑体" panose="02010609060101010101" charset="-122"/>
                  </a:rPr>
                  <a:t>面板中可以对字体、字号、颜色、行距等进行修改。</a:t>
                </a:r>
                <a:endParaRPr lang="en-US" altLang="zh-CN" sz="1400" kern="0">
                  <a:solidFill>
                    <a:srgbClr val="2E2E2E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2378676" y="38385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39546" y="3855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526119" y="38551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92" y="1552346"/>
            <a:ext cx="2786269" cy="201376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94" y="1552346"/>
            <a:ext cx="2786269" cy="2013766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0" y="381476"/>
            <a:ext cx="3425796" cy="563527"/>
            <a:chOff x="0" y="381476"/>
            <a:chExt cx="3425796" cy="563527"/>
          </a:xfrm>
        </p:grpSpPr>
        <p:sp>
          <p:nvSpPr>
            <p:cNvPr id="27" name="矩形 26"/>
            <p:cNvSpPr/>
            <p:nvPr/>
          </p:nvSpPr>
          <p:spPr>
            <a:xfrm>
              <a:off x="0" y="381477"/>
              <a:ext cx="3088888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65178" y="407613"/>
              <a:ext cx="286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单击此处输入标题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264085" y="381476"/>
              <a:ext cx="161711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328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92" y="952319"/>
            <a:ext cx="8409408" cy="4953366"/>
          </a:xfrm>
          <a:prstGeom prst="rect">
            <a:avLst/>
          </a:prstGeom>
          <a:effectLst>
            <a:outerShdw blurRad="558800" dist="215900" dir="8100000" algn="ctr" rotWithShape="0">
              <a:srgbClr val="000000">
                <a:alpha val="34000"/>
              </a:srgbClr>
            </a:outerShdw>
          </a:effectLst>
        </p:spPr>
      </p:pic>
      <p:sp>
        <p:nvSpPr>
          <p:cNvPr id="14" name="任意多边形 13"/>
          <p:cNvSpPr/>
          <p:nvPr>
            <p:custDataLst>
              <p:tags r:id="rId5"/>
            </p:custDataLst>
          </p:nvPr>
        </p:nvSpPr>
        <p:spPr>
          <a:xfrm flipH="1">
            <a:off x="0" y="952310"/>
            <a:ext cx="4062953" cy="4953371"/>
          </a:xfrm>
          <a:custGeom>
            <a:gdLst>
              <a:gd name="connsiteX0" fmla="*/ 0 w 4062953"/>
              <a:gd name="connsiteY0" fmla="*/ 0 h 4958499"/>
              <a:gd name="connsiteX1" fmla="*/ 4062953 w 4062953"/>
              <a:gd name="connsiteY1" fmla="*/ 0 h 4958499"/>
              <a:gd name="connsiteX2" fmla="*/ 4062953 w 4062953"/>
              <a:gd name="connsiteY2" fmla="*/ 4958499 h 4958499"/>
              <a:gd name="connsiteX3" fmla="*/ 0 w 4062953"/>
              <a:gd name="connsiteY3" fmla="*/ 4958499 h 4958499"/>
              <a:gd name="connsiteX4" fmla="*/ 0 w 4062953"/>
              <a:gd name="connsiteY4" fmla="*/ 923526 h 4958499"/>
              <a:gd name="connsiteX5" fmla="*/ 235669 w 4062953"/>
              <a:gd name="connsiteY5" fmla="*/ 699943 h 4958499"/>
              <a:gd name="connsiteX6" fmla="*/ 0 w 4062953"/>
              <a:gd name="connsiteY6" fmla="*/ 476360 h 49584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2952" h="4958499">
                <a:moveTo>
                  <a:pt x="0" y="0"/>
                </a:moveTo>
                <a:lnTo>
                  <a:pt x="4062953" y="0"/>
                </a:lnTo>
                <a:lnTo>
                  <a:pt x="4062953" y="4958499"/>
                </a:lnTo>
                <a:lnTo>
                  <a:pt x="0" y="4958499"/>
                </a:lnTo>
                <a:lnTo>
                  <a:pt x="0" y="923526"/>
                </a:lnTo>
                <a:lnTo>
                  <a:pt x="235669" y="699943"/>
                </a:lnTo>
                <a:lnTo>
                  <a:pt x="0" y="476360"/>
                </a:lnTo>
                <a:close/>
              </a:path>
            </a:pathLst>
          </a:custGeom>
          <a:solidFill>
            <a:srgbClr val="6C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572812" y="2728046"/>
            <a:ext cx="29629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标题数字等都可以通过点击和重新输入进行更改，顶部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“</a:t>
            </a:r>
            <a:r>
              <a:rPr kumimoji="0" lang="zh-CN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开始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”</a:t>
            </a:r>
            <a:r>
              <a:rPr kumimoji="0" lang="zh-CN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面板中可以对字体、字号、颜色、行距等进行修改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。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7" name="文本框 13"/>
          <p:cNvSpPr txBox="1"/>
          <p:nvPr>
            <p:custDataLst>
              <p:tags r:id="rId7"/>
            </p:custDataLst>
          </p:nvPr>
        </p:nvSpPr>
        <p:spPr>
          <a:xfrm>
            <a:off x="572813" y="192522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输入标题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cxnSp>
        <p:nvCxnSpPr>
          <p:cNvPr id="17" name="直接连接符 30"/>
          <p:cNvCxnSpPr/>
          <p:nvPr>
            <p:custDataLst>
              <p:tags r:id="rId8"/>
            </p:custDataLst>
          </p:nvPr>
        </p:nvCxnSpPr>
        <p:spPr>
          <a:xfrm>
            <a:off x="713122" y="2516488"/>
            <a:ext cx="14312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30"/>
          <p:cNvCxnSpPr/>
          <p:nvPr>
            <p:custDataLst>
              <p:tags r:id="rId9"/>
            </p:custDataLst>
          </p:nvPr>
        </p:nvCxnSpPr>
        <p:spPr>
          <a:xfrm>
            <a:off x="2945351" y="5450188"/>
            <a:ext cx="7865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Tm="2474" p14:dur="1250">
        <p14:switch dir="r"/>
      </p:transition>
    </mc:Choice>
    <mc:Fallback>
      <p:transition spd="slow" advTm="2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603057" y="1722864"/>
            <a:ext cx="2174488" cy="1951463"/>
            <a:chOff x="1761893" y="1605777"/>
            <a:chExt cx="2174488" cy="1951462"/>
          </a:xfrm>
          <a:solidFill>
            <a:srgbClr val="373737"/>
          </a:solidFill>
        </p:grpSpPr>
        <p:sp>
          <p:nvSpPr>
            <p:cNvPr id="3" name="泪滴形 2"/>
            <p:cNvSpPr/>
            <p:nvPr/>
          </p:nvSpPr>
          <p:spPr bwMode="auto">
            <a:xfrm>
              <a:off x="1761893" y="1996068"/>
              <a:ext cx="1605776" cy="1561171"/>
            </a:xfrm>
            <a:prstGeom prst="teardrop">
              <a:avLst/>
            </a:prstGeom>
            <a:solidFill>
              <a:srgbClr val="6C6C6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半闭框 3"/>
            <p:cNvSpPr/>
            <p:nvPr/>
          </p:nvSpPr>
          <p:spPr bwMode="auto">
            <a:xfrm rot="5400000">
              <a:off x="2330605" y="1605777"/>
              <a:ext cx="1605776" cy="1605776"/>
            </a:xfrm>
            <a:prstGeom prst="halfFrame">
              <a:avLst>
                <a:gd name="adj1" fmla="val 6152"/>
                <a:gd name="adj2" fmla="val 6823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E2E2E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47" y="2464652"/>
            <a:ext cx="943995" cy="858177"/>
          </a:xfrm>
          <a:prstGeom prst="rect">
            <a:avLst/>
          </a:prstGeom>
          <a:noFill/>
        </p:spPr>
      </p:pic>
      <p:grpSp>
        <p:nvGrpSpPr>
          <p:cNvPr id="6" name="组合 5"/>
          <p:cNvGrpSpPr/>
          <p:nvPr/>
        </p:nvGrpSpPr>
        <p:grpSpPr>
          <a:xfrm>
            <a:off x="5276385" y="1722864"/>
            <a:ext cx="2174488" cy="1951463"/>
            <a:chOff x="1761893" y="1605777"/>
            <a:chExt cx="2174488" cy="1951462"/>
          </a:xfrm>
          <a:solidFill>
            <a:srgbClr val="373737"/>
          </a:solidFill>
        </p:grpSpPr>
        <p:grpSp>
          <p:nvGrpSpPr>
            <p:cNvPr id="7" name="组合 6"/>
            <p:cNvGrpSpPr/>
            <p:nvPr/>
          </p:nvGrpSpPr>
          <p:grpSpPr>
            <a:xfrm>
              <a:off x="1761893" y="1605777"/>
              <a:ext cx="2174488" cy="1951462"/>
              <a:chOff x="1761893" y="1605777"/>
              <a:chExt cx="2174488" cy="1951462"/>
            </a:xfrm>
            <a:grpFill/>
          </p:grpSpPr>
          <p:sp>
            <p:nvSpPr>
              <p:cNvPr id="9" name="泪滴形 8"/>
              <p:cNvSpPr/>
              <p:nvPr/>
            </p:nvSpPr>
            <p:spPr bwMode="auto">
              <a:xfrm>
                <a:off x="1761893" y="1996068"/>
                <a:ext cx="1605776" cy="1561171"/>
              </a:xfrm>
              <a:prstGeom prst="teardrop">
                <a:avLst/>
              </a:prstGeom>
              <a:solidFill>
                <a:srgbClr val="6C6C6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03864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半闭框 9"/>
              <p:cNvSpPr/>
              <p:nvPr/>
            </p:nvSpPr>
            <p:spPr bwMode="auto">
              <a:xfrm rot="5400000">
                <a:off x="2330605" y="1605777"/>
                <a:ext cx="1605776" cy="1605776"/>
              </a:xfrm>
              <a:prstGeom prst="halfFrame">
                <a:avLst>
                  <a:gd name="adj1" fmla="val 6152"/>
                  <a:gd name="adj2" fmla="val 6823"/>
                </a:avLst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783" y="2347564"/>
              <a:ext cx="943995" cy="858177"/>
            </a:xfrm>
            <a:prstGeom prst="rect">
              <a:avLst/>
            </a:prstGeom>
            <a:noFill/>
          </p:spPr>
        </p:pic>
      </p:grpSp>
      <p:grpSp>
        <p:nvGrpSpPr>
          <p:cNvPr id="11" name="组合 10"/>
          <p:cNvGrpSpPr/>
          <p:nvPr/>
        </p:nvGrpSpPr>
        <p:grpSpPr>
          <a:xfrm>
            <a:off x="8949711" y="1722864"/>
            <a:ext cx="2174488" cy="1951463"/>
            <a:chOff x="1761893" y="1605777"/>
            <a:chExt cx="2174488" cy="1951462"/>
          </a:xfrm>
          <a:solidFill>
            <a:srgbClr val="373737"/>
          </a:solidFill>
        </p:grpSpPr>
        <p:grpSp>
          <p:nvGrpSpPr>
            <p:cNvPr id="12" name="组合 11"/>
            <p:cNvGrpSpPr/>
            <p:nvPr/>
          </p:nvGrpSpPr>
          <p:grpSpPr>
            <a:xfrm>
              <a:off x="1761893" y="1605777"/>
              <a:ext cx="2174488" cy="1951462"/>
              <a:chOff x="1761893" y="1605777"/>
              <a:chExt cx="2174488" cy="1951462"/>
            </a:xfrm>
            <a:grpFill/>
          </p:grpSpPr>
          <p:sp>
            <p:nvSpPr>
              <p:cNvPr id="14" name="泪滴形 13"/>
              <p:cNvSpPr/>
              <p:nvPr/>
            </p:nvSpPr>
            <p:spPr bwMode="auto">
              <a:xfrm>
                <a:off x="1761893" y="1996068"/>
                <a:ext cx="1605776" cy="1561171"/>
              </a:xfrm>
              <a:prstGeom prst="teardrop">
                <a:avLst/>
              </a:prstGeom>
              <a:solidFill>
                <a:srgbClr val="6C6C6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03864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半闭框 14"/>
              <p:cNvSpPr/>
              <p:nvPr/>
            </p:nvSpPr>
            <p:spPr bwMode="auto">
              <a:xfrm rot="5400000">
                <a:off x="2330605" y="1605777"/>
                <a:ext cx="1605776" cy="1605776"/>
              </a:xfrm>
              <a:prstGeom prst="halfFrame">
                <a:avLst>
                  <a:gd name="adj1" fmla="val 6152"/>
                  <a:gd name="adj2" fmla="val 6823"/>
                </a:avLst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E2E2E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783" y="2347564"/>
              <a:ext cx="943995" cy="858177"/>
            </a:xfrm>
            <a:prstGeom prst="rect">
              <a:avLst/>
            </a:prstGeom>
            <a:noFill/>
          </p:spPr>
        </p:pic>
      </p:grpSp>
      <p:sp>
        <p:nvSpPr>
          <p:cNvPr id="16" name="文本框 15"/>
          <p:cNvSpPr txBox="1"/>
          <p:nvPr/>
        </p:nvSpPr>
        <p:spPr>
          <a:xfrm>
            <a:off x="1346509" y="4175316"/>
            <a:ext cx="221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单击此处输入标题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46509" y="4526814"/>
            <a:ext cx="2981391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标题数字等都可以通过点击和重新输入进行更改，顶部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面板中可以对字体、字号、颜色、行距等进行修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改。</a:t>
            </a: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35600" y="4162096"/>
            <a:ext cx="236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单击此处输入标题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35601" y="4497357"/>
            <a:ext cx="2981391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标题数字等都可以通过点击和重新输入进行更改，顶部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面板中可以对字体、字号、颜色、行距等进行修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改。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74876" y="4168487"/>
            <a:ext cx="222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单击此处输入标题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74877" y="4526814"/>
            <a:ext cx="2986512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标题数字等都可以通过点击和重新输入进行更改，顶部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面板中可以对字体、字号、颜色、行距等进行修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改。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0" y="381476"/>
            <a:ext cx="3425796" cy="563527"/>
            <a:chOff x="0" y="381476"/>
            <a:chExt cx="3425796" cy="563527"/>
          </a:xfrm>
        </p:grpSpPr>
        <p:sp>
          <p:nvSpPr>
            <p:cNvPr id="30" name="矩形 29"/>
            <p:cNvSpPr/>
            <p:nvPr/>
          </p:nvSpPr>
          <p:spPr>
            <a:xfrm>
              <a:off x="0" y="381477"/>
              <a:ext cx="3088888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65178" y="407613"/>
              <a:ext cx="286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单击此处输入标题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264085" y="381476"/>
              <a:ext cx="161711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2155" p14:dur="900">
        <p14:warp dir="in"/>
      </p:transition>
    </mc:Choice>
    <mc:Fallback>
      <p:transition spd="slow" advTm="21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23" y="2499872"/>
            <a:ext cx="2354357" cy="1590626"/>
          </a:xfrm>
          <a:prstGeom prst="rect">
            <a:avLst/>
          </a:prstGeom>
        </p:spPr>
      </p:pic>
      <p:sp>
        <p:nvSpPr>
          <p:cNvPr id="2" name="圆: 空心 1"/>
          <p:cNvSpPr/>
          <p:nvPr/>
        </p:nvSpPr>
        <p:spPr>
          <a:xfrm>
            <a:off x="4697111" y="1896295"/>
            <a:ext cx="2797780" cy="2797780"/>
          </a:xfrm>
          <a:prstGeom prst="donut">
            <a:avLst>
              <a:gd name="adj" fmla="val 8828"/>
            </a:avLst>
          </a:prstGeom>
          <a:solidFill>
            <a:srgbClr val="6C6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50821" y="2716435"/>
            <a:ext cx="3605561" cy="2305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面板中可以对字体、字号、颜色、行距等进行修改</a:t>
            </a:r>
            <a:endParaRPr lang="en-US" altLang="zh-CN" sz="1400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30000"/>
              </a:lnSpc>
            </a:pPr>
            <a:endParaRPr kumimoji="1" lang="en-US" altLang="zh-CN" sz="1400">
              <a:latin typeface="黑体" panose="02010609060101010101" charset="-122"/>
              <a:ea typeface="黑体" panose="02010609060101010101" charset="-122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面板中可以对字体、字号、颜色、行距等进行修改</a:t>
            </a:r>
            <a:endParaRPr lang="en-US" altLang="zh-CN" sz="1400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30000"/>
              </a:lnSpc>
            </a:pPr>
            <a:endParaRPr kumimoji="1"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12542" y="2093939"/>
            <a:ext cx="349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单击输入相关标题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5621" y="2705887"/>
            <a:ext cx="3605561" cy="2305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面板中可以对字体、字号、颜色、行距等进行修改</a:t>
            </a:r>
            <a:endParaRPr lang="en-US" altLang="zh-CN" sz="1400">
              <a:latin typeface="黑体" panose="02010609060101010101" charset="-122"/>
              <a:ea typeface="黑体" panose="02010609060101010101" charset="-122"/>
            </a:endParaRPr>
          </a:p>
          <a:p>
            <a:pPr algn="r">
              <a:lnSpc>
                <a:spcPct val="130000"/>
              </a:lnSpc>
            </a:pPr>
            <a:endParaRPr kumimoji="1" lang="en-US" altLang="zh-CN" sz="1400">
              <a:latin typeface="黑体" panose="02010609060101010101" charset="-122"/>
              <a:ea typeface="黑体" panose="02010609060101010101" charset="-122"/>
              <a:cs typeface="Arial"/>
            </a:endParaRPr>
          </a:p>
          <a:p>
            <a:pPr algn="r">
              <a:lnSpc>
                <a:spcPct val="130000"/>
              </a:lnSpc>
            </a:pP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面板中可以对字体、字号、颜色、行距等进行修改</a:t>
            </a:r>
            <a:endParaRPr lang="en-US" altLang="zh-CN" sz="1400">
              <a:latin typeface="黑体" panose="02010609060101010101" charset="-122"/>
              <a:ea typeface="黑体" panose="02010609060101010101" charset="-122"/>
            </a:endParaRPr>
          </a:p>
          <a:p>
            <a:pPr algn="r">
              <a:lnSpc>
                <a:spcPct val="130000"/>
              </a:lnSpc>
            </a:pPr>
            <a:endParaRPr kumimoji="1"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5588" y="2124717"/>
            <a:ext cx="360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单击输入相关标题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381476"/>
            <a:ext cx="3425796" cy="563527"/>
            <a:chOff x="0" y="381476"/>
            <a:chExt cx="3425796" cy="563527"/>
          </a:xfrm>
        </p:grpSpPr>
        <p:sp>
          <p:nvSpPr>
            <p:cNvPr id="18" name="矩形 17"/>
            <p:cNvSpPr/>
            <p:nvPr/>
          </p:nvSpPr>
          <p:spPr>
            <a:xfrm>
              <a:off x="0" y="381477"/>
              <a:ext cx="3088888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65178" y="407613"/>
              <a:ext cx="286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单击此处输入标题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264085" y="381476"/>
              <a:ext cx="161711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2028" p14:dur="1600">
        <p:blinds dir="vert"/>
      </p:transition>
    </mc:Choice>
    <mc:Fallback>
      <p:transition spd="slow" advTm="202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776666" y="1641386"/>
            <a:ext cx="8638667" cy="2883693"/>
            <a:chOff x="1167355" y="1217191"/>
            <a:chExt cx="6892537" cy="2300813"/>
          </a:xfrm>
        </p:grpSpPr>
        <p:sp>
          <p:nvSpPr>
            <p:cNvPr id="3" name="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1146175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1146175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" name="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1146175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2C292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1146175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1146175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15"/>
            <p:cNvSpPr txBox="1">
              <a:spLocks noChangeArrowheads="1"/>
            </p:cNvSpPr>
            <p:nvPr/>
          </p:nvSpPr>
          <p:spPr bwMode="auto">
            <a:xfrm>
              <a:off x="221869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1146175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16"/>
            <p:cNvSpPr txBox="1">
              <a:spLocks noChangeArrowheads="1"/>
            </p:cNvSpPr>
            <p:nvPr/>
          </p:nvSpPr>
          <p:spPr bwMode="auto">
            <a:xfrm>
              <a:off x="4592140" y="1786760"/>
              <a:ext cx="51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17"/>
            <p:cNvSpPr txBox="1">
              <a:spLocks noChangeArrowheads="1"/>
            </p:cNvSpPr>
            <p:nvPr/>
          </p:nvSpPr>
          <p:spPr bwMode="auto">
            <a:xfrm>
              <a:off x="6909459" y="1769718"/>
              <a:ext cx="51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  <a:sym typeface="Arial" panose="020b0604020202020204" pitchFamily="34" charset="0"/>
                </a:rPr>
                <a:t>请替换文字内容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  <a:sym typeface="Arial" panose="020b0604020202020204" pitchFamily="34" charset="0"/>
                </a:rPr>
                <a:t>请替换文字内容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11"/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  <a:sym typeface="Arial" panose="020b0604020202020204" pitchFamily="34" charset="0"/>
                </a:rPr>
                <a:t>请替换文字内容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778775" y="4670950"/>
            <a:ext cx="213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单击此处输入标题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78775" y="5022448"/>
            <a:ext cx="2593846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标题数字等都可以通过点击和重新输入进行更改，顶部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面板中可以对字体、字号、颜色、行距等进行修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改。</a:t>
            </a: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92542" y="4697937"/>
            <a:ext cx="213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单击此处输入标题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92542" y="5049435"/>
            <a:ext cx="2593846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标题数字等都可以通过点击和重新输入进行更改，顶部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面板中可以对字体、字号、颜色、行距等进行修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改。</a:t>
            </a: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19379" y="4711146"/>
            <a:ext cx="213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单击此处输入标题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819379" y="5062644"/>
            <a:ext cx="2593846" cy="13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标题数字等都可以通过点击和重新输入进行更改，顶部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面板中可以对字体、字号、颜色、行距等进行修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改。</a:t>
            </a: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122" y="2256550"/>
            <a:ext cx="656867" cy="65686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566" y="2225552"/>
            <a:ext cx="656867" cy="65686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20" y="2225115"/>
            <a:ext cx="656867" cy="656867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0" y="381476"/>
            <a:ext cx="3425796" cy="563527"/>
            <a:chOff x="0" y="381476"/>
            <a:chExt cx="3425796" cy="563527"/>
          </a:xfrm>
        </p:grpSpPr>
        <p:sp>
          <p:nvSpPr>
            <p:cNvPr id="36" name="矩形 35"/>
            <p:cNvSpPr/>
            <p:nvPr/>
          </p:nvSpPr>
          <p:spPr>
            <a:xfrm>
              <a:off x="0" y="381477"/>
              <a:ext cx="3088888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65178" y="407613"/>
              <a:ext cx="286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单击此处输入标题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264085" y="381476"/>
              <a:ext cx="161711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232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019175" y="652462"/>
            <a:ext cx="4619625" cy="620553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4"/>
          <a:stretch>
            <a:fillRect/>
          </a:stretch>
        </p:blipFill>
        <p:spPr>
          <a:xfrm>
            <a:off x="5638800" y="652462"/>
            <a:ext cx="6151562" cy="445765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8336" y="1853724"/>
            <a:ext cx="395046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感谢您聆听</a:t>
            </a:r>
            <a:endParaRPr kumimoji="0" lang="zh-CN" altLang="en-US" sz="4800" b="1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88336" y="2739528"/>
            <a:ext cx="3517901" cy="1354636"/>
            <a:chOff x="1428016" y="2971915"/>
            <a:chExt cx="3517901" cy="1354636"/>
          </a:xfrm>
        </p:grpSpPr>
        <p:sp>
          <p:nvSpPr>
            <p:cNvPr id="9" name="文本框 8"/>
            <p:cNvSpPr txBox="1"/>
            <p:nvPr/>
          </p:nvSpPr>
          <p:spPr>
            <a:xfrm>
              <a:off x="1428016" y="2971915"/>
              <a:ext cx="3508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32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联系电话</a:t>
              </a:r>
              <a:endParaRPr kumimoji="0" lang="zh-CN" altLang="en-US" sz="36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37541" y="3680220"/>
              <a:ext cx="3508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32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</a:rPr>
                <a:t>电子邮箱</a:t>
              </a:r>
              <a:endParaRPr kumimoji="0" lang="zh-CN" altLang="en-US" sz="36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1" name="矩形: 圆角 10"/>
          <p:cNvSpPr/>
          <p:nvPr/>
        </p:nvSpPr>
        <p:spPr>
          <a:xfrm>
            <a:off x="1816925" y="4306253"/>
            <a:ext cx="548420" cy="5958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1638" y="652462"/>
            <a:ext cx="504000" cy="30638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96000" y="5383895"/>
            <a:ext cx="578056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汇报人：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PPT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汇      时间：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20XX.XX.XX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5278" p14:dur="4000">
        <p14:vortex dir="r"/>
      </p:transition>
    </mc:Choice>
    <mc:Fallback>
      <p:transition spd="slow" advTm="5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01" y="1701805"/>
            <a:ext cx="5540649" cy="37433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" y="1701805"/>
            <a:ext cx="5829299" cy="374331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029950" y="1701805"/>
            <a:ext cx="1162050" cy="374331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99428" y="2469099"/>
            <a:ext cx="4649561" cy="1944609"/>
            <a:chOff x="587152" y="2371127"/>
            <a:chExt cx="4649561" cy="1944609"/>
          </a:xfrm>
        </p:grpSpPr>
        <p:sp>
          <p:nvSpPr>
            <p:cNvPr id="19" name="文本框 18"/>
            <p:cNvSpPr txBox="1"/>
            <p:nvPr/>
          </p:nvSpPr>
          <p:spPr>
            <a:xfrm>
              <a:off x="623887" y="2371127"/>
              <a:ext cx="25275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</a:rPr>
                <a:t>PART 01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31838" y="3225974"/>
              <a:ext cx="37739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87152" y="3546295"/>
              <a:ext cx="46495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4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输入相关标题</a:t>
              </a:r>
              <a:endParaRPr kumimoji="0" lang="zh-CN" altLang="en-US" sz="4400" b="1" i="0" u="none" strike="noStrike" kern="1200" cap="none" spc="4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2868" p14:dur="1200">
        <p14:prism/>
      </p:transition>
    </mc:Choice>
    <mc:Fallback>
      <p:transition spd="slow" advTm="28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1307126" y="1893152"/>
            <a:ext cx="3336813" cy="33368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6C6C6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  <a:latin typeface="Calibri"/>
              <a:ea typeface="微软雅黑 Light" panose="020b0502040204020203" pitchFamily="34" charset="-122"/>
            </a:endParaRPr>
          </a:p>
        </p:txBody>
      </p:sp>
      <p:sp>
        <p:nvSpPr>
          <p:cNvPr id="3" name="弧形 2"/>
          <p:cNvSpPr/>
          <p:nvPr/>
        </p:nvSpPr>
        <p:spPr>
          <a:xfrm>
            <a:off x="1126933" y="1720761"/>
            <a:ext cx="3681596" cy="3681596"/>
          </a:xfrm>
          <a:prstGeom prst="arc">
            <a:avLst>
              <a:gd name="adj1" fmla="val 17653665"/>
              <a:gd name="adj2" fmla="val 8501877"/>
            </a:avLst>
          </a:prstGeom>
          <a:ln w="76200" cap="rnd">
            <a:solidFill>
              <a:srgbClr val="6C6C6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sysClr val="windowText" lastClr="000000"/>
              </a:solidFill>
              <a:latin typeface="Calibri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89479" y="2616209"/>
            <a:ext cx="4801314" cy="2786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60000"/>
              </a:lnSpc>
              <a:buClr>
                <a:srgbClr val="E73730"/>
              </a:buClr>
              <a:defRPr/>
            </a:pPr>
            <a:r>
              <a:rPr lang="en-US" altLang="zh-CN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1998</a:t>
            </a:r>
            <a:r>
              <a:rPr lang="zh-CN" altLang="en-US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年，输入相关文字（输入人物相关介绍）</a:t>
            </a:r>
            <a:endParaRPr lang="zh-CN" altLang="en-US" sz="1600" kern="0">
              <a:solidFill>
                <a:sysClr val="windowText" lastClr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>
              <a:lnSpc>
                <a:spcPct val="160000"/>
              </a:lnSpc>
              <a:buClr>
                <a:srgbClr val="E73730"/>
              </a:buClr>
              <a:defRPr/>
            </a:pPr>
            <a:r>
              <a:rPr lang="en-US" altLang="zh-CN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2003</a:t>
            </a:r>
            <a:r>
              <a:rPr lang="zh-CN" altLang="en-US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年，输入相关文字（输入人物相关介绍）</a:t>
            </a:r>
            <a:endParaRPr lang="en-US" altLang="zh-CN" sz="1600" kern="0">
              <a:solidFill>
                <a:sysClr val="windowText" lastClr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>
              <a:lnSpc>
                <a:spcPct val="160000"/>
              </a:lnSpc>
              <a:buClr>
                <a:srgbClr val="E73730"/>
              </a:buClr>
              <a:defRPr/>
            </a:pPr>
            <a:r>
              <a:rPr lang="en-US" altLang="zh-CN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2005</a:t>
            </a:r>
            <a:r>
              <a:rPr lang="zh-CN" altLang="en-US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zh-CN" altLang="en-US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月，获选成为</a:t>
            </a:r>
            <a:r>
              <a:rPr lang="en-US" altLang="zh-CN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XXXXXX</a:t>
            </a:r>
            <a:r>
              <a:rPr lang="zh-CN" altLang="en-US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（输入人物相关介绍）</a:t>
            </a:r>
            <a:endParaRPr lang="zh-CN" altLang="en-US" sz="1600" kern="0">
              <a:solidFill>
                <a:sysClr val="windowText" lastClr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>
              <a:lnSpc>
                <a:spcPct val="160000"/>
              </a:lnSpc>
              <a:buClr>
                <a:srgbClr val="E73730"/>
              </a:buClr>
              <a:defRPr/>
            </a:pPr>
            <a:r>
              <a:rPr lang="en-US" altLang="zh-CN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2013</a:t>
            </a:r>
            <a:r>
              <a:rPr lang="zh-CN" altLang="en-US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11</a:t>
            </a:r>
            <a:r>
              <a:rPr lang="zh-CN" altLang="en-US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月，获选</a:t>
            </a:r>
            <a:r>
              <a:rPr lang="en-US" altLang="zh-CN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XXXXXXX</a:t>
            </a:r>
            <a:r>
              <a:rPr lang="zh-CN" altLang="en-US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（输入人物相关介绍）</a:t>
            </a:r>
            <a:endParaRPr lang="zh-CN" altLang="en-US" sz="1600" kern="0">
              <a:solidFill>
                <a:sysClr val="windowText" lastClr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>
              <a:lnSpc>
                <a:spcPct val="160000"/>
              </a:lnSpc>
              <a:buClr>
                <a:srgbClr val="E73730"/>
              </a:buClr>
              <a:defRPr/>
            </a:pPr>
            <a:r>
              <a:rPr lang="en-US" altLang="zh-CN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2014</a:t>
            </a:r>
            <a:r>
              <a:rPr lang="zh-CN" altLang="en-US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12</a:t>
            </a:r>
            <a:r>
              <a:rPr lang="zh-CN" altLang="en-US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月，输入相关文字（输入人物相关介绍）</a:t>
            </a:r>
            <a:endParaRPr lang="en-US" altLang="zh-CN" sz="1600" kern="0">
              <a:solidFill>
                <a:sysClr val="windowText" lastClr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>
              <a:lnSpc>
                <a:spcPct val="160000"/>
              </a:lnSpc>
              <a:buClr>
                <a:srgbClr val="E73730"/>
              </a:buClr>
              <a:defRPr/>
            </a:pPr>
            <a:r>
              <a:rPr lang="en-US" altLang="zh-CN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2017</a:t>
            </a:r>
            <a:r>
              <a:rPr lang="zh-CN" altLang="en-US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月，输入相关文字（输入人物相关介绍）</a:t>
            </a:r>
            <a:endParaRPr lang="en-US" altLang="zh-CN" sz="1600" kern="0">
              <a:solidFill>
                <a:sysClr val="windowText" lastClr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>
              <a:lnSpc>
                <a:spcPct val="160000"/>
              </a:lnSpc>
              <a:buClr>
                <a:srgbClr val="E73730"/>
              </a:buClr>
              <a:defRPr/>
            </a:pPr>
            <a:r>
              <a:rPr lang="en-US" altLang="zh-CN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2018</a:t>
            </a:r>
            <a:r>
              <a:rPr lang="zh-CN" altLang="en-US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年</a:t>
            </a:r>
            <a:r>
              <a:rPr lang="en-US" altLang="zh-CN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10</a:t>
            </a:r>
            <a:r>
              <a:rPr lang="zh-CN" altLang="en-US" sz="1600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月，输入相关文字（输入人物相关介绍）</a:t>
            </a:r>
            <a:endParaRPr lang="zh-CN" altLang="en-US" sz="1600" kern="0">
              <a:solidFill>
                <a:sysClr val="windowText" lastClr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36527" y="1556460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3600" kern="0">
                <a:latin typeface="黑体" panose="02010609060101010101" charset="-122"/>
                <a:ea typeface="黑体" panose="02010609060101010101" charset="-122"/>
              </a:rPr>
              <a:t>XXX</a:t>
            </a:r>
            <a:r>
              <a:rPr lang="zh-CN" altLang="en-US" sz="3600" kern="0">
                <a:latin typeface="黑体" panose="02010609060101010101" charset="-122"/>
                <a:ea typeface="黑体" panose="02010609060101010101" charset="-122"/>
              </a:rPr>
              <a:t>律师</a:t>
            </a:r>
            <a:endParaRPr lang="zh-CN" altLang="en-US" sz="3600" ker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51041" y="2202789"/>
            <a:ext cx="4101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XX</a:t>
            </a:r>
            <a:r>
              <a:rPr lang="zh-CN" altLang="en-US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律所创始人、</a:t>
            </a:r>
            <a:r>
              <a:rPr lang="en-US" altLang="zh-CN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XX</a:t>
            </a:r>
            <a:r>
              <a:rPr lang="zh-CN" altLang="en-US" kern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大学博士</a:t>
            </a:r>
            <a:endParaRPr lang="zh-CN" altLang="en-US" kern="0">
              <a:solidFill>
                <a:sysClr val="windowText" lastClr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77" y="2146059"/>
            <a:ext cx="1729519" cy="283099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381476"/>
            <a:ext cx="3425796" cy="563527"/>
            <a:chOff x="0" y="381476"/>
            <a:chExt cx="3425796" cy="563527"/>
          </a:xfrm>
        </p:grpSpPr>
        <p:sp>
          <p:nvSpPr>
            <p:cNvPr id="17" name="矩形 16"/>
            <p:cNvSpPr/>
            <p:nvPr/>
          </p:nvSpPr>
          <p:spPr>
            <a:xfrm>
              <a:off x="0" y="381477"/>
              <a:ext cx="3088888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65178" y="407613"/>
              <a:ext cx="286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单击此处输入标题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264085" y="381476"/>
              <a:ext cx="161711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248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2"/>
          <a:stretch>
            <a:fillRect/>
          </a:stretch>
        </p:blipFill>
        <p:spPr>
          <a:xfrm>
            <a:off x="6690732" y="1668233"/>
            <a:ext cx="5501268" cy="423815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95900" y="1668235"/>
            <a:ext cx="1394831" cy="4238156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19336" y="1668233"/>
            <a:ext cx="3847597" cy="1039700"/>
            <a:chOff x="885361" y="1553933"/>
            <a:chExt cx="3847597" cy="1039700"/>
          </a:xfrm>
        </p:grpSpPr>
        <p:sp>
          <p:nvSpPr>
            <p:cNvPr id="8" name="矩形 7"/>
            <p:cNvSpPr/>
            <p:nvPr/>
          </p:nvSpPr>
          <p:spPr>
            <a:xfrm flipH="1">
              <a:off x="885361" y="1687375"/>
              <a:ext cx="822325" cy="8223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776259" y="1553933"/>
              <a:ext cx="2956699" cy="1039700"/>
              <a:chOff x="1910073" y="4928443"/>
              <a:chExt cx="2956699" cy="1039700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1910074" y="4928443"/>
                <a:ext cx="2134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+mn-cs"/>
                  </a:rPr>
                  <a:t>单击此处输入标题</a:t>
                </a: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910073" y="5279941"/>
                <a:ext cx="2956699" cy="688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+mn-cs"/>
                  </a:rPr>
                  <a:t>标题数字等都可以通过点击顶部开始面板中对字体、字号等进行修</a:t>
                </a: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+mn-cs"/>
                  </a:rPr>
                  <a:t>改。</a:t>
                </a:r>
                <a:endParaRPr kumimoji="1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Arial"/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73" y="1846339"/>
              <a:ext cx="554836" cy="504396"/>
            </a:xfrm>
            <a:prstGeom prst="rect">
              <a:avLst/>
            </a:prstGeom>
          </p:spPr>
        </p:pic>
      </p:grpSp>
      <p:grpSp>
        <p:nvGrpSpPr>
          <p:cNvPr id="44" name="组合 43"/>
          <p:cNvGrpSpPr/>
          <p:nvPr/>
        </p:nvGrpSpPr>
        <p:grpSpPr>
          <a:xfrm>
            <a:off x="919336" y="3309428"/>
            <a:ext cx="3847597" cy="1039700"/>
            <a:chOff x="885361" y="1553933"/>
            <a:chExt cx="3847597" cy="1039700"/>
          </a:xfrm>
        </p:grpSpPr>
        <p:sp>
          <p:nvSpPr>
            <p:cNvPr id="45" name="矩形 44"/>
            <p:cNvSpPr/>
            <p:nvPr/>
          </p:nvSpPr>
          <p:spPr>
            <a:xfrm flipH="1">
              <a:off x="885361" y="1687375"/>
              <a:ext cx="822325" cy="8223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776259" y="1553933"/>
              <a:ext cx="2956699" cy="1039700"/>
              <a:chOff x="1910073" y="4928443"/>
              <a:chExt cx="2956699" cy="1039700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1910074" y="4928443"/>
                <a:ext cx="2134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+mn-cs"/>
                  </a:rPr>
                  <a:t>单击此处输入标题</a:t>
                </a: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1910073" y="5279941"/>
                <a:ext cx="2956699" cy="688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+mn-cs"/>
                  </a:rPr>
                  <a:t>标题数字等都可以通过点击顶部开始面板中对字体、字号等进行修</a:t>
                </a: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+mn-cs"/>
                  </a:rPr>
                  <a:t>改。</a:t>
                </a:r>
                <a:endParaRPr kumimoji="1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Arial"/>
                </a:endParaRPr>
              </a:p>
            </p:txBody>
          </p:sp>
        </p:grp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73" y="1846339"/>
              <a:ext cx="554836" cy="504396"/>
            </a:xfrm>
            <a:prstGeom prst="rect">
              <a:avLst/>
            </a:prstGeom>
          </p:spPr>
        </p:pic>
      </p:grpSp>
      <p:grpSp>
        <p:nvGrpSpPr>
          <p:cNvPr id="50" name="组合 49"/>
          <p:cNvGrpSpPr/>
          <p:nvPr/>
        </p:nvGrpSpPr>
        <p:grpSpPr>
          <a:xfrm>
            <a:off x="919336" y="4950623"/>
            <a:ext cx="3847597" cy="1039700"/>
            <a:chOff x="885361" y="1553933"/>
            <a:chExt cx="3847597" cy="1039700"/>
          </a:xfrm>
        </p:grpSpPr>
        <p:sp>
          <p:nvSpPr>
            <p:cNvPr id="51" name="矩形 50"/>
            <p:cNvSpPr/>
            <p:nvPr/>
          </p:nvSpPr>
          <p:spPr>
            <a:xfrm flipH="1">
              <a:off x="885361" y="1687375"/>
              <a:ext cx="822325" cy="8223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776259" y="1553933"/>
              <a:ext cx="2956699" cy="1039700"/>
              <a:chOff x="1910073" y="4928443"/>
              <a:chExt cx="2956699" cy="1039700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1910074" y="4928443"/>
                <a:ext cx="2134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+mn-cs"/>
                  </a:rPr>
                  <a:t>单击此处输入标题</a:t>
                </a: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910073" y="5279941"/>
                <a:ext cx="2956699" cy="688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+mn-cs"/>
                  </a:rPr>
                  <a:t>标题数字等都可以通过点击顶部开始面板中对字体、字号等进行修</a:t>
                </a: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+mn-cs"/>
                  </a:rPr>
                  <a:t>改。</a:t>
                </a:r>
                <a:endParaRPr kumimoji="1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Arial"/>
                </a:endParaRPr>
              </a:p>
            </p:txBody>
          </p:sp>
        </p:grp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373" y="1846339"/>
              <a:ext cx="554836" cy="504396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0" y="381476"/>
            <a:ext cx="3425796" cy="563527"/>
            <a:chOff x="0" y="381476"/>
            <a:chExt cx="3425796" cy="563527"/>
          </a:xfrm>
        </p:grpSpPr>
        <p:sp>
          <p:nvSpPr>
            <p:cNvPr id="35" name="矩形 34"/>
            <p:cNvSpPr/>
            <p:nvPr/>
          </p:nvSpPr>
          <p:spPr>
            <a:xfrm>
              <a:off x="0" y="381477"/>
              <a:ext cx="3088888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65178" y="407613"/>
              <a:ext cx="286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单击此处输入标题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264085" y="381476"/>
              <a:ext cx="161711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 advTm="478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53" y="2330334"/>
            <a:ext cx="2786269" cy="2013766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43993" y="1479970"/>
            <a:ext cx="10703995" cy="3804798"/>
            <a:chOff x="2211194" y="2334178"/>
            <a:chExt cx="7871674" cy="2798033"/>
          </a:xfrm>
        </p:grpSpPr>
        <p:sp>
          <p:nvSpPr>
            <p:cNvPr id="3" name="形状"/>
            <p:cNvSpPr/>
            <p:nvPr/>
          </p:nvSpPr>
          <p:spPr>
            <a:xfrm>
              <a:off x="4935007" y="2456571"/>
              <a:ext cx="2424035" cy="25260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175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793" tIns="50793" rIns="50793" bIns="50793" numCol="1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</p:txBody>
        </p:sp>
        <p:sp>
          <p:nvSpPr>
            <p:cNvPr id="5" name="形状"/>
            <p:cNvSpPr/>
            <p:nvPr/>
          </p:nvSpPr>
          <p:spPr>
            <a:xfrm>
              <a:off x="2211194" y="2452339"/>
              <a:ext cx="2534325" cy="1086345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  <a:miter lim="400000"/>
            </a:ln>
          </p:spPr>
          <p:txBody>
            <a:bodyPr lIns="44148" tIns="44148" rIns="44148" bIns="4414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</p:txBody>
        </p:sp>
        <p:sp>
          <p:nvSpPr>
            <p:cNvPr id="6" name="形状"/>
            <p:cNvSpPr/>
            <p:nvPr/>
          </p:nvSpPr>
          <p:spPr>
            <a:xfrm>
              <a:off x="2211194" y="3900562"/>
              <a:ext cx="2534325" cy="1086345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  <a:miter lim="400000"/>
            </a:ln>
          </p:spPr>
          <p:txBody>
            <a:bodyPr lIns="44148" tIns="44148" rIns="44148" bIns="4414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</p:txBody>
        </p:sp>
        <p:sp>
          <p:nvSpPr>
            <p:cNvPr id="7" name="形状"/>
            <p:cNvSpPr/>
            <p:nvPr/>
          </p:nvSpPr>
          <p:spPr>
            <a:xfrm>
              <a:off x="7548543" y="2452339"/>
              <a:ext cx="2534325" cy="1086345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  <a:miter lim="400000"/>
            </a:ln>
          </p:spPr>
          <p:txBody>
            <a:bodyPr lIns="44148" tIns="44148" rIns="44148" bIns="4414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</p:txBody>
        </p:sp>
        <p:sp>
          <p:nvSpPr>
            <p:cNvPr id="8" name="形状48"/>
            <p:cNvSpPr/>
            <p:nvPr/>
          </p:nvSpPr>
          <p:spPr>
            <a:xfrm>
              <a:off x="7548543" y="3900562"/>
              <a:ext cx="2534325" cy="1086345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  <a:miter lim="400000"/>
            </a:ln>
          </p:spPr>
          <p:txBody>
            <a:bodyPr lIns="44148" tIns="44148" rIns="44148" bIns="44148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</p:txBody>
        </p:sp>
        <p:sp>
          <p:nvSpPr>
            <p:cNvPr id="10" name="形状 49"/>
            <p:cNvSpPr/>
            <p:nvPr/>
          </p:nvSpPr>
          <p:spPr>
            <a:xfrm>
              <a:off x="4567619" y="3074179"/>
              <a:ext cx="524006" cy="5460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793" tIns="50793" rIns="50793" bIns="50793" numCol="1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</p:txBody>
        </p:sp>
        <p:sp>
          <p:nvSpPr>
            <p:cNvPr id="13" name="形状 52"/>
            <p:cNvSpPr/>
            <p:nvPr/>
          </p:nvSpPr>
          <p:spPr>
            <a:xfrm>
              <a:off x="4567619" y="3836244"/>
              <a:ext cx="524006" cy="5460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793" tIns="50793" rIns="50793" bIns="50793" numCol="1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</p:txBody>
        </p:sp>
        <p:sp>
          <p:nvSpPr>
            <p:cNvPr id="16" name="形状 58"/>
            <p:cNvSpPr/>
            <p:nvPr/>
          </p:nvSpPr>
          <p:spPr>
            <a:xfrm>
              <a:off x="7215943" y="3836244"/>
              <a:ext cx="524006" cy="5460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793" tIns="50793" rIns="50793" bIns="50793" numCol="1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</p:txBody>
        </p:sp>
        <p:sp>
          <p:nvSpPr>
            <p:cNvPr id="19" name="形状 61"/>
            <p:cNvSpPr/>
            <p:nvPr/>
          </p:nvSpPr>
          <p:spPr>
            <a:xfrm>
              <a:off x="7215943" y="3080261"/>
              <a:ext cx="524006" cy="54606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793" tIns="50793" rIns="50793" bIns="50793" numCol="1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Helvetica Light"/>
              </a:endParaRPr>
            </a:p>
          </p:txBody>
        </p:sp>
        <p:sp>
          <p:nvSpPr>
            <p:cNvPr id="25" name="文本框 2"/>
            <p:cNvSpPr txBox="1"/>
            <p:nvPr/>
          </p:nvSpPr>
          <p:spPr bwMode="auto">
            <a:xfrm>
              <a:off x="2541900" y="2334178"/>
              <a:ext cx="861601" cy="2635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79469" tIns="45714" rIns="91428" bIns="45714" numCol="1" anchor="ctr" anchorCtr="0" compatLnSpc="1">
              <a:normAutofit/>
            </a:bodyPr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898989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输入标题</a:t>
              </a:r>
              <a:endParaRPr kumimoji="0" lang="en-GB" sz="1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  <p:sp>
          <p:nvSpPr>
            <p:cNvPr id="26" name="文本框 2"/>
            <p:cNvSpPr txBox="1"/>
            <p:nvPr/>
          </p:nvSpPr>
          <p:spPr bwMode="auto">
            <a:xfrm>
              <a:off x="8815703" y="2338413"/>
              <a:ext cx="861601" cy="2635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28" tIns="45714" rIns="79469" bIns="45714" numCol="1" anchor="ctr" anchorCtr="0" compatLnSpc="1">
              <a:noAutofit/>
            </a:bodyPr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898989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输入标题</a:t>
              </a:r>
              <a:endParaRPr kumimoji="0" lang="en-GB" altLang="zh-CN" sz="1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  <p:sp>
          <p:nvSpPr>
            <p:cNvPr id="27" name="文本框 2"/>
            <p:cNvSpPr txBox="1"/>
            <p:nvPr/>
          </p:nvSpPr>
          <p:spPr bwMode="auto">
            <a:xfrm>
              <a:off x="8937487" y="4868686"/>
              <a:ext cx="815950" cy="2635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28" tIns="45714" rIns="79469" bIns="45714" numCol="1" anchor="ctr" anchorCtr="0" compatLnSpc="1">
              <a:normAutofit/>
            </a:bodyPr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898989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输入标题</a:t>
              </a:r>
              <a:endParaRPr kumimoji="0" lang="en-GB" altLang="zh-CN" sz="1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  <p:sp>
          <p:nvSpPr>
            <p:cNvPr id="29" name="2"/>
            <p:cNvSpPr txBox="1"/>
            <p:nvPr/>
          </p:nvSpPr>
          <p:spPr bwMode="auto">
            <a:xfrm>
              <a:off x="2541896" y="4855441"/>
              <a:ext cx="861605" cy="2635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79469" tIns="45714" rIns="91428" bIns="45714" numCol="1" anchor="ctr" anchorCtr="0" compatLnSpc="1">
              <a:normAutofit/>
            </a:bodyPr>
            <a:lstStyle>
              <a:defPPr>
                <a:defRPr lang="zh-CN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rgbClr val="898989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输入标题</a:t>
              </a:r>
              <a:endParaRPr kumimoji="0" lang="en-GB" altLang="zh-CN" sz="1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42" y="2555232"/>
            <a:ext cx="562640" cy="56264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42" y="3601711"/>
            <a:ext cx="562640" cy="56264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465" y="2584457"/>
            <a:ext cx="562640" cy="56264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81" y="3609957"/>
            <a:ext cx="562640" cy="56264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064416" y="1925774"/>
            <a:ext cx="2865487" cy="101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标题数字等都可以通过点击和重新输入进行更改，顶部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面板中可以进行修改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07845" y="3732668"/>
            <a:ext cx="2865487" cy="101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标题数字等都可以通过点击和重新输入进行更改，顶部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面板中可以进行修改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421050" y="1975289"/>
            <a:ext cx="2865487" cy="101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标题数字等都可以通过点击和重新输入进行更改，顶部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面板中可以进行修改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472422" y="3765206"/>
            <a:ext cx="2865487" cy="101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标题数字等都可以通过点击和重新输入进行更改，顶部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面板中可以进行修改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。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381476"/>
            <a:ext cx="3425796" cy="563527"/>
            <a:chOff x="0" y="381476"/>
            <a:chExt cx="3425796" cy="563527"/>
          </a:xfrm>
        </p:grpSpPr>
        <p:sp>
          <p:nvSpPr>
            <p:cNvPr id="33" name="矩形 32"/>
            <p:cNvSpPr/>
            <p:nvPr/>
          </p:nvSpPr>
          <p:spPr>
            <a:xfrm>
              <a:off x="0" y="381477"/>
              <a:ext cx="3088888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65178" y="407613"/>
              <a:ext cx="286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单击此处输入标题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264085" y="381476"/>
              <a:ext cx="161711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2384" p14:dur="900">
        <p14:warp dir="in"/>
      </p:transition>
    </mc:Choice>
    <mc:Fallback>
      <p:transition spd="slow" advTm="23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1168126" y="1964429"/>
            <a:ext cx="3110747" cy="3110747"/>
          </a:xfrm>
          <a:prstGeom prst="ellipse">
            <a:avLst/>
          </a:prstGeom>
          <a:solidFill>
            <a:schemeClr val="bg1">
              <a:lumMod val="50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zh-CN" altLang="en-US" sz="216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5" name="直接连接符 4"/>
          <p:cNvCxnSpPr>
            <a:stCxn id="3" idx="0"/>
          </p:cNvCxnSpPr>
          <p:nvPr/>
        </p:nvCxnSpPr>
        <p:spPr>
          <a:xfrm flipV="1">
            <a:off x="2723499" y="1955195"/>
            <a:ext cx="2520128" cy="9235"/>
          </a:xfrm>
          <a:prstGeom prst="line">
            <a:avLst/>
          </a:prstGeom>
          <a:ln>
            <a:solidFill>
              <a:srgbClr val="6C6C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3" idx="6"/>
            <a:endCxn id="9" idx="2"/>
          </p:cNvCxnSpPr>
          <p:nvPr/>
        </p:nvCxnSpPr>
        <p:spPr>
          <a:xfrm>
            <a:off x="4278873" y="3519803"/>
            <a:ext cx="964754" cy="0"/>
          </a:xfrm>
          <a:prstGeom prst="line">
            <a:avLst/>
          </a:prstGeom>
          <a:ln>
            <a:solidFill>
              <a:srgbClr val="6C6C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3" idx="4"/>
            <a:endCxn id="10" idx="2"/>
          </p:cNvCxnSpPr>
          <p:nvPr/>
        </p:nvCxnSpPr>
        <p:spPr>
          <a:xfrm>
            <a:off x="2723500" y="5075176"/>
            <a:ext cx="2520127" cy="5936"/>
          </a:xfrm>
          <a:prstGeom prst="line">
            <a:avLst/>
          </a:prstGeom>
          <a:ln>
            <a:solidFill>
              <a:srgbClr val="6C6C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5243625" y="1538319"/>
            <a:ext cx="864096" cy="86409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zh-CN" altLang="en-US" sz="216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243627" y="3087755"/>
            <a:ext cx="864096" cy="86409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zh-CN" altLang="en-US" sz="216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243627" y="4649064"/>
            <a:ext cx="864096" cy="86409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zh-CN" altLang="en-US" sz="216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28"/>
          <p:cNvSpPr txBox="1"/>
          <p:nvPr/>
        </p:nvSpPr>
        <p:spPr bwMode="auto">
          <a:xfrm>
            <a:off x="6658389" y="1912090"/>
            <a:ext cx="4255883" cy="688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7280">
              <a:lnSpc>
                <a:spcPct val="150000"/>
              </a:lnSpc>
              <a:defRPr/>
            </a:pP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面板中可以进行修改</a:t>
            </a:r>
            <a:r>
              <a:rPr lang="zh-CN" altLang="en-US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1400">
              <a:solidFill>
                <a:prstClr val="black">
                  <a:lumMod val="85000"/>
                  <a:lumOff val="1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675627" y="1472808"/>
            <a:ext cx="2425064" cy="38779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97280">
              <a:defRPr/>
            </a:pPr>
            <a:r>
              <a:rPr lang="zh-CN" altLang="en-US" sz="1920" b="1">
                <a:solidFill>
                  <a:prstClr val="black">
                    <a:lumMod val="85000"/>
                    <a:lumOff val="15000"/>
                  </a:prstClr>
                </a:solidFill>
                <a:latin typeface="黑体" panose="02010609060101010101" charset="-122"/>
                <a:ea typeface="黑体" panose="02010609060101010101" charset="-122"/>
              </a:rPr>
              <a:t>单击输入相关标题</a:t>
            </a:r>
            <a:endParaRPr lang="zh-CN" altLang="en-US" sz="1920" b="1">
              <a:solidFill>
                <a:prstClr val="black">
                  <a:lumMod val="85000"/>
                  <a:lumOff val="1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30"/>
          <p:cNvSpPr txBox="1"/>
          <p:nvPr/>
        </p:nvSpPr>
        <p:spPr bwMode="auto">
          <a:xfrm>
            <a:off x="6690779" y="3388284"/>
            <a:ext cx="4255883" cy="688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7280">
              <a:lnSpc>
                <a:spcPct val="150000"/>
              </a:lnSpc>
              <a:defRPr/>
            </a:pP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面板中可以进行修改</a:t>
            </a:r>
            <a:r>
              <a:rPr lang="zh-CN" altLang="en-US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14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708017" y="2949003"/>
            <a:ext cx="2425064" cy="38779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97280">
              <a:defRPr/>
            </a:pPr>
            <a:r>
              <a:rPr lang="zh-CN" altLang="en-US" sz="1920" b="1">
                <a:solidFill>
                  <a:prstClr val="black">
                    <a:lumMod val="85000"/>
                    <a:lumOff val="15000"/>
                  </a:prstClr>
                </a:solidFill>
                <a:latin typeface="黑体" panose="02010609060101010101" charset="-122"/>
                <a:ea typeface="黑体" panose="02010609060101010101" charset="-122"/>
              </a:rPr>
              <a:t>单击输入相关标题</a:t>
            </a:r>
            <a:endParaRPr lang="zh-CN" altLang="en-US" sz="1920" b="1">
              <a:solidFill>
                <a:prstClr val="black">
                  <a:lumMod val="85000"/>
                  <a:lumOff val="1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32"/>
          <p:cNvSpPr txBox="1"/>
          <p:nvPr/>
        </p:nvSpPr>
        <p:spPr bwMode="auto">
          <a:xfrm>
            <a:off x="6712592" y="4943657"/>
            <a:ext cx="4255883" cy="688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97280">
              <a:lnSpc>
                <a:spcPct val="150000"/>
              </a:lnSpc>
              <a:defRPr/>
            </a:pP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面板中可以进行修改</a:t>
            </a:r>
            <a:r>
              <a:rPr lang="zh-CN" altLang="en-US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14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6729829" y="4504376"/>
            <a:ext cx="2425064" cy="38779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97280">
              <a:defRPr/>
            </a:pPr>
            <a:r>
              <a:rPr lang="zh-CN" altLang="en-US" sz="1920" b="1">
                <a:solidFill>
                  <a:prstClr val="black">
                    <a:lumMod val="85000"/>
                    <a:lumOff val="15000"/>
                  </a:prstClr>
                </a:solidFill>
                <a:latin typeface="黑体" panose="02010609060101010101" charset="-122"/>
                <a:ea typeface="黑体" panose="02010609060101010101" charset="-122"/>
              </a:rPr>
              <a:t>单击输入相关标题</a:t>
            </a:r>
            <a:endParaRPr lang="zh-CN" altLang="en-US" sz="1920" b="1">
              <a:solidFill>
                <a:prstClr val="black">
                  <a:lumMod val="85000"/>
                  <a:lumOff val="1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40" y="3177529"/>
            <a:ext cx="656867" cy="65686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40" y="1618335"/>
            <a:ext cx="656867" cy="65686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00" y="4752679"/>
            <a:ext cx="656867" cy="6568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t="4716" r="27922" b="4122"/>
          <a:stretch>
            <a:fillRect/>
          </a:stretch>
        </p:blipFill>
        <p:spPr>
          <a:xfrm>
            <a:off x="1319837" y="2107829"/>
            <a:ext cx="2835828" cy="2835828"/>
          </a:xfrm>
          <a:custGeom>
            <a:gdLst>
              <a:gd name="connsiteX0" fmla="*/ 1417914 w 2835828"/>
              <a:gd name="connsiteY0" fmla="*/ 0 h 2835828"/>
              <a:gd name="connsiteX1" fmla="*/ 2835828 w 2835828"/>
              <a:gd name="connsiteY1" fmla="*/ 1417914 h 2835828"/>
              <a:gd name="connsiteX2" fmla="*/ 1417914 w 2835828"/>
              <a:gd name="connsiteY2" fmla="*/ 2835828 h 2835828"/>
              <a:gd name="connsiteX3" fmla="*/ 0 w 2835828"/>
              <a:gd name="connsiteY3" fmla="*/ 1417914 h 2835828"/>
              <a:gd name="connsiteX4" fmla="*/ 1417914 w 2835828"/>
              <a:gd name="connsiteY4" fmla="*/ 0 h 28358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5828" h="2835828">
                <a:moveTo>
                  <a:pt x="1417914" y="0"/>
                </a:moveTo>
                <a:cubicBezTo>
                  <a:pt x="2201006" y="0"/>
                  <a:pt x="2835828" y="634822"/>
                  <a:pt x="2835828" y="1417914"/>
                </a:cubicBezTo>
                <a:cubicBezTo>
                  <a:pt x="2835828" y="2201006"/>
                  <a:pt x="2201006" y="2835828"/>
                  <a:pt x="1417914" y="2835828"/>
                </a:cubicBezTo>
                <a:cubicBezTo>
                  <a:pt x="634822" y="2835828"/>
                  <a:pt x="0" y="2201006"/>
                  <a:pt x="0" y="1417914"/>
                </a:cubicBezTo>
                <a:cubicBezTo>
                  <a:pt x="0" y="634822"/>
                  <a:pt x="634822" y="0"/>
                  <a:pt x="1417914" y="0"/>
                </a:cubicBezTo>
                <a:close/>
              </a:path>
            </a:pathLst>
          </a:custGeom>
        </p:spPr>
      </p:pic>
      <p:grpSp>
        <p:nvGrpSpPr>
          <p:cNvPr id="25" name="组合 24"/>
          <p:cNvGrpSpPr/>
          <p:nvPr/>
        </p:nvGrpSpPr>
        <p:grpSpPr>
          <a:xfrm>
            <a:off x="0" y="381476"/>
            <a:ext cx="3425796" cy="563527"/>
            <a:chOff x="0" y="381476"/>
            <a:chExt cx="3425796" cy="563527"/>
          </a:xfrm>
        </p:grpSpPr>
        <p:sp>
          <p:nvSpPr>
            <p:cNvPr id="29" name="矩形 28"/>
            <p:cNvSpPr/>
            <p:nvPr/>
          </p:nvSpPr>
          <p:spPr>
            <a:xfrm>
              <a:off x="0" y="381477"/>
              <a:ext cx="3088888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65178" y="407613"/>
              <a:ext cx="286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单击此处输入标题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264085" y="381476"/>
              <a:ext cx="161711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369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01" y="1701805"/>
            <a:ext cx="5540649" cy="37433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" y="1701805"/>
            <a:ext cx="5829299" cy="374331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029950" y="1701805"/>
            <a:ext cx="1162050" cy="3743316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99428" y="2469099"/>
            <a:ext cx="4649561" cy="1944609"/>
            <a:chOff x="587152" y="2371127"/>
            <a:chExt cx="4649561" cy="1944609"/>
          </a:xfrm>
        </p:grpSpPr>
        <p:sp>
          <p:nvSpPr>
            <p:cNvPr id="19" name="文本框 18"/>
            <p:cNvSpPr txBox="1"/>
            <p:nvPr/>
          </p:nvSpPr>
          <p:spPr>
            <a:xfrm>
              <a:off x="623887" y="2371127"/>
              <a:ext cx="25275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</a:rPr>
                <a:t>PART 02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31838" y="3225974"/>
              <a:ext cx="37739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87152" y="3546295"/>
              <a:ext cx="46495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4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输入相关标题</a:t>
              </a:r>
              <a:endParaRPr kumimoji="0" lang="zh-CN" altLang="en-US" sz="4400" b="1" i="0" u="none" strike="noStrike" kern="1200" cap="none" spc="4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2761" p14:dur="1200">
        <p14:prism/>
      </p:transition>
    </mc:Choice>
    <mc:Fallback>
      <p:transition spd="slow" advTm="27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1"/>
          <p:cNvGrpSpPr/>
          <p:nvPr/>
        </p:nvGrpSpPr>
        <p:grpSpPr>
          <a:xfrm>
            <a:off x="2014418" y="4575734"/>
            <a:ext cx="2161026" cy="1130030"/>
            <a:chOff x="6725834" y="9135119"/>
            <a:chExt cx="4387851" cy="2294467"/>
          </a:xfrm>
          <a:solidFill>
            <a:schemeClr val="bg1">
              <a:lumMod val="50000"/>
            </a:schemeClr>
          </a:solidFill>
        </p:grpSpPr>
        <p:sp>
          <p:nvSpPr>
            <p:cNvPr id="3" name="19"/>
            <p:cNvSpPr/>
            <p:nvPr/>
          </p:nvSpPr>
          <p:spPr bwMode="auto">
            <a:xfrm>
              <a:off x="6725834" y="9772236"/>
              <a:ext cx="2197101" cy="1657350"/>
            </a:xfrm>
            <a:custGeom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60960" tIns="30480" rIns="60960" bIns="3048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  <p:sp>
          <p:nvSpPr>
            <p:cNvPr id="4" name="20"/>
            <p:cNvSpPr/>
            <p:nvPr/>
          </p:nvSpPr>
          <p:spPr bwMode="auto">
            <a:xfrm>
              <a:off x="8918701" y="9772236"/>
              <a:ext cx="2194984" cy="1657350"/>
            </a:xfrm>
            <a:custGeom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60960" tIns="30480" rIns="60960" bIns="3048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  <p:sp>
          <p:nvSpPr>
            <p:cNvPr id="5" name="21"/>
            <p:cNvSpPr/>
            <p:nvPr/>
          </p:nvSpPr>
          <p:spPr bwMode="auto">
            <a:xfrm>
              <a:off x="6725834" y="9135119"/>
              <a:ext cx="4387851" cy="1259417"/>
            </a:xfrm>
            <a:custGeom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60960" tIns="30480" rIns="60960" bIns="3048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</p:grpSp>
      <p:grpSp>
        <p:nvGrpSpPr>
          <p:cNvPr id="6" name="3"/>
          <p:cNvGrpSpPr/>
          <p:nvPr/>
        </p:nvGrpSpPr>
        <p:grpSpPr>
          <a:xfrm rot="16200000">
            <a:off x="2495197" y="4277287"/>
            <a:ext cx="1180323" cy="121889"/>
            <a:chOff x="2057400" y="2800350"/>
            <a:chExt cx="885242" cy="91440"/>
          </a:xfrm>
          <a:solidFill>
            <a:schemeClr val="tx1">
              <a:lumMod val="50000"/>
            </a:schemeClr>
          </a:solidFill>
        </p:grpSpPr>
        <p:sp>
          <p:nvSpPr>
            <p:cNvPr id="7" name="4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  <p:cxnSp>
          <p:nvCxnSpPr>
            <p:cNvPr id="8" name="5"/>
            <p:cNvCxnSpPr/>
            <p:nvPr/>
          </p:nvCxnSpPr>
          <p:spPr>
            <a:xfrm rot="5400000" flipH="1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1"/>
          <p:cNvGrpSpPr/>
          <p:nvPr/>
        </p:nvGrpSpPr>
        <p:grpSpPr>
          <a:xfrm>
            <a:off x="4965544" y="4193435"/>
            <a:ext cx="2161026" cy="1130030"/>
            <a:chOff x="6725834" y="9135119"/>
            <a:chExt cx="4387851" cy="2294467"/>
          </a:xfrm>
          <a:solidFill>
            <a:schemeClr val="bg1">
              <a:lumMod val="50000"/>
            </a:schemeClr>
          </a:solidFill>
        </p:grpSpPr>
        <p:sp>
          <p:nvSpPr>
            <p:cNvPr id="10" name="19"/>
            <p:cNvSpPr/>
            <p:nvPr/>
          </p:nvSpPr>
          <p:spPr bwMode="auto">
            <a:xfrm>
              <a:off x="6725834" y="9772236"/>
              <a:ext cx="2197101" cy="1657350"/>
            </a:xfrm>
            <a:custGeom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60960" tIns="30480" rIns="60960" bIns="3048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  <p:sp>
          <p:nvSpPr>
            <p:cNvPr id="11" name="20"/>
            <p:cNvSpPr/>
            <p:nvPr/>
          </p:nvSpPr>
          <p:spPr bwMode="auto">
            <a:xfrm>
              <a:off x="8918701" y="9772236"/>
              <a:ext cx="2194984" cy="1657350"/>
            </a:xfrm>
            <a:custGeom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60960" tIns="30480" rIns="60960" bIns="3048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  <p:sp>
          <p:nvSpPr>
            <p:cNvPr id="12" name="21"/>
            <p:cNvSpPr/>
            <p:nvPr/>
          </p:nvSpPr>
          <p:spPr bwMode="auto">
            <a:xfrm>
              <a:off x="6725834" y="9135119"/>
              <a:ext cx="4387851" cy="1259417"/>
            </a:xfrm>
            <a:custGeom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60960" tIns="30480" rIns="60960" bIns="3048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</p:grpSp>
      <p:grpSp>
        <p:nvGrpSpPr>
          <p:cNvPr id="13" name="3"/>
          <p:cNvGrpSpPr/>
          <p:nvPr/>
        </p:nvGrpSpPr>
        <p:grpSpPr>
          <a:xfrm rot="16200000">
            <a:off x="5435706" y="3894178"/>
            <a:ext cx="1180323" cy="121889"/>
            <a:chOff x="2057400" y="2800350"/>
            <a:chExt cx="885242" cy="91440"/>
          </a:xfrm>
          <a:solidFill>
            <a:schemeClr val="tx1">
              <a:lumMod val="50000"/>
            </a:schemeClr>
          </a:solidFill>
        </p:grpSpPr>
        <p:sp>
          <p:nvSpPr>
            <p:cNvPr id="14" name="4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  <p:cxnSp>
          <p:nvCxnSpPr>
            <p:cNvPr id="15" name="75"/>
            <p:cNvCxnSpPr/>
            <p:nvPr/>
          </p:nvCxnSpPr>
          <p:spPr>
            <a:xfrm rot="5400000" flipH="1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1"/>
          <p:cNvGrpSpPr/>
          <p:nvPr/>
        </p:nvGrpSpPr>
        <p:grpSpPr>
          <a:xfrm>
            <a:off x="8089450" y="3810629"/>
            <a:ext cx="2161026" cy="1130030"/>
            <a:chOff x="6725834" y="9135119"/>
            <a:chExt cx="4387851" cy="2294467"/>
          </a:xfrm>
          <a:solidFill>
            <a:schemeClr val="bg1">
              <a:lumMod val="50000"/>
            </a:schemeClr>
          </a:solidFill>
        </p:grpSpPr>
        <p:sp>
          <p:nvSpPr>
            <p:cNvPr id="17" name="9"/>
            <p:cNvSpPr/>
            <p:nvPr/>
          </p:nvSpPr>
          <p:spPr bwMode="auto">
            <a:xfrm>
              <a:off x="6725834" y="9772236"/>
              <a:ext cx="2197101" cy="1657350"/>
            </a:xfrm>
            <a:custGeom>
              <a:gdLst>
                <a:gd name="T0" fmla="*/ 1038 w 1038"/>
                <a:gd name="T1" fmla="*/ 783 h 783"/>
                <a:gd name="T2" fmla="*/ 0 w 1038"/>
                <a:gd name="T3" fmla="*/ 488 h 783"/>
                <a:gd name="T4" fmla="*/ 0 w 1038"/>
                <a:gd name="T5" fmla="*/ 0 h 783"/>
                <a:gd name="T6" fmla="*/ 1038 w 1038"/>
                <a:gd name="T7" fmla="*/ 294 h 783"/>
                <a:gd name="T8" fmla="*/ 1038 w 1038"/>
                <a:gd name="T9" fmla="*/ 783 h 7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783">
                  <a:moveTo>
                    <a:pt x="1038" y="783"/>
                  </a:moveTo>
                  <a:lnTo>
                    <a:pt x="0" y="488"/>
                  </a:lnTo>
                  <a:lnTo>
                    <a:pt x="0" y="0"/>
                  </a:lnTo>
                  <a:lnTo>
                    <a:pt x="1038" y="294"/>
                  </a:lnTo>
                  <a:lnTo>
                    <a:pt x="1038" y="78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60960" tIns="30480" rIns="60960" bIns="3048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  <p:sp>
          <p:nvSpPr>
            <p:cNvPr id="18" name="20"/>
            <p:cNvSpPr/>
            <p:nvPr/>
          </p:nvSpPr>
          <p:spPr bwMode="auto">
            <a:xfrm>
              <a:off x="8918701" y="9772236"/>
              <a:ext cx="2194984" cy="1657350"/>
            </a:xfrm>
            <a:custGeom>
              <a:gdLst>
                <a:gd name="T0" fmla="*/ 1037 w 1037"/>
                <a:gd name="T1" fmla="*/ 488 h 783"/>
                <a:gd name="T2" fmla="*/ 0 w 1037"/>
                <a:gd name="T3" fmla="*/ 783 h 783"/>
                <a:gd name="T4" fmla="*/ 0 w 1037"/>
                <a:gd name="T5" fmla="*/ 294 h 783"/>
                <a:gd name="T6" fmla="*/ 1037 w 1037"/>
                <a:gd name="T7" fmla="*/ 0 h 783"/>
                <a:gd name="T8" fmla="*/ 1037 w 1037"/>
                <a:gd name="T9" fmla="*/ 488 h 7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783">
                  <a:moveTo>
                    <a:pt x="1037" y="488"/>
                  </a:moveTo>
                  <a:lnTo>
                    <a:pt x="0" y="783"/>
                  </a:lnTo>
                  <a:lnTo>
                    <a:pt x="0" y="294"/>
                  </a:lnTo>
                  <a:lnTo>
                    <a:pt x="1037" y="0"/>
                  </a:lnTo>
                  <a:lnTo>
                    <a:pt x="1037" y="48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60960" tIns="30480" rIns="60960" bIns="3048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  <p:sp>
          <p:nvSpPr>
            <p:cNvPr id="19" name="21"/>
            <p:cNvSpPr/>
            <p:nvPr/>
          </p:nvSpPr>
          <p:spPr bwMode="auto">
            <a:xfrm>
              <a:off x="6725834" y="9135119"/>
              <a:ext cx="4387851" cy="1259417"/>
            </a:xfrm>
            <a:custGeom>
              <a:gdLst>
                <a:gd name="T0" fmla="*/ 2073 w 2073"/>
                <a:gd name="T1" fmla="*/ 301 h 595"/>
                <a:gd name="T2" fmla="*/ 1036 w 2073"/>
                <a:gd name="T3" fmla="*/ 595 h 595"/>
                <a:gd name="T4" fmla="*/ 0 w 2073"/>
                <a:gd name="T5" fmla="*/ 301 h 595"/>
                <a:gd name="T6" fmla="*/ 0 w 2073"/>
                <a:gd name="T7" fmla="*/ 295 h 595"/>
                <a:gd name="T8" fmla="*/ 1038 w 2073"/>
                <a:gd name="T9" fmla="*/ 0 h 595"/>
                <a:gd name="T10" fmla="*/ 2073 w 2073"/>
                <a:gd name="T11" fmla="*/ 295 h 595"/>
                <a:gd name="T12" fmla="*/ 2073 w 2073"/>
                <a:gd name="T13" fmla="*/ 301 h 5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3" h="595">
                  <a:moveTo>
                    <a:pt x="2073" y="301"/>
                  </a:moveTo>
                  <a:lnTo>
                    <a:pt x="1036" y="595"/>
                  </a:lnTo>
                  <a:lnTo>
                    <a:pt x="0" y="301"/>
                  </a:lnTo>
                  <a:lnTo>
                    <a:pt x="0" y="295"/>
                  </a:lnTo>
                  <a:lnTo>
                    <a:pt x="1038" y="0"/>
                  </a:lnTo>
                  <a:lnTo>
                    <a:pt x="2073" y="295"/>
                  </a:lnTo>
                  <a:lnTo>
                    <a:pt x="2073" y="30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60960" tIns="30480" rIns="60960" bIns="3048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</p:grpSp>
      <p:grpSp>
        <p:nvGrpSpPr>
          <p:cNvPr id="20" name="73"/>
          <p:cNvGrpSpPr/>
          <p:nvPr/>
        </p:nvGrpSpPr>
        <p:grpSpPr>
          <a:xfrm rot="16200000">
            <a:off x="8518339" y="3511372"/>
            <a:ext cx="1180323" cy="121889"/>
            <a:chOff x="2057400" y="2800350"/>
            <a:chExt cx="885242" cy="91440"/>
          </a:xfrm>
          <a:solidFill>
            <a:schemeClr val="tx1">
              <a:lumMod val="50000"/>
            </a:schemeClr>
          </a:solidFill>
        </p:grpSpPr>
        <p:sp>
          <p:nvSpPr>
            <p:cNvPr id="21" name="74"/>
            <p:cNvSpPr/>
            <p:nvPr/>
          </p:nvSpPr>
          <p:spPr>
            <a:xfrm rot="5400000">
              <a:off x="2057400" y="2800350"/>
              <a:ext cx="91440" cy="91440"/>
            </a:xfrm>
            <a:prstGeom prst="ellipse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思源黑体 CN Light"/>
                <a:cs typeface="+mn-cs"/>
              </a:endParaRPr>
            </a:p>
          </p:txBody>
        </p:sp>
        <p:cxnSp>
          <p:nvCxnSpPr>
            <p:cNvPr id="22" name="75"/>
            <p:cNvCxnSpPr/>
            <p:nvPr/>
          </p:nvCxnSpPr>
          <p:spPr>
            <a:xfrm rot="5400000" flipH="1" flipV="1">
              <a:off x="2545741" y="2449169"/>
              <a:ext cx="0" cy="79380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5107143" y="1336593"/>
            <a:ext cx="1959337" cy="2047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面板中可以对字体、字号、颜色、行距等进行修改。</a:t>
            </a:r>
            <a:endParaRPr lang="en-US" altLang="zh-CN" sz="14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198928" y="1054133"/>
            <a:ext cx="1819144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lang="en-US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lang="en-US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zh-CN" sz="14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面板中可以对字体、字号、颜色、行距等进行修改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。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105689" y="1735894"/>
            <a:ext cx="1959337" cy="20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标题数字等都可以通过点击和重新输入进行更改，顶部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开始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面板中可以对字体、字号、颜色、行距等进行修改</a:t>
            </a:r>
            <a:r>
              <a: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。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0" y="381476"/>
            <a:ext cx="3425796" cy="563527"/>
            <a:chOff x="0" y="381476"/>
            <a:chExt cx="3425796" cy="563527"/>
          </a:xfrm>
        </p:grpSpPr>
        <p:sp>
          <p:nvSpPr>
            <p:cNvPr id="35" name="矩形 34"/>
            <p:cNvSpPr/>
            <p:nvPr/>
          </p:nvSpPr>
          <p:spPr>
            <a:xfrm>
              <a:off x="0" y="381477"/>
              <a:ext cx="3088888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65178" y="407613"/>
              <a:ext cx="2862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单击此处输入标题</a:t>
              </a:r>
              <a:endParaRPr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264085" y="381476"/>
              <a:ext cx="161711" cy="56352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Tm="5230" p14:dur="900">
        <p14:warp dir="in"/>
      </p:transition>
    </mc:Choice>
    <mc:Fallback>
      <p:transition spd="slow" advTm="52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ID" val="553512"/>
  <p:tag name="MH" val="20160830110146"/>
  <p:tag name="MH_LIBRARY" val="CONTENTS"/>
  <p:tag name="MH_TYPE" val="OTHERS"/>
</p:tagLst>
</file>

<file path=ppt/tags/tag62.xml><?xml version="1.0" encoding="utf-8"?>
<p:tagLst xmlns:p="http://schemas.openxmlformats.org/presentationml/2006/main">
  <p:tag name="ID" val="553512"/>
  <p:tag name="MH" val="20160830110146"/>
  <p:tag name="MH_LIBRARY" val="CONTENTS"/>
  <p:tag name="MH_TYPE" val="OTHERS"/>
</p:tagLst>
</file>

<file path=ppt/tags/tag63.xml><?xml version="1.0" encoding="utf-8"?>
<p:tagLst xmlns:p="http://schemas.openxmlformats.org/presentationml/2006/main">
  <p:tag name="MH" val="20161022203400"/>
  <p:tag name="MH_LIBRARY" val="GRAPHIC"/>
  <p:tag name="MH_ORDER" val="1"/>
  <p:tag name="MH_TYPE" val="Other"/>
</p:tagLst>
</file>

<file path=ppt/tags/tag64.xml><?xml version="1.0" encoding="utf-8"?>
<p:tagLst xmlns:p="http://schemas.openxmlformats.org/presentationml/2006/main">
  <p:tag name="MH" val="20161022203400"/>
  <p:tag name="MH_LIBRARY" val="GRAPHIC"/>
  <p:tag name="MH_ORDER" val="2"/>
  <p:tag name="MH_TYPE" val="Other"/>
</p:tagLst>
</file>

<file path=ppt/tags/tag65.xml><?xml version="1.0" encoding="utf-8"?>
<p:tagLst xmlns:p="http://schemas.openxmlformats.org/presentationml/2006/main">
  <p:tag name="MH" val="20161022203400"/>
  <p:tag name="MH_LIBRARY" val="GRAPHIC"/>
  <p:tag name="MH_ORDER" val="3"/>
  <p:tag name="MH_TYPE" val="Other"/>
</p:tagLst>
</file>

<file path=ppt/tags/tag66.xml><?xml version="1.0" encoding="utf-8"?>
<p:tagLst xmlns:p="http://schemas.openxmlformats.org/presentationml/2006/main">
  <p:tag name="MH" val="20161022203400"/>
  <p:tag name="MH_LIBRARY" val="GRAPHIC"/>
  <p:tag name="MH_ORDER" val="4"/>
  <p:tag name="MH_TYPE" val="Other"/>
</p:tagLst>
</file>

<file path=ppt/tags/tag67.xml><?xml version="1.0" encoding="utf-8"?>
<p:tagLst xmlns:p="http://schemas.openxmlformats.org/presentationml/2006/main">
  <p:tag name="MH" val="20161022192605"/>
  <p:tag name="MH_LIBRARY" val="GRAPHIC"/>
  <p:tag name="MH_ORDER" val="1"/>
  <p:tag name="MH_TYPE" val="Text"/>
</p:tagLst>
</file>

<file path=ppt/tags/tag68.xml><?xml version="1.0" encoding="utf-8"?>
<p:tagLst xmlns:p="http://schemas.openxmlformats.org/presentationml/2006/main">
  <p:tag name="MH" val="20161022192605"/>
  <p:tag name="MH_LIBRARY" val="GRAPHIC"/>
  <p:tag name="MH_ORDER" val="2"/>
  <p:tag name="MH_TYPE" val="Text"/>
</p:tagLst>
</file>

<file path=ppt/tags/tag69.xml><?xml version="1.0" encoding="utf-8"?>
<p:tagLst xmlns:p="http://schemas.openxmlformats.org/presentationml/2006/main">
  <p:tag name="MH" val="20161022192605"/>
  <p:tag name="MH_LIBRARY" val="GRAPHIC"/>
  <p:tag name="MH_ORDER" val="3"/>
  <p:tag name="MH_TYPE" val="Text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MH" val="20161022192605"/>
  <p:tag name="MH_LIBRARY" val="GRAPHIC"/>
  <p:tag name="MH_ORDER" val="4"/>
  <p:tag name="MH_TYPE" val="Text"/>
</p:tagLst>
</file>

<file path=ppt/tags/tag71.xml><?xml version="1.0" encoding="utf-8"?>
<p:tagLst xmlns:p="http://schemas.openxmlformats.org/presentationml/2006/main">
  <p:tag name="MH" val="20161022203400"/>
  <p:tag name="MH_LIBRARY" val="GRAPHIC"/>
  <p:tag name="MH_ORDER" val="4"/>
  <p:tag name="MH_TYPE" val="Other"/>
</p:tagLst>
</file>

<file path=ppt/tags/tag72.xml><?xml version="1.0" encoding="utf-8"?>
<p:tagLst xmlns:p="http://schemas.openxmlformats.org/presentationml/2006/main">
  <p:tag name="MH" val="20161022192605"/>
  <p:tag name="MH_LIBRARY" val="GRAPHIC"/>
  <p:tag name="MH_ORDER" val="4"/>
  <p:tag name="MH_TYPE" val="Text"/>
</p:tagLst>
</file>

<file path=ppt/tags/tag73.xml><?xml version="1.0" encoding="utf-8"?>
<p:tagLst xmlns:p="http://schemas.openxmlformats.org/presentationml/2006/main">
  <p:tag name="PA" val="v4.0.0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PA" val="v4.0.0"/>
</p:tagLst>
</file>

<file path=ppt/tags/tag76.xml><?xml version="1.0" encoding="utf-8"?>
<p:tagLst xmlns:p="http://schemas.openxmlformats.org/presentationml/2006/main">
  <p:tag name="PA" val="v4.0.0"/>
</p:tagLst>
</file>

<file path=ppt/tags/tag77.xml><?xml version="1.0" encoding="utf-8"?>
<p:tagLst xmlns:p="http://schemas.openxmlformats.org/presentationml/2006/main">
  <p:tag name="PA" val="v4.0.0"/>
</p:tagLst>
</file>

<file path=ppt/tags/tag78.xml><?xml version="1.0" encoding="utf-8"?>
<p:tagLst xmlns:p="http://schemas.openxmlformats.org/presentationml/2006/main">
  <p:tag name="PA" val="v4.0.0"/>
</p:tagLst>
</file>

<file path=ppt/tags/tag79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Impact"/>
        <a:ea typeface="微软雅黑"/>
        <a:cs typeface="Arial"/>
      </a:majorFont>
      <a:minorFont>
        <a:latin typeface="Impact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19_Office 主题">
  <a:themeElements>
    <a:clrScheme name="自定义 10">
      <a:dk1>
        <a:srgbClr val="2E2E2E"/>
      </a:dk1>
      <a:lt1>
        <a:sysClr val="window" lastClr="FFFFFF"/>
      </a:lt1>
      <a:dk2>
        <a:srgbClr val="44546A"/>
      </a:dk2>
      <a:lt2>
        <a:srgbClr val="E7E6E6"/>
      </a:lt2>
      <a:accent1>
        <a:srgbClr val="2FD0D4"/>
      </a:accent1>
      <a:accent2>
        <a:srgbClr val="2E2E2E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D03B"/>
      </a:hlink>
      <a:folHlink>
        <a:srgbClr val="954F72"/>
      </a:folHlink>
    </a:clrScheme>
    <a:fontScheme name="自定义 3">
      <a:majorFont>
        <a:latin typeface="Arial"/>
        <a:ea typeface="思源黑体 CN Bold"/>
        <a:cs typeface="Arial"/>
      </a:majorFont>
      <a:minorFont>
        <a:latin typeface="思源黑体 CN Light"/>
        <a:ea typeface="思源黑体 CN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r="http://schemas.openxmlformats.org/officeDocument/2006/relationships"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微软雅黑 Light"/>
        <a:ea typeface="微软雅黑 Light"/>
        <a:cs typeface="Arial"/>
      </a:majorFont>
      <a:minorFont>
        <a:latin typeface="微软雅黑 Light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205</Paragraphs>
  <Slides>31</Slides>
  <Notes>5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53">
      <vt:lpstr>Arial</vt:lpstr>
      <vt:lpstr>等线 Light</vt:lpstr>
      <vt:lpstr>等线</vt:lpstr>
      <vt:lpstr>Calibri Light</vt:lpstr>
      <vt:lpstr>Calibri</vt:lpstr>
      <vt:lpstr>宋体</vt:lpstr>
      <vt:lpstr>微软雅黑</vt:lpstr>
      <vt:lpstr>Impact</vt:lpstr>
      <vt:lpstr>Source Sans Pro</vt:lpstr>
      <vt:lpstr>思源黑体 CN Bold</vt:lpstr>
      <vt:lpstr>思源黑体 CN Light</vt:lpstr>
      <vt:lpstr>思源黑体 CN Medium</vt:lpstr>
      <vt:lpstr>微软雅黑 Light</vt:lpstr>
      <vt:lpstr>Roboto Thin</vt:lpstr>
      <vt:lpstr>Segoe UI Light</vt:lpstr>
      <vt:lpstr>黑体</vt:lpstr>
      <vt:lpstr>Helvetica Light</vt:lpstr>
      <vt:lpstr>方正黑体简体</vt:lpstr>
      <vt:lpstr>Arial Black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80</cp:revision>
  <dcterms:created xsi:type="dcterms:W3CDTF">2018-12-01T07:11:00Z</dcterms:created>
  <dcterms:modified xsi:type="dcterms:W3CDTF">2023-05-08T06:41:40Z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