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72" r:id="rId3"/>
  </p:sldMasterIdLst>
  <p:notesMasterIdLst>
    <p:notesMasterId r:id="rId4"/>
  </p:notesMasterIdLst>
  <p:sldIdLst>
    <p:sldId id="259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4" r:id="rId22"/>
    <p:sldId id="278" r:id="rId23"/>
    <p:sldId id="298" r:id="rId24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1" name="刘思蜀" initials="刘思蜀" lastIdx="0" clrIdx="0"/>
  <p:cmAuthor id="2" name="作者" initials="A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9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tags" Target="tags/tag141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slideMaster" Target="slideMasters/slideMaster2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19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20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3.xml" /><Relationship Id="rId2" Type="http://schemas.openxmlformats.org/officeDocument/2006/relationships/tags" Target="../tags/tag64.xml" /><Relationship Id="rId3" Type="http://schemas.openxmlformats.org/officeDocument/2006/relationships/tags" Target="../tags/tag65.xml" /><Relationship Id="rId4" Type="http://schemas.openxmlformats.org/officeDocument/2006/relationships/tags" Target="../tags/tag66.xml" /><Relationship Id="rId5" Type="http://schemas.openxmlformats.org/officeDocument/2006/relationships/tags" Target="../tags/tag67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8.xml" /><Relationship Id="rId2" Type="http://schemas.openxmlformats.org/officeDocument/2006/relationships/tags" Target="../tags/tag69.xml" /><Relationship Id="rId3" Type="http://schemas.openxmlformats.org/officeDocument/2006/relationships/tags" Target="../tags/tag70.xml" /><Relationship Id="rId4" Type="http://schemas.openxmlformats.org/officeDocument/2006/relationships/tags" Target="../tags/tag71.xml" /><Relationship Id="rId5" Type="http://schemas.openxmlformats.org/officeDocument/2006/relationships/tags" Target="../tags/tag72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3.xml" /><Relationship Id="rId2" Type="http://schemas.openxmlformats.org/officeDocument/2006/relationships/tags" Target="../tags/tag74.xml" /><Relationship Id="rId3" Type="http://schemas.openxmlformats.org/officeDocument/2006/relationships/tags" Target="../tags/tag75.xml" /><Relationship Id="rId4" Type="http://schemas.openxmlformats.org/officeDocument/2006/relationships/tags" Target="../tags/tag76.xml" /><Relationship Id="rId5" Type="http://schemas.openxmlformats.org/officeDocument/2006/relationships/tags" Target="../tags/tag77.xml" /><Relationship Id="rId6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8.xml" /><Relationship Id="rId2" Type="http://schemas.openxmlformats.org/officeDocument/2006/relationships/tags" Target="../tags/tag79.xml" /><Relationship Id="rId3" Type="http://schemas.openxmlformats.org/officeDocument/2006/relationships/tags" Target="../tags/tag80.xml" /><Relationship Id="rId4" Type="http://schemas.openxmlformats.org/officeDocument/2006/relationships/tags" Target="../tags/tag81.xml" /><Relationship Id="rId5" Type="http://schemas.openxmlformats.org/officeDocument/2006/relationships/tags" Target="../tags/tag82.xml" /><Relationship Id="rId6" Type="http://schemas.openxmlformats.org/officeDocument/2006/relationships/tags" Target="../tags/tag83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4.xml" /><Relationship Id="rId2" Type="http://schemas.openxmlformats.org/officeDocument/2006/relationships/tags" Target="../tags/tag85.xml" /><Relationship Id="rId3" Type="http://schemas.openxmlformats.org/officeDocument/2006/relationships/tags" Target="../tags/tag86.xml" /><Relationship Id="rId4" Type="http://schemas.openxmlformats.org/officeDocument/2006/relationships/tags" Target="../tags/tag87.xml" /><Relationship Id="rId5" Type="http://schemas.openxmlformats.org/officeDocument/2006/relationships/tags" Target="../tags/tag88.xml" /><Relationship Id="rId6" Type="http://schemas.openxmlformats.org/officeDocument/2006/relationships/tags" Target="../tags/tag89.xml" /><Relationship Id="rId7" Type="http://schemas.openxmlformats.org/officeDocument/2006/relationships/tags" Target="../tags/tag90.xml" /><Relationship Id="rId8" Type="http://schemas.openxmlformats.org/officeDocument/2006/relationships/tags" Target="../tags/tag91.xml" /><Relationship Id="rId9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2.xml" /><Relationship Id="rId2" Type="http://schemas.openxmlformats.org/officeDocument/2006/relationships/tags" Target="../tags/tag93.xml" /><Relationship Id="rId3" Type="http://schemas.openxmlformats.org/officeDocument/2006/relationships/tags" Target="../tags/tag94.xml" /><Relationship Id="rId4" Type="http://schemas.openxmlformats.org/officeDocument/2006/relationships/tags" Target="../tags/tag95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6.xml" /><Relationship Id="rId2" Type="http://schemas.openxmlformats.org/officeDocument/2006/relationships/tags" Target="../tags/tag97.xml" /><Relationship Id="rId3" Type="http://schemas.openxmlformats.org/officeDocument/2006/relationships/tags" Target="../tags/tag98.xml" /><Relationship Id="rId4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9.xml" /><Relationship Id="rId2" Type="http://schemas.openxmlformats.org/officeDocument/2006/relationships/tags" Target="../tags/tag100.xml" /><Relationship Id="rId3" Type="http://schemas.openxmlformats.org/officeDocument/2006/relationships/tags" Target="../tags/tag101.xml" /><Relationship Id="rId4" Type="http://schemas.openxmlformats.org/officeDocument/2006/relationships/tags" Target="../tags/tag102.xml" /><Relationship Id="rId5" Type="http://schemas.openxmlformats.org/officeDocument/2006/relationships/tags" Target="../tags/tag103.xml" /><Relationship Id="rId6" Type="http://schemas.openxmlformats.org/officeDocument/2006/relationships/tags" Target="../tags/tag104.xml" /><Relationship Id="rId7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5.xml" /><Relationship Id="rId2" Type="http://schemas.openxmlformats.org/officeDocument/2006/relationships/tags" Target="../tags/tag106.xml" /><Relationship Id="rId3" Type="http://schemas.openxmlformats.org/officeDocument/2006/relationships/tags" Target="../tags/tag107.xml" /><Relationship Id="rId4" Type="http://schemas.openxmlformats.org/officeDocument/2006/relationships/tags" Target="../tags/tag108.xml" /><Relationship Id="rId5" Type="http://schemas.openxmlformats.org/officeDocument/2006/relationships/tags" Target="../tags/tag109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0.xml" /><Relationship Id="rId2" Type="http://schemas.openxmlformats.org/officeDocument/2006/relationships/tags" Target="../tags/tag111.xml" /><Relationship Id="rId3" Type="http://schemas.openxmlformats.org/officeDocument/2006/relationships/tags" Target="../tags/tag112.xml" /><Relationship Id="rId4" Type="http://schemas.openxmlformats.org/officeDocument/2006/relationships/tags" Target="../tags/tag113.xml" /><Relationship Id="rId5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4.xml" /><Relationship Id="rId2" Type="http://schemas.openxmlformats.org/officeDocument/2006/relationships/tags" Target="../tags/tag115.xml" /><Relationship Id="rId3" Type="http://schemas.openxmlformats.org/officeDocument/2006/relationships/tags" Target="../tags/tag116.xml" /><Relationship Id="rId4" Type="http://schemas.openxmlformats.org/officeDocument/2006/relationships/tags" Target="../tags/tag117.xml" /><Relationship Id="rId5" Type="http://schemas.openxmlformats.org/officeDocument/2006/relationships/tags" Target="../tags/tag118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 advTm="3000">
    <p:random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ags" Target="../tags/tag57.xml" /><Relationship Id="rId14" Type="http://schemas.openxmlformats.org/officeDocument/2006/relationships/tags" Target="../tags/tag58.xml" /><Relationship Id="rId15" Type="http://schemas.openxmlformats.org/officeDocument/2006/relationships/tags" Target="../tags/tag59.xml" /><Relationship Id="rId16" Type="http://schemas.openxmlformats.org/officeDocument/2006/relationships/tags" Target="../tags/tag60.xml" /><Relationship Id="rId17" Type="http://schemas.openxmlformats.org/officeDocument/2006/relationships/tags" Target="../tags/tag61.xml" /><Relationship Id="rId18" Type="http://schemas.openxmlformats.org/officeDocument/2006/relationships/tags" Target="../tags/tag62.xml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tags" Target="../tags/tag119.xml" /><Relationship Id="rId13" Type="http://schemas.openxmlformats.org/officeDocument/2006/relationships/tags" Target="../tags/tag120.xml" /><Relationship Id="rId14" Type="http://schemas.openxmlformats.org/officeDocument/2006/relationships/tags" Target="../tags/tag121.xml" /><Relationship Id="rId15" Type="http://schemas.openxmlformats.org/officeDocument/2006/relationships/tags" Target="../tags/tag122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3000">
    <p:random/>
  </p:transition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tags" Target="../tags/tag123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7.emf" /><Relationship Id="rId4" Type="http://schemas.openxmlformats.org/officeDocument/2006/relationships/tags" Target="../tags/tag13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tags" Target="../tags/tag13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8.png" /><Relationship Id="rId4" Type="http://schemas.openxmlformats.org/officeDocument/2006/relationships/tags" Target="../tags/tag13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tags" Target="../tags/tag135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tags" Target="../tags/tag13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tags" Target="../tags/tag137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tags" Target="../tags/tag138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ags" Target="../tags/tag139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tags" Target="../tags/tag140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10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Relationship Id="rId4" Type="http://schemas.openxmlformats.org/officeDocument/2006/relationships/tags" Target="../tags/tag124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image" Target="../media/image10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tags" Target="../tags/tag125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ags" Target="../tags/tag12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tags" Target="../tags/tag12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tags" Target="../tags/tag128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tags" Target="../tags/tag129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ags" Target="../tags/tag130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ags" Target="../tags/tag131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001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6159500"/>
            <a:ext cx="6880860" cy="163195"/>
          </a:xfrm>
          <a:prstGeom prst="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540" y="0"/>
            <a:ext cx="660146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856740"/>
            <a:ext cx="6468745" cy="3143885"/>
          </a:xfrm>
          <a:prstGeom prst="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590" y="149225"/>
            <a:ext cx="6455410" cy="655955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315595" y="306705"/>
            <a:ext cx="689610" cy="689610"/>
          </a:xfrm>
          <a:prstGeom prst="roundRect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23190" y="149225"/>
            <a:ext cx="689610" cy="689610"/>
          </a:xfrm>
          <a:prstGeom prst="round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45770" y="2105660"/>
            <a:ext cx="488823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5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联盟起艺卢帅正锐黑体" panose="02000509000000000000" charset="-122"/>
                <a:ea typeface="联盟起艺卢帅正锐黑体" panose="02000509000000000000" charset="-122"/>
              </a:rPr>
              <a:t>论文答辩</a:t>
            </a:r>
            <a:endParaRPr lang="zh-CN" altLang="en-US" sz="750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联盟起艺卢帅正锐黑体" panose="02000509000000000000" charset="-122"/>
              <a:ea typeface="联盟起艺卢帅正锐黑体" panose="02000509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5770" y="3575050"/>
            <a:ext cx="488823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5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联盟起艺卢帅正锐黑体" panose="02000509000000000000" charset="-122"/>
                <a:ea typeface="联盟起艺卢帅正锐黑体" panose="02000509000000000000" charset="-122"/>
              </a:rPr>
              <a:t>通用模板</a:t>
            </a:r>
            <a:endParaRPr lang="zh-CN" altLang="en-US" sz="750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联盟起艺卢帅正锐黑体" panose="02000509000000000000" charset="-122"/>
              <a:ea typeface="联盟起艺卢帅正锐黑体" panose="02000509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5595" y="5791200"/>
            <a:ext cx="218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汇报人</a:t>
            </a:r>
            <a:r>
              <a:rPr lang="en-US" altLang="zh-CN" b="1">
                <a:solidFill>
                  <a:schemeClr val="accent4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b="1">
                <a:solidFill>
                  <a:schemeClr val="accent4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PPT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汇</a:t>
            </a:r>
            <a:endParaRPr lang="zh-CN" altLang="en-US" b="1">
              <a:solidFill>
                <a:schemeClr val="accent4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48330" y="5791200"/>
            <a:ext cx="218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b="1">
                <a:solidFill>
                  <a:schemeClr val="accent4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时间：</a:t>
            </a:r>
            <a:r>
              <a:rPr lang="en-US" altLang="zh-CN" b="1">
                <a:solidFill>
                  <a:schemeClr val="accent4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20XX.00</a:t>
            </a:r>
            <a:endParaRPr lang="en-US" altLang="zh-CN" b="1">
              <a:solidFill>
                <a:schemeClr val="accent4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3190" y="6566535"/>
            <a:ext cx="472567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300">
                <a:solidFill>
                  <a:schemeClr val="tx1">
                    <a:lumMod val="65000"/>
                    <a:lumOff val="35000"/>
                  </a:schemeClr>
                </a:solidFill>
              </a:rPr>
              <a:t>THESIS DEFENCE</a:t>
            </a:r>
            <a:endParaRPr lang="en-US" altLang="zh-CN" sz="1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5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 animBg="1"/>
      <p:bldP spid="15" grpId="0"/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 descr="001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315595" y="306705"/>
            <a:ext cx="689610" cy="689610"/>
          </a:xfrm>
          <a:prstGeom prst="roundRect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23190" y="149225"/>
            <a:ext cx="689610" cy="689610"/>
          </a:xfrm>
          <a:prstGeom prst="round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311140" y="6581140"/>
            <a:ext cx="6880860" cy="163195"/>
          </a:xfrm>
          <a:prstGeom prst="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090243" y="263551"/>
            <a:ext cx="20116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spc="600" smtClean="0">
                <a:solidFill>
                  <a:srgbClr val="8C5F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发展过程</a:t>
            </a:r>
            <a:endParaRPr lang="zh-CN" altLang="en-US" sz="3000" spc="600" smtClean="0">
              <a:solidFill>
                <a:srgbClr val="8C5F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9" name="直接连接符 138"/>
          <p:cNvCxnSpPr/>
          <p:nvPr/>
        </p:nvCxnSpPr>
        <p:spPr>
          <a:xfrm flipH="1">
            <a:off x="2336964" y="4962161"/>
            <a:ext cx="4807188" cy="0"/>
          </a:xfrm>
          <a:prstGeom prst="line">
            <a:avLst/>
          </a:prstGeom>
          <a:ln w="3175">
            <a:solidFill>
              <a:srgbClr val="B88F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组合 139"/>
          <p:cNvGrpSpPr/>
          <p:nvPr/>
        </p:nvGrpSpPr>
        <p:grpSpPr>
          <a:xfrm>
            <a:off x="2082862" y="5682529"/>
            <a:ext cx="5466771" cy="221240"/>
            <a:chOff x="3354176" y="6292409"/>
            <a:chExt cx="5466771" cy="221240"/>
          </a:xfrm>
        </p:grpSpPr>
        <p:cxnSp>
          <p:nvCxnSpPr>
            <p:cNvPr id="141" name="直接连接符 140"/>
            <p:cNvCxnSpPr/>
            <p:nvPr/>
          </p:nvCxnSpPr>
          <p:spPr>
            <a:xfrm flipH="1">
              <a:off x="3354176" y="6513647"/>
              <a:ext cx="5308513" cy="0"/>
            </a:xfrm>
            <a:prstGeom prst="line">
              <a:avLst/>
            </a:prstGeom>
            <a:ln w="3175">
              <a:solidFill>
                <a:srgbClr val="B88F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 flipV="1">
              <a:off x="8662689" y="6292409"/>
              <a:ext cx="158258" cy="221240"/>
            </a:xfrm>
            <a:prstGeom prst="line">
              <a:avLst/>
            </a:prstGeom>
            <a:ln w="3175">
              <a:solidFill>
                <a:srgbClr val="B88F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3" name="直接连接符 142"/>
          <p:cNvCxnSpPr/>
          <p:nvPr/>
        </p:nvCxnSpPr>
        <p:spPr>
          <a:xfrm flipH="1">
            <a:off x="2278603" y="3598050"/>
            <a:ext cx="4449595" cy="0"/>
          </a:xfrm>
          <a:prstGeom prst="line">
            <a:avLst/>
          </a:prstGeom>
          <a:ln w="3175">
            <a:solidFill>
              <a:srgbClr val="B88F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75"/>
          <p:cNvSpPr txBox="1"/>
          <p:nvPr/>
        </p:nvSpPr>
        <p:spPr>
          <a:xfrm>
            <a:off x="2580742" y="2821069"/>
            <a:ext cx="341199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在问题空间中进行搜索，以便使问题的初始状态达到目标状态的思维过程。</a:t>
            </a:r>
            <a:endParaRPr lang="en-US" altLang="zh-CN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5" name="TextBox 75"/>
          <p:cNvSpPr txBox="1"/>
          <p:nvPr/>
        </p:nvSpPr>
        <p:spPr>
          <a:xfrm>
            <a:off x="2580742" y="4022085"/>
            <a:ext cx="341199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在问题空间中进行搜索，以便使问题的初始状态达到目标状态的思维过程。</a:t>
            </a:r>
            <a:endParaRPr lang="en-US" altLang="zh-CN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6" name="TextBox 75"/>
          <p:cNvSpPr txBox="1"/>
          <p:nvPr/>
        </p:nvSpPr>
        <p:spPr>
          <a:xfrm>
            <a:off x="2384263" y="5006362"/>
            <a:ext cx="341199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在问题空间中进行搜索，以便使问题的初始状态达到目标状态的思维过程。</a:t>
            </a:r>
            <a:endParaRPr lang="en-US" altLang="zh-CN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7" name="TextBox 75"/>
          <p:cNvSpPr txBox="1"/>
          <p:nvPr/>
        </p:nvSpPr>
        <p:spPr>
          <a:xfrm>
            <a:off x="2580478" y="1620250"/>
            <a:ext cx="341199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在问题空间中进行搜索，以便使问题的初始状态达到目标状态的思维过程。</a:t>
            </a:r>
            <a:endParaRPr lang="en-US" altLang="zh-CN" sz="14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7969250" y="1967230"/>
            <a:ext cx="2225040" cy="3441700"/>
            <a:chOff x="3416300" y="-3752850"/>
            <a:chExt cx="5359400" cy="8286750"/>
          </a:xfrm>
        </p:grpSpPr>
        <p:pic>
          <p:nvPicPr>
            <p:cNvPr id="111" name="图片 110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85028" y="-3565272"/>
              <a:ext cx="5021944" cy="5903614"/>
            </a:xfrm>
            <a:prstGeom prst="rect">
              <a:avLst/>
            </a:prstGeom>
          </p:spPr>
        </p:pic>
        <p:grpSp>
          <p:nvGrpSpPr>
            <p:cNvPr id="120" name="Group 4"/>
            <p:cNvGrpSpPr>
              <a:grpSpLocks noChangeAspect="1"/>
            </p:cNvGrpSpPr>
            <p:nvPr/>
          </p:nvGrpSpPr>
          <p:grpSpPr>
            <a:xfrm>
              <a:off x="5003800" y="2319338"/>
              <a:ext cx="2184400" cy="2214563"/>
              <a:chOff x="3152" y="1461"/>
              <a:chExt cx="1376" cy="1395"/>
            </a:xfrm>
          </p:grpSpPr>
          <p:sp>
            <p:nvSpPr>
              <p:cNvPr id="12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152" y="1464"/>
                <a:ext cx="1376" cy="1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Rectangle 5"/>
              <p:cNvSpPr>
                <a:spLocks noChangeArrowheads="1"/>
              </p:cNvSpPr>
              <p:nvPr/>
            </p:nvSpPr>
            <p:spPr bwMode="auto">
              <a:xfrm>
                <a:off x="3152" y="1461"/>
                <a:ext cx="1376" cy="24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Rectangle 6"/>
              <p:cNvSpPr>
                <a:spLocks noChangeArrowheads="1"/>
              </p:cNvSpPr>
              <p:nvPr/>
            </p:nvSpPr>
            <p:spPr bwMode="auto">
              <a:xfrm>
                <a:off x="3257" y="1708"/>
                <a:ext cx="1145" cy="684"/>
              </a:xfrm>
              <a:prstGeom prst="rect">
                <a:avLst/>
              </a:prstGeom>
              <a:solidFill>
                <a:srgbClr val="8C5F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7"/>
              <p:cNvSpPr/>
              <p:nvPr/>
            </p:nvSpPr>
            <p:spPr bwMode="auto">
              <a:xfrm>
                <a:off x="3152" y="2392"/>
                <a:ext cx="1352" cy="461"/>
              </a:xfrm>
              <a:custGeom>
                <a:gdLst>
                  <a:gd name="T0" fmla="*/ 0 w 504"/>
                  <a:gd name="T1" fmla="*/ 0 h 172"/>
                  <a:gd name="T2" fmla="*/ 252 w 504"/>
                  <a:gd name="T3" fmla="*/ 172 h 172"/>
                  <a:gd name="T4" fmla="*/ 504 w 504"/>
                  <a:gd name="T5" fmla="*/ 0 h 1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3" h="172">
                    <a:moveTo>
                      <a:pt x="0" y="0"/>
                    </a:moveTo>
                    <a:cubicBezTo>
                      <a:pt x="0" y="46"/>
                      <a:pt x="113" y="172"/>
                      <a:pt x="252" y="172"/>
                    </a:cubicBezTo>
                    <a:cubicBezTo>
                      <a:pt x="391" y="172"/>
                      <a:pt x="504" y="46"/>
                      <a:pt x="504" y="0"/>
                    </a:cubicBezTo>
                  </a:path>
                </a:pathLst>
              </a:custGeom>
              <a:solidFill>
                <a:srgbClr val="8C5F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8"/>
              <p:cNvSpPr/>
              <p:nvPr/>
            </p:nvSpPr>
            <p:spPr bwMode="auto">
              <a:xfrm>
                <a:off x="3211" y="1724"/>
                <a:ext cx="1237" cy="250"/>
              </a:xfrm>
              <a:custGeom>
                <a:gdLst>
                  <a:gd name="T0" fmla="*/ 17 w 461"/>
                  <a:gd name="T1" fmla="*/ 93 h 93"/>
                  <a:gd name="T2" fmla="*/ 1 w 461"/>
                  <a:gd name="T3" fmla="*/ 79 h 93"/>
                  <a:gd name="T4" fmla="*/ 14 w 461"/>
                  <a:gd name="T5" fmla="*/ 61 h 93"/>
                  <a:gd name="T6" fmla="*/ 442 w 461"/>
                  <a:gd name="T7" fmla="*/ 2 h 93"/>
                  <a:gd name="T8" fmla="*/ 460 w 461"/>
                  <a:gd name="T9" fmla="*/ 15 h 93"/>
                  <a:gd name="T10" fmla="*/ 446 w 461"/>
                  <a:gd name="T11" fmla="*/ 33 h 93"/>
                  <a:gd name="T12" fmla="*/ 19 w 461"/>
                  <a:gd name="T13" fmla="*/ 93 h 93"/>
                  <a:gd name="T14" fmla="*/ 17 w 461"/>
                  <a:gd name="T15" fmla="*/ 93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1" h="93">
                    <a:moveTo>
                      <a:pt x="17" y="93"/>
                    </a:moveTo>
                    <a:cubicBezTo>
                      <a:pt x="9" y="93"/>
                      <a:pt x="2" y="87"/>
                      <a:pt x="1" y="79"/>
                    </a:cubicBezTo>
                    <a:cubicBezTo>
                      <a:pt x="0" y="70"/>
                      <a:pt x="6" y="62"/>
                      <a:pt x="14" y="61"/>
                    </a:cubicBezTo>
                    <a:cubicBezTo>
                      <a:pt x="442" y="2"/>
                      <a:pt x="442" y="2"/>
                      <a:pt x="442" y="2"/>
                    </a:cubicBezTo>
                    <a:cubicBezTo>
                      <a:pt x="450" y="0"/>
                      <a:pt x="458" y="7"/>
                      <a:pt x="460" y="15"/>
                    </a:cubicBezTo>
                    <a:cubicBezTo>
                      <a:pt x="461" y="24"/>
                      <a:pt x="455" y="32"/>
                      <a:pt x="446" y="3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8" y="93"/>
                      <a:pt x="17" y="93"/>
                      <a:pt x="17" y="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9"/>
              <p:cNvSpPr/>
              <p:nvPr/>
            </p:nvSpPr>
            <p:spPr bwMode="auto">
              <a:xfrm>
                <a:off x="3211" y="1925"/>
                <a:ext cx="1237" cy="247"/>
              </a:xfrm>
              <a:custGeom>
                <a:gdLst>
                  <a:gd name="T0" fmla="*/ 17 w 461"/>
                  <a:gd name="T1" fmla="*/ 92 h 92"/>
                  <a:gd name="T2" fmla="*/ 1 w 461"/>
                  <a:gd name="T3" fmla="*/ 78 h 92"/>
                  <a:gd name="T4" fmla="*/ 14 w 461"/>
                  <a:gd name="T5" fmla="*/ 60 h 92"/>
                  <a:gd name="T6" fmla="*/ 442 w 461"/>
                  <a:gd name="T7" fmla="*/ 1 h 92"/>
                  <a:gd name="T8" fmla="*/ 460 w 461"/>
                  <a:gd name="T9" fmla="*/ 14 h 92"/>
                  <a:gd name="T10" fmla="*/ 446 w 461"/>
                  <a:gd name="T11" fmla="*/ 33 h 92"/>
                  <a:gd name="T12" fmla="*/ 19 w 461"/>
                  <a:gd name="T13" fmla="*/ 92 h 92"/>
                  <a:gd name="T14" fmla="*/ 17 w 461"/>
                  <a:gd name="T15" fmla="*/ 92 h 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1" h="92">
                    <a:moveTo>
                      <a:pt x="17" y="92"/>
                    </a:moveTo>
                    <a:cubicBezTo>
                      <a:pt x="9" y="92"/>
                      <a:pt x="2" y="86"/>
                      <a:pt x="1" y="78"/>
                    </a:cubicBezTo>
                    <a:cubicBezTo>
                      <a:pt x="0" y="69"/>
                      <a:pt x="6" y="61"/>
                      <a:pt x="14" y="60"/>
                    </a:cubicBezTo>
                    <a:cubicBezTo>
                      <a:pt x="442" y="1"/>
                      <a:pt x="442" y="1"/>
                      <a:pt x="442" y="1"/>
                    </a:cubicBezTo>
                    <a:cubicBezTo>
                      <a:pt x="450" y="0"/>
                      <a:pt x="458" y="6"/>
                      <a:pt x="460" y="14"/>
                    </a:cubicBezTo>
                    <a:cubicBezTo>
                      <a:pt x="461" y="23"/>
                      <a:pt x="455" y="31"/>
                      <a:pt x="446" y="33"/>
                    </a:cubicBezTo>
                    <a:cubicBezTo>
                      <a:pt x="19" y="92"/>
                      <a:pt x="19" y="92"/>
                      <a:pt x="19" y="92"/>
                    </a:cubicBezTo>
                    <a:cubicBezTo>
                      <a:pt x="18" y="92"/>
                      <a:pt x="17" y="92"/>
                      <a:pt x="17" y="9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0"/>
              <p:cNvSpPr/>
              <p:nvPr/>
            </p:nvSpPr>
            <p:spPr bwMode="auto">
              <a:xfrm>
                <a:off x="3211" y="2124"/>
                <a:ext cx="1237" cy="246"/>
              </a:xfrm>
              <a:custGeom>
                <a:gdLst>
                  <a:gd name="T0" fmla="*/ 17 w 461"/>
                  <a:gd name="T1" fmla="*/ 92 h 92"/>
                  <a:gd name="T2" fmla="*/ 1 w 461"/>
                  <a:gd name="T3" fmla="*/ 78 h 92"/>
                  <a:gd name="T4" fmla="*/ 14 w 461"/>
                  <a:gd name="T5" fmla="*/ 60 h 92"/>
                  <a:gd name="T6" fmla="*/ 442 w 461"/>
                  <a:gd name="T7" fmla="*/ 1 h 92"/>
                  <a:gd name="T8" fmla="*/ 460 w 461"/>
                  <a:gd name="T9" fmla="*/ 15 h 92"/>
                  <a:gd name="T10" fmla="*/ 446 w 461"/>
                  <a:gd name="T11" fmla="*/ 33 h 92"/>
                  <a:gd name="T12" fmla="*/ 19 w 461"/>
                  <a:gd name="T13" fmla="*/ 92 h 92"/>
                  <a:gd name="T14" fmla="*/ 17 w 461"/>
                  <a:gd name="T15" fmla="*/ 92 h 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1" h="92">
                    <a:moveTo>
                      <a:pt x="17" y="92"/>
                    </a:moveTo>
                    <a:cubicBezTo>
                      <a:pt x="9" y="92"/>
                      <a:pt x="2" y="86"/>
                      <a:pt x="1" y="78"/>
                    </a:cubicBezTo>
                    <a:cubicBezTo>
                      <a:pt x="0" y="70"/>
                      <a:pt x="6" y="62"/>
                      <a:pt x="14" y="60"/>
                    </a:cubicBezTo>
                    <a:cubicBezTo>
                      <a:pt x="442" y="1"/>
                      <a:pt x="442" y="1"/>
                      <a:pt x="442" y="1"/>
                    </a:cubicBezTo>
                    <a:cubicBezTo>
                      <a:pt x="450" y="0"/>
                      <a:pt x="458" y="6"/>
                      <a:pt x="460" y="15"/>
                    </a:cubicBezTo>
                    <a:cubicBezTo>
                      <a:pt x="461" y="23"/>
                      <a:pt x="455" y="31"/>
                      <a:pt x="446" y="33"/>
                    </a:cubicBezTo>
                    <a:cubicBezTo>
                      <a:pt x="19" y="92"/>
                      <a:pt x="19" y="92"/>
                      <a:pt x="19" y="92"/>
                    </a:cubicBezTo>
                    <a:cubicBezTo>
                      <a:pt x="18" y="92"/>
                      <a:pt x="17" y="92"/>
                      <a:pt x="17" y="9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1" name="Freeform 29"/>
            <p:cNvSpPr>
              <a:spLocks noEditPoints="1"/>
            </p:cNvSpPr>
            <p:nvPr/>
          </p:nvSpPr>
          <p:spPr bwMode="auto">
            <a:xfrm>
              <a:off x="3416300" y="-3752850"/>
              <a:ext cx="5359400" cy="6191250"/>
            </a:xfrm>
            <a:custGeom>
              <a:gdLst>
                <a:gd name="T0" fmla="*/ 638 w 1263"/>
                <a:gd name="T1" fmla="*/ 68 h 1459"/>
                <a:gd name="T2" fmla="*/ 1195 w 1263"/>
                <a:gd name="T3" fmla="*/ 646 h 1459"/>
                <a:gd name="T4" fmla="*/ 1053 w 1263"/>
                <a:gd name="T5" fmla="*/ 1008 h 1459"/>
                <a:gd name="T6" fmla="*/ 952 w 1263"/>
                <a:gd name="T7" fmla="*/ 1248 h 1459"/>
                <a:gd name="T8" fmla="*/ 884 w 1263"/>
                <a:gd name="T9" fmla="*/ 1391 h 1459"/>
                <a:gd name="T10" fmla="*/ 632 w 1263"/>
                <a:gd name="T11" fmla="*/ 1391 h 1459"/>
                <a:gd name="T12" fmla="*/ 380 w 1263"/>
                <a:gd name="T13" fmla="*/ 1391 h 1459"/>
                <a:gd name="T14" fmla="*/ 311 w 1263"/>
                <a:gd name="T15" fmla="*/ 1248 h 1459"/>
                <a:gd name="T16" fmla="*/ 210 w 1263"/>
                <a:gd name="T17" fmla="*/ 1008 h 1459"/>
                <a:gd name="T18" fmla="*/ 68 w 1263"/>
                <a:gd name="T19" fmla="*/ 646 h 1459"/>
                <a:gd name="T20" fmla="*/ 632 w 1263"/>
                <a:gd name="T21" fmla="*/ 68 h 1459"/>
                <a:gd name="T22" fmla="*/ 638 w 1263"/>
                <a:gd name="T23" fmla="*/ 68 h 1459"/>
                <a:gd name="T24" fmla="*/ 638 w 1263"/>
                <a:gd name="T25" fmla="*/ 0 h 1459"/>
                <a:gd name="T26" fmla="*/ 638 w 1263"/>
                <a:gd name="T27" fmla="*/ 68 h 1459"/>
                <a:gd name="T28" fmla="*/ 638 w 1263"/>
                <a:gd name="T29" fmla="*/ 0 h 1459"/>
                <a:gd name="T30" fmla="*/ 631 w 1263"/>
                <a:gd name="T31" fmla="*/ 0 h 1459"/>
                <a:gd name="T32" fmla="*/ 439 w 1263"/>
                <a:gd name="T33" fmla="*/ 31 h 1459"/>
                <a:gd name="T34" fmla="*/ 233 w 1263"/>
                <a:gd name="T35" fmla="*/ 135 h 1459"/>
                <a:gd name="T36" fmla="*/ 67 w 1263"/>
                <a:gd name="T37" fmla="*/ 336 h 1459"/>
                <a:gd name="T38" fmla="*/ 0 w 1263"/>
                <a:gd name="T39" fmla="*/ 646 h 1459"/>
                <a:gd name="T40" fmla="*/ 159 w 1263"/>
                <a:gd name="T41" fmla="*/ 1053 h 1459"/>
                <a:gd name="T42" fmla="*/ 239 w 1263"/>
                <a:gd name="T43" fmla="*/ 1188 h 1459"/>
                <a:gd name="T44" fmla="*/ 245 w 1263"/>
                <a:gd name="T45" fmla="*/ 1233 h 1459"/>
                <a:gd name="T46" fmla="*/ 245 w 1263"/>
                <a:gd name="T47" fmla="*/ 1233 h 1459"/>
                <a:gd name="T48" fmla="*/ 244 w 1263"/>
                <a:gd name="T49" fmla="*/ 1236 h 1459"/>
                <a:gd name="T50" fmla="*/ 273 w 1263"/>
                <a:gd name="T51" fmla="*/ 1399 h 1459"/>
                <a:gd name="T52" fmla="*/ 369 w 1263"/>
                <a:gd name="T53" fmla="*/ 1458 h 1459"/>
                <a:gd name="T54" fmla="*/ 374 w 1263"/>
                <a:gd name="T55" fmla="*/ 1459 h 1459"/>
                <a:gd name="T56" fmla="*/ 380 w 1263"/>
                <a:gd name="T57" fmla="*/ 1459 h 1459"/>
                <a:gd name="T58" fmla="*/ 632 w 1263"/>
                <a:gd name="T59" fmla="*/ 1459 h 1459"/>
                <a:gd name="T60" fmla="*/ 884 w 1263"/>
                <a:gd name="T61" fmla="*/ 1459 h 1459"/>
                <a:gd name="T62" fmla="*/ 889 w 1263"/>
                <a:gd name="T63" fmla="*/ 1459 h 1459"/>
                <a:gd name="T64" fmla="*/ 895 w 1263"/>
                <a:gd name="T65" fmla="*/ 1458 h 1459"/>
                <a:gd name="T66" fmla="*/ 991 w 1263"/>
                <a:gd name="T67" fmla="*/ 1399 h 1459"/>
                <a:gd name="T68" fmla="*/ 1019 w 1263"/>
                <a:gd name="T69" fmla="*/ 1236 h 1459"/>
                <a:gd name="T70" fmla="*/ 1018 w 1263"/>
                <a:gd name="T71" fmla="*/ 1233 h 1459"/>
                <a:gd name="T72" fmla="*/ 1018 w 1263"/>
                <a:gd name="T73" fmla="*/ 1232 h 1459"/>
                <a:gd name="T74" fmla="*/ 1024 w 1263"/>
                <a:gd name="T75" fmla="*/ 1187 h 1459"/>
                <a:gd name="T76" fmla="*/ 1104 w 1263"/>
                <a:gd name="T77" fmla="*/ 1053 h 1459"/>
                <a:gd name="T78" fmla="*/ 1263 w 1263"/>
                <a:gd name="T79" fmla="*/ 646 h 1459"/>
                <a:gd name="T80" fmla="*/ 1035 w 1263"/>
                <a:gd name="T81" fmla="*/ 138 h 1459"/>
                <a:gd name="T82" fmla="*/ 638 w 1263"/>
                <a:gd name="T83" fmla="*/ 0 h 14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63" h="1459">
                  <a:moveTo>
                    <a:pt x="638" y="68"/>
                  </a:moveTo>
                  <a:cubicBezTo>
                    <a:pt x="841" y="68"/>
                    <a:pt x="1195" y="203"/>
                    <a:pt x="1195" y="646"/>
                  </a:cubicBezTo>
                  <a:cubicBezTo>
                    <a:pt x="1195" y="744"/>
                    <a:pt x="1180" y="863"/>
                    <a:pt x="1053" y="1008"/>
                  </a:cubicBezTo>
                  <a:cubicBezTo>
                    <a:pt x="925" y="1154"/>
                    <a:pt x="952" y="1248"/>
                    <a:pt x="952" y="1248"/>
                  </a:cubicBezTo>
                  <a:cubicBezTo>
                    <a:pt x="952" y="1248"/>
                    <a:pt x="976" y="1376"/>
                    <a:pt x="884" y="1391"/>
                  </a:cubicBezTo>
                  <a:cubicBezTo>
                    <a:pt x="632" y="1391"/>
                    <a:pt x="632" y="1391"/>
                    <a:pt x="632" y="1391"/>
                  </a:cubicBezTo>
                  <a:cubicBezTo>
                    <a:pt x="380" y="1391"/>
                    <a:pt x="380" y="1391"/>
                    <a:pt x="380" y="1391"/>
                  </a:cubicBezTo>
                  <a:cubicBezTo>
                    <a:pt x="288" y="1376"/>
                    <a:pt x="311" y="1248"/>
                    <a:pt x="311" y="1248"/>
                  </a:cubicBezTo>
                  <a:cubicBezTo>
                    <a:pt x="311" y="1248"/>
                    <a:pt x="337" y="1155"/>
                    <a:pt x="210" y="1008"/>
                  </a:cubicBezTo>
                  <a:cubicBezTo>
                    <a:pt x="75" y="851"/>
                    <a:pt x="68" y="744"/>
                    <a:pt x="68" y="646"/>
                  </a:cubicBezTo>
                  <a:cubicBezTo>
                    <a:pt x="68" y="195"/>
                    <a:pt x="430" y="71"/>
                    <a:pt x="632" y="68"/>
                  </a:cubicBezTo>
                  <a:cubicBezTo>
                    <a:pt x="634" y="68"/>
                    <a:pt x="636" y="68"/>
                    <a:pt x="638" y="68"/>
                  </a:cubicBezTo>
                  <a:moveTo>
                    <a:pt x="638" y="0"/>
                  </a:moveTo>
                  <a:cubicBezTo>
                    <a:pt x="638" y="68"/>
                    <a:pt x="638" y="68"/>
                    <a:pt x="638" y="68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635" y="0"/>
                    <a:pt x="633" y="0"/>
                    <a:pt x="631" y="0"/>
                  </a:cubicBezTo>
                  <a:cubicBezTo>
                    <a:pt x="568" y="1"/>
                    <a:pt x="502" y="12"/>
                    <a:pt x="439" y="31"/>
                  </a:cubicBezTo>
                  <a:cubicBezTo>
                    <a:pt x="362" y="54"/>
                    <a:pt x="293" y="89"/>
                    <a:pt x="233" y="135"/>
                  </a:cubicBezTo>
                  <a:cubicBezTo>
                    <a:pt x="162" y="189"/>
                    <a:pt x="106" y="257"/>
                    <a:pt x="67" y="336"/>
                  </a:cubicBezTo>
                  <a:cubicBezTo>
                    <a:pt x="23" y="426"/>
                    <a:pt x="0" y="530"/>
                    <a:pt x="0" y="646"/>
                  </a:cubicBezTo>
                  <a:cubicBezTo>
                    <a:pt x="0" y="759"/>
                    <a:pt x="12" y="882"/>
                    <a:pt x="159" y="1053"/>
                  </a:cubicBezTo>
                  <a:cubicBezTo>
                    <a:pt x="210" y="1112"/>
                    <a:pt x="231" y="1159"/>
                    <a:pt x="239" y="1188"/>
                  </a:cubicBezTo>
                  <a:cubicBezTo>
                    <a:pt x="247" y="1214"/>
                    <a:pt x="245" y="1230"/>
                    <a:pt x="245" y="1233"/>
                  </a:cubicBezTo>
                  <a:cubicBezTo>
                    <a:pt x="245" y="1233"/>
                    <a:pt x="245" y="1233"/>
                    <a:pt x="245" y="1233"/>
                  </a:cubicBezTo>
                  <a:cubicBezTo>
                    <a:pt x="244" y="1236"/>
                    <a:pt x="244" y="1236"/>
                    <a:pt x="244" y="1236"/>
                  </a:cubicBezTo>
                  <a:cubicBezTo>
                    <a:pt x="241" y="1252"/>
                    <a:pt x="229" y="1336"/>
                    <a:pt x="273" y="1399"/>
                  </a:cubicBezTo>
                  <a:cubicBezTo>
                    <a:pt x="295" y="1431"/>
                    <a:pt x="328" y="1451"/>
                    <a:pt x="369" y="1458"/>
                  </a:cubicBezTo>
                  <a:cubicBezTo>
                    <a:pt x="374" y="1459"/>
                    <a:pt x="374" y="1459"/>
                    <a:pt x="374" y="1459"/>
                  </a:cubicBezTo>
                  <a:cubicBezTo>
                    <a:pt x="380" y="1459"/>
                    <a:pt x="380" y="1459"/>
                    <a:pt x="380" y="1459"/>
                  </a:cubicBezTo>
                  <a:cubicBezTo>
                    <a:pt x="632" y="1459"/>
                    <a:pt x="632" y="1459"/>
                    <a:pt x="632" y="1459"/>
                  </a:cubicBezTo>
                  <a:cubicBezTo>
                    <a:pt x="884" y="1459"/>
                    <a:pt x="884" y="1459"/>
                    <a:pt x="884" y="1459"/>
                  </a:cubicBezTo>
                  <a:cubicBezTo>
                    <a:pt x="889" y="1459"/>
                    <a:pt x="889" y="1459"/>
                    <a:pt x="889" y="1459"/>
                  </a:cubicBezTo>
                  <a:cubicBezTo>
                    <a:pt x="895" y="1458"/>
                    <a:pt x="895" y="1458"/>
                    <a:pt x="895" y="1458"/>
                  </a:cubicBezTo>
                  <a:cubicBezTo>
                    <a:pt x="935" y="1451"/>
                    <a:pt x="968" y="1431"/>
                    <a:pt x="991" y="1399"/>
                  </a:cubicBezTo>
                  <a:cubicBezTo>
                    <a:pt x="1035" y="1336"/>
                    <a:pt x="1022" y="1252"/>
                    <a:pt x="1019" y="1236"/>
                  </a:cubicBezTo>
                  <a:cubicBezTo>
                    <a:pt x="1018" y="1233"/>
                    <a:pt x="1018" y="1233"/>
                    <a:pt x="1018" y="1233"/>
                  </a:cubicBezTo>
                  <a:cubicBezTo>
                    <a:pt x="1018" y="1232"/>
                    <a:pt x="1018" y="1232"/>
                    <a:pt x="1018" y="1232"/>
                  </a:cubicBezTo>
                  <a:cubicBezTo>
                    <a:pt x="1018" y="1229"/>
                    <a:pt x="1016" y="1213"/>
                    <a:pt x="1024" y="1187"/>
                  </a:cubicBezTo>
                  <a:cubicBezTo>
                    <a:pt x="1032" y="1158"/>
                    <a:pt x="1052" y="1112"/>
                    <a:pt x="1104" y="1053"/>
                  </a:cubicBezTo>
                  <a:cubicBezTo>
                    <a:pt x="1244" y="893"/>
                    <a:pt x="1263" y="758"/>
                    <a:pt x="1263" y="646"/>
                  </a:cubicBezTo>
                  <a:cubicBezTo>
                    <a:pt x="1263" y="374"/>
                    <a:pt x="1139" y="219"/>
                    <a:pt x="1035" y="138"/>
                  </a:cubicBezTo>
                  <a:cubicBezTo>
                    <a:pt x="925" y="51"/>
                    <a:pt x="776" y="0"/>
                    <a:pt x="638" y="0"/>
                  </a:cubicBezTo>
                  <a:close/>
                </a:path>
              </a:pathLst>
            </a:custGeom>
            <a:solidFill>
              <a:srgbClr val="8C5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580479" y="2409143"/>
            <a:ext cx="4866971" cy="221240"/>
            <a:chOff x="1660364" y="2063703"/>
            <a:chExt cx="4866971" cy="221240"/>
          </a:xfrm>
        </p:grpSpPr>
        <p:cxnSp>
          <p:nvCxnSpPr>
            <p:cNvPr id="138" name="直接连接符 137"/>
            <p:cNvCxnSpPr/>
            <p:nvPr/>
          </p:nvCxnSpPr>
          <p:spPr>
            <a:xfrm flipH="1">
              <a:off x="1660364" y="2066558"/>
              <a:ext cx="4704346" cy="0"/>
            </a:xfrm>
            <a:prstGeom prst="line">
              <a:avLst/>
            </a:prstGeom>
            <a:ln w="3175">
              <a:solidFill>
                <a:srgbClr val="B88F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H="1" flipV="1">
              <a:off x="6369077" y="2063703"/>
              <a:ext cx="158258" cy="221240"/>
            </a:xfrm>
            <a:prstGeom prst="line">
              <a:avLst/>
            </a:prstGeom>
            <a:ln w="3175">
              <a:solidFill>
                <a:srgbClr val="B88F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4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7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7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7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7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  <p:bldP spid="2" grpId="0"/>
      <p:bldP spid="144" grpId="0"/>
      <p:bldP spid="145" grpId="0"/>
      <p:bldP spid="146" grpId="0"/>
      <p:bldP spid="1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 descr="001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6159500"/>
            <a:ext cx="6880860" cy="163195"/>
          </a:xfrm>
          <a:prstGeom prst="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540" y="0"/>
            <a:ext cx="660146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856740"/>
            <a:ext cx="6468745" cy="3143885"/>
          </a:xfrm>
          <a:prstGeom prst="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590" y="149225"/>
            <a:ext cx="6455410" cy="655955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315595" y="306705"/>
            <a:ext cx="689610" cy="689610"/>
          </a:xfrm>
          <a:prstGeom prst="roundRect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23190" y="149225"/>
            <a:ext cx="689610" cy="689610"/>
          </a:xfrm>
          <a:prstGeom prst="round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23190" y="6566535"/>
            <a:ext cx="472567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300">
                <a:solidFill>
                  <a:schemeClr val="tx1">
                    <a:lumMod val="65000"/>
                    <a:lumOff val="35000"/>
                  </a:schemeClr>
                </a:solidFill>
              </a:rPr>
              <a:t>THESIS DEFENCE</a:t>
            </a:r>
            <a:endParaRPr lang="en-US" altLang="zh-CN" sz="1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03"/>
          <p:cNvSpPr txBox="1"/>
          <p:nvPr/>
        </p:nvSpPr>
        <p:spPr>
          <a:xfrm>
            <a:off x="3031490" y="3509645"/>
            <a:ext cx="2489835" cy="756920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dist"/>
            <a:r>
              <a:rPr lang="zh-CN" sz="4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研究过程</a:t>
            </a:r>
            <a:endParaRPr lang="zh-CN" sz="44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4" name="04"/>
          <p:cNvGrpSpPr/>
          <p:nvPr/>
        </p:nvGrpSpPr>
        <p:grpSpPr>
          <a:xfrm>
            <a:off x="315680" y="2601372"/>
            <a:ext cx="1964108" cy="1908758"/>
            <a:chOff x="4508674" y="2118116"/>
            <a:chExt cx="2204282" cy="2204282"/>
          </a:xfrm>
        </p:grpSpPr>
        <p:grpSp>
          <p:nvGrpSpPr>
            <p:cNvPr id="25" name="组合 24"/>
            <p:cNvGrpSpPr/>
            <p:nvPr/>
          </p:nvGrpSpPr>
          <p:grpSpPr>
            <a:xfrm>
              <a:off x="4508674" y="2118116"/>
              <a:ext cx="2204282" cy="2204282"/>
              <a:chOff x="1517331" y="1125257"/>
              <a:chExt cx="2204282" cy="2204282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1517331" y="1125257"/>
                <a:ext cx="2204282" cy="2204282"/>
              </a:xfrm>
              <a:prstGeom prst="roundRect">
                <a:avLst/>
              </a:prstGeom>
              <a:solidFill>
                <a:srgbClr val="8C5F5A"/>
              </a:solidFill>
              <a:ln w="12700">
                <a:solidFill>
                  <a:schemeClr val="bg1"/>
                </a:solidFill>
              </a:ln>
              <a:effectLst>
                <a:outerShdw blurRad="457200" dist="444500" dir="3780000" sx="89000" sy="89000" algn="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1719372" y="1327298"/>
                <a:ext cx="1800200" cy="180020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8" name="TextBox 80"/>
            <p:cNvSpPr txBox="1"/>
            <p:nvPr/>
          </p:nvSpPr>
          <p:spPr>
            <a:xfrm>
              <a:off x="4944815" y="2687168"/>
              <a:ext cx="1421734" cy="117996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>
                  <a:solidFill>
                    <a:srgbClr val="8C5F5A"/>
                  </a:solidFill>
                  <a:latin typeface="黑体" panose="02010609060101010101" charset="-122"/>
                  <a:ea typeface="黑体" panose="02010609060101010101" charset="-122"/>
                </a:rPr>
                <a:t>03</a:t>
              </a:r>
              <a:endParaRPr lang="en-US" altLang="zh-CN" sz="5400" b="1">
                <a:solidFill>
                  <a:srgbClr val="8C5F5A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9" name="03"/>
          <p:cNvSpPr txBox="1"/>
          <p:nvPr/>
        </p:nvSpPr>
        <p:spPr>
          <a:xfrm>
            <a:off x="3031490" y="2771140"/>
            <a:ext cx="2192655" cy="510540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dist"/>
            <a:r>
              <a:rPr lang="en-US" altLang="zh-CN" sz="2800" b="1" spc="-132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[ </a:t>
            </a:r>
            <a:r>
              <a:rPr lang="zh-CN" altLang="en-US" sz="2800" b="1" spc="-132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第三部分 </a:t>
            </a:r>
            <a:r>
              <a:rPr lang="en-US" altLang="zh-CN" sz="2800" b="1" spc="-132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]</a:t>
            </a:r>
            <a:endParaRPr lang="en-US" altLang="zh-CN" sz="2800" b="1" spc="-132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1" name="01"/>
          <p:cNvSpPr>
            <a:spLocks noChangeShapeType="1"/>
          </p:cNvSpPr>
          <p:nvPr/>
        </p:nvSpPr>
        <p:spPr bwMode="auto">
          <a:xfrm flipH="1" flipV="1">
            <a:off x="2693903" y="2095262"/>
            <a:ext cx="0" cy="2666225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custDataLst>
      <p:tags r:id="rId5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6" grpId="0" animBg="1"/>
      <p:bldP spid="22" grpId="0"/>
      <p:bldP spid="23" grpId="0"/>
      <p:bldP spid="29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 descr="001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315595" y="306705"/>
            <a:ext cx="689610" cy="689610"/>
          </a:xfrm>
          <a:prstGeom prst="roundRect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23190" y="149225"/>
            <a:ext cx="689610" cy="689610"/>
          </a:xfrm>
          <a:prstGeom prst="round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311140" y="6581140"/>
            <a:ext cx="6880860" cy="163195"/>
          </a:xfrm>
          <a:prstGeom prst="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090243" y="263551"/>
            <a:ext cx="20116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spc="600" smtClean="0">
                <a:solidFill>
                  <a:srgbClr val="8C5F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  <a:endParaRPr lang="zh-CN" altLang="en-US" sz="3000" spc="600" smtClean="0">
              <a:solidFill>
                <a:srgbClr val="8C5F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3564314" y="2458236"/>
            <a:ext cx="2420426" cy="575353"/>
            <a:chOff x="5644787" y="2096154"/>
            <a:chExt cx="2420426" cy="575353"/>
          </a:xfrm>
          <a:solidFill>
            <a:srgbClr val="8C5F5A"/>
          </a:solidFill>
        </p:grpSpPr>
        <p:sp>
          <p:nvSpPr>
            <p:cNvPr id="67" name="矩形 66"/>
            <p:cNvSpPr/>
            <p:nvPr/>
          </p:nvSpPr>
          <p:spPr>
            <a:xfrm>
              <a:off x="5876818" y="2106202"/>
              <a:ext cx="2188395" cy="5445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pc="6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pc="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5644787" y="2096154"/>
              <a:ext cx="575353" cy="57535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283741" y="1729809"/>
            <a:ext cx="2415868" cy="575353"/>
            <a:chOff x="5876818" y="2106202"/>
            <a:chExt cx="2415868" cy="575353"/>
          </a:xfrm>
          <a:solidFill>
            <a:srgbClr val="B88F8C"/>
          </a:solidFill>
        </p:grpSpPr>
        <p:sp>
          <p:nvSpPr>
            <p:cNvPr id="4" name="矩形 3"/>
            <p:cNvSpPr/>
            <p:nvPr/>
          </p:nvSpPr>
          <p:spPr>
            <a:xfrm>
              <a:off x="5876818" y="2106202"/>
              <a:ext cx="2188395" cy="5445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pc="6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pc="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7717333" y="2106202"/>
              <a:ext cx="575353" cy="57535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283741" y="2993027"/>
            <a:ext cx="2415868" cy="575353"/>
            <a:chOff x="5876818" y="2106202"/>
            <a:chExt cx="2415868" cy="575353"/>
          </a:xfrm>
          <a:solidFill>
            <a:srgbClr val="8C5F5A"/>
          </a:solidFill>
        </p:grpSpPr>
        <p:sp>
          <p:nvSpPr>
            <p:cNvPr id="54" name="矩形 53"/>
            <p:cNvSpPr/>
            <p:nvPr/>
          </p:nvSpPr>
          <p:spPr>
            <a:xfrm>
              <a:off x="5876818" y="2106202"/>
              <a:ext cx="2188395" cy="5445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pc="6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pc="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7717333" y="2106202"/>
              <a:ext cx="575353" cy="57535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563503" y="3537558"/>
            <a:ext cx="2420426" cy="575353"/>
            <a:chOff x="5644787" y="2096154"/>
            <a:chExt cx="2420426" cy="575353"/>
          </a:xfrm>
          <a:solidFill>
            <a:srgbClr val="B88F8C"/>
          </a:solidFill>
        </p:grpSpPr>
        <p:sp>
          <p:nvSpPr>
            <p:cNvPr id="70" name="矩形 69"/>
            <p:cNvSpPr/>
            <p:nvPr/>
          </p:nvSpPr>
          <p:spPr>
            <a:xfrm>
              <a:off x="5876818" y="2106202"/>
              <a:ext cx="2188395" cy="5445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pc="6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pc="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5644787" y="2096154"/>
              <a:ext cx="575353" cy="57535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420796" y="1632742"/>
            <a:ext cx="18149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en-US" altLang="zh-CN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对比借鉴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lang="en-US" altLang="zh-CN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总结归纳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r>
              <a:rPr lang="en-US" altLang="zh-CN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检验</a:t>
            </a:r>
            <a:endParaRPr lang="zh-CN" altLang="en-US" sz="14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420796" y="2798894"/>
            <a:ext cx="18149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en-US" altLang="zh-CN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对比借鉴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lang="en-US" altLang="zh-CN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总结归纳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r>
              <a:rPr lang="en-US" altLang="zh-CN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检验</a:t>
            </a:r>
            <a:endParaRPr lang="zh-CN" altLang="en-US" sz="14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27396" y="2371406"/>
            <a:ext cx="18149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en-US" altLang="zh-CN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对比借鉴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lang="en-US" altLang="zh-CN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总结归纳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r>
              <a:rPr lang="en-US" altLang="zh-CN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检验</a:t>
            </a:r>
            <a:endParaRPr lang="zh-CN" altLang="en-US" sz="14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27396" y="3450539"/>
            <a:ext cx="18149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en-US" altLang="zh-CN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对比借鉴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lang="en-US" altLang="zh-CN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总结归纳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r>
              <a:rPr lang="en-US" altLang="zh-CN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检验</a:t>
            </a:r>
            <a:endParaRPr lang="zh-CN" altLang="en-US" sz="14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453579" y="1899906"/>
            <a:ext cx="5284620" cy="3336534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7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5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6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  <p:bldP spid="2" grpId="0"/>
      <p:bldP spid="18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 descr="001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315595" y="306705"/>
            <a:ext cx="689610" cy="689610"/>
          </a:xfrm>
          <a:prstGeom prst="roundRect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23190" y="149225"/>
            <a:ext cx="689610" cy="689610"/>
          </a:xfrm>
          <a:prstGeom prst="round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311140" y="6581140"/>
            <a:ext cx="6880860" cy="163195"/>
          </a:xfrm>
          <a:prstGeom prst="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090243" y="263551"/>
            <a:ext cx="20116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spc="600" smtClean="0">
                <a:solidFill>
                  <a:srgbClr val="8C5F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运用研究</a:t>
            </a:r>
            <a:endParaRPr lang="zh-CN" altLang="en-US" sz="3000" spc="600" smtClean="0">
              <a:solidFill>
                <a:srgbClr val="8C5F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386330" y="1802765"/>
            <a:ext cx="7418705" cy="1176020"/>
            <a:chOff x="810683" y="1320798"/>
            <a:chExt cx="10182860" cy="1614313"/>
          </a:xfrm>
        </p:grpSpPr>
        <p:pic>
          <p:nvPicPr>
            <p:cNvPr id="3" name="图片 2" descr="C:\Users\ASUS\Desktop\无版权 图片\1573015021201355.jpg1573015021201355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7221643" y="1320798"/>
              <a:ext cx="3771900" cy="1614170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810683" y="1320798"/>
              <a:ext cx="6411519" cy="1614313"/>
              <a:chOff x="810683" y="1320798"/>
              <a:chExt cx="6411519" cy="1614313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993422" y="1320798"/>
                <a:ext cx="6228780" cy="16143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70000"/>
                  </a:lnSpc>
                </a:pPr>
                <a:r>
                  <a:rPr lang="zh-CN" altLang="en-US" sz="120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基础研究没有特定的应用目的或目标主要表现在，在进行研究</a:t>
                </a:r>
                <a:endParaRPr lang="en-US" altLang="zh-CN" sz="12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70000"/>
                  </a:lnSpc>
                </a:pPr>
                <a:r>
                  <a:rPr lang="zh-CN" altLang="en-US" sz="120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时对其成果的实际应用前景如何并不很清楚，或者虽然确知其</a:t>
                </a:r>
                <a:endParaRPr lang="en-US" altLang="zh-CN" sz="12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70000"/>
                  </a:lnSpc>
                </a:pPr>
                <a:r>
                  <a:rPr lang="zh-CN" altLang="en-US" sz="120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应用前景但并不知道达到应用目标的具体方法和技术途径</a:t>
                </a:r>
                <a:r>
                  <a:rPr lang="zh-CN" altLang="en-US" sz="1200" smtClean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zh-CN" altLang="en-US" sz="1200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810683" y="1941688"/>
                <a:ext cx="365478" cy="365478"/>
              </a:xfrm>
              <a:prstGeom prst="ellipse">
                <a:avLst/>
              </a:prstGeom>
              <a:solidFill>
                <a:srgbClr val="8C5F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386330" y="3277235"/>
            <a:ext cx="7418705" cy="1176020"/>
            <a:chOff x="810683" y="1320798"/>
            <a:chExt cx="10182860" cy="1614313"/>
          </a:xfrm>
        </p:grpSpPr>
        <p:pic>
          <p:nvPicPr>
            <p:cNvPr id="5" name="图片 4" descr="C:\Users\ASUS\Desktop\无版权 图片\1573015021201355.jpg1573015021201355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7221643" y="1320798"/>
              <a:ext cx="3771900" cy="1614170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810683" y="1320798"/>
              <a:ext cx="6411519" cy="1614313"/>
              <a:chOff x="810683" y="1320798"/>
              <a:chExt cx="6411519" cy="1614313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993422" y="1320798"/>
                <a:ext cx="6228780" cy="16143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70000"/>
                  </a:lnSpc>
                </a:pPr>
                <a:r>
                  <a:rPr lang="zh-CN" altLang="en-US" sz="120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基础研究没有特定的应用目的或目标主要表现在，在进行研究</a:t>
                </a:r>
                <a:endParaRPr lang="en-US" altLang="zh-CN" sz="12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70000"/>
                  </a:lnSpc>
                </a:pPr>
                <a:r>
                  <a:rPr lang="zh-CN" altLang="en-US" sz="120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时对其成果的实际应用前景如何并不很清楚，或者虽然确知其</a:t>
                </a:r>
                <a:endParaRPr lang="en-US" altLang="zh-CN" sz="12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70000"/>
                  </a:lnSpc>
                </a:pPr>
                <a:r>
                  <a:rPr lang="zh-CN" altLang="en-US" sz="120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应用前景但并不知道达到应用目标的具体方法和技术途径</a:t>
                </a:r>
                <a:r>
                  <a:rPr lang="zh-CN" altLang="en-US" sz="1200" smtClean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zh-CN" altLang="en-US" sz="1200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810683" y="1941688"/>
                <a:ext cx="365478" cy="365478"/>
              </a:xfrm>
              <a:prstGeom prst="ellipse">
                <a:avLst/>
              </a:prstGeom>
              <a:solidFill>
                <a:srgbClr val="8C5F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2386330" y="4746625"/>
            <a:ext cx="7418705" cy="1176020"/>
            <a:chOff x="810683" y="1320798"/>
            <a:chExt cx="10182860" cy="1614313"/>
          </a:xfrm>
        </p:grpSpPr>
        <p:pic>
          <p:nvPicPr>
            <p:cNvPr id="7" name="图片 6" descr="C:\Users\ASUS\Desktop\无版权 图片\1573015021201355.jpg1573015021201355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7221643" y="1320798"/>
              <a:ext cx="3771900" cy="1614170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810683" y="1320798"/>
              <a:ext cx="6411519" cy="1614313"/>
              <a:chOff x="810683" y="1320798"/>
              <a:chExt cx="6411519" cy="1614313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993422" y="1320798"/>
                <a:ext cx="6228780" cy="16143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70000"/>
                  </a:lnSpc>
                </a:pPr>
                <a:r>
                  <a:rPr lang="zh-CN" altLang="en-US" sz="120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基础研究没有特定的应用目的或目标主要表现在，在进行研究</a:t>
                </a:r>
                <a:endParaRPr lang="en-US" altLang="zh-CN" sz="12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70000"/>
                  </a:lnSpc>
                </a:pPr>
                <a:r>
                  <a:rPr lang="zh-CN" altLang="en-US" sz="120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时对其成果的实际应用前景如何并不很清楚，或者虽然确知其</a:t>
                </a:r>
                <a:endParaRPr lang="en-US" altLang="zh-CN" sz="12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70000"/>
                  </a:lnSpc>
                </a:pPr>
                <a:r>
                  <a:rPr lang="zh-CN" altLang="en-US" sz="120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应用前景但并不知道达到应用目标的具体方法和技术途径</a:t>
                </a:r>
                <a:r>
                  <a:rPr lang="zh-CN" altLang="en-US" sz="1200" smtClean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zh-CN" altLang="en-US" sz="1200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810683" y="1941688"/>
                <a:ext cx="365478" cy="365478"/>
              </a:xfrm>
              <a:prstGeom prst="ellipse">
                <a:avLst/>
              </a:prstGeom>
              <a:solidFill>
                <a:srgbClr val="8C5F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custDataLst>
      <p:tags r:id="rId4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 descr="001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315595" y="306705"/>
            <a:ext cx="689610" cy="689610"/>
          </a:xfrm>
          <a:prstGeom prst="roundRect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23190" y="149225"/>
            <a:ext cx="689610" cy="689610"/>
          </a:xfrm>
          <a:prstGeom prst="round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311140" y="6581140"/>
            <a:ext cx="6880860" cy="163195"/>
          </a:xfrm>
          <a:prstGeom prst="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090243" y="263551"/>
            <a:ext cx="20116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spc="600" smtClean="0">
                <a:solidFill>
                  <a:srgbClr val="8C5F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运用研究</a:t>
            </a:r>
            <a:endParaRPr lang="zh-CN" altLang="en-US" sz="3000" spc="600" smtClean="0">
              <a:solidFill>
                <a:srgbClr val="8C5F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C:\Users\ASUS\Desktop\无版权 图片\1573126038887908.jpg15731260388879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27" y="2647339"/>
            <a:ext cx="3695601" cy="2463165"/>
          </a:xfrm>
          <a:prstGeom prst="hexagon">
            <a:avLst/>
          </a:prstGeom>
        </p:spPr>
      </p:pic>
      <p:sp>
        <p:nvSpPr>
          <p:cNvPr id="4" name="六边形 3"/>
          <p:cNvSpPr/>
          <p:nvPr/>
        </p:nvSpPr>
        <p:spPr>
          <a:xfrm>
            <a:off x="4185920" y="4902200"/>
            <a:ext cx="1271270" cy="1102995"/>
          </a:xfrm>
          <a:prstGeom prst="hexagon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>
            <a:off x="927795" y="1882226"/>
            <a:ext cx="886317" cy="776561"/>
          </a:xfrm>
          <a:prstGeom prst="hexagon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六边形 17"/>
          <p:cNvSpPr/>
          <p:nvPr/>
        </p:nvSpPr>
        <p:spPr>
          <a:xfrm>
            <a:off x="4641164" y="2952440"/>
            <a:ext cx="1022530" cy="895907"/>
          </a:xfrm>
          <a:prstGeom prst="hexagon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864610" y="1519555"/>
            <a:ext cx="1379220" cy="1003935"/>
            <a:chOff x="3936177" y="931137"/>
            <a:chExt cx="1918084" cy="1680562"/>
          </a:xfrm>
        </p:grpSpPr>
        <p:sp>
          <p:nvSpPr>
            <p:cNvPr id="20" name="六边形 19"/>
            <p:cNvSpPr/>
            <p:nvPr/>
          </p:nvSpPr>
          <p:spPr>
            <a:xfrm>
              <a:off x="3936177" y="931137"/>
              <a:ext cx="1918084" cy="1680562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382814" y="931137"/>
              <a:ext cx="1040524" cy="1680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629922" y="3636214"/>
            <a:ext cx="554020" cy="485415"/>
            <a:chOff x="5620397" y="3445714"/>
            <a:chExt cx="554020" cy="485415"/>
          </a:xfrm>
        </p:grpSpPr>
        <p:sp>
          <p:nvSpPr>
            <p:cNvPr id="19" name="六边形 18"/>
            <p:cNvSpPr/>
            <p:nvPr/>
          </p:nvSpPr>
          <p:spPr>
            <a:xfrm>
              <a:off x="5620397" y="3445714"/>
              <a:ext cx="554020" cy="485414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719194" y="3445715"/>
              <a:ext cx="334766" cy="4854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108745" y="2135709"/>
            <a:ext cx="4094480" cy="36842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CN" sz="1600" b="1">
                <a:solidFill>
                  <a:srgbClr val="8C5F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运用研究：</a:t>
            </a:r>
            <a:endParaRPr lang="zh-CN" sz="1600" b="1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600" b="1" smtClean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研究没有特定的应用目的或目标主要表现在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研究时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对其成果的实际应用前景如何并不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清楚，或者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虽然确知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其应用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前景但并不知道达到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目标的具体方法和技术途径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。应用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研究的特定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目的不外乎二类：或是发展基础研究成果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确定其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可能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，或是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为达到具体的、预定的目标确定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采取的新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的方法和途径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。应用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研究虽然也是为了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科学技术知识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，但是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，这种新知识是在开辟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新的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途径的基础上获得的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，是对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现有知识的扩展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解决实际问题提供科学依据，对应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用具有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响。基础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研究获取的知识必须经过应用研究才能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展为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实际运用的形式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  <p:bldP spid="2" grpId="0"/>
      <p:bldP spid="4" grpId="0" animBg="1"/>
      <p:bldP spid="5" grpId="0" animBg="1"/>
      <p:bldP spid="18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 descr="001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315595" y="306705"/>
            <a:ext cx="689610" cy="689610"/>
          </a:xfrm>
          <a:prstGeom prst="roundRect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23190" y="149225"/>
            <a:ext cx="689610" cy="689610"/>
          </a:xfrm>
          <a:prstGeom prst="round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311140" y="6581140"/>
            <a:ext cx="6880860" cy="163195"/>
          </a:xfrm>
          <a:prstGeom prst="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090243" y="263551"/>
            <a:ext cx="20116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spc="600" smtClean="0">
                <a:solidFill>
                  <a:srgbClr val="8C5F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运用研究</a:t>
            </a:r>
            <a:endParaRPr lang="zh-CN" altLang="en-US" sz="3000" spc="600" smtClean="0">
              <a:solidFill>
                <a:srgbClr val="8C5F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图片 36" descr="C:\Users\ASUS\Desktop\无版权 图片\1573012339959473.jpg157301233995947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334703" y="1918959"/>
            <a:ext cx="2008728" cy="2008505"/>
          </a:xfrm>
          <a:prstGeom prst="rect">
            <a:avLst/>
          </a:prstGeom>
        </p:spPr>
      </p:pic>
      <p:pic>
        <p:nvPicPr>
          <p:cNvPr id="24" name="图片 23" descr="C:\Users\ASUS\Desktop\无版权 图片\1573012339959473.jpg157301233995947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129991" y="1918959"/>
            <a:ext cx="2008728" cy="2008505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5035633" y="4319109"/>
            <a:ext cx="21030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案例分析题是向考生提供一段背景资料，然后提出问题，在问题中要求考生阅读分析给定的资料，依据一定的理论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知识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，或做出决策，或作出评价，或提出具体的解决问题的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方法</a:t>
            </a:r>
            <a:endParaRPr lang="en-US" altLang="zh-CN" sz="140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87524" y="4303698"/>
            <a:ext cx="21030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案例分析题是向考生提供一段背景资料，然后提出问题，在问题中要求考生阅读分析给定的资料，依据一定的理论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知识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，或做出决策，或作出评价，或提出具体的解决问题的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方法</a:t>
            </a:r>
            <a:endParaRPr lang="en-US" altLang="zh-CN" sz="140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962020" y="4319109"/>
            <a:ext cx="21030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案例分析题是向考生提供一段背景资料，然后提出问题，在问题中要求考生阅读分析给定的资料，依据一定的理论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知识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，或做出决策，或作出评价，或提出具体的解决问题的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方法</a:t>
            </a:r>
            <a:endParaRPr lang="en-US" altLang="zh-CN" sz="140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" name="图片 29" descr="C:\Users\ASUS\Desktop\无版权 图片\1573012339959473.jpg15730123399594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020" y="1924809"/>
            <a:ext cx="2025298" cy="20250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  <p:bldP spid="2" grpId="0"/>
      <p:bldP spid="44" grpId="0"/>
      <p:bldP spid="13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 descr="001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6159500"/>
            <a:ext cx="6880860" cy="163195"/>
          </a:xfrm>
          <a:prstGeom prst="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540" y="0"/>
            <a:ext cx="660146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856740"/>
            <a:ext cx="6468745" cy="3143885"/>
          </a:xfrm>
          <a:prstGeom prst="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590" y="149225"/>
            <a:ext cx="6455410" cy="655955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315595" y="306705"/>
            <a:ext cx="689610" cy="689610"/>
          </a:xfrm>
          <a:prstGeom prst="roundRect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23190" y="149225"/>
            <a:ext cx="689610" cy="689610"/>
          </a:xfrm>
          <a:prstGeom prst="round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23190" y="6566535"/>
            <a:ext cx="472567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300">
                <a:solidFill>
                  <a:schemeClr val="tx1">
                    <a:lumMod val="65000"/>
                    <a:lumOff val="35000"/>
                  </a:schemeClr>
                </a:solidFill>
              </a:rPr>
              <a:t>THESIS DEFENCE</a:t>
            </a:r>
            <a:endParaRPr lang="en-US" altLang="zh-CN" sz="1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03"/>
          <p:cNvSpPr txBox="1"/>
          <p:nvPr/>
        </p:nvSpPr>
        <p:spPr>
          <a:xfrm>
            <a:off x="3031490" y="3509645"/>
            <a:ext cx="2489835" cy="756920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dist"/>
            <a:r>
              <a:rPr lang="zh-CN" sz="4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总结展望</a:t>
            </a:r>
            <a:endParaRPr lang="zh-CN" sz="44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4" name="04"/>
          <p:cNvGrpSpPr/>
          <p:nvPr/>
        </p:nvGrpSpPr>
        <p:grpSpPr>
          <a:xfrm>
            <a:off x="315680" y="2601372"/>
            <a:ext cx="1964108" cy="1908758"/>
            <a:chOff x="4508674" y="2118116"/>
            <a:chExt cx="2204282" cy="2204282"/>
          </a:xfrm>
        </p:grpSpPr>
        <p:grpSp>
          <p:nvGrpSpPr>
            <p:cNvPr id="25" name="组合 24"/>
            <p:cNvGrpSpPr/>
            <p:nvPr/>
          </p:nvGrpSpPr>
          <p:grpSpPr>
            <a:xfrm>
              <a:off x="4508674" y="2118116"/>
              <a:ext cx="2204282" cy="2204282"/>
              <a:chOff x="1517331" y="1125257"/>
              <a:chExt cx="2204282" cy="2204282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1517331" y="1125257"/>
                <a:ext cx="2204282" cy="2204282"/>
              </a:xfrm>
              <a:prstGeom prst="roundRect">
                <a:avLst/>
              </a:prstGeom>
              <a:solidFill>
                <a:srgbClr val="8C5F5A"/>
              </a:solidFill>
              <a:ln w="12700">
                <a:solidFill>
                  <a:schemeClr val="bg1"/>
                </a:solidFill>
              </a:ln>
              <a:effectLst>
                <a:outerShdw blurRad="457200" dist="444500" dir="3780000" sx="89000" sy="89000" algn="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1719372" y="1327298"/>
                <a:ext cx="1800200" cy="180020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8" name="TextBox 80"/>
            <p:cNvSpPr txBox="1"/>
            <p:nvPr/>
          </p:nvSpPr>
          <p:spPr>
            <a:xfrm>
              <a:off x="4944815" y="2687168"/>
              <a:ext cx="1421734" cy="1179973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>
                  <a:solidFill>
                    <a:srgbClr val="8C5F5A"/>
                  </a:solidFill>
                  <a:latin typeface="黑体" panose="02010609060101010101" charset="-122"/>
                  <a:ea typeface="黑体" panose="02010609060101010101" charset="-122"/>
                </a:rPr>
                <a:t>04</a:t>
              </a:r>
              <a:endParaRPr lang="en-US" altLang="zh-CN" sz="5400" b="1">
                <a:solidFill>
                  <a:srgbClr val="8C5F5A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9" name="03"/>
          <p:cNvSpPr txBox="1"/>
          <p:nvPr/>
        </p:nvSpPr>
        <p:spPr>
          <a:xfrm>
            <a:off x="3031490" y="2771140"/>
            <a:ext cx="2192655" cy="510540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dist"/>
            <a:r>
              <a:rPr lang="en-US" altLang="zh-CN" sz="2800" b="1" spc="-132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[ </a:t>
            </a:r>
            <a:r>
              <a:rPr lang="zh-CN" altLang="en-US" sz="2800" b="1" spc="-132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第四部分 </a:t>
            </a:r>
            <a:r>
              <a:rPr lang="en-US" altLang="zh-CN" sz="2800" b="1" spc="-132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]</a:t>
            </a:r>
            <a:endParaRPr lang="en-US" altLang="zh-CN" sz="2800" b="1" spc="-132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1" name="01"/>
          <p:cNvSpPr>
            <a:spLocks noChangeShapeType="1"/>
          </p:cNvSpPr>
          <p:nvPr/>
        </p:nvSpPr>
        <p:spPr bwMode="auto">
          <a:xfrm flipH="1" flipV="1">
            <a:off x="2693903" y="2095262"/>
            <a:ext cx="0" cy="2666225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custDataLst>
      <p:tags r:id="rId5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6" grpId="0" animBg="1"/>
      <p:bldP spid="22" grpId="0"/>
      <p:bldP spid="23" grpId="0"/>
      <p:bldP spid="29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 descr="001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315595" y="306705"/>
            <a:ext cx="689610" cy="689610"/>
          </a:xfrm>
          <a:prstGeom prst="roundRect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23190" y="149225"/>
            <a:ext cx="689610" cy="689610"/>
          </a:xfrm>
          <a:prstGeom prst="round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311140" y="6581140"/>
            <a:ext cx="6880860" cy="163195"/>
          </a:xfrm>
          <a:prstGeom prst="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090243" y="263551"/>
            <a:ext cx="20116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spc="600" smtClean="0">
                <a:solidFill>
                  <a:srgbClr val="8C5F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总结展望</a:t>
            </a:r>
            <a:endParaRPr lang="zh-CN" altLang="en-US" sz="3000" spc="600" smtClean="0">
              <a:solidFill>
                <a:srgbClr val="8C5F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927100" y="2234565"/>
            <a:ext cx="10339705" cy="3188335"/>
          </a:xfrm>
          <a:prstGeom prst="rect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1445895" y="2842895"/>
            <a:ext cx="9299575" cy="226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公司在上年度获得最佳影视获得者的奖</a:t>
            </a:r>
            <a:r>
              <a:rPr lang="zh-CN" altLang="en-US" sz="1400" spc="30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，并且</a:t>
            </a:r>
            <a:r>
              <a:rPr lang="zh-CN" altLang="en-US" sz="1400" spc="3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公司上半年资金收入突破十几万亿</a:t>
            </a:r>
            <a:r>
              <a:rPr lang="zh-CN" altLang="en-US" sz="1400" spc="30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伴随着</a:t>
            </a:r>
            <a:r>
              <a:rPr lang="zh-CN" altLang="en-US" sz="1400" spc="3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商业经济的高速发展，我公司的</a:t>
            </a:r>
            <a:r>
              <a:rPr lang="zh-CN" altLang="en-US" sz="1400" spc="30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生产规模</a:t>
            </a:r>
            <a:r>
              <a:rPr lang="zh-CN" altLang="en-US" sz="1400" spc="3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也随之扩大时，并且旅游业更是兴旺</a:t>
            </a:r>
            <a:r>
              <a:rPr lang="zh-CN" altLang="en-US" sz="1400" spc="30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，各</a:t>
            </a:r>
            <a:r>
              <a:rPr lang="zh-CN" altLang="en-US" sz="1400" spc="3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财政部的员工年均收入居本县内最高水平</a:t>
            </a:r>
            <a:r>
              <a:rPr lang="zh-CN" altLang="en-US" sz="1400" spc="30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，凭借</a:t>
            </a:r>
            <a:r>
              <a:rPr lang="zh-CN" altLang="en-US" sz="1400" spc="3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着优良的环境，员工的高效率办公</a:t>
            </a:r>
            <a:r>
              <a:rPr lang="zh-CN" altLang="en-US" sz="1400" spc="30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，我们</a:t>
            </a:r>
            <a:r>
              <a:rPr lang="zh-CN" altLang="en-US" sz="1400" spc="3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的公司业绩将会更上一层楼，为公司的</a:t>
            </a:r>
            <a:r>
              <a:rPr lang="zh-CN" altLang="en-US" sz="1400" spc="30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明天共</a:t>
            </a:r>
            <a:r>
              <a:rPr lang="zh-CN" altLang="en-US" sz="1400" spc="3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创</a:t>
            </a:r>
            <a:r>
              <a:rPr lang="zh-CN" altLang="en-US" sz="1400" spc="30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辉煌</a:t>
            </a:r>
            <a:r>
              <a:rPr lang="zh-CN" altLang="en-US" sz="1400" spc="3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！公司在上年度获得最佳影视获得者的奖，并且公司上半年资金收入突破十几万亿伴随着商业经济的高速发展，我公司的生产规模也随之扩大时，并且旅游业更是兴旺，各财政部的员工年均收入居本县内最高水平，凭借着优良的环境，员工的高效率办公，我们的公司业绩将会更上一层楼，为公司的明天共创辉煌！</a:t>
            </a:r>
            <a:endParaRPr lang="zh-CN" altLang="en-US" sz="1400" spc="3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1400" spc="3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  <p:bldP spid="2" grpId="0"/>
      <p:bldP spid="62" grpId="0" animBg="1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001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6159500"/>
            <a:ext cx="6880860" cy="163195"/>
          </a:xfrm>
          <a:prstGeom prst="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540" y="0"/>
            <a:ext cx="660146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856740"/>
            <a:ext cx="6468745" cy="3143885"/>
          </a:xfrm>
          <a:prstGeom prst="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590" y="149225"/>
            <a:ext cx="6455410" cy="655955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315595" y="306705"/>
            <a:ext cx="689610" cy="689610"/>
          </a:xfrm>
          <a:prstGeom prst="roundRect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23190" y="149225"/>
            <a:ext cx="689610" cy="689610"/>
          </a:xfrm>
          <a:prstGeom prst="round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24510" y="2806700"/>
            <a:ext cx="488823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5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联盟起艺卢帅正锐黑体" panose="02000509000000000000" charset="-122"/>
                <a:ea typeface="联盟起艺卢帅正锐黑体" panose="02000509000000000000" charset="-122"/>
              </a:rPr>
              <a:t>感谢聆听</a:t>
            </a:r>
            <a:endParaRPr lang="zh-CN" altLang="en-US" sz="750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联盟起艺卢帅正锐黑体" panose="02000509000000000000" charset="-122"/>
              <a:ea typeface="联盟起艺卢帅正锐黑体" panose="02000509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5595" y="5791200"/>
            <a:ext cx="218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汇报人</a:t>
            </a:r>
            <a:r>
              <a:rPr lang="en-US" altLang="zh-CN" b="1">
                <a:solidFill>
                  <a:schemeClr val="accent4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b="1">
                <a:solidFill>
                  <a:schemeClr val="accent4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PPT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汇</a:t>
            </a:r>
            <a:endParaRPr lang="zh-CN" altLang="en-US" b="1">
              <a:solidFill>
                <a:schemeClr val="accent4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48330" y="5791200"/>
            <a:ext cx="218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b="1">
                <a:solidFill>
                  <a:schemeClr val="accent4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时间：</a:t>
            </a:r>
            <a:r>
              <a:rPr lang="en-US" altLang="zh-CN" b="1">
                <a:solidFill>
                  <a:schemeClr val="accent4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20XX.00</a:t>
            </a:r>
            <a:endParaRPr lang="en-US" altLang="zh-CN" b="1">
              <a:solidFill>
                <a:schemeClr val="accent4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3190" y="6566535"/>
            <a:ext cx="472567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300">
                <a:solidFill>
                  <a:schemeClr val="tx1">
                    <a:lumMod val="65000"/>
                    <a:lumOff val="35000"/>
                  </a:schemeClr>
                </a:solidFill>
              </a:rPr>
              <a:t>THESIS DEFENCE</a:t>
            </a:r>
            <a:endParaRPr lang="en-US" altLang="zh-CN" sz="1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5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 animBg="1"/>
      <p:bldP spid="15" grpId="0"/>
      <p:bldP spid="11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001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C:\Users\ASUS\Desktop\03.png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4547870" cy="6858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43560" y="2154555"/>
            <a:ext cx="301117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000">
                <a:solidFill>
                  <a:schemeClr val="bg1"/>
                </a:solidFill>
                <a:latin typeface="联盟起艺卢帅正锐黑体" panose="02000509000000000000" charset="-122"/>
                <a:ea typeface="联盟起艺卢帅正锐黑体" panose="02000509000000000000" charset="-122"/>
                <a:cs typeface="联盟起艺卢帅正锐黑体" panose="02000509000000000000" charset="-122"/>
              </a:rPr>
              <a:t>目</a:t>
            </a:r>
            <a:r>
              <a:rPr lang="en-US" altLang="zh-CN" sz="7000">
                <a:solidFill>
                  <a:schemeClr val="bg1"/>
                </a:solidFill>
                <a:latin typeface="联盟起艺卢帅正锐黑体" panose="02000509000000000000" charset="-122"/>
                <a:ea typeface="联盟起艺卢帅正锐黑体" panose="02000509000000000000" charset="-122"/>
                <a:cs typeface="联盟起艺卢帅正锐黑体" panose="02000509000000000000" charset="-122"/>
              </a:rPr>
              <a:t> </a:t>
            </a:r>
            <a:r>
              <a:rPr lang="zh-CN" altLang="en-US" sz="7000">
                <a:solidFill>
                  <a:schemeClr val="bg1"/>
                </a:solidFill>
                <a:latin typeface="联盟起艺卢帅正锐黑体" panose="02000509000000000000" charset="-122"/>
                <a:ea typeface="联盟起艺卢帅正锐黑体" panose="02000509000000000000" charset="-122"/>
                <a:cs typeface="联盟起艺卢帅正锐黑体" panose="02000509000000000000" charset="-122"/>
              </a:rPr>
              <a:t>录</a:t>
            </a:r>
            <a:endParaRPr lang="zh-CN" altLang="en-US" sz="7000">
              <a:solidFill>
                <a:schemeClr val="bg1"/>
              </a:solidFill>
              <a:latin typeface="联盟起艺卢帅正锐黑体" panose="02000509000000000000" charset="-122"/>
              <a:ea typeface="联盟起艺卢帅正锐黑体" panose="02000509000000000000" charset="-122"/>
              <a:cs typeface="联盟起艺卢帅正锐黑体" panose="02000509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8010" y="3601720"/>
            <a:ext cx="29229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>
                <a:solidFill>
                  <a:schemeClr val="bg1"/>
                </a:solidFill>
                <a:latin typeface="联盟起艺卢帅正锐黑体" panose="02000509000000000000" charset="-122"/>
                <a:ea typeface="联盟起艺卢帅正锐黑体" panose="02000509000000000000" charset="-122"/>
              </a:rPr>
              <a:t>CONTENT</a:t>
            </a:r>
            <a:endParaRPr lang="en-US" altLang="zh-CN" sz="3600">
              <a:solidFill>
                <a:schemeClr val="bg1"/>
              </a:solidFill>
              <a:latin typeface="联盟起艺卢帅正锐黑体" panose="02000509000000000000" charset="-122"/>
              <a:ea typeface="联盟起艺卢帅正锐黑体" panose="02000509000000000000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776720" y="1171575"/>
            <a:ext cx="3778885" cy="757555"/>
            <a:chOff x="562412" y="1130197"/>
            <a:chExt cx="3387577" cy="650367"/>
          </a:xfrm>
        </p:grpSpPr>
        <p:sp>
          <p:nvSpPr>
            <p:cNvPr id="8" name="TextBox 11"/>
            <p:cNvSpPr txBox="1"/>
            <p:nvPr/>
          </p:nvSpPr>
          <p:spPr>
            <a:xfrm>
              <a:off x="562412" y="1530339"/>
              <a:ext cx="3387577" cy="250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3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单击此处添加文字阐述，添加简短问题说明文字。</a:t>
              </a:r>
              <a:endParaRPr lang="zh-CN" altLang="en-US" sz="13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gray">
            <a:xfrm>
              <a:off x="562412" y="1130197"/>
              <a:ext cx="2423096" cy="3952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绪</a:t>
              </a:r>
              <a:r>
                <a:rPr lang="en-US" alt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  </a:t>
              </a:r>
              <a:r>
                <a: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论</a:t>
              </a:r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83605" y="1263650"/>
            <a:ext cx="588645" cy="588645"/>
          </a:xfrm>
          <a:prstGeom prst="rect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/>
              <a:t>01</a:t>
            </a:r>
            <a:endParaRPr lang="en-US" altLang="zh-CN" sz="2800" b="1"/>
          </a:p>
        </p:txBody>
      </p:sp>
      <p:grpSp>
        <p:nvGrpSpPr>
          <p:cNvPr id="24" name="组合 23"/>
          <p:cNvGrpSpPr/>
          <p:nvPr/>
        </p:nvGrpSpPr>
        <p:grpSpPr>
          <a:xfrm>
            <a:off x="6776720" y="2392680"/>
            <a:ext cx="3778885" cy="757555"/>
            <a:chOff x="562412" y="1130197"/>
            <a:chExt cx="3387577" cy="650367"/>
          </a:xfrm>
        </p:grpSpPr>
        <p:sp>
          <p:nvSpPr>
            <p:cNvPr id="25" name="TextBox 11"/>
            <p:cNvSpPr txBox="1"/>
            <p:nvPr/>
          </p:nvSpPr>
          <p:spPr>
            <a:xfrm>
              <a:off x="562412" y="1530339"/>
              <a:ext cx="3387577" cy="250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3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单击此处添加文字阐述，添加简短问题说明文字。</a:t>
              </a:r>
              <a:endParaRPr lang="zh-CN" altLang="en-US" sz="1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gray">
            <a:xfrm>
              <a:off x="562412" y="1130197"/>
              <a:ext cx="2423096" cy="3952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现</a:t>
              </a:r>
              <a:r>
                <a:rPr lang="en-US" alt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r>
                <a:rPr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状</a:t>
              </a:r>
              <a:r>
                <a:rPr lang="en-US" alt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r>
                <a:rPr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分</a:t>
              </a:r>
              <a:r>
                <a:rPr lang="en-US" alt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r>
                <a:rPr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析</a:t>
              </a:r>
              <a:endParaRPr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5983605" y="2484755"/>
            <a:ext cx="588645" cy="588645"/>
          </a:xfrm>
          <a:prstGeom prst="rect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/>
              <a:t>02</a:t>
            </a:r>
            <a:endParaRPr lang="en-US" altLang="zh-CN" sz="2800" b="1"/>
          </a:p>
        </p:txBody>
      </p:sp>
      <p:grpSp>
        <p:nvGrpSpPr>
          <p:cNvPr id="15" name="组合 14"/>
          <p:cNvGrpSpPr/>
          <p:nvPr/>
        </p:nvGrpSpPr>
        <p:grpSpPr>
          <a:xfrm>
            <a:off x="6776720" y="3613785"/>
            <a:ext cx="3778885" cy="757555"/>
            <a:chOff x="562412" y="1130197"/>
            <a:chExt cx="3387577" cy="650367"/>
          </a:xfrm>
        </p:grpSpPr>
        <p:sp>
          <p:nvSpPr>
            <p:cNvPr id="16" name="TextBox 11"/>
            <p:cNvSpPr txBox="1"/>
            <p:nvPr/>
          </p:nvSpPr>
          <p:spPr>
            <a:xfrm>
              <a:off x="562412" y="1530339"/>
              <a:ext cx="3387577" cy="250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3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单击此处添加文字阐述，添加简短问题说明文字。</a:t>
              </a:r>
              <a:endParaRPr lang="zh-CN" altLang="en-US" sz="1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gray">
            <a:xfrm>
              <a:off x="562412" y="1130197"/>
              <a:ext cx="2423096" cy="3952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研</a:t>
              </a:r>
              <a:r>
                <a:rPr lang="en-US" alt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r>
                <a:rPr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究</a:t>
              </a:r>
              <a:r>
                <a:rPr lang="en-US" alt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r>
                <a:rPr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过</a:t>
              </a:r>
              <a:r>
                <a:rPr lang="en-US" alt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r>
                <a:rPr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程</a:t>
              </a:r>
              <a:endParaRPr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983605" y="3705860"/>
            <a:ext cx="588645" cy="588645"/>
          </a:xfrm>
          <a:prstGeom prst="rect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/>
              <a:t>03</a:t>
            </a:r>
            <a:endParaRPr lang="en-US" altLang="zh-CN" sz="2800" b="1"/>
          </a:p>
        </p:txBody>
      </p:sp>
      <p:grpSp>
        <p:nvGrpSpPr>
          <p:cNvPr id="28" name="组合 27"/>
          <p:cNvGrpSpPr/>
          <p:nvPr/>
        </p:nvGrpSpPr>
        <p:grpSpPr>
          <a:xfrm>
            <a:off x="6776720" y="4834890"/>
            <a:ext cx="3778885" cy="757555"/>
            <a:chOff x="562412" y="1130197"/>
            <a:chExt cx="3387577" cy="650367"/>
          </a:xfrm>
        </p:grpSpPr>
        <p:sp>
          <p:nvSpPr>
            <p:cNvPr id="48" name="TextBox 11"/>
            <p:cNvSpPr txBox="1"/>
            <p:nvPr/>
          </p:nvSpPr>
          <p:spPr>
            <a:xfrm>
              <a:off x="562412" y="1530339"/>
              <a:ext cx="3387577" cy="250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3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单击此处添加文字阐述，添加简短问题说明文字。</a:t>
              </a:r>
              <a:endParaRPr lang="zh-CN" altLang="en-US" sz="1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gray">
            <a:xfrm>
              <a:off x="562412" y="1130197"/>
              <a:ext cx="2423096" cy="3952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总</a:t>
              </a:r>
              <a:r>
                <a:rPr lang="en-US" alt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r>
                <a:rPr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结</a:t>
              </a:r>
              <a:r>
                <a:rPr lang="en-US" alt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r>
                <a:rPr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展</a:t>
              </a:r>
              <a:r>
                <a:rPr lang="en-US" alt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r>
                <a:rPr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望</a:t>
              </a:r>
              <a:endParaRPr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5983605" y="4926965"/>
            <a:ext cx="588645" cy="588645"/>
          </a:xfrm>
          <a:prstGeom prst="rect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/>
              <a:t>04</a:t>
            </a:r>
            <a:endParaRPr lang="en-US" altLang="zh-CN" sz="2800" b="1"/>
          </a:p>
        </p:txBody>
      </p:sp>
    </p:spTree>
    <p:custDataLst>
      <p:tags r:id="rId4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12" grpId="0" animBg="1"/>
      <p:bldP spid="27" grpId="0" animBg="1"/>
      <p:bldP spid="23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 descr="001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6159500"/>
            <a:ext cx="6880860" cy="163195"/>
          </a:xfrm>
          <a:prstGeom prst="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540" y="0"/>
            <a:ext cx="660146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856740"/>
            <a:ext cx="6468745" cy="3143885"/>
          </a:xfrm>
          <a:prstGeom prst="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590" y="149225"/>
            <a:ext cx="6455410" cy="655955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315595" y="306705"/>
            <a:ext cx="689610" cy="689610"/>
          </a:xfrm>
          <a:prstGeom prst="roundRect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23190" y="149225"/>
            <a:ext cx="689610" cy="689610"/>
          </a:xfrm>
          <a:prstGeom prst="round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23190" y="6566535"/>
            <a:ext cx="472567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300">
                <a:solidFill>
                  <a:schemeClr val="tx1">
                    <a:lumMod val="65000"/>
                    <a:lumOff val="35000"/>
                  </a:schemeClr>
                </a:solidFill>
              </a:rPr>
              <a:t>THESIS DEFENCE</a:t>
            </a:r>
            <a:endParaRPr lang="en-US" altLang="zh-CN" sz="1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03"/>
          <p:cNvSpPr txBox="1"/>
          <p:nvPr/>
        </p:nvSpPr>
        <p:spPr>
          <a:xfrm>
            <a:off x="3031490" y="3509645"/>
            <a:ext cx="2489835" cy="818515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dist"/>
            <a:r>
              <a:rPr lang="zh-CN" altLang="en-US" sz="4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绪</a:t>
            </a:r>
            <a:r>
              <a:rPr lang="en-US" altLang="zh-CN" sz="4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4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论</a:t>
            </a:r>
            <a:endParaRPr lang="zh-CN" altLang="en-US" sz="4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4" name="04"/>
          <p:cNvGrpSpPr/>
          <p:nvPr/>
        </p:nvGrpSpPr>
        <p:grpSpPr>
          <a:xfrm>
            <a:off x="315680" y="2601372"/>
            <a:ext cx="1964108" cy="1908758"/>
            <a:chOff x="4508674" y="2118116"/>
            <a:chExt cx="2204282" cy="2204282"/>
          </a:xfrm>
        </p:grpSpPr>
        <p:grpSp>
          <p:nvGrpSpPr>
            <p:cNvPr id="25" name="组合 24"/>
            <p:cNvGrpSpPr/>
            <p:nvPr/>
          </p:nvGrpSpPr>
          <p:grpSpPr>
            <a:xfrm>
              <a:off x="4508674" y="2118116"/>
              <a:ext cx="2204282" cy="2204282"/>
              <a:chOff x="1517331" y="1125257"/>
              <a:chExt cx="2204282" cy="2204282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1517331" y="1125257"/>
                <a:ext cx="2204282" cy="2204282"/>
              </a:xfrm>
              <a:prstGeom prst="roundRect">
                <a:avLst/>
              </a:prstGeom>
              <a:solidFill>
                <a:srgbClr val="8C5F5A"/>
              </a:solidFill>
              <a:ln w="12700">
                <a:solidFill>
                  <a:schemeClr val="bg1"/>
                </a:solidFill>
              </a:ln>
              <a:effectLst>
                <a:outerShdw blurRad="457200" dist="444500" dir="3780000" sx="89000" sy="89000" algn="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1719372" y="1327298"/>
                <a:ext cx="1800200" cy="180020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8" name="TextBox 80"/>
            <p:cNvSpPr txBox="1"/>
            <p:nvPr/>
          </p:nvSpPr>
          <p:spPr>
            <a:xfrm>
              <a:off x="4944815" y="2687168"/>
              <a:ext cx="1421734" cy="117887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>
                  <a:solidFill>
                    <a:srgbClr val="8C5F5A"/>
                  </a:solidFill>
                  <a:latin typeface="黑体" panose="02010609060101010101" charset="-122"/>
                  <a:ea typeface="黑体" panose="02010609060101010101" charset="-122"/>
                </a:rPr>
                <a:t>01</a:t>
              </a:r>
              <a:endParaRPr lang="en-US" altLang="zh-CN" sz="5400" b="1">
                <a:solidFill>
                  <a:srgbClr val="8C5F5A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9" name="03"/>
          <p:cNvSpPr txBox="1"/>
          <p:nvPr/>
        </p:nvSpPr>
        <p:spPr>
          <a:xfrm>
            <a:off x="3031490" y="2771140"/>
            <a:ext cx="2192655" cy="510540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dist"/>
            <a:r>
              <a:rPr lang="en-US" altLang="zh-CN" sz="2800" b="1" spc="-132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[ </a:t>
            </a:r>
            <a:r>
              <a:rPr lang="zh-CN" altLang="en-US" sz="2800" b="1" spc="-132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第一部分 </a:t>
            </a:r>
            <a:r>
              <a:rPr lang="en-US" altLang="zh-CN" sz="2800" b="1" spc="-132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]</a:t>
            </a:r>
            <a:endParaRPr lang="en-US" altLang="zh-CN" sz="2800" b="1" spc="-132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1" name="01"/>
          <p:cNvSpPr>
            <a:spLocks noChangeShapeType="1"/>
          </p:cNvSpPr>
          <p:nvPr/>
        </p:nvSpPr>
        <p:spPr bwMode="auto">
          <a:xfrm flipH="1" flipV="1">
            <a:off x="2693903" y="2095262"/>
            <a:ext cx="0" cy="2666225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custDataLst>
      <p:tags r:id="rId5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6" grpId="0" animBg="1"/>
      <p:bldP spid="22" grpId="0"/>
      <p:bldP spid="23" grpId="0"/>
      <p:bldP spid="29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 descr="001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315595" y="306705"/>
            <a:ext cx="689610" cy="689610"/>
          </a:xfrm>
          <a:prstGeom prst="roundRect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23190" y="149225"/>
            <a:ext cx="689610" cy="689610"/>
          </a:xfrm>
          <a:prstGeom prst="round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311140" y="6581140"/>
            <a:ext cx="6880860" cy="163195"/>
          </a:xfrm>
          <a:prstGeom prst="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90243" y="263551"/>
            <a:ext cx="20116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spc="600" smtClean="0">
                <a:solidFill>
                  <a:srgbClr val="8C5F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研究意义</a:t>
            </a:r>
            <a:endParaRPr lang="zh-CN" altLang="en-US" sz="3000" spc="600" smtClean="0">
              <a:solidFill>
                <a:srgbClr val="8C5F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27100" y="4827905"/>
            <a:ext cx="10337800" cy="1233805"/>
          </a:xfrm>
          <a:prstGeom prst="rect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00" b="1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75062" y="1918973"/>
            <a:ext cx="1934626" cy="361945"/>
            <a:chOff x="796763" y="1397003"/>
            <a:chExt cx="1934626" cy="361945"/>
          </a:xfrm>
          <a:solidFill>
            <a:srgbClr val="8C5F5A"/>
          </a:solidFill>
        </p:grpSpPr>
        <p:sp>
          <p:nvSpPr>
            <p:cNvPr id="22" name="圆角矩形 21"/>
            <p:cNvSpPr/>
            <p:nvPr/>
          </p:nvSpPr>
          <p:spPr>
            <a:xfrm>
              <a:off x="1939890" y="1631953"/>
              <a:ext cx="791499" cy="6955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796763" y="1495724"/>
              <a:ext cx="791499" cy="6955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1103376" y="1397003"/>
              <a:ext cx="1296000" cy="361945"/>
            </a:xfrm>
            <a:prstGeom prst="roundRect">
              <a:avLst/>
            </a:prstGeom>
            <a:grpFill/>
            <a:ln w="63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 </a:t>
              </a:r>
              <a:r>
                <a:rPr lang="zh-CN" altLang="en-US" sz="14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533441" y="3075275"/>
            <a:ext cx="1934626" cy="361945"/>
            <a:chOff x="796763" y="1397003"/>
            <a:chExt cx="1934626" cy="361945"/>
          </a:xfrm>
          <a:solidFill>
            <a:srgbClr val="B88F8C"/>
          </a:solidFill>
        </p:grpSpPr>
        <p:sp>
          <p:nvSpPr>
            <p:cNvPr id="19" name="圆角矩形 18"/>
            <p:cNvSpPr/>
            <p:nvPr/>
          </p:nvSpPr>
          <p:spPr>
            <a:xfrm>
              <a:off x="1939890" y="1631953"/>
              <a:ext cx="791499" cy="6955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796763" y="1495724"/>
              <a:ext cx="791499" cy="6955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103376" y="1397003"/>
              <a:ext cx="1296000" cy="361945"/>
            </a:xfrm>
            <a:prstGeom prst="roundRect">
              <a:avLst/>
            </a:prstGeom>
            <a:grpFill/>
            <a:ln w="63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 </a:t>
              </a: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4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75062" y="4190011"/>
            <a:ext cx="1934626" cy="361945"/>
            <a:chOff x="796763" y="1397003"/>
            <a:chExt cx="1934626" cy="361945"/>
          </a:xfrm>
          <a:solidFill>
            <a:srgbClr val="8C5F5A"/>
          </a:solidFill>
        </p:grpSpPr>
        <p:sp>
          <p:nvSpPr>
            <p:cNvPr id="32" name="圆角矩形 31"/>
            <p:cNvSpPr/>
            <p:nvPr/>
          </p:nvSpPr>
          <p:spPr>
            <a:xfrm>
              <a:off x="1939890" y="1631953"/>
              <a:ext cx="791499" cy="6955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796763" y="1495724"/>
              <a:ext cx="791499" cy="6955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1103376" y="1397003"/>
              <a:ext cx="1296000" cy="361945"/>
            </a:xfrm>
            <a:prstGeom prst="roundRect">
              <a:avLst/>
            </a:prstGeom>
            <a:grpFill/>
            <a:ln w="63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 </a:t>
              </a: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4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439517" y="1866569"/>
            <a:ext cx="6375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写意义的时候根据你的选题来决定形式，可以分现实意义和理论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意义，</a:t>
            </a:r>
            <a:b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也可以不细分</a:t>
            </a:r>
            <a:r>
              <a:rPr lang="en-US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把目的和意义和在一起写</a:t>
            </a:r>
            <a:r>
              <a:rPr lang="en-US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总之突出你观点的新颖和重要性即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可。</a:t>
            </a:r>
            <a:endParaRPr lang="en-US" altLang="zh-CN" sz="14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439517" y="2991523"/>
            <a:ext cx="6375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写意义的时候根据你的选题来决定形式，可以分现实意义和理论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意义，</a:t>
            </a:r>
            <a:b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也可以不细分</a:t>
            </a:r>
            <a:r>
              <a:rPr lang="en-US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把目的和意义和在一起写</a:t>
            </a:r>
            <a:r>
              <a:rPr lang="en-US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总之突出你观点的新颖和重要性即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可。</a:t>
            </a:r>
            <a:endParaRPr lang="en-US" altLang="zh-CN" sz="14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439517" y="4117458"/>
            <a:ext cx="6375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写意义的时候根据你的选题来决定形式，可以分现实意义和理论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意义，</a:t>
            </a:r>
            <a:b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也可以不细分</a:t>
            </a:r>
            <a:r>
              <a:rPr lang="en-US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把目的和意义和在一起写</a:t>
            </a:r>
            <a:r>
              <a:rPr lang="en-US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总之突出你观点的新颖和重要性即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可。</a:t>
            </a:r>
            <a:endParaRPr lang="en-US" altLang="zh-CN" sz="14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762534" y="5207906"/>
            <a:ext cx="86645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写意义的时候根据你的选题来决定形式，可以分现实意义和理论意义，</a:t>
            </a:r>
            <a:br>
              <a:rPr lang="zh-CN" altLang="en-US" sz="16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也可以不细分</a:t>
            </a:r>
            <a:r>
              <a:rPr lang="en-US" altLang="zh-CN" sz="16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把目的和意义和在一起写</a:t>
            </a:r>
            <a:r>
              <a:rPr lang="en-US" altLang="zh-CN" sz="16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总之突出你观点的新颖和重要性即可。</a:t>
            </a:r>
            <a:endParaRPr lang="en-US" altLang="zh-CN" sz="1600" b="1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/>
          </a:p>
        </p:txBody>
      </p:sp>
    </p:spTree>
    <p:custDataLst>
      <p:tags r:id="rId3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  <p:bldP spid="5" grpId="0"/>
      <p:bldP spid="35" grpId="0"/>
      <p:bldP spid="36" grpId="0"/>
      <p:bldP spid="37" grpId="0"/>
      <p:bldP spid="20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 descr="001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315595" y="306705"/>
            <a:ext cx="689610" cy="689610"/>
          </a:xfrm>
          <a:prstGeom prst="roundRect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23190" y="149225"/>
            <a:ext cx="689610" cy="689610"/>
          </a:xfrm>
          <a:prstGeom prst="round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311140" y="6581140"/>
            <a:ext cx="6880860" cy="163195"/>
          </a:xfrm>
          <a:prstGeom prst="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90243" y="263551"/>
            <a:ext cx="20116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spc="600" smtClean="0">
                <a:solidFill>
                  <a:srgbClr val="8C5F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研究意义</a:t>
            </a:r>
            <a:endParaRPr lang="zh-CN" altLang="en-US" sz="3000" spc="600" smtClean="0">
              <a:solidFill>
                <a:srgbClr val="8C5F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94105" y="1793240"/>
            <a:ext cx="10337800" cy="2390775"/>
            <a:chOff x="168927" y="1861851"/>
            <a:chExt cx="12023073" cy="2390661"/>
          </a:xfrm>
        </p:grpSpPr>
        <p:pic>
          <p:nvPicPr>
            <p:cNvPr id="18" name="图片 17" descr="C:\Users\ASUS\Desktop\无版权 图片\1573015021201355.jpg1573015021201355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168927" y="1861851"/>
              <a:ext cx="5728189" cy="2390661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5897407" y="1861851"/>
              <a:ext cx="6294593" cy="2390661"/>
            </a:xfrm>
            <a:prstGeom prst="rect">
              <a:avLst/>
            </a:prstGeom>
            <a:solidFill>
              <a:srgbClr val="B88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研究背景：</a:t>
              </a:r>
              <a:endParaRPr lang="zh-CN" b="1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4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研究背景即提出问题，阐述研究该课题的原因。</a:t>
              </a:r>
              <a:endPara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4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包括理论背景和现实需要。还要综述国内外关于同类课题研究的现状：人家在研究什么、研究到什么程度？找出你想研究而别人还没有做的问题。他人已做过，你认为做得不够（或有缺陷），提出完善的想法或措施。别人已做过，你重做实验来验证。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784985" y="4333240"/>
            <a:ext cx="8954770" cy="17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</a:pPr>
            <a:r>
              <a:rPr lang="zh-CN" altLang="en-US" sz="1600" b="1" smtClean="0">
                <a:solidFill>
                  <a:srgbClr val="8C5F5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研究背景即提出问题，阐述研究该课题的原因：</a:t>
            </a:r>
            <a:endParaRPr lang="zh-CN" altLang="en-US" sz="1600" b="1" smtClean="0">
              <a:solidFill>
                <a:srgbClr val="8C5F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70000"/>
              </a:lnSpc>
            </a:pPr>
            <a:r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背景包括理论背景和现实需要。还要综述国内外关于同类课题研究的现状：人家在研究什么、研究到什么程度？找出你想研究而别人还没有做的问题。他人已做过，你认为做得不够（或有缺陷），提出完善的想法或措施。别人已做过，你重做实验来验证。</a:t>
            </a:r>
            <a:endParaRPr lang="zh-CN" altLang="en-US" sz="1600"/>
          </a:p>
        </p:txBody>
      </p:sp>
    </p:spTree>
    <p:custDataLst>
      <p:tags r:id="rId4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  <p:bldP spid="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 descr="001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315595" y="306705"/>
            <a:ext cx="689610" cy="689610"/>
          </a:xfrm>
          <a:prstGeom prst="roundRect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23190" y="149225"/>
            <a:ext cx="689610" cy="689610"/>
          </a:xfrm>
          <a:prstGeom prst="round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311140" y="6581140"/>
            <a:ext cx="6880860" cy="163195"/>
          </a:xfrm>
          <a:prstGeom prst="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90243" y="263551"/>
            <a:ext cx="20116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spc="600" smtClean="0">
                <a:solidFill>
                  <a:srgbClr val="8C5F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研究意义</a:t>
            </a:r>
            <a:endParaRPr lang="zh-CN" altLang="en-US" sz="3000" spc="600" smtClean="0">
              <a:solidFill>
                <a:srgbClr val="8C5F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41909" y="1961314"/>
            <a:ext cx="5903517" cy="523220"/>
            <a:chOff x="466244" y="2087044"/>
            <a:chExt cx="5903517" cy="523220"/>
          </a:xfrm>
        </p:grpSpPr>
        <p:sp>
          <p:nvSpPr>
            <p:cNvPr id="64" name="椭圆 63"/>
            <p:cNvSpPr/>
            <p:nvPr/>
          </p:nvSpPr>
          <p:spPr>
            <a:xfrm>
              <a:off x="466244" y="2205518"/>
              <a:ext cx="286273" cy="286273"/>
            </a:xfrm>
            <a:prstGeom prst="ellipse">
              <a:avLst/>
            </a:prstGeom>
            <a:solidFill>
              <a:srgbClr val="8C5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mtClean="0"/>
                <a:t>1</a:t>
              </a:r>
              <a:endParaRPr lang="zh-CN" altLang="en-US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978542" y="2087044"/>
              <a:ext cx="5391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文献综述是对某一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领域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或研究专题搜集大量相关资料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en-US" altLang="zh-CN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，阅读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，整理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，做出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综合性介绍和阐述的一种学术论文。</a:t>
              </a:r>
              <a:endParaRPr lang="en-US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41909" y="2836150"/>
            <a:ext cx="5885191" cy="523220"/>
            <a:chOff x="466244" y="2961880"/>
            <a:chExt cx="5885191" cy="523220"/>
          </a:xfrm>
        </p:grpSpPr>
        <p:sp>
          <p:nvSpPr>
            <p:cNvPr id="65" name="椭圆 64"/>
            <p:cNvSpPr/>
            <p:nvPr/>
          </p:nvSpPr>
          <p:spPr>
            <a:xfrm>
              <a:off x="466244" y="3080354"/>
              <a:ext cx="286273" cy="286273"/>
            </a:xfrm>
            <a:prstGeom prst="ellipse">
              <a:avLst/>
            </a:prstGeom>
            <a:solidFill>
              <a:srgbClr val="B88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mtClean="0">
                  <a:solidFill>
                    <a:schemeClr val="bg1"/>
                  </a:solidFill>
                </a:rPr>
                <a:t>2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960216" y="2961880"/>
              <a:ext cx="5391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文献综述是对某一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领域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或研究专题搜集大量相关资料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en-US" altLang="zh-CN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，阅读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，整理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，做出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综合性介绍和阐述的一种学术论文。</a:t>
              </a:r>
              <a:endParaRPr lang="en-US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41909" y="3727002"/>
            <a:ext cx="5903516" cy="523220"/>
            <a:chOff x="466244" y="3852732"/>
            <a:chExt cx="5903516" cy="523220"/>
          </a:xfrm>
        </p:grpSpPr>
        <p:sp>
          <p:nvSpPr>
            <p:cNvPr id="66" name="椭圆 65"/>
            <p:cNvSpPr/>
            <p:nvPr/>
          </p:nvSpPr>
          <p:spPr>
            <a:xfrm>
              <a:off x="466244" y="3900765"/>
              <a:ext cx="286273" cy="286273"/>
            </a:xfrm>
            <a:prstGeom prst="ellipse">
              <a:avLst/>
            </a:prstGeom>
            <a:solidFill>
              <a:srgbClr val="8C5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mtClean="0"/>
                <a:t>3</a:t>
              </a:r>
              <a:endParaRPr lang="zh-CN" altLang="en-US"/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978541" y="3852732"/>
              <a:ext cx="5391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文献综述是对某一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领域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或研究专题搜集大量相关资料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en-US" altLang="zh-CN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，阅读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，整理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，做出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综合性介绍和阐述的一种学术论文。</a:t>
              </a:r>
              <a:endParaRPr lang="en-US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41908" y="4476972"/>
            <a:ext cx="5903517" cy="523220"/>
            <a:chOff x="466243" y="4602702"/>
            <a:chExt cx="5903517" cy="523220"/>
          </a:xfrm>
        </p:grpSpPr>
        <p:sp>
          <p:nvSpPr>
            <p:cNvPr id="67" name="椭圆 66"/>
            <p:cNvSpPr/>
            <p:nvPr/>
          </p:nvSpPr>
          <p:spPr>
            <a:xfrm>
              <a:off x="466243" y="4721176"/>
              <a:ext cx="286273" cy="286273"/>
            </a:xfrm>
            <a:prstGeom prst="ellipse">
              <a:avLst/>
            </a:prstGeom>
            <a:solidFill>
              <a:srgbClr val="B88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mtClean="0"/>
                <a:t>4</a:t>
              </a:r>
              <a:endParaRPr lang="zh-CN" altLang="en-US"/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978541" y="4602702"/>
              <a:ext cx="5391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文献综述是对某一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领域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或研究专题搜集大量相关资料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en-US" altLang="zh-CN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，阅读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，整理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，做出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综合性介绍和阐述的一种学术论文。</a:t>
              </a:r>
              <a:endParaRPr lang="en-US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341908" y="5297261"/>
            <a:ext cx="5903517" cy="523220"/>
            <a:chOff x="466243" y="5422991"/>
            <a:chExt cx="5903517" cy="523220"/>
          </a:xfrm>
        </p:grpSpPr>
        <p:sp>
          <p:nvSpPr>
            <p:cNvPr id="68" name="椭圆 67"/>
            <p:cNvSpPr/>
            <p:nvPr/>
          </p:nvSpPr>
          <p:spPr>
            <a:xfrm>
              <a:off x="466243" y="5541465"/>
              <a:ext cx="286273" cy="286273"/>
            </a:xfrm>
            <a:prstGeom prst="ellipse">
              <a:avLst/>
            </a:prstGeom>
            <a:solidFill>
              <a:srgbClr val="8C5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mtClean="0"/>
                <a:t>5</a:t>
              </a:r>
              <a:endParaRPr lang="zh-CN" altLang="en-US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978541" y="5422991"/>
              <a:ext cx="5391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文献综述是对某一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领域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或研究专题搜集大量相关资料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en-US" altLang="zh-CN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，阅读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，整理</a:t>
              </a:r>
              <a:r>
                <a:rPr lang="zh-CN" altLang="en-US" sz="140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，做出</a:t>
              </a:r>
              <a:r>
                <a:rPr lang="zh-CN" altLang="en-US" sz="1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综合性介绍和阐述的一种学术论文。</a:t>
              </a:r>
              <a:endParaRPr lang="en-US" altLang="zh-CN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 descr="15730123399594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070" y="1961515"/>
            <a:ext cx="4288790" cy="38588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 descr="001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6159500"/>
            <a:ext cx="6880860" cy="163195"/>
          </a:xfrm>
          <a:prstGeom prst="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540" y="0"/>
            <a:ext cx="660146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856740"/>
            <a:ext cx="6468745" cy="3143885"/>
          </a:xfrm>
          <a:prstGeom prst="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590" y="149225"/>
            <a:ext cx="6455410" cy="655955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315595" y="306705"/>
            <a:ext cx="689610" cy="689610"/>
          </a:xfrm>
          <a:prstGeom prst="roundRect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23190" y="149225"/>
            <a:ext cx="689610" cy="689610"/>
          </a:xfrm>
          <a:prstGeom prst="round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23190" y="6566535"/>
            <a:ext cx="472567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300">
                <a:solidFill>
                  <a:schemeClr val="tx1">
                    <a:lumMod val="65000"/>
                    <a:lumOff val="35000"/>
                  </a:schemeClr>
                </a:solidFill>
              </a:rPr>
              <a:t>THESIS DEFENCE</a:t>
            </a:r>
            <a:endParaRPr lang="en-US" altLang="zh-CN" sz="1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03"/>
          <p:cNvSpPr txBox="1"/>
          <p:nvPr/>
        </p:nvSpPr>
        <p:spPr>
          <a:xfrm>
            <a:off x="3031490" y="3509645"/>
            <a:ext cx="2489835" cy="756920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dist"/>
            <a:r>
              <a:rPr lang="zh-CN" sz="4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现状分析</a:t>
            </a:r>
            <a:endParaRPr lang="zh-CN" sz="44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4" name="04"/>
          <p:cNvGrpSpPr/>
          <p:nvPr/>
        </p:nvGrpSpPr>
        <p:grpSpPr>
          <a:xfrm>
            <a:off x="315680" y="2601372"/>
            <a:ext cx="1964108" cy="1908758"/>
            <a:chOff x="4508674" y="2118116"/>
            <a:chExt cx="2204282" cy="2204282"/>
          </a:xfrm>
        </p:grpSpPr>
        <p:grpSp>
          <p:nvGrpSpPr>
            <p:cNvPr id="25" name="组合 24"/>
            <p:cNvGrpSpPr/>
            <p:nvPr/>
          </p:nvGrpSpPr>
          <p:grpSpPr>
            <a:xfrm>
              <a:off x="4508674" y="2118116"/>
              <a:ext cx="2204282" cy="2204282"/>
              <a:chOff x="1517331" y="1125257"/>
              <a:chExt cx="2204282" cy="2204282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1517331" y="1125257"/>
                <a:ext cx="2204282" cy="2204282"/>
              </a:xfrm>
              <a:prstGeom prst="roundRect">
                <a:avLst/>
              </a:prstGeom>
              <a:solidFill>
                <a:srgbClr val="8C5F5A"/>
              </a:solidFill>
              <a:ln w="12700">
                <a:solidFill>
                  <a:schemeClr val="bg1"/>
                </a:solidFill>
              </a:ln>
              <a:effectLst>
                <a:outerShdw blurRad="457200" dist="444500" dir="3780000" sx="89000" sy="89000" algn="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1719372" y="1327298"/>
                <a:ext cx="1800200" cy="180020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8" name="TextBox 80"/>
            <p:cNvSpPr txBox="1"/>
            <p:nvPr/>
          </p:nvSpPr>
          <p:spPr>
            <a:xfrm>
              <a:off x="4944815" y="2687168"/>
              <a:ext cx="1421734" cy="117986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>
                  <a:solidFill>
                    <a:srgbClr val="8C5F5A"/>
                  </a:solidFill>
                  <a:latin typeface="黑体" panose="02010609060101010101" charset="-122"/>
                  <a:ea typeface="黑体" panose="02010609060101010101" charset="-122"/>
                </a:rPr>
                <a:t>02</a:t>
              </a:r>
              <a:endParaRPr lang="en-US" altLang="zh-CN" sz="5400" b="1">
                <a:solidFill>
                  <a:srgbClr val="8C5F5A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9" name="03"/>
          <p:cNvSpPr txBox="1"/>
          <p:nvPr/>
        </p:nvSpPr>
        <p:spPr>
          <a:xfrm>
            <a:off x="3031490" y="2771140"/>
            <a:ext cx="2192655" cy="510540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dist"/>
            <a:r>
              <a:rPr lang="en-US" altLang="zh-CN" sz="2800" b="1" spc="-132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[ </a:t>
            </a:r>
            <a:r>
              <a:rPr lang="zh-CN" altLang="en-US" sz="2800" b="1" spc="-132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第二部分 </a:t>
            </a:r>
            <a:r>
              <a:rPr lang="en-US" altLang="zh-CN" sz="2800" b="1" spc="-132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]</a:t>
            </a:r>
            <a:endParaRPr lang="en-US" altLang="zh-CN" sz="2800" b="1" spc="-132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1" name="01"/>
          <p:cNvSpPr>
            <a:spLocks noChangeShapeType="1"/>
          </p:cNvSpPr>
          <p:nvPr/>
        </p:nvSpPr>
        <p:spPr bwMode="auto">
          <a:xfrm flipH="1" flipV="1">
            <a:off x="2693903" y="2095262"/>
            <a:ext cx="0" cy="2666225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custDataLst>
      <p:tags r:id="rId5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6" grpId="0" animBg="1"/>
      <p:bldP spid="22" grpId="0"/>
      <p:bldP spid="23" grpId="0"/>
      <p:bldP spid="29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 descr="001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315595" y="306705"/>
            <a:ext cx="689610" cy="689610"/>
          </a:xfrm>
          <a:prstGeom prst="roundRect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23190" y="149225"/>
            <a:ext cx="689610" cy="689610"/>
          </a:xfrm>
          <a:prstGeom prst="round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311140" y="6581140"/>
            <a:ext cx="6880860" cy="163195"/>
          </a:xfrm>
          <a:prstGeom prst="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090243" y="263551"/>
            <a:ext cx="20116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spc="600" smtClean="0">
                <a:solidFill>
                  <a:srgbClr val="8C5F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发展过程</a:t>
            </a:r>
            <a:endParaRPr lang="zh-CN" altLang="en-US" sz="3000" spc="600" smtClean="0">
              <a:solidFill>
                <a:srgbClr val="8C5F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2017999" y="3676540"/>
            <a:ext cx="8674735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353820" y="2183130"/>
            <a:ext cx="836295" cy="1235075"/>
            <a:chOff x="1143208" y="1459291"/>
            <a:chExt cx="1327942" cy="1960859"/>
          </a:xfrm>
        </p:grpSpPr>
        <p:sp>
          <p:nvSpPr>
            <p:cNvPr id="75" name="Freeform 5"/>
            <p:cNvSpPr/>
            <p:nvPr/>
          </p:nvSpPr>
          <p:spPr bwMode="auto">
            <a:xfrm>
              <a:off x="1143208" y="1459291"/>
              <a:ext cx="1327942" cy="1960859"/>
            </a:xfrm>
            <a:custGeom>
              <a:gdLst>
                <a:gd name="T0" fmla="*/ 502 w 502"/>
                <a:gd name="T1" fmla="*/ 251 h 743"/>
                <a:gd name="T2" fmla="*/ 251 w 502"/>
                <a:gd name="T3" fmla="*/ 0 h 743"/>
                <a:gd name="T4" fmla="*/ 0 w 502"/>
                <a:gd name="T5" fmla="*/ 251 h 743"/>
                <a:gd name="T6" fmla="*/ 70 w 502"/>
                <a:gd name="T7" fmla="*/ 425 h 743"/>
                <a:gd name="T8" fmla="*/ 70 w 502"/>
                <a:gd name="T9" fmla="*/ 429 h 743"/>
                <a:gd name="T10" fmla="*/ 245 w 502"/>
                <a:gd name="T11" fmla="*/ 743 h 743"/>
                <a:gd name="T12" fmla="*/ 248 w 502"/>
                <a:gd name="T13" fmla="*/ 743 h 743"/>
                <a:gd name="T14" fmla="*/ 254 w 502"/>
                <a:gd name="T15" fmla="*/ 743 h 743"/>
                <a:gd name="T16" fmla="*/ 259 w 502"/>
                <a:gd name="T17" fmla="*/ 743 h 743"/>
                <a:gd name="T18" fmla="*/ 433 w 502"/>
                <a:gd name="T19" fmla="*/ 429 h 743"/>
                <a:gd name="T20" fmla="*/ 432 w 502"/>
                <a:gd name="T21" fmla="*/ 427 h 743"/>
                <a:gd name="T22" fmla="*/ 502 w 502"/>
                <a:gd name="T23" fmla="*/ 251 h 7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2" h="743">
                  <a:moveTo>
                    <a:pt x="502" y="251"/>
                  </a:moveTo>
                  <a:cubicBezTo>
                    <a:pt x="502" y="112"/>
                    <a:pt x="390" y="0"/>
                    <a:pt x="251" y="0"/>
                  </a:cubicBezTo>
                  <a:cubicBezTo>
                    <a:pt x="112" y="0"/>
                    <a:pt x="0" y="112"/>
                    <a:pt x="0" y="251"/>
                  </a:cubicBezTo>
                  <a:cubicBezTo>
                    <a:pt x="0" y="319"/>
                    <a:pt x="27" y="380"/>
                    <a:pt x="70" y="425"/>
                  </a:cubicBezTo>
                  <a:cubicBezTo>
                    <a:pt x="70" y="429"/>
                    <a:pt x="70" y="429"/>
                    <a:pt x="70" y="429"/>
                  </a:cubicBezTo>
                  <a:cubicBezTo>
                    <a:pt x="70" y="429"/>
                    <a:pt x="217" y="572"/>
                    <a:pt x="245" y="743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54" y="743"/>
                    <a:pt x="254" y="743"/>
                    <a:pt x="254" y="743"/>
                  </a:cubicBezTo>
                  <a:cubicBezTo>
                    <a:pt x="259" y="743"/>
                    <a:pt x="259" y="743"/>
                    <a:pt x="259" y="743"/>
                  </a:cubicBezTo>
                  <a:cubicBezTo>
                    <a:pt x="287" y="572"/>
                    <a:pt x="433" y="429"/>
                    <a:pt x="433" y="429"/>
                  </a:cubicBezTo>
                  <a:cubicBezTo>
                    <a:pt x="432" y="427"/>
                    <a:pt x="432" y="427"/>
                    <a:pt x="432" y="427"/>
                  </a:cubicBezTo>
                  <a:cubicBezTo>
                    <a:pt x="475" y="382"/>
                    <a:pt x="502" y="319"/>
                    <a:pt x="502" y="251"/>
                  </a:cubicBezTo>
                  <a:close/>
                </a:path>
              </a:pathLst>
            </a:custGeom>
            <a:gradFill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129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 rot="10800000">
              <a:off x="1250864" y="1574169"/>
              <a:ext cx="1112630" cy="1110672"/>
            </a:xfrm>
            <a:prstGeom prst="ellipse">
              <a:avLst/>
            </a:prstGeom>
            <a:gradFill flip="none" rotWithShape="1">
              <a:gsLst>
                <a:gs pos="91000">
                  <a:schemeClr val="bg1">
                    <a:lumMod val="95000"/>
                  </a:schemeClr>
                </a:gs>
                <a:gs pos="26000">
                  <a:schemeClr val="bg2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821045" y="2153920"/>
            <a:ext cx="836295" cy="1235075"/>
            <a:chOff x="5487773" y="1459291"/>
            <a:chExt cx="1327942" cy="1960859"/>
          </a:xfrm>
        </p:grpSpPr>
        <p:sp>
          <p:nvSpPr>
            <p:cNvPr id="76" name="Freeform 5"/>
            <p:cNvSpPr/>
            <p:nvPr/>
          </p:nvSpPr>
          <p:spPr bwMode="auto">
            <a:xfrm>
              <a:off x="5487773" y="1459291"/>
              <a:ext cx="1327942" cy="1960859"/>
            </a:xfrm>
            <a:custGeom>
              <a:gdLst>
                <a:gd name="T0" fmla="*/ 502 w 502"/>
                <a:gd name="T1" fmla="*/ 251 h 743"/>
                <a:gd name="T2" fmla="*/ 251 w 502"/>
                <a:gd name="T3" fmla="*/ 0 h 743"/>
                <a:gd name="T4" fmla="*/ 0 w 502"/>
                <a:gd name="T5" fmla="*/ 251 h 743"/>
                <a:gd name="T6" fmla="*/ 70 w 502"/>
                <a:gd name="T7" fmla="*/ 425 h 743"/>
                <a:gd name="T8" fmla="*/ 70 w 502"/>
                <a:gd name="T9" fmla="*/ 429 h 743"/>
                <a:gd name="T10" fmla="*/ 245 w 502"/>
                <a:gd name="T11" fmla="*/ 743 h 743"/>
                <a:gd name="T12" fmla="*/ 248 w 502"/>
                <a:gd name="T13" fmla="*/ 743 h 743"/>
                <a:gd name="T14" fmla="*/ 254 w 502"/>
                <a:gd name="T15" fmla="*/ 743 h 743"/>
                <a:gd name="T16" fmla="*/ 259 w 502"/>
                <a:gd name="T17" fmla="*/ 743 h 743"/>
                <a:gd name="T18" fmla="*/ 433 w 502"/>
                <a:gd name="T19" fmla="*/ 429 h 743"/>
                <a:gd name="T20" fmla="*/ 432 w 502"/>
                <a:gd name="T21" fmla="*/ 427 h 743"/>
                <a:gd name="T22" fmla="*/ 502 w 502"/>
                <a:gd name="T23" fmla="*/ 251 h 7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2" h="743">
                  <a:moveTo>
                    <a:pt x="502" y="251"/>
                  </a:moveTo>
                  <a:cubicBezTo>
                    <a:pt x="502" y="112"/>
                    <a:pt x="390" y="0"/>
                    <a:pt x="251" y="0"/>
                  </a:cubicBezTo>
                  <a:cubicBezTo>
                    <a:pt x="112" y="0"/>
                    <a:pt x="0" y="112"/>
                    <a:pt x="0" y="251"/>
                  </a:cubicBezTo>
                  <a:cubicBezTo>
                    <a:pt x="0" y="319"/>
                    <a:pt x="27" y="380"/>
                    <a:pt x="70" y="425"/>
                  </a:cubicBezTo>
                  <a:cubicBezTo>
                    <a:pt x="70" y="429"/>
                    <a:pt x="70" y="429"/>
                    <a:pt x="70" y="429"/>
                  </a:cubicBezTo>
                  <a:cubicBezTo>
                    <a:pt x="70" y="429"/>
                    <a:pt x="217" y="572"/>
                    <a:pt x="245" y="743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54" y="743"/>
                    <a:pt x="254" y="743"/>
                    <a:pt x="254" y="743"/>
                  </a:cubicBezTo>
                  <a:cubicBezTo>
                    <a:pt x="259" y="743"/>
                    <a:pt x="259" y="743"/>
                    <a:pt x="259" y="743"/>
                  </a:cubicBezTo>
                  <a:cubicBezTo>
                    <a:pt x="287" y="572"/>
                    <a:pt x="433" y="429"/>
                    <a:pt x="433" y="429"/>
                  </a:cubicBezTo>
                  <a:cubicBezTo>
                    <a:pt x="432" y="427"/>
                    <a:pt x="432" y="427"/>
                    <a:pt x="432" y="427"/>
                  </a:cubicBezTo>
                  <a:cubicBezTo>
                    <a:pt x="475" y="382"/>
                    <a:pt x="502" y="319"/>
                    <a:pt x="502" y="251"/>
                  </a:cubicBezTo>
                  <a:close/>
                </a:path>
              </a:pathLst>
            </a:custGeom>
            <a:gradFill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129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6"/>
            <p:cNvSpPr>
              <a:spLocks noChangeArrowheads="1"/>
            </p:cNvSpPr>
            <p:nvPr/>
          </p:nvSpPr>
          <p:spPr bwMode="auto">
            <a:xfrm rot="10800000">
              <a:off x="5602027" y="1574169"/>
              <a:ext cx="1112630" cy="1110672"/>
            </a:xfrm>
            <a:prstGeom prst="ellipse">
              <a:avLst/>
            </a:prstGeom>
            <a:solidFill>
              <a:srgbClr val="8C5F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043160" y="2183130"/>
            <a:ext cx="836295" cy="1235075"/>
            <a:chOff x="9832338" y="1459291"/>
            <a:chExt cx="1327942" cy="1960859"/>
          </a:xfrm>
        </p:grpSpPr>
        <p:sp>
          <p:nvSpPr>
            <p:cNvPr id="77" name="Freeform 5"/>
            <p:cNvSpPr/>
            <p:nvPr/>
          </p:nvSpPr>
          <p:spPr bwMode="auto">
            <a:xfrm>
              <a:off x="9832338" y="1459291"/>
              <a:ext cx="1327942" cy="1960859"/>
            </a:xfrm>
            <a:custGeom>
              <a:gdLst>
                <a:gd name="T0" fmla="*/ 502 w 502"/>
                <a:gd name="T1" fmla="*/ 251 h 743"/>
                <a:gd name="T2" fmla="*/ 251 w 502"/>
                <a:gd name="T3" fmla="*/ 0 h 743"/>
                <a:gd name="T4" fmla="*/ 0 w 502"/>
                <a:gd name="T5" fmla="*/ 251 h 743"/>
                <a:gd name="T6" fmla="*/ 70 w 502"/>
                <a:gd name="T7" fmla="*/ 425 h 743"/>
                <a:gd name="T8" fmla="*/ 70 w 502"/>
                <a:gd name="T9" fmla="*/ 429 h 743"/>
                <a:gd name="T10" fmla="*/ 245 w 502"/>
                <a:gd name="T11" fmla="*/ 743 h 743"/>
                <a:gd name="T12" fmla="*/ 248 w 502"/>
                <a:gd name="T13" fmla="*/ 743 h 743"/>
                <a:gd name="T14" fmla="*/ 254 w 502"/>
                <a:gd name="T15" fmla="*/ 743 h 743"/>
                <a:gd name="T16" fmla="*/ 259 w 502"/>
                <a:gd name="T17" fmla="*/ 743 h 743"/>
                <a:gd name="T18" fmla="*/ 433 w 502"/>
                <a:gd name="T19" fmla="*/ 429 h 743"/>
                <a:gd name="T20" fmla="*/ 432 w 502"/>
                <a:gd name="T21" fmla="*/ 427 h 743"/>
                <a:gd name="T22" fmla="*/ 502 w 502"/>
                <a:gd name="T23" fmla="*/ 251 h 7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2" h="743">
                  <a:moveTo>
                    <a:pt x="502" y="251"/>
                  </a:moveTo>
                  <a:cubicBezTo>
                    <a:pt x="502" y="112"/>
                    <a:pt x="390" y="0"/>
                    <a:pt x="251" y="0"/>
                  </a:cubicBezTo>
                  <a:cubicBezTo>
                    <a:pt x="112" y="0"/>
                    <a:pt x="0" y="112"/>
                    <a:pt x="0" y="251"/>
                  </a:cubicBezTo>
                  <a:cubicBezTo>
                    <a:pt x="0" y="319"/>
                    <a:pt x="27" y="380"/>
                    <a:pt x="70" y="425"/>
                  </a:cubicBezTo>
                  <a:cubicBezTo>
                    <a:pt x="70" y="429"/>
                    <a:pt x="70" y="429"/>
                    <a:pt x="70" y="429"/>
                  </a:cubicBezTo>
                  <a:cubicBezTo>
                    <a:pt x="70" y="429"/>
                    <a:pt x="217" y="572"/>
                    <a:pt x="245" y="743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54" y="743"/>
                    <a:pt x="254" y="743"/>
                    <a:pt x="254" y="743"/>
                  </a:cubicBezTo>
                  <a:cubicBezTo>
                    <a:pt x="259" y="743"/>
                    <a:pt x="259" y="743"/>
                    <a:pt x="259" y="743"/>
                  </a:cubicBezTo>
                  <a:cubicBezTo>
                    <a:pt x="287" y="572"/>
                    <a:pt x="433" y="429"/>
                    <a:pt x="433" y="429"/>
                  </a:cubicBezTo>
                  <a:cubicBezTo>
                    <a:pt x="432" y="427"/>
                    <a:pt x="432" y="427"/>
                    <a:pt x="432" y="427"/>
                  </a:cubicBezTo>
                  <a:cubicBezTo>
                    <a:pt x="475" y="382"/>
                    <a:pt x="502" y="319"/>
                    <a:pt x="502" y="251"/>
                  </a:cubicBezTo>
                  <a:close/>
                </a:path>
              </a:pathLst>
            </a:custGeom>
            <a:gradFill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129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6"/>
            <p:cNvSpPr>
              <a:spLocks noChangeArrowheads="1"/>
            </p:cNvSpPr>
            <p:nvPr/>
          </p:nvSpPr>
          <p:spPr bwMode="auto">
            <a:xfrm rot="10800000">
              <a:off x="9941048" y="1574169"/>
              <a:ext cx="1112630" cy="1110672"/>
            </a:xfrm>
            <a:prstGeom prst="ellipse">
              <a:avLst/>
            </a:prstGeom>
            <a:gradFill flip="none" rotWithShape="1">
              <a:gsLst>
                <a:gs pos="91000">
                  <a:schemeClr val="bg1">
                    <a:lumMod val="95000"/>
                  </a:schemeClr>
                </a:gs>
                <a:gs pos="26000">
                  <a:schemeClr val="bg2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81045" y="4326890"/>
            <a:ext cx="1109980" cy="1638935"/>
            <a:chOff x="3070134" y="3899545"/>
            <a:chExt cx="1761984" cy="2601772"/>
          </a:xfrm>
        </p:grpSpPr>
        <p:sp>
          <p:nvSpPr>
            <p:cNvPr id="71" name="Freeform 5"/>
            <p:cNvSpPr/>
            <p:nvPr/>
          </p:nvSpPr>
          <p:spPr bwMode="auto">
            <a:xfrm rot="10800000">
              <a:off x="3070134" y="3899545"/>
              <a:ext cx="1761984" cy="2601772"/>
            </a:xfrm>
            <a:custGeom>
              <a:gdLst>
                <a:gd name="T0" fmla="*/ 502 w 502"/>
                <a:gd name="T1" fmla="*/ 251 h 743"/>
                <a:gd name="T2" fmla="*/ 251 w 502"/>
                <a:gd name="T3" fmla="*/ 0 h 743"/>
                <a:gd name="T4" fmla="*/ 0 w 502"/>
                <a:gd name="T5" fmla="*/ 251 h 743"/>
                <a:gd name="T6" fmla="*/ 70 w 502"/>
                <a:gd name="T7" fmla="*/ 425 h 743"/>
                <a:gd name="T8" fmla="*/ 70 w 502"/>
                <a:gd name="T9" fmla="*/ 429 h 743"/>
                <a:gd name="T10" fmla="*/ 245 w 502"/>
                <a:gd name="T11" fmla="*/ 743 h 743"/>
                <a:gd name="T12" fmla="*/ 248 w 502"/>
                <a:gd name="T13" fmla="*/ 743 h 743"/>
                <a:gd name="T14" fmla="*/ 254 w 502"/>
                <a:gd name="T15" fmla="*/ 743 h 743"/>
                <a:gd name="T16" fmla="*/ 259 w 502"/>
                <a:gd name="T17" fmla="*/ 743 h 743"/>
                <a:gd name="T18" fmla="*/ 433 w 502"/>
                <a:gd name="T19" fmla="*/ 429 h 743"/>
                <a:gd name="T20" fmla="*/ 432 w 502"/>
                <a:gd name="T21" fmla="*/ 427 h 743"/>
                <a:gd name="T22" fmla="*/ 502 w 502"/>
                <a:gd name="T23" fmla="*/ 251 h 7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2" h="743">
                  <a:moveTo>
                    <a:pt x="502" y="251"/>
                  </a:moveTo>
                  <a:cubicBezTo>
                    <a:pt x="502" y="112"/>
                    <a:pt x="390" y="0"/>
                    <a:pt x="251" y="0"/>
                  </a:cubicBezTo>
                  <a:cubicBezTo>
                    <a:pt x="112" y="0"/>
                    <a:pt x="0" y="112"/>
                    <a:pt x="0" y="251"/>
                  </a:cubicBezTo>
                  <a:cubicBezTo>
                    <a:pt x="0" y="319"/>
                    <a:pt x="27" y="380"/>
                    <a:pt x="70" y="425"/>
                  </a:cubicBezTo>
                  <a:cubicBezTo>
                    <a:pt x="70" y="429"/>
                    <a:pt x="70" y="429"/>
                    <a:pt x="70" y="429"/>
                  </a:cubicBezTo>
                  <a:cubicBezTo>
                    <a:pt x="70" y="429"/>
                    <a:pt x="217" y="572"/>
                    <a:pt x="245" y="743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54" y="743"/>
                    <a:pt x="254" y="743"/>
                    <a:pt x="254" y="743"/>
                  </a:cubicBezTo>
                  <a:cubicBezTo>
                    <a:pt x="259" y="743"/>
                    <a:pt x="259" y="743"/>
                    <a:pt x="259" y="743"/>
                  </a:cubicBezTo>
                  <a:cubicBezTo>
                    <a:pt x="287" y="572"/>
                    <a:pt x="433" y="429"/>
                    <a:pt x="433" y="429"/>
                  </a:cubicBezTo>
                  <a:cubicBezTo>
                    <a:pt x="432" y="427"/>
                    <a:pt x="432" y="427"/>
                    <a:pt x="432" y="427"/>
                  </a:cubicBezTo>
                  <a:cubicBezTo>
                    <a:pt x="475" y="382"/>
                    <a:pt x="502" y="319"/>
                    <a:pt x="502" y="251"/>
                  </a:cubicBezTo>
                  <a:close/>
                </a:path>
              </a:pathLst>
            </a:custGeom>
            <a:gradFill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6"/>
            <p:cNvSpPr>
              <a:spLocks noChangeArrowheads="1"/>
            </p:cNvSpPr>
            <p:nvPr/>
          </p:nvSpPr>
          <p:spPr bwMode="auto">
            <a:xfrm rot="10800000">
              <a:off x="3233987" y="4927519"/>
              <a:ext cx="1429314" cy="1426799"/>
            </a:xfrm>
            <a:prstGeom prst="ellipse">
              <a:avLst/>
            </a:prstGeom>
            <a:gradFill flip="none" rotWithShape="1">
              <a:gsLst>
                <a:gs pos="96000">
                  <a:schemeClr val="bg1">
                    <a:lumMod val="95000"/>
                  </a:schemeClr>
                </a:gs>
                <a:gs pos="26000">
                  <a:schemeClr val="bg2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677785" y="4326890"/>
            <a:ext cx="1109980" cy="1638935"/>
            <a:chOff x="7457376" y="3899545"/>
            <a:chExt cx="1761984" cy="2601772"/>
          </a:xfrm>
        </p:grpSpPr>
        <p:sp>
          <p:nvSpPr>
            <p:cNvPr id="72" name="Freeform 5"/>
            <p:cNvSpPr/>
            <p:nvPr/>
          </p:nvSpPr>
          <p:spPr bwMode="auto">
            <a:xfrm rot="10800000">
              <a:off x="7457376" y="3899545"/>
              <a:ext cx="1761984" cy="2601772"/>
            </a:xfrm>
            <a:custGeom>
              <a:gdLst>
                <a:gd name="T0" fmla="*/ 502 w 502"/>
                <a:gd name="T1" fmla="*/ 251 h 743"/>
                <a:gd name="T2" fmla="*/ 251 w 502"/>
                <a:gd name="T3" fmla="*/ 0 h 743"/>
                <a:gd name="T4" fmla="*/ 0 w 502"/>
                <a:gd name="T5" fmla="*/ 251 h 743"/>
                <a:gd name="T6" fmla="*/ 70 w 502"/>
                <a:gd name="T7" fmla="*/ 425 h 743"/>
                <a:gd name="T8" fmla="*/ 70 w 502"/>
                <a:gd name="T9" fmla="*/ 429 h 743"/>
                <a:gd name="T10" fmla="*/ 245 w 502"/>
                <a:gd name="T11" fmla="*/ 743 h 743"/>
                <a:gd name="T12" fmla="*/ 248 w 502"/>
                <a:gd name="T13" fmla="*/ 743 h 743"/>
                <a:gd name="T14" fmla="*/ 254 w 502"/>
                <a:gd name="T15" fmla="*/ 743 h 743"/>
                <a:gd name="T16" fmla="*/ 259 w 502"/>
                <a:gd name="T17" fmla="*/ 743 h 743"/>
                <a:gd name="T18" fmla="*/ 433 w 502"/>
                <a:gd name="T19" fmla="*/ 429 h 743"/>
                <a:gd name="T20" fmla="*/ 432 w 502"/>
                <a:gd name="T21" fmla="*/ 427 h 743"/>
                <a:gd name="T22" fmla="*/ 502 w 502"/>
                <a:gd name="T23" fmla="*/ 251 h 7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2" h="743">
                  <a:moveTo>
                    <a:pt x="502" y="251"/>
                  </a:moveTo>
                  <a:cubicBezTo>
                    <a:pt x="502" y="112"/>
                    <a:pt x="390" y="0"/>
                    <a:pt x="251" y="0"/>
                  </a:cubicBezTo>
                  <a:cubicBezTo>
                    <a:pt x="112" y="0"/>
                    <a:pt x="0" y="112"/>
                    <a:pt x="0" y="251"/>
                  </a:cubicBezTo>
                  <a:cubicBezTo>
                    <a:pt x="0" y="319"/>
                    <a:pt x="27" y="380"/>
                    <a:pt x="70" y="425"/>
                  </a:cubicBezTo>
                  <a:cubicBezTo>
                    <a:pt x="70" y="429"/>
                    <a:pt x="70" y="429"/>
                    <a:pt x="70" y="429"/>
                  </a:cubicBezTo>
                  <a:cubicBezTo>
                    <a:pt x="70" y="429"/>
                    <a:pt x="217" y="572"/>
                    <a:pt x="245" y="743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54" y="743"/>
                    <a:pt x="254" y="743"/>
                    <a:pt x="254" y="743"/>
                  </a:cubicBezTo>
                  <a:cubicBezTo>
                    <a:pt x="259" y="743"/>
                    <a:pt x="259" y="743"/>
                    <a:pt x="259" y="743"/>
                  </a:cubicBezTo>
                  <a:cubicBezTo>
                    <a:pt x="287" y="572"/>
                    <a:pt x="433" y="429"/>
                    <a:pt x="433" y="429"/>
                  </a:cubicBezTo>
                  <a:cubicBezTo>
                    <a:pt x="432" y="427"/>
                    <a:pt x="432" y="427"/>
                    <a:pt x="432" y="427"/>
                  </a:cubicBezTo>
                  <a:cubicBezTo>
                    <a:pt x="475" y="382"/>
                    <a:pt x="502" y="319"/>
                    <a:pt x="502" y="251"/>
                  </a:cubicBezTo>
                  <a:close/>
                </a:path>
              </a:pathLst>
            </a:custGeom>
            <a:gradFill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6"/>
            <p:cNvSpPr>
              <a:spLocks noChangeArrowheads="1"/>
            </p:cNvSpPr>
            <p:nvPr/>
          </p:nvSpPr>
          <p:spPr bwMode="auto">
            <a:xfrm rot="10800000">
              <a:off x="7623711" y="4927519"/>
              <a:ext cx="1429314" cy="1426799"/>
            </a:xfrm>
            <a:prstGeom prst="ellipse">
              <a:avLst/>
            </a:prstGeom>
            <a:solidFill>
              <a:srgbClr val="8C5F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2" name="TextBox 40"/>
          <p:cNvSpPr txBox="1"/>
          <p:nvPr/>
        </p:nvSpPr>
        <p:spPr>
          <a:xfrm>
            <a:off x="3287395" y="2233295"/>
            <a:ext cx="11512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对于某个产品而言，就是从自然中来回到自然中去的全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过程。</a:t>
            </a:r>
            <a:endParaRPr lang="en-US" altLang="zh-CN" sz="14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TextBox 40"/>
          <p:cNvSpPr txBox="1"/>
          <p:nvPr/>
        </p:nvSpPr>
        <p:spPr>
          <a:xfrm>
            <a:off x="5541645" y="4384675"/>
            <a:ext cx="11512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对于某个产品而言，就是从自然中来回到自然中去的全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过程。</a:t>
            </a:r>
            <a:endParaRPr lang="en-US" altLang="zh-CN" sz="14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Box 40"/>
          <p:cNvSpPr txBox="1"/>
          <p:nvPr/>
        </p:nvSpPr>
        <p:spPr>
          <a:xfrm>
            <a:off x="7621270" y="2240915"/>
            <a:ext cx="11512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对于某个产品而言，就是从自然中来回到自然中去的全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过程。</a:t>
            </a:r>
            <a:endParaRPr lang="en-US" altLang="zh-CN" sz="14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668780" y="3597275"/>
            <a:ext cx="383540" cy="383540"/>
          </a:xfrm>
          <a:prstGeom prst="ellipse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1</a:t>
            </a:r>
            <a:endParaRPr lang="en-US" altLang="zh-CN" sz="3200" b="1"/>
          </a:p>
        </p:txBody>
      </p:sp>
      <p:sp>
        <p:nvSpPr>
          <p:cNvPr id="21" name="椭圆 20"/>
          <p:cNvSpPr/>
          <p:nvPr/>
        </p:nvSpPr>
        <p:spPr>
          <a:xfrm>
            <a:off x="3855085" y="3597275"/>
            <a:ext cx="383540" cy="383540"/>
          </a:xfrm>
          <a:prstGeom prst="ellipse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2</a:t>
            </a:r>
            <a:endParaRPr lang="en-US" altLang="zh-CN" sz="3200" b="1"/>
          </a:p>
        </p:txBody>
      </p:sp>
      <p:sp>
        <p:nvSpPr>
          <p:cNvPr id="22" name="椭圆 21"/>
          <p:cNvSpPr/>
          <p:nvPr/>
        </p:nvSpPr>
        <p:spPr>
          <a:xfrm>
            <a:off x="8230870" y="3597275"/>
            <a:ext cx="383540" cy="383540"/>
          </a:xfrm>
          <a:prstGeom prst="ellipse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4</a:t>
            </a:r>
            <a:endParaRPr lang="en-US" altLang="zh-CN" sz="3200" b="1"/>
          </a:p>
        </p:txBody>
      </p:sp>
      <p:sp>
        <p:nvSpPr>
          <p:cNvPr id="23" name="椭圆 22"/>
          <p:cNvSpPr/>
          <p:nvPr/>
        </p:nvSpPr>
        <p:spPr>
          <a:xfrm>
            <a:off x="6051550" y="3596640"/>
            <a:ext cx="383540" cy="383540"/>
          </a:xfrm>
          <a:prstGeom prst="ellipse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3</a:t>
            </a:r>
            <a:endParaRPr lang="en-US" altLang="zh-CN" sz="3200" b="1"/>
          </a:p>
        </p:txBody>
      </p:sp>
      <p:sp>
        <p:nvSpPr>
          <p:cNvPr id="24" name="椭圆 23"/>
          <p:cNvSpPr/>
          <p:nvPr/>
        </p:nvSpPr>
        <p:spPr>
          <a:xfrm>
            <a:off x="10410190" y="3596640"/>
            <a:ext cx="383540" cy="383540"/>
          </a:xfrm>
          <a:prstGeom prst="ellipse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5</a:t>
            </a:r>
            <a:endParaRPr lang="en-US" altLang="zh-CN" sz="3200" b="1"/>
          </a:p>
        </p:txBody>
      </p:sp>
    </p:spTree>
    <p:custDataLst>
      <p:tags r:id="rId3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  <p:bldP spid="2" grpId="0"/>
      <p:bldP spid="6" grpId="0" animBg="1"/>
      <p:bldP spid="21" grpId="0" animBg="1"/>
      <p:bldP spid="23" grpId="0" animBg="1"/>
      <p:bldP spid="22" grpId="0" animBg="1"/>
      <p:bldP spid="24" grpId="0" animBg="1"/>
      <p:bldP spid="92" grpId="0"/>
      <p:bldP spid="94" grpId="0"/>
      <p:bldP spid="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 descr="001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315595" y="306705"/>
            <a:ext cx="689610" cy="689610"/>
          </a:xfrm>
          <a:prstGeom prst="roundRect">
            <a:avLst/>
          </a:prstGeom>
          <a:solidFill>
            <a:srgbClr val="B88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23190" y="149225"/>
            <a:ext cx="689610" cy="689610"/>
          </a:xfrm>
          <a:prstGeom prst="round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311140" y="6581140"/>
            <a:ext cx="6880860" cy="163195"/>
          </a:xfrm>
          <a:prstGeom prst="rect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090243" y="263551"/>
            <a:ext cx="20116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spc="600" smtClean="0">
                <a:solidFill>
                  <a:srgbClr val="8C5F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发展过程</a:t>
            </a:r>
            <a:endParaRPr lang="zh-CN" altLang="en-US" sz="3000" spc="600" smtClean="0">
              <a:solidFill>
                <a:srgbClr val="8C5F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435350" y="1800225"/>
            <a:ext cx="4619625" cy="4333875"/>
            <a:chOff x="3119630" y="1356961"/>
            <a:chExt cx="4838892" cy="4539337"/>
          </a:xfrm>
        </p:grpSpPr>
        <p:grpSp>
          <p:nvGrpSpPr>
            <p:cNvPr id="3" name="组合 2"/>
            <p:cNvGrpSpPr/>
            <p:nvPr/>
          </p:nvGrpSpPr>
          <p:grpSpPr>
            <a:xfrm>
              <a:off x="3119630" y="1356961"/>
              <a:ext cx="4805804" cy="4539337"/>
              <a:chOff x="2958265" y="1092389"/>
              <a:chExt cx="5473138" cy="5169669"/>
            </a:xfrm>
          </p:grpSpPr>
          <p:sp>
            <p:nvSpPr>
              <p:cNvPr id="71" name="矩形 4"/>
              <p:cNvSpPr/>
              <p:nvPr/>
            </p:nvSpPr>
            <p:spPr>
              <a:xfrm rot="7281351">
                <a:off x="6104269" y="3931472"/>
                <a:ext cx="2660721" cy="1299143"/>
              </a:xfrm>
              <a:custGeom>
                <a:rect l="l" t="t" r="r" b="b"/>
                <a:pathLst>
                  <a:path w="6636810" h="3240537">
                    <a:moveTo>
                      <a:pt x="5995706" y="329447"/>
                    </a:moveTo>
                    <a:cubicBezTo>
                      <a:pt x="6708608" y="870225"/>
                      <a:pt x="6848141" y="1886532"/>
                      <a:pt x="6307363" y="2599433"/>
                    </a:cubicBezTo>
                    <a:cubicBezTo>
                      <a:pt x="5766586" y="3312335"/>
                      <a:pt x="4750279" y="3451868"/>
                      <a:pt x="4037377" y="2911090"/>
                    </a:cubicBezTo>
                    <a:cubicBezTo>
                      <a:pt x="3834697" y="2757346"/>
                      <a:pt x="3678362" y="2565165"/>
                      <a:pt x="3572521" y="2351592"/>
                    </a:cubicBezTo>
                    <a:cubicBezTo>
                      <a:pt x="3382613" y="2221161"/>
                      <a:pt x="3125137" y="2125355"/>
                      <a:pt x="2835026" y="2089472"/>
                    </a:cubicBezTo>
                    <a:cubicBezTo>
                      <a:pt x="2470925" y="2044438"/>
                      <a:pt x="2133683" y="2103468"/>
                      <a:pt x="1902855" y="2234479"/>
                    </a:cubicBezTo>
                    <a:cubicBezTo>
                      <a:pt x="1508230" y="2603881"/>
                      <a:pt x="893457" y="2645913"/>
                      <a:pt x="448097" y="2308081"/>
                    </a:cubicBezTo>
                    <a:cubicBezTo>
                      <a:pt x="-50183" y="1930106"/>
                      <a:pt x="-147709" y="1219762"/>
                      <a:pt x="230265" y="721482"/>
                    </a:cubicBezTo>
                    <a:cubicBezTo>
                      <a:pt x="608240" y="223202"/>
                      <a:pt x="1318584" y="125676"/>
                      <a:pt x="1816864" y="503651"/>
                    </a:cubicBezTo>
                    <a:cubicBezTo>
                      <a:pt x="1922519" y="583796"/>
                      <a:pt x="2010155" y="678885"/>
                      <a:pt x="2077971" y="784443"/>
                    </a:cubicBezTo>
                    <a:cubicBezTo>
                      <a:pt x="2289760" y="902821"/>
                      <a:pt x="2577725" y="972444"/>
                      <a:pt x="2893769" y="967396"/>
                    </a:cubicBezTo>
                    <a:cubicBezTo>
                      <a:pt x="3168575" y="963007"/>
                      <a:pt x="3420358" y="902868"/>
                      <a:pt x="3617906" y="804590"/>
                    </a:cubicBezTo>
                    <a:cubicBezTo>
                      <a:pt x="3649441" y="748230"/>
                      <a:pt x="3685719" y="693837"/>
                      <a:pt x="3725720" y="641104"/>
                    </a:cubicBezTo>
                    <a:cubicBezTo>
                      <a:pt x="4266498" y="-71797"/>
                      <a:pt x="5282805" y="-211331"/>
                      <a:pt x="5995706" y="329447"/>
                    </a:cubicBezTo>
                    <a:close/>
                  </a:path>
                </a:pathLst>
              </a:custGeom>
              <a:solidFill>
                <a:srgbClr val="BFBFB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矩形 4"/>
              <p:cNvSpPr/>
              <p:nvPr/>
            </p:nvSpPr>
            <p:spPr>
              <a:xfrm>
                <a:off x="4933392" y="1602319"/>
                <a:ext cx="2660721" cy="1299143"/>
              </a:xfrm>
              <a:custGeom>
                <a:rect l="l" t="t" r="r" b="b"/>
                <a:pathLst>
                  <a:path w="6636810" h="3240537">
                    <a:moveTo>
                      <a:pt x="5995706" y="329447"/>
                    </a:moveTo>
                    <a:cubicBezTo>
                      <a:pt x="6708608" y="870225"/>
                      <a:pt x="6848141" y="1886532"/>
                      <a:pt x="6307363" y="2599433"/>
                    </a:cubicBezTo>
                    <a:cubicBezTo>
                      <a:pt x="5766586" y="3312335"/>
                      <a:pt x="4750279" y="3451868"/>
                      <a:pt x="4037377" y="2911090"/>
                    </a:cubicBezTo>
                    <a:cubicBezTo>
                      <a:pt x="3834697" y="2757346"/>
                      <a:pt x="3678362" y="2565165"/>
                      <a:pt x="3572521" y="2351592"/>
                    </a:cubicBezTo>
                    <a:cubicBezTo>
                      <a:pt x="3382613" y="2221161"/>
                      <a:pt x="3125137" y="2125355"/>
                      <a:pt x="2835026" y="2089472"/>
                    </a:cubicBezTo>
                    <a:cubicBezTo>
                      <a:pt x="2470925" y="2044438"/>
                      <a:pt x="2133683" y="2103468"/>
                      <a:pt x="1902855" y="2234479"/>
                    </a:cubicBezTo>
                    <a:cubicBezTo>
                      <a:pt x="1508230" y="2603881"/>
                      <a:pt x="893457" y="2645913"/>
                      <a:pt x="448097" y="2308081"/>
                    </a:cubicBezTo>
                    <a:cubicBezTo>
                      <a:pt x="-50183" y="1930106"/>
                      <a:pt x="-147709" y="1219762"/>
                      <a:pt x="230265" y="721482"/>
                    </a:cubicBezTo>
                    <a:cubicBezTo>
                      <a:pt x="608240" y="223202"/>
                      <a:pt x="1318584" y="125676"/>
                      <a:pt x="1816864" y="503651"/>
                    </a:cubicBezTo>
                    <a:cubicBezTo>
                      <a:pt x="1922519" y="583796"/>
                      <a:pt x="2010155" y="678885"/>
                      <a:pt x="2077971" y="784443"/>
                    </a:cubicBezTo>
                    <a:cubicBezTo>
                      <a:pt x="2289760" y="902821"/>
                      <a:pt x="2577725" y="972444"/>
                      <a:pt x="2893769" y="967396"/>
                    </a:cubicBezTo>
                    <a:cubicBezTo>
                      <a:pt x="3168575" y="963007"/>
                      <a:pt x="3420358" y="902868"/>
                      <a:pt x="3617906" y="804590"/>
                    </a:cubicBezTo>
                    <a:cubicBezTo>
                      <a:pt x="3649441" y="748230"/>
                      <a:pt x="3685719" y="693837"/>
                      <a:pt x="3725720" y="641104"/>
                    </a:cubicBezTo>
                    <a:cubicBezTo>
                      <a:pt x="4266498" y="-71797"/>
                      <a:pt x="5282805" y="-211331"/>
                      <a:pt x="5995706" y="329447"/>
                    </a:cubicBezTo>
                    <a:close/>
                  </a:path>
                </a:pathLst>
              </a:custGeom>
              <a:solidFill>
                <a:srgbClr val="BFBFB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矩形 4"/>
              <p:cNvSpPr/>
              <p:nvPr/>
            </p:nvSpPr>
            <p:spPr>
              <a:xfrm rot="3184689">
                <a:off x="3601624" y="3986244"/>
                <a:ext cx="2660721" cy="1299143"/>
              </a:xfrm>
              <a:custGeom>
                <a:rect l="l" t="t" r="r" b="b"/>
                <a:pathLst>
                  <a:path w="6636810" h="3240537">
                    <a:moveTo>
                      <a:pt x="5995706" y="329447"/>
                    </a:moveTo>
                    <a:cubicBezTo>
                      <a:pt x="6708608" y="870225"/>
                      <a:pt x="6848141" y="1886532"/>
                      <a:pt x="6307363" y="2599433"/>
                    </a:cubicBezTo>
                    <a:cubicBezTo>
                      <a:pt x="5766586" y="3312335"/>
                      <a:pt x="4750279" y="3451868"/>
                      <a:pt x="4037377" y="2911090"/>
                    </a:cubicBezTo>
                    <a:cubicBezTo>
                      <a:pt x="3834697" y="2757346"/>
                      <a:pt x="3678362" y="2565165"/>
                      <a:pt x="3572521" y="2351592"/>
                    </a:cubicBezTo>
                    <a:cubicBezTo>
                      <a:pt x="3382613" y="2221161"/>
                      <a:pt x="3125137" y="2125355"/>
                      <a:pt x="2835026" y="2089472"/>
                    </a:cubicBezTo>
                    <a:cubicBezTo>
                      <a:pt x="2470925" y="2044438"/>
                      <a:pt x="2133683" y="2103468"/>
                      <a:pt x="1902855" y="2234479"/>
                    </a:cubicBezTo>
                    <a:cubicBezTo>
                      <a:pt x="1508230" y="2603881"/>
                      <a:pt x="893457" y="2645913"/>
                      <a:pt x="448097" y="2308081"/>
                    </a:cubicBezTo>
                    <a:cubicBezTo>
                      <a:pt x="-50183" y="1930106"/>
                      <a:pt x="-147709" y="1219762"/>
                      <a:pt x="230265" y="721482"/>
                    </a:cubicBezTo>
                    <a:cubicBezTo>
                      <a:pt x="608240" y="223202"/>
                      <a:pt x="1318584" y="125676"/>
                      <a:pt x="1816864" y="503651"/>
                    </a:cubicBezTo>
                    <a:cubicBezTo>
                      <a:pt x="1922519" y="583796"/>
                      <a:pt x="2010155" y="678885"/>
                      <a:pt x="2077971" y="784443"/>
                    </a:cubicBezTo>
                    <a:cubicBezTo>
                      <a:pt x="2289760" y="902821"/>
                      <a:pt x="2577725" y="972444"/>
                      <a:pt x="2893769" y="967396"/>
                    </a:cubicBezTo>
                    <a:cubicBezTo>
                      <a:pt x="3168575" y="963007"/>
                      <a:pt x="3420358" y="902868"/>
                      <a:pt x="3617906" y="804590"/>
                    </a:cubicBezTo>
                    <a:cubicBezTo>
                      <a:pt x="3649441" y="748230"/>
                      <a:pt x="3685719" y="693837"/>
                      <a:pt x="3725720" y="641104"/>
                    </a:cubicBezTo>
                    <a:cubicBezTo>
                      <a:pt x="4266498" y="-71797"/>
                      <a:pt x="5282805" y="-211331"/>
                      <a:pt x="5995706" y="329447"/>
                    </a:cubicBezTo>
                    <a:close/>
                  </a:path>
                </a:pathLst>
              </a:custGeom>
              <a:solidFill>
                <a:srgbClr val="BFBFB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 rot="1388479">
                <a:off x="4744657" y="4250699"/>
                <a:ext cx="3325160" cy="2011359"/>
                <a:chOff x="924825" y="1747918"/>
                <a:chExt cx="6392166" cy="3866563"/>
              </a:xfrm>
              <a:effectLst>
                <a:glow rad="127000">
                  <a:schemeClr val="bg2"/>
                </a:glow>
              </a:effectLst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924825" y="3094201"/>
                  <a:ext cx="2520280" cy="2520280"/>
                </a:xfrm>
                <a:prstGeom prst="ellipse">
                  <a:avLst/>
                </a:prstGeom>
                <a:solidFill>
                  <a:srgbClr val="8C5F5A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4250464" y="2193802"/>
                  <a:ext cx="3066527" cy="3241849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/>
                    </a:gs>
                    <a:gs pos="82000">
                      <a:sysClr val="window" lastClr="FFFFFF">
                        <a:lumMod val="75000"/>
                        <a:shade val="100000"/>
                        <a:satMod val="115000"/>
                        <a:alpha val="0"/>
                      </a:sysClr>
                    </a:gs>
                  </a:gsLst>
                  <a:path path="circle">
                    <a:fillToRect l="50000" t="50000" r="50000" b="50000"/>
                  </a:path>
                </a:gra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矩形 4"/>
                <p:cNvSpPr/>
                <p:nvPr/>
              </p:nvSpPr>
              <p:spPr>
                <a:xfrm rot="20235756">
                  <a:off x="1272818" y="2348763"/>
                  <a:ext cx="5382061" cy="2627885"/>
                </a:xfrm>
                <a:custGeom>
                  <a:rect l="l" t="t" r="r" b="b"/>
                  <a:pathLst>
                    <a:path w="6636810" h="3240537">
                      <a:moveTo>
                        <a:pt x="5995706" y="329447"/>
                      </a:moveTo>
                      <a:cubicBezTo>
                        <a:pt x="6708608" y="870225"/>
                        <a:pt x="6848141" y="1886532"/>
                        <a:pt x="6307363" y="2599433"/>
                      </a:cubicBezTo>
                      <a:cubicBezTo>
                        <a:pt x="5766586" y="3312335"/>
                        <a:pt x="4750279" y="3451868"/>
                        <a:pt x="4037377" y="2911090"/>
                      </a:cubicBezTo>
                      <a:cubicBezTo>
                        <a:pt x="3834697" y="2757346"/>
                        <a:pt x="3678362" y="2565165"/>
                        <a:pt x="3572521" y="2351592"/>
                      </a:cubicBezTo>
                      <a:cubicBezTo>
                        <a:pt x="3382613" y="2221161"/>
                        <a:pt x="3125137" y="2125355"/>
                        <a:pt x="2835026" y="2089472"/>
                      </a:cubicBezTo>
                      <a:cubicBezTo>
                        <a:pt x="2470925" y="2044438"/>
                        <a:pt x="2133683" y="2103468"/>
                        <a:pt x="1902855" y="2234479"/>
                      </a:cubicBezTo>
                      <a:cubicBezTo>
                        <a:pt x="1508230" y="2603881"/>
                        <a:pt x="893457" y="2645913"/>
                        <a:pt x="448097" y="2308081"/>
                      </a:cubicBezTo>
                      <a:cubicBezTo>
                        <a:pt x="-50183" y="1930106"/>
                        <a:pt x="-147709" y="1219762"/>
                        <a:pt x="230265" y="721482"/>
                      </a:cubicBezTo>
                      <a:cubicBezTo>
                        <a:pt x="608240" y="223202"/>
                        <a:pt x="1318584" y="125676"/>
                        <a:pt x="1816864" y="503651"/>
                      </a:cubicBezTo>
                      <a:cubicBezTo>
                        <a:pt x="1922519" y="583796"/>
                        <a:pt x="2010155" y="678885"/>
                        <a:pt x="2077971" y="784443"/>
                      </a:cubicBezTo>
                      <a:cubicBezTo>
                        <a:pt x="2289760" y="902821"/>
                        <a:pt x="2577725" y="972444"/>
                        <a:pt x="2893769" y="967396"/>
                      </a:cubicBezTo>
                      <a:cubicBezTo>
                        <a:pt x="3168575" y="963007"/>
                        <a:pt x="3420358" y="902868"/>
                        <a:pt x="3617906" y="804590"/>
                      </a:cubicBezTo>
                      <a:cubicBezTo>
                        <a:pt x="3649441" y="748230"/>
                        <a:pt x="3685719" y="693837"/>
                        <a:pt x="3725720" y="641104"/>
                      </a:cubicBezTo>
                      <a:cubicBezTo>
                        <a:pt x="4266498" y="-71797"/>
                        <a:pt x="5282805" y="-211331"/>
                        <a:pt x="5995706" y="329447"/>
                      </a:cubicBezTo>
                      <a:close/>
                    </a:path>
                  </a:pathLst>
                </a:custGeom>
                <a:solidFill>
                  <a:srgbClr val="8C5F5A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" name="椭圆 4"/>
                <p:cNvSpPr/>
                <p:nvPr/>
              </p:nvSpPr>
              <p:spPr>
                <a:xfrm>
                  <a:off x="1103655" y="3273031"/>
                  <a:ext cx="2162620" cy="21626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3850075" y="1747918"/>
                  <a:ext cx="2716506" cy="271650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4127018" y="2012891"/>
                  <a:ext cx="2162620" cy="21626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 rot="8549104">
                <a:off x="2958265" y="2127473"/>
                <a:ext cx="3325160" cy="2011359"/>
                <a:chOff x="924825" y="1747918"/>
                <a:chExt cx="6392166" cy="3866563"/>
              </a:xfrm>
              <a:effectLst>
                <a:glow rad="127000">
                  <a:schemeClr val="bg2"/>
                </a:glow>
              </a:effectLst>
            </p:grpSpPr>
            <p:sp>
              <p:nvSpPr>
                <p:cNvPr id="41" name="椭圆 40"/>
                <p:cNvSpPr/>
                <p:nvPr/>
              </p:nvSpPr>
              <p:spPr>
                <a:xfrm>
                  <a:off x="924825" y="3094201"/>
                  <a:ext cx="2520280" cy="2520280"/>
                </a:xfrm>
                <a:prstGeom prst="ellipse">
                  <a:avLst/>
                </a:prstGeom>
                <a:solidFill>
                  <a:srgbClr val="8C5F5A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4250464" y="2193802"/>
                  <a:ext cx="3066527" cy="3241849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/>
                    </a:gs>
                    <a:gs pos="82000">
                      <a:sysClr val="window" lastClr="FFFFFF">
                        <a:lumMod val="75000"/>
                        <a:shade val="100000"/>
                        <a:satMod val="115000"/>
                        <a:alpha val="0"/>
                      </a:sysClr>
                    </a:gs>
                  </a:gsLst>
                  <a:path path="circle">
                    <a:fillToRect l="50000" t="50000" r="50000" b="50000"/>
                  </a:path>
                </a:gra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矩形 4"/>
                <p:cNvSpPr/>
                <p:nvPr/>
              </p:nvSpPr>
              <p:spPr>
                <a:xfrm rot="20235756">
                  <a:off x="1290144" y="2362064"/>
                  <a:ext cx="5382061" cy="2627885"/>
                </a:xfrm>
                <a:custGeom>
                  <a:rect l="l" t="t" r="r" b="b"/>
                  <a:pathLst>
                    <a:path w="6636810" h="3240537">
                      <a:moveTo>
                        <a:pt x="5995706" y="329447"/>
                      </a:moveTo>
                      <a:cubicBezTo>
                        <a:pt x="6708608" y="870225"/>
                        <a:pt x="6848141" y="1886532"/>
                        <a:pt x="6307363" y="2599433"/>
                      </a:cubicBezTo>
                      <a:cubicBezTo>
                        <a:pt x="5766586" y="3312335"/>
                        <a:pt x="4750279" y="3451868"/>
                        <a:pt x="4037377" y="2911090"/>
                      </a:cubicBezTo>
                      <a:cubicBezTo>
                        <a:pt x="3834697" y="2757346"/>
                        <a:pt x="3678362" y="2565165"/>
                        <a:pt x="3572521" y="2351592"/>
                      </a:cubicBezTo>
                      <a:cubicBezTo>
                        <a:pt x="3382613" y="2221161"/>
                        <a:pt x="3125137" y="2125355"/>
                        <a:pt x="2835026" y="2089472"/>
                      </a:cubicBezTo>
                      <a:cubicBezTo>
                        <a:pt x="2470925" y="2044438"/>
                        <a:pt x="2133683" y="2103468"/>
                        <a:pt x="1902855" y="2234479"/>
                      </a:cubicBezTo>
                      <a:cubicBezTo>
                        <a:pt x="1508230" y="2603881"/>
                        <a:pt x="893457" y="2645913"/>
                        <a:pt x="448097" y="2308081"/>
                      </a:cubicBezTo>
                      <a:cubicBezTo>
                        <a:pt x="-50183" y="1930106"/>
                        <a:pt x="-147709" y="1219762"/>
                        <a:pt x="230265" y="721482"/>
                      </a:cubicBezTo>
                      <a:cubicBezTo>
                        <a:pt x="608240" y="223202"/>
                        <a:pt x="1318584" y="125676"/>
                        <a:pt x="1816864" y="503651"/>
                      </a:cubicBezTo>
                      <a:cubicBezTo>
                        <a:pt x="1922519" y="583796"/>
                        <a:pt x="2010155" y="678885"/>
                        <a:pt x="2077971" y="784443"/>
                      </a:cubicBezTo>
                      <a:cubicBezTo>
                        <a:pt x="2289760" y="902821"/>
                        <a:pt x="2577725" y="972444"/>
                        <a:pt x="2893769" y="967396"/>
                      </a:cubicBezTo>
                      <a:cubicBezTo>
                        <a:pt x="3168575" y="963007"/>
                        <a:pt x="3420358" y="902868"/>
                        <a:pt x="3617906" y="804590"/>
                      </a:cubicBezTo>
                      <a:cubicBezTo>
                        <a:pt x="3649441" y="748230"/>
                        <a:pt x="3685719" y="693837"/>
                        <a:pt x="3725720" y="641104"/>
                      </a:cubicBezTo>
                      <a:cubicBezTo>
                        <a:pt x="4266498" y="-71797"/>
                        <a:pt x="5282805" y="-211331"/>
                        <a:pt x="5995706" y="329447"/>
                      </a:cubicBezTo>
                      <a:close/>
                    </a:path>
                  </a:pathLst>
                </a:custGeom>
                <a:solidFill>
                  <a:srgbClr val="8C5F5A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1103655" y="3273031"/>
                  <a:ext cx="2162620" cy="21626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3850075" y="1747918"/>
                  <a:ext cx="2716506" cy="271650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4127018" y="2012891"/>
                  <a:ext cx="2162620" cy="21626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 rot="15384708">
                <a:off x="5763144" y="1749289"/>
                <a:ext cx="3325160" cy="2011359"/>
                <a:chOff x="924825" y="1747918"/>
                <a:chExt cx="6392166" cy="3866563"/>
              </a:xfrm>
              <a:effectLst>
                <a:glow rad="127000">
                  <a:schemeClr val="bg2"/>
                </a:glow>
              </a:effectLst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924825" y="3094201"/>
                  <a:ext cx="2520280" cy="2520280"/>
                </a:xfrm>
                <a:prstGeom prst="ellipse">
                  <a:avLst/>
                </a:prstGeom>
                <a:solidFill>
                  <a:srgbClr val="8C5F5A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4250464" y="2193802"/>
                  <a:ext cx="3066527" cy="3241849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/>
                    </a:gs>
                    <a:gs pos="82000">
                      <a:sysClr val="window" lastClr="FFFFFF">
                        <a:lumMod val="75000"/>
                        <a:shade val="100000"/>
                        <a:satMod val="115000"/>
                        <a:alpha val="0"/>
                      </a:sysClr>
                    </a:gs>
                  </a:gsLst>
                  <a:path path="circle">
                    <a:fillToRect l="50000" t="50000" r="50000" b="50000"/>
                  </a:path>
                </a:gra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矩形 4"/>
                <p:cNvSpPr/>
                <p:nvPr/>
              </p:nvSpPr>
              <p:spPr>
                <a:xfrm rot="20235756">
                  <a:off x="1272818" y="2348763"/>
                  <a:ext cx="5382061" cy="2627885"/>
                </a:xfrm>
                <a:custGeom>
                  <a:rect l="l" t="t" r="r" b="b"/>
                  <a:pathLst>
                    <a:path w="6636810" h="3240537">
                      <a:moveTo>
                        <a:pt x="5995706" y="329447"/>
                      </a:moveTo>
                      <a:cubicBezTo>
                        <a:pt x="6708608" y="870225"/>
                        <a:pt x="6848141" y="1886532"/>
                        <a:pt x="6307363" y="2599433"/>
                      </a:cubicBezTo>
                      <a:cubicBezTo>
                        <a:pt x="5766586" y="3312335"/>
                        <a:pt x="4750279" y="3451868"/>
                        <a:pt x="4037377" y="2911090"/>
                      </a:cubicBezTo>
                      <a:cubicBezTo>
                        <a:pt x="3834697" y="2757346"/>
                        <a:pt x="3678362" y="2565165"/>
                        <a:pt x="3572521" y="2351592"/>
                      </a:cubicBezTo>
                      <a:cubicBezTo>
                        <a:pt x="3382613" y="2221161"/>
                        <a:pt x="3125137" y="2125355"/>
                        <a:pt x="2835026" y="2089472"/>
                      </a:cubicBezTo>
                      <a:cubicBezTo>
                        <a:pt x="2470925" y="2044438"/>
                        <a:pt x="2133683" y="2103468"/>
                        <a:pt x="1902855" y="2234479"/>
                      </a:cubicBezTo>
                      <a:cubicBezTo>
                        <a:pt x="1508230" y="2603881"/>
                        <a:pt x="893457" y="2645913"/>
                        <a:pt x="448097" y="2308081"/>
                      </a:cubicBezTo>
                      <a:cubicBezTo>
                        <a:pt x="-50183" y="1930106"/>
                        <a:pt x="-147709" y="1219762"/>
                        <a:pt x="230265" y="721482"/>
                      </a:cubicBezTo>
                      <a:cubicBezTo>
                        <a:pt x="608240" y="223202"/>
                        <a:pt x="1318584" y="125676"/>
                        <a:pt x="1816864" y="503651"/>
                      </a:cubicBezTo>
                      <a:cubicBezTo>
                        <a:pt x="1922519" y="583796"/>
                        <a:pt x="2010155" y="678885"/>
                        <a:pt x="2077971" y="784443"/>
                      </a:cubicBezTo>
                      <a:cubicBezTo>
                        <a:pt x="2289760" y="902821"/>
                        <a:pt x="2577725" y="972444"/>
                        <a:pt x="2893769" y="967396"/>
                      </a:cubicBezTo>
                      <a:cubicBezTo>
                        <a:pt x="3168575" y="963007"/>
                        <a:pt x="3420358" y="902868"/>
                        <a:pt x="3617906" y="804590"/>
                      </a:cubicBezTo>
                      <a:cubicBezTo>
                        <a:pt x="3649441" y="748230"/>
                        <a:pt x="3685719" y="693837"/>
                        <a:pt x="3725720" y="641104"/>
                      </a:cubicBezTo>
                      <a:cubicBezTo>
                        <a:pt x="4266498" y="-71797"/>
                        <a:pt x="5282805" y="-211331"/>
                        <a:pt x="5995706" y="329447"/>
                      </a:cubicBezTo>
                      <a:close/>
                    </a:path>
                  </a:pathLst>
                </a:custGeom>
                <a:solidFill>
                  <a:srgbClr val="8C5F5A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1098181" y="3295678"/>
                  <a:ext cx="2162620" cy="21626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3850075" y="1747918"/>
                  <a:ext cx="2716506" cy="271650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4127018" y="2012891"/>
                  <a:ext cx="2162620" cy="21626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4657459" y="2192331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r>
                <a:rPr lang="en-US" altLang="zh-CN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6269213" y="2158258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r>
                <a:rPr lang="en-US" altLang="zh-CN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7140500" y="3454383"/>
              <a:ext cx="818022" cy="386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r>
                <a:rPr lang="en-US" altLang="zh-CN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3930453" y="3475038"/>
              <a:ext cx="818022" cy="386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r>
                <a:rPr lang="en-US" altLang="zh-CN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4793086" y="4810594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r>
                <a:rPr lang="en-US" altLang="zh-CN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6279887" y="4777228"/>
              <a:ext cx="818022" cy="386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r>
                <a:rPr lang="en-US" altLang="zh-CN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1119505" y="2172335"/>
            <a:ext cx="33775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过于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依赖素材或过于反感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忽略了设计以外的技巧，如换位思考。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1119505" y="3673475"/>
            <a:ext cx="30143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过于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依赖素材或过于反感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忽略了设计以外的技巧，如换位思考。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7740015" y="2134235"/>
            <a:ext cx="33000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过于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依赖素材或过于反感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忽略了设计以外的技巧，如换位思考。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8180705" y="3731895"/>
            <a:ext cx="29013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过于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依赖素材或过于反感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忽略了设计以外的技巧，如换位思考。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7907020" y="5165090"/>
            <a:ext cx="3175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过于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依赖素材或过于反感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忽略了设计以外的技巧，如换位思考。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236980" y="5174615"/>
            <a:ext cx="33299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过于</a:t>
            </a:r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依赖素材或过于反感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忽略了设计以外的技巧，如换位思考。</a:t>
            </a:r>
            <a:endParaRPr lang="en-US" altLang="zh-CN" sz="140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514975" y="3451225"/>
            <a:ext cx="1157605" cy="1157605"/>
          </a:xfrm>
          <a:prstGeom prst="ellipse">
            <a:avLst/>
          </a:prstGeom>
          <a:solidFill>
            <a:srgbClr val="8C5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5735955" y="3587115"/>
            <a:ext cx="7162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>
                <a:solidFill>
                  <a:schemeClr val="bg1"/>
                </a:solidFill>
              </a:rPr>
              <a:t>Q</a:t>
            </a:r>
            <a:endParaRPr lang="en-US" altLang="zh-CN" sz="5400" b="1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  <p:bldP spid="2" grpId="0"/>
      <p:bldP spid="29" grpId="0" animBg="1"/>
      <p:bldP spid="30" grpId="0"/>
      <p:bldP spid="78" grpId="0"/>
      <p:bldP spid="84" grpId="0"/>
      <p:bldP spid="80" grpId="0"/>
      <p:bldP spid="83" grpId="0"/>
      <p:bldP spid="81" grpId="0"/>
      <p:bldP spid="82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0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0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0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0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3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4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5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6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7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8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9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1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2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3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4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5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6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7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8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9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4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7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9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9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9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172</Paragraphs>
  <Slides>20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1">
      <vt:lpstr>Arial</vt:lpstr>
      <vt:lpstr>微软雅黑</vt:lpstr>
      <vt:lpstr>Wingdings</vt:lpstr>
      <vt:lpstr>Calibri Light</vt:lpstr>
      <vt:lpstr>Calibri</vt:lpstr>
      <vt:lpstr>联盟起艺卢帅正锐黑体</vt:lpstr>
      <vt:lpstr>黑体</vt:lpstr>
      <vt:lpstr>微软雅黑 Light</vt:lpstr>
      <vt:lpstr>Meiryo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Years later</cp:lastModifiedBy>
  <cp:revision>151</cp:revision>
  <dcterms:created xsi:type="dcterms:W3CDTF">2019-06-19T02:08:00Z</dcterms:created>
  <dcterms:modified xsi:type="dcterms:W3CDTF">2023-05-08T04:37:47Z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AF0F752C1AED4629AD9B8F12C95B3E6F</vt:lpwstr>
  </property>
  <property fmtid="{D5CDD505-2E9C-101B-9397-08002B2CF9AE}" pid="3" name="KSOProductBuildVer">
    <vt:lpwstr>2052-11.1.0.10723</vt:lpwstr>
  </property>
</Properties>
</file>