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56" r:id="rId1"/>
    <p:sldMasterId id="2147483813" r:id="rId2"/>
    <p:sldMasterId id="2147483825" r:id="rId3"/>
    <p:sldMasterId id="2147483826" r:id="rId4"/>
    <p:sldMasterId id="2147483882" r:id="rId5"/>
  </p:sldMasterIdLst>
  <p:notesMasterIdLst>
    <p:notesMasterId r:id="rId6"/>
  </p:notesMasterIdLst>
  <p:sldIdLst>
    <p:sldId id="262" r:id="rId7"/>
    <p:sldId id="266" r:id="rId8"/>
    <p:sldId id="284" r:id="rId9"/>
    <p:sldId id="277" r:id="rId10"/>
    <p:sldId id="276" r:id="rId11"/>
    <p:sldId id="283" r:id="rId12"/>
    <p:sldId id="270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300" r:id="rId25"/>
    <p:sldId id="304" r:id="rId26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400" b="0" i="0" u="none" baseline="0">
        <a:solidFill>
          <a:schemeClr val="bg1"/>
        </a:solidFill>
        <a:latin typeface="Times New Roman" pitchFamily="18" charset="0"/>
        <a:ea typeface="Gulim" pitchFamily="34" charset="-127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400" b="0" i="0" u="none" baseline="0">
        <a:solidFill>
          <a:schemeClr val="bg1"/>
        </a:solidFill>
        <a:latin typeface="Times New Roman" pitchFamily="18" charset="0"/>
        <a:ea typeface="Gulim" pitchFamily="34" charset="-127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400" b="0" i="0" u="none" baseline="0">
        <a:solidFill>
          <a:schemeClr val="bg1"/>
        </a:solidFill>
        <a:latin typeface="Times New Roman" pitchFamily="18" charset="0"/>
        <a:ea typeface="Gulim" pitchFamily="34" charset="-127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400" b="0" i="0" u="none" baseline="0">
        <a:solidFill>
          <a:schemeClr val="bg1"/>
        </a:solidFill>
        <a:latin typeface="Times New Roman" pitchFamily="18" charset="0"/>
        <a:ea typeface="Gulim" pitchFamily="34" charset="-127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sz="1400" b="0" i="0" u="none" baseline="0">
        <a:solidFill>
          <a:schemeClr val="bg1"/>
        </a:solidFill>
        <a:latin typeface="Times New Roman" pitchFamily="18" charset="0"/>
        <a:ea typeface="Gulim" pitchFamily="34" charset="-127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7.xml" /><Relationship Id="rId14" Type="http://schemas.openxmlformats.org/officeDocument/2006/relationships/slide" Target="slides/slide8.xml" /><Relationship Id="rId15" Type="http://schemas.openxmlformats.org/officeDocument/2006/relationships/slide" Target="slides/slide9.xml" /><Relationship Id="rId16" Type="http://schemas.openxmlformats.org/officeDocument/2006/relationships/slide" Target="slides/slide10.xml" /><Relationship Id="rId17" Type="http://schemas.openxmlformats.org/officeDocument/2006/relationships/slide" Target="slides/slide11.xml" /><Relationship Id="rId18" Type="http://schemas.openxmlformats.org/officeDocument/2006/relationships/slide" Target="slides/slide12.xml" /><Relationship Id="rId19" Type="http://schemas.openxmlformats.org/officeDocument/2006/relationships/slide" Target="slides/slide13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4.xml" /><Relationship Id="rId21" Type="http://schemas.openxmlformats.org/officeDocument/2006/relationships/slide" Target="slides/slide15.xml" /><Relationship Id="rId22" Type="http://schemas.openxmlformats.org/officeDocument/2006/relationships/slide" Target="slides/slide16.xml" /><Relationship Id="rId23" Type="http://schemas.openxmlformats.org/officeDocument/2006/relationships/slide" Target="slides/slide17.xml" /><Relationship Id="rId24" Type="http://schemas.openxmlformats.org/officeDocument/2006/relationships/slide" Target="slides/slide18.xml" /><Relationship Id="rId25" Type="http://schemas.openxmlformats.org/officeDocument/2006/relationships/slide" Target="slides/slide19.xml" /><Relationship Id="rId26" Type="http://schemas.openxmlformats.org/officeDocument/2006/relationships/slide" Target="slides/slide20.xml" /><Relationship Id="rId27" Type="http://schemas.openxmlformats.org/officeDocument/2006/relationships/tags" Target="tags/tag61.xml" /><Relationship Id="rId28" Type="http://schemas.openxmlformats.org/officeDocument/2006/relationships/presProps" Target="presProps.xml" /><Relationship Id="rId29" Type="http://schemas.openxmlformats.org/officeDocument/2006/relationships/viewProps" Target="viewProps.xml" /><Relationship Id="rId3" Type="http://schemas.openxmlformats.org/officeDocument/2006/relationships/slideMaster" Target="slideMasters/slideMaster3.xml" /><Relationship Id="rId30" Type="http://schemas.openxmlformats.org/officeDocument/2006/relationships/theme" Target="theme/theme1.xml" /><Relationship Id="rId31" Type="http://schemas.openxmlformats.org/officeDocument/2006/relationships/tableStyles" Target="tableStyles.xml" /><Relationship Id="rId4" Type="http://schemas.openxmlformats.org/officeDocument/2006/relationships/slideMaster" Target="slideMasters/slideMaster4.xml" /><Relationship Id="rId5" Type="http://schemas.openxmlformats.org/officeDocument/2006/relationships/slideMaster" Target="slideMasters/slideMaster5.xml" /><Relationship Id="rId6" Type="http://schemas.openxmlformats.org/officeDocument/2006/relationships/notesMaster" Target="notesMasters/notes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6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5122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4" name="Rectangle 4" title=""/>
          <p:cNvSpPr>
            <a:spLocks noGrp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  <a:miter lim="800000"/>
          </a:ln>
        </p:spPr>
      </p:sp>
      <p:sp>
        <p:nvSpPr>
          <p:cNvPr id="5125" name="Rectangle 5" title=""/>
          <p:cNvSpPr>
            <a:spLocks noGrp="1"/>
          </p:cNvSpPr>
          <p:nvPr>
            <p:ph type="body" sz="quarter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5pPr>
          </a:lstStyle>
          <a:p>
            <a:pPr marL="0" lvl="0" indent="0"/>
            <a:r>
              <a:t>单击此处编辑母版文本样式</a:t>
            </a:r>
          </a:p>
          <a:p>
            <a:pPr marL="457200" lvl="1" indent="0"/>
            <a:r>
              <a:t>第二级</a:t>
            </a:r>
          </a:p>
          <a:p>
            <a:pPr marL="914400" lvl="2" indent="0"/>
            <a:r>
              <a:t>第三级</a:t>
            </a:r>
          </a:p>
          <a:p>
            <a:pPr marL="1371600" lvl="3" indent="0"/>
            <a:r>
              <a:t>第四级</a:t>
            </a:r>
          </a:p>
          <a:p>
            <a:pPr marL="1828800" lvl="4" indent="0"/>
            <a:r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chemeClr val="tx1"/>
                </a:solidFill>
                <a:effectLst/>
                <a:latin typeface="Arial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4FE66B8-B60A-47BA-B316-BE054AF39BB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宋体" panose="02010600030101010101" pitchFamily="2" charset="-122"/>
                <a:cs typeface="+mn-cs"/>
              </a:rPr>
              <a:t/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9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0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5601" name="幻灯片图像占位符 1" title="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prstClr val="black"/>
            </a:solidFill>
            <a:miter lim="800000"/>
          </a:ln>
        </p:spPr>
      </p:sp>
      <p:sp>
        <p:nvSpPr>
          <p:cNvPr id="25602" name="备注占位符 2" title="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200">
                <a:solidFill>
                  <a:schemeClr val="tx1"/>
                </a:solidFill>
                <a:latin typeface="Arial" pitchFamily="34" charset="0"/>
              </a:defRPr>
            </a:lvl5pPr>
          </a:lstStyle>
          <a:p>
            <a:pPr lvl="0">
              <a:spcBef>
                <a:spcPct val="0"/>
              </a:spcBef>
            </a:pPr>
            <a:r>
              <a:rPr lang="zh-CN" altLang="en-US">
                <a:ea typeface="等线"/>
              </a:rPr>
              <a:t>模板来自于 </a:t>
            </a:r>
            <a:r>
              <a:rPr lang="en-US" altLang="zh-CN"/>
              <a:t>https://www.ppthui.com    【PPT</a:t>
            </a:r>
            <a:r>
              <a:rPr lang="zh-CN" altLang="en-US">
                <a:ea typeface="等线"/>
              </a:rPr>
              <a:t>汇</a:t>
            </a:r>
            <a:r>
              <a:rPr lang="en-US" altLang="zh-CN"/>
              <a:t>】</a:t>
            </a:r>
            <a:endParaRPr lang="zh-CN" altLang="en-US">
              <a:ea typeface="等线" charset="0"/>
            </a:endParaRPr>
          </a:p>
        </p:txBody>
      </p:sp>
      <p:sp>
        <p:nvSpPr>
          <p:cNvPr id="25603" name="灯片编号占位符 3" title="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b" anchorCtr="0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</a:lstStyle>
          <a:p>
            <a:pPr lvl="0" algn="r" eaLnBrk="1" hangingPunct="1"/>
            <a:fld id="{38CD0E2D-59A1-4518-8B39-2EFBB31EB474}" type="slidenum">
              <a:rPr lang="zh-CN" altLang="en-US" sz="12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</a:rPr>
              <a:t>19</a:t>
            </a:fld>
            <a:endParaRPr lang="zh-CN" altLang="en-US" sz="1200">
              <a:solidFill>
                <a:srgbClr val="000000"/>
              </a:solidFill>
              <a:latin typeface="Calibri"/>
              <a:ea typeface="宋体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charset="0"/>
                <a:ea typeface="宋体" panose="02010600030101010101" pitchFamily="2" charset="-122"/>
              </a:rPr>
              <a:t>20</a:t>
            </a:fld>
            <a:endParaRPr lang="zh-CN" altLang="en-US" sz="1200">
              <a:solidFill>
                <a:srgbClr val="000000"/>
              </a:solidFill>
              <a:latin typeface="Calibri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2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3.xml" /></Relationships>
</file>

<file path=ppt/slideLayouts/_rels/slideLayout3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3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4.xml" /></Relationships>
</file>

<file path=ppt/slideLayouts/_rels/slideLayout4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5.xml" /></Relationships>
</file>

<file path=ppt/slideLayouts/_rels/slideLayout4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5.xml" /></Relationships>
</file>

<file path=ppt/slideLayouts/_rels/slideLayout4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5.xml" /></Relationships>
</file>

<file path=ppt/slideLayouts/_rels/slideLayout4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5.xml" /></Relationships>
</file>

<file path=ppt/slideLayouts/_rels/slideLayout4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5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5.xml" /></Relationships>
</file>

<file path=ppt/slideLayouts/_rels/slideLayout5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5.xml" /></Relationships>
</file>

<file path=ppt/slideLayouts/_rels/slideLayout5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5.xml" /></Relationships>
</file>

<file path=ppt/slideLayouts/_rels/slideLayout5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5.xml" /></Relationships>
</file>

<file path=ppt/slideLayouts/_rels/slideLayout5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5.xml" /></Relationships>
</file>

<file path=ppt/slideLayouts/_rels/slideLayout5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5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40563" y="128588"/>
            <a:ext cx="1993900" cy="56356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1058863" y="128588"/>
            <a:ext cx="5829300" cy="56356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ctr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68313" y="981075"/>
            <a:ext cx="4027487" cy="5373688"/>
          </a:xfrm>
        </p:spPr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981075"/>
            <a:ext cx="4027488" cy="5373688"/>
          </a:xfrm>
        </p:spPr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>
    <p:fade/>
  </p:transition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ctr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15888"/>
            <a:ext cx="2051050" cy="623887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68313" y="115888"/>
            <a:ext cx="6003925" cy="6238875"/>
          </a:xfrm>
        </p:spPr>
        <p:txBody>
          <a:bodyPr vert="eaVert"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058863" y="1209675"/>
            <a:ext cx="3484562" cy="45545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95825" y="1209675"/>
            <a:ext cx="3484563" cy="45545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40563" y="128588"/>
            <a:ext cx="1993900" cy="56356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1058863" y="128588"/>
            <a:ext cx="5829300" cy="56356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452813" y="6494462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3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ctr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3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3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3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68313" y="981075"/>
            <a:ext cx="4027487" cy="5373688"/>
          </a:xfrm>
        </p:spPr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48200" y="981075"/>
            <a:ext cx="4027488" cy="5373688"/>
          </a:xfrm>
        </p:spPr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3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3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1058863" y="1209675"/>
            <a:ext cx="3484562" cy="45545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95825" y="1209675"/>
            <a:ext cx="3484563" cy="455453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4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p:transition>
    <p:fade/>
  </p:transition>
  <p:timing/>
</p:sldLayout>
</file>

<file path=ppt/slideLayouts/slideLayout4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4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ctr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4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4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15888"/>
            <a:ext cx="2051050" cy="623887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468313" y="115888"/>
            <a:ext cx="6003925" cy="6238875"/>
          </a:xfrm>
        </p:spPr>
        <p:txBody>
          <a:bodyPr vert="eaVert"/>
          <a:lstStyle/>
          <a:p>
            <a:pPr lvl="0" fontAlgn="ctr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ctr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ctr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ctr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ctr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>
    <p:fade/>
  </p:transition>
  <p:timing/>
</p:sldLayout>
</file>

<file path=ppt/slideLayouts/slideLayout4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5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Ovr>
    <a:masterClrMapping/>
  </p:clrMapOvr>
  <p:transition>
    <p:blinds/>
  </p:transition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image" Target="../media/image2.jpeg" /><Relationship Id="rId13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_rels/slideMaster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3.xml" /><Relationship Id="rId10" Type="http://schemas.openxmlformats.org/officeDocument/2006/relationships/slideLayout" Target="../slideLayouts/slideLayout32.xml" /><Relationship Id="rId11" Type="http://schemas.openxmlformats.org/officeDocument/2006/relationships/slideLayout" Target="../slideLayouts/slideLayout33.xml" /><Relationship Id="rId12" Type="http://schemas.openxmlformats.org/officeDocument/2006/relationships/image" Target="../media/image3.jpeg" /><Relationship Id="rId13" Type="http://schemas.openxmlformats.org/officeDocument/2006/relationships/theme" Target="../theme/theme3.xml" /><Relationship Id="rId2" Type="http://schemas.openxmlformats.org/officeDocument/2006/relationships/slideLayout" Target="../slideLayouts/slideLayout24.xml" /><Relationship Id="rId3" Type="http://schemas.openxmlformats.org/officeDocument/2006/relationships/slideLayout" Target="../slideLayouts/slideLayout25.xml" /><Relationship Id="rId4" Type="http://schemas.openxmlformats.org/officeDocument/2006/relationships/slideLayout" Target="../slideLayouts/slideLayout26.xml" /><Relationship Id="rId5" Type="http://schemas.openxmlformats.org/officeDocument/2006/relationships/slideLayout" Target="../slideLayouts/slideLayout27.xml" /><Relationship Id="rId6" Type="http://schemas.openxmlformats.org/officeDocument/2006/relationships/slideLayout" Target="../slideLayouts/slideLayout28.xml" /><Relationship Id="rId7" Type="http://schemas.openxmlformats.org/officeDocument/2006/relationships/slideLayout" Target="../slideLayouts/slideLayout29.xml" /><Relationship Id="rId8" Type="http://schemas.openxmlformats.org/officeDocument/2006/relationships/slideLayout" Target="../slideLayouts/slideLayout30.xml" /><Relationship Id="rId9" Type="http://schemas.openxmlformats.org/officeDocument/2006/relationships/slideLayout" Target="../slideLayouts/slideLayout31.xml" /></Relationships>
</file>

<file path=ppt/slideMasters/_rels/slideMaster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4.xml" /><Relationship Id="rId10" Type="http://schemas.openxmlformats.org/officeDocument/2006/relationships/slideLayout" Target="../slideLayouts/slideLayout43.xml" /><Relationship Id="rId11" Type="http://schemas.openxmlformats.org/officeDocument/2006/relationships/slideLayout" Target="../slideLayouts/slideLayout44.xml" /><Relationship Id="rId12" Type="http://schemas.openxmlformats.org/officeDocument/2006/relationships/theme" Target="../theme/theme4.xml" /><Relationship Id="rId2" Type="http://schemas.openxmlformats.org/officeDocument/2006/relationships/slideLayout" Target="../slideLayouts/slideLayout35.xml" /><Relationship Id="rId3" Type="http://schemas.openxmlformats.org/officeDocument/2006/relationships/slideLayout" Target="../slideLayouts/slideLayout36.xml" /><Relationship Id="rId4" Type="http://schemas.openxmlformats.org/officeDocument/2006/relationships/slideLayout" Target="../slideLayouts/slideLayout37.xml" /><Relationship Id="rId5" Type="http://schemas.openxmlformats.org/officeDocument/2006/relationships/slideLayout" Target="../slideLayouts/slideLayout38.xml" /><Relationship Id="rId6" Type="http://schemas.openxmlformats.org/officeDocument/2006/relationships/slideLayout" Target="../slideLayouts/slideLayout39.xml" /><Relationship Id="rId7" Type="http://schemas.openxmlformats.org/officeDocument/2006/relationships/slideLayout" Target="../slideLayouts/slideLayout40.xml" /><Relationship Id="rId8" Type="http://schemas.openxmlformats.org/officeDocument/2006/relationships/slideLayout" Target="../slideLayouts/slideLayout41.xml" /><Relationship Id="rId9" Type="http://schemas.openxmlformats.org/officeDocument/2006/relationships/slideLayout" Target="../slideLayouts/slideLayout42.xml" /></Relationships>
</file>

<file path=ppt/slideMasters/_rels/slideMaster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5.xml" /><Relationship Id="rId10" Type="http://schemas.openxmlformats.org/officeDocument/2006/relationships/slideLayout" Target="../slideLayouts/slideLayout54.xml" /><Relationship Id="rId11" Type="http://schemas.openxmlformats.org/officeDocument/2006/relationships/slideLayout" Target="../slideLayouts/slideLayout55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5.xml" /><Relationship Id="rId2" Type="http://schemas.openxmlformats.org/officeDocument/2006/relationships/slideLayout" Target="../slideLayouts/slideLayout46.xml" /><Relationship Id="rId3" Type="http://schemas.openxmlformats.org/officeDocument/2006/relationships/slideLayout" Target="../slideLayouts/slideLayout47.xml" /><Relationship Id="rId4" Type="http://schemas.openxmlformats.org/officeDocument/2006/relationships/slideLayout" Target="../slideLayouts/slideLayout48.xml" /><Relationship Id="rId5" Type="http://schemas.openxmlformats.org/officeDocument/2006/relationships/slideLayout" Target="../slideLayouts/slideLayout49.xml" /><Relationship Id="rId6" Type="http://schemas.openxmlformats.org/officeDocument/2006/relationships/slideLayout" Target="../slideLayouts/slideLayout50.xml" /><Relationship Id="rId7" Type="http://schemas.openxmlformats.org/officeDocument/2006/relationships/slideLayout" Target="../slideLayouts/slideLayout51.xml" /><Relationship Id="rId8" Type="http://schemas.openxmlformats.org/officeDocument/2006/relationships/slideLayout" Target="../slideLayouts/slideLayout52.xml" /><Relationship Id="rId9" Type="http://schemas.openxmlformats.org/officeDocument/2006/relationships/slideLayout" Target="../slideLayouts/slideLayout53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sp>
        <p:nvSpPr>
          <p:cNvPr id="1026" name="Rectangle 21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22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/>
            <a:r>
              <a:t>Click to edit Master text styles</a:t>
            </a:r>
          </a:p>
          <a:p>
            <a:pPr marL="742950" lvl="1" indent="-285750"/>
            <a:r>
              <a:t>Second level</a:t>
            </a:r>
          </a:p>
          <a:p>
            <a:pPr marL="1143000" lvl="2" indent="-228600"/>
            <a:r>
              <a:t>Third level</a:t>
            </a:r>
          </a:p>
          <a:p>
            <a:pPr marL="1600200" lvl="3" indent="-228600"/>
            <a:r>
              <a:t>Fourth level</a:t>
            </a:r>
          </a:p>
        </p:txBody>
      </p:sp>
      <p:sp>
        <p:nvSpPr>
          <p:cNvPr id="1028" name="Rectangle 24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77800" y="6365875"/>
            <a:ext cx="194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600" b="1"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Gulim" pitchFamily="34" charset="-127"/>
                <a:cs typeface="+mn-cs"/>
              </a:rPr>
              <a:t>Company Logo</a:t>
            </a:r>
            <a:endParaRPr kumimoji="0" lang="en-US" altLang="zh-CN" sz="16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Gulim" pitchFamily="34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800" b="1" kern="1200">
          <a:solidFill>
            <a:schemeClr val="accent2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Tx/>
        <a:buFont typeface="Wingdings" pitchFamily="2" charset="2"/>
        <a:buChar char="u"/>
        <a:defRPr sz="2000" b="1" kern="12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60000"/>
        <a:buFont typeface="Wingdings" pitchFamily="2" charset="2"/>
        <a:buChar char="n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pic>
        <p:nvPicPr>
          <p:cNvPr id="2050" name="Picture 2" descr="2-2" title="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051" name="Rectangle 3" title="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07375" cy="649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tx1"/>
                </a:solidFill>
                <a:latin typeface="Arial" pitchFamily="34" charset="0"/>
                <a:ea typeface="微软雅黑" pitchFamily="34" charset="-122"/>
                <a:cs typeface="+mj-cs"/>
              </a:defRPr>
            </a:lvl1pPr>
          </a:lstStyle>
          <a:p>
            <a:pPr lvl="0"/>
            <a:r>
              <a:t>标题文本样式：微软雅黑</a:t>
            </a:r>
            <a:r>
              <a:t>/28</a:t>
            </a:r>
            <a:r>
              <a:t>号  </a:t>
            </a:r>
            <a:r>
              <a:t>Arial/28pt</a:t>
            </a:r>
          </a:p>
        </p:txBody>
      </p:sp>
      <p:sp>
        <p:nvSpPr>
          <p:cNvPr id="2052" name="Rectangle 4" title=""/>
          <p:cNvSpPr>
            <a:spLocks noGrp="1"/>
          </p:cNvSpPr>
          <p:nvPr>
            <p:ph type="body" idx="4294967295"/>
          </p:nvPr>
        </p:nvSpPr>
        <p:spPr>
          <a:xfrm>
            <a:off x="468313" y="981075"/>
            <a:ext cx="8207375" cy="53736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180975" indent="-180975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655" indent="-180975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174625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6030" indent="-180975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9250" indent="-184150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0" indent="-180975"/>
            <a:r>
              <a:t>第一级内容文本样式：微软雅黑</a:t>
            </a:r>
            <a:r>
              <a:t>/20</a:t>
            </a:r>
            <a:r>
              <a:t>号  </a:t>
            </a:r>
            <a:r>
              <a:t>Arial/20pt</a:t>
            </a:r>
          </a:p>
          <a:p>
            <a:pPr marL="541338" lvl="1" indent="-180975"/>
            <a:r>
              <a:t>第二级内容文本样式：微软雅黑</a:t>
            </a:r>
            <a:r>
              <a:t>/18</a:t>
            </a:r>
            <a:r>
              <a:t>号  </a:t>
            </a:r>
            <a:r>
              <a:t>Arial/18pt</a:t>
            </a:r>
          </a:p>
          <a:p>
            <a:pPr marL="895350" lvl="2" indent="-174625"/>
            <a:r>
              <a:t>第三级内容文本样式：微软雅黑</a:t>
            </a:r>
            <a:r>
              <a:t>/16</a:t>
            </a:r>
            <a:r>
              <a:t>号  </a:t>
            </a:r>
            <a:r>
              <a:t>Arial/16pt</a:t>
            </a:r>
          </a:p>
          <a:p>
            <a:pPr marL="1255712" lvl="3" indent="-180975"/>
            <a:r>
              <a:t>第四级内容文本样式：微软雅黑</a:t>
            </a:r>
            <a:r>
              <a:t>/14</a:t>
            </a:r>
            <a:r>
              <a:t>号  </a:t>
            </a:r>
            <a:r>
              <a:t>Arial/14pt</a:t>
            </a:r>
          </a:p>
          <a:p>
            <a:pPr marL="1619250" lvl="4" indent="-184150"/>
            <a:r>
              <a:t>第五级内容文本样式：微软雅黑</a:t>
            </a:r>
            <a:r>
              <a:t>/12</a:t>
            </a:r>
            <a:r>
              <a:t>号  </a:t>
            </a:r>
            <a:r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800" b="1" kern="1200">
          <a:solidFill>
            <a:schemeClr val="tx1"/>
          </a:solidFill>
          <a:latin typeface="Arial" pitchFamily="34" charset="0"/>
          <a:ea typeface="微软雅黑" pitchFamily="34" charset="-122"/>
          <a:cs typeface="+mj-cs"/>
        </a:defRPr>
      </a:lvl1pPr>
    </p:titleStyle>
    <p:bodyStyle>
      <a:lvl1pPr marL="180975" indent="-180975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1655" indent="-180975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174625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256030" indent="-180975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4150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sp>
        <p:nvSpPr>
          <p:cNvPr id="3074" name="Text Box 29"/>
          <p:cNvSpPr txBox="1">
            <a:spLocks noChangeArrowheads="1"/>
          </p:cNvSpPr>
          <p:nvPr/>
        </p:nvSpPr>
        <p:spPr bwMode="auto">
          <a:xfrm>
            <a:off x="7473950" y="612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itchFamily="34" charset="0"/>
                <a:ea typeface="Gulim" pitchFamily="34" charset="-127"/>
                <a:cs typeface="+mn-cs"/>
              </a:rPr>
              <a:t>LOGO</a:t>
            </a:r>
            <a:endParaRPr kumimoji="0" lang="en-US" altLang="zh-CN" sz="24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itchFamily="34" charset="0"/>
              <a:ea typeface="Gulim" pitchFamily="34" charset="-127"/>
              <a:cs typeface="+mn-cs"/>
            </a:endParaRPr>
          </a:p>
        </p:txBody>
      </p:sp>
      <p:sp>
        <p:nvSpPr>
          <p:cNvPr id="3075" name="Rectangle 21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3076" name="Rectangle 22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0" indent="-342900"/>
            <a:r>
              <a:t>Click to edit Master text styles</a:t>
            </a:r>
          </a:p>
          <a:p>
            <a:pPr marL="742950" lvl="1" indent="-285750"/>
            <a:r>
              <a:t>Second level</a:t>
            </a:r>
          </a:p>
          <a:p>
            <a:pPr marL="1143000" lvl="2" indent="-228600"/>
            <a:r>
              <a:t>Third level</a:t>
            </a:r>
          </a:p>
          <a:p>
            <a:pPr marL="1600200" lvl="3" indent="-228600"/>
            <a:r>
              <a:t>Fourth level</a:t>
            </a:r>
          </a:p>
        </p:txBody>
      </p:sp>
      <p:sp>
        <p:nvSpPr>
          <p:cNvPr id="3077" name="Rectangle 2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457200" y="6524625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  <p:sp>
        <p:nvSpPr>
          <p:cNvPr id="3078" name="Rectangle 24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3452813" y="6494463"/>
            <a:ext cx="2895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itchFamily="18" charset="0"/>
                <a:ea typeface="Gulim" pitchFamily="34" charset="-127"/>
                <a:cs typeface="+mn-cs"/>
              </a:rPr>
              <a:t>Company Logo</a:t>
            </a: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itchFamily="18" charset="0"/>
              <a:ea typeface="Gulim" pitchFamily="34" charset="-127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800" b="1" kern="1200">
          <a:solidFill>
            <a:schemeClr val="accent2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Tx/>
        <a:buFont typeface="Wingdings" pitchFamily="2" charset="2"/>
        <a:buChar char="u"/>
        <a:defRPr sz="2000" b="1" kern="12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Pct val="60000"/>
        <a:buFont typeface="Wingdings" pitchFamily="2" charset="2"/>
        <a:buChar char="n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  <p:sp>
        <p:nvSpPr>
          <p:cNvPr id="4098" name="Rectangle 3" title="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207375" cy="649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tx1"/>
                </a:solidFill>
                <a:latin typeface="Arial" pitchFamily="34" charset="0"/>
                <a:ea typeface="微软雅黑" pitchFamily="34" charset="-122"/>
                <a:cs typeface="+mj-cs"/>
              </a:defRPr>
            </a:lvl1pPr>
          </a:lstStyle>
          <a:p>
            <a:pPr lvl="0"/>
            <a:r>
              <a:t>标题文本样式：微软雅黑</a:t>
            </a:r>
            <a:r>
              <a:t>/28</a:t>
            </a:r>
            <a:r>
              <a:t>号  </a:t>
            </a:r>
            <a:r>
              <a:t>Arial/28pt</a:t>
            </a:r>
          </a:p>
        </p:txBody>
      </p:sp>
      <p:sp>
        <p:nvSpPr>
          <p:cNvPr id="4099" name="Rectangle 4" title=""/>
          <p:cNvSpPr>
            <a:spLocks noGrp="1"/>
          </p:cNvSpPr>
          <p:nvPr>
            <p:ph type="body" idx="4294967295"/>
          </p:nvPr>
        </p:nvSpPr>
        <p:spPr>
          <a:xfrm>
            <a:off x="468313" y="981075"/>
            <a:ext cx="8207375" cy="53736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lvl1pPr marL="180975" indent="-180975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655" indent="-180975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95350" indent="-174625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6030" indent="-180975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9250" indent="-184150" algn="l" defTabSz="914400" rtl="0" eaLnBrk="0" fontAlgn="ctr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l"/>
              <a:defRPr lang="en-US" altLang="en-US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lvl="0" indent="-180975"/>
            <a:r>
              <a:t>第一级内容文本样式：微软雅黑</a:t>
            </a:r>
            <a:r>
              <a:t>/20</a:t>
            </a:r>
            <a:r>
              <a:t>号  </a:t>
            </a:r>
            <a:r>
              <a:t>Arial/20pt</a:t>
            </a:r>
          </a:p>
          <a:p>
            <a:pPr marL="541338" lvl="1" indent="-180975"/>
            <a:r>
              <a:t>第二级内容文本样式：微软雅黑</a:t>
            </a:r>
            <a:r>
              <a:t>/18</a:t>
            </a:r>
            <a:r>
              <a:t>号  </a:t>
            </a:r>
            <a:r>
              <a:t>Arial/18pt</a:t>
            </a:r>
          </a:p>
          <a:p>
            <a:pPr marL="895350" lvl="2" indent="-174625"/>
            <a:r>
              <a:t>第三级内容文本样式：微软雅黑</a:t>
            </a:r>
            <a:r>
              <a:t>/16</a:t>
            </a:r>
            <a:r>
              <a:t>号  </a:t>
            </a:r>
            <a:r>
              <a:t>Arial/16pt</a:t>
            </a:r>
          </a:p>
          <a:p>
            <a:pPr marL="1255712" lvl="3" indent="-180975"/>
            <a:r>
              <a:t>第四级内容文本样式：微软雅黑</a:t>
            </a:r>
            <a:r>
              <a:t>/14</a:t>
            </a:r>
            <a:r>
              <a:t>号  </a:t>
            </a:r>
            <a:r>
              <a:t>Arial/14pt</a:t>
            </a:r>
          </a:p>
          <a:p>
            <a:pPr marL="1619250" lvl="4" indent="-184150"/>
            <a:r>
              <a:t>第五级内容文本样式：微软雅黑</a:t>
            </a:r>
            <a:r>
              <a:t>/12</a:t>
            </a:r>
            <a:r>
              <a:t>号  </a:t>
            </a:r>
            <a:r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mc:AlternateContent>
    <mc:Choice xmlns:p14="http://schemas.microsoft.com/office/powerpoint/2010/main" Requires="p14">
      <p:transition p14:dur="700">
        <p:fade/>
      </p:transition>
    </mc:Choice>
    <mc:Fallback>
      <p:transition>
        <p:fade/>
      </p:transition>
    </mc:Fallback>
  </mc:AlternateContent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800" b="1" kern="1200">
          <a:solidFill>
            <a:schemeClr val="tx1"/>
          </a:solidFill>
          <a:latin typeface="Arial" pitchFamily="34" charset="0"/>
          <a:ea typeface="微软雅黑" pitchFamily="34" charset="-122"/>
          <a:cs typeface="+mj-cs"/>
        </a:defRPr>
      </a:lvl1pPr>
    </p:titleStyle>
    <p:bodyStyle>
      <a:lvl1pPr marL="180975" indent="-180975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1655" indent="-180975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174625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256030" indent="-180975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184150" algn="l" defTabSz="914400" rtl="0" eaLnBrk="0" fontAlgn="ctr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9.xml" /><Relationship Id="rId2" Type="http://schemas.openxmlformats.org/officeDocument/2006/relationships/image" Target="../media/image3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5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1.xml" /><Relationship Id="rId10" Type="http://schemas.openxmlformats.org/officeDocument/2006/relationships/image" Target="../media/image5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sp>
        <p:nvSpPr>
          <p:cNvPr id="6146" name="Rectangle 380" title=""/>
          <p:cNvSpPr/>
          <p:nvPr/>
        </p:nvSpPr>
        <p:spPr>
          <a:xfrm>
            <a:off x="3630613" y="3095625"/>
            <a:ext cx="4219575" cy="5334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</a:lstStyle>
          <a:p>
            <a:pPr lvl="0" algn="r" eaLnBrk="1" hangingPunct="1">
              <a:spcBef>
                <a:spcPct val="20000"/>
              </a:spcBef>
              <a:buClr>
                <a:schemeClr val="folHlink"/>
              </a:buClr>
            </a:pPr>
            <a:r>
              <a:rPr lang="zh-CN" altLang="en-US" sz="1800" b="1">
                <a:solidFill>
                  <a:schemeClr val="folHlink"/>
                </a:solidFill>
                <a:latin typeface="Verdana" pitchFamily="34" charset="0"/>
                <a:ea typeface="Gulim" pitchFamily="34" charset="-127"/>
              </a:rPr>
              <a:t>指导教师：</a:t>
            </a:r>
            <a:r>
              <a:rPr lang="en-US" altLang="zh-CN" sz="1800" b="1">
                <a:solidFill>
                  <a:schemeClr val="folHlink"/>
                </a:solidFill>
                <a:latin typeface="Verdana" pitchFamily="34" charset="0"/>
              </a:rPr>
              <a:t>PPT</a:t>
            </a:r>
            <a:r>
              <a:rPr lang="zh-CN" altLang="en-US" sz="1800" b="1">
                <a:solidFill>
                  <a:schemeClr val="folHlink"/>
                </a:solidFill>
                <a:latin typeface="Verdana" pitchFamily="34" charset="0"/>
                <a:ea typeface="宋体" panose="02010600030101010101" pitchFamily="2" charset="-122"/>
              </a:rPr>
              <a:t>汇</a:t>
            </a:r>
            <a:endParaRPr lang="zh-CN" altLang="en-US" sz="1800" b="1">
              <a:solidFill>
                <a:schemeClr val="folHlink"/>
              </a:solidFill>
              <a:latin typeface="Verdana" pitchFamily="34" charset="0"/>
              <a:ea typeface="宋体" pitchFamily="2" charset="-122"/>
            </a:endParaRPr>
          </a:p>
        </p:txBody>
      </p:sp>
      <p:sp>
        <p:nvSpPr>
          <p:cNvPr id="6147" name="Rectangle 382" title=""/>
          <p:cNvSpPr>
            <a:spLocks noGrp="1"/>
          </p:cNvSpPr>
          <p:nvPr>
            <p:ph type="ctrTitle" sz="quarter" idx="4294967295"/>
          </p:nvPr>
        </p:nvSpPr>
        <p:spPr>
          <a:xfrm>
            <a:off x="768350" y="2308225"/>
            <a:ext cx="8150225" cy="485775"/>
          </a:xfrm>
          <a:prstGeom prst="rect">
            <a:avLst/>
          </a:prstGeom>
          <a:noFill/>
          <a:ln>
            <a:miter lim="800000"/>
          </a:ln>
        </p:spPr>
        <p:txBody>
          <a:bodyPr wrap="square" lIns="91440" tIns="45720" rIns="91440" bIns="45720" anchor="ctr" anchorCtr="0">
            <a:sp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>
                <a:solidFill>
                  <a:schemeClr val="accent2"/>
                </a:solidFill>
                <a:latin typeface="Verdana" pitchFamily="34" charset="0"/>
              </a:defRPr>
            </a:lvl1pPr>
          </a:lstStyle>
          <a:p>
            <a:pPr lvl="0" algn="ctr" eaLnBrk="1" hangingPunct="1">
              <a:lnSpc>
                <a:spcPct val="80000"/>
              </a:lnSpc>
              <a:buClrTx/>
              <a:buFontTx/>
            </a:pPr>
            <a:endParaRPr lang="zh-CN" altLang="en-US" sz="3200">
              <a:solidFill>
                <a:schemeClr val="tx1"/>
              </a:solidFill>
              <a:ea typeface="Gulim" pitchFamily="34" charset="-127"/>
            </a:endParaRPr>
          </a:p>
        </p:txBody>
      </p:sp>
      <p:sp>
        <p:nvSpPr>
          <p:cNvPr id="6148" name="Rectangle 3" title=""/>
          <p:cNvSpPr txBox="1"/>
          <p:nvPr/>
        </p:nvSpPr>
        <p:spPr>
          <a:xfrm>
            <a:off x="3530600" y="4762500"/>
            <a:ext cx="4900613" cy="10826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</a:lstStyle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</a:pPr>
            <a:r>
              <a:rPr lang="zh-CN" altLang="en-US" b="1">
                <a:solidFill>
                  <a:srgbClr val="1A2009"/>
                </a:solidFill>
                <a:latin typeface="Verdana" pitchFamily="34" charset="0"/>
                <a:ea typeface="Gulim" pitchFamily="34" charset="-127"/>
              </a:rPr>
              <a:t>班级：</a:t>
            </a:r>
            <a:endParaRPr lang="zh-CN" altLang="en-US" b="1">
              <a:solidFill>
                <a:srgbClr val="1A2009"/>
              </a:solidFill>
              <a:latin typeface="Verdana" pitchFamily="34" charset="0"/>
              <a:ea typeface="Gulim" pitchFamily="34" charset="-127"/>
            </a:endParaRP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</a:pPr>
            <a:r>
              <a:rPr lang="zh-CN" altLang="en-US" b="1">
                <a:solidFill>
                  <a:srgbClr val="1A2009"/>
                </a:solidFill>
                <a:latin typeface="Verdana" pitchFamily="34" charset="0"/>
                <a:ea typeface="Gulim" pitchFamily="34" charset="-127"/>
              </a:rPr>
              <a:t>学生：</a:t>
            </a:r>
            <a:endParaRPr lang="zh-CN" altLang="en-US" b="1">
              <a:solidFill>
                <a:srgbClr val="1A2009"/>
              </a:solidFill>
              <a:latin typeface="Verdana" pitchFamily="34" charset="0"/>
              <a:ea typeface="Gulim" pitchFamily="34" charset="-127"/>
            </a:endParaRPr>
          </a:p>
          <a:p>
            <a:pPr marL="742950" lvl="1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</a:pPr>
            <a:r>
              <a:rPr lang="zh-CN" altLang="en-US" b="1">
                <a:solidFill>
                  <a:srgbClr val="1A2009"/>
                </a:solidFill>
                <a:latin typeface="Verdana" pitchFamily="34" charset="0"/>
                <a:ea typeface="Gulim" pitchFamily="34" charset="-127"/>
              </a:rPr>
              <a:t>学号：</a:t>
            </a:r>
            <a:endParaRPr lang="zh-CN" altLang="en-US" b="1">
              <a:solidFill>
                <a:srgbClr val="1A2009"/>
              </a:solidFill>
              <a:latin typeface="Verdana" pitchFamily="34" charset="0"/>
              <a:ea typeface="Gulim" pitchFamily="34" charset="-127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u"/>
            </a:pPr>
            <a:endParaRPr lang="zh-CN" altLang="en-US" sz="2000" b="1">
              <a:solidFill>
                <a:schemeClr val="folHlink"/>
              </a:solidFill>
              <a:latin typeface="Verdana" pitchFamily="34" charset="0"/>
              <a:ea typeface="Gulim" pitchFamily="34" charset="-127"/>
            </a:endParaRPr>
          </a:p>
        </p:txBody>
      </p:sp>
      <p:sp>
        <p:nvSpPr>
          <p:cNvPr id="6149" name="椭圆形标注 7" title=""/>
          <p:cNvSpPr/>
          <p:nvPr/>
        </p:nvSpPr>
        <p:spPr>
          <a:xfrm>
            <a:off x="1676400" y="3200400"/>
            <a:ext cx="1066800" cy="1143000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>
            <a:noFill/>
            <a:miter lim="800000"/>
          </a:ln>
        </p:spPr>
        <p:txBody>
          <a:bodyPr anchor="t" anchorCtr="0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</a:lstStyle>
          <a:p>
            <a:pPr marL="0" lvl="0" indent="0" algn="ctr" eaLnBrk="1" hangingPunct="0"/>
            <a:endParaRPr lang="zh-CN" altLang="en-US">
              <a:effectLst>
                <a:outerShdw blurRad="38100" dist="38100" dir="2700000" algn="tl">
                  <a:schemeClr val="bg2"/>
                </a:outerShdw>
              </a:effectLst>
              <a:latin typeface="Times New Roman" pitchFamily="18" charset="0"/>
              <a:ea typeface="Gulim" pitchFamily="34" charset="-127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5361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研究概述（</a:t>
            </a:r>
            <a:r>
              <a:rPr lang="en-US" altLang="zh-CN">
                <a:ea typeface="宋体" panose="02010600030101010101" pitchFamily="2" charset="-122"/>
              </a:rPr>
              <a:t>1</a:t>
            </a:r>
            <a:r>
              <a:rPr lang="zh-CN" altLang="en-US">
                <a:ea typeface="宋体" panose="02010600030101010101" pitchFamily="2" charset="-122"/>
              </a:rPr>
              <a:t>：一张幻灯片）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5362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None/>
            </a:pPr>
            <a:r>
              <a:rPr lang="zh-CN" altLang="en-US">
                <a:ea typeface="宋体" panose="02010600030101010101" pitchFamily="2" charset="-122"/>
              </a:rPr>
              <a:t>简明扼要（一两句话）说明：</a:t>
            </a:r>
            <a:endParaRPr lang="zh-CN" altLang="en-US">
              <a:ea typeface="宋体" panose="02010600030101010101" pitchFamily="2" charset="-122"/>
            </a:endParaRPr>
          </a:p>
          <a:p>
            <a:pPr lvl="0"/>
            <a:r>
              <a:rPr lang="zh-CN" altLang="en-US">
                <a:ea typeface="宋体" panose="02010600030101010101" pitchFamily="2" charset="-122"/>
              </a:rPr>
              <a:t>研究背景</a:t>
            </a:r>
            <a:endParaRPr lang="zh-CN" altLang="en-US">
              <a:ea typeface="宋体" panose="02010600030101010101" pitchFamily="2" charset="-122"/>
            </a:endParaRPr>
          </a:p>
          <a:p>
            <a:pPr lvl="0"/>
            <a:r>
              <a:rPr lang="zh-CN" altLang="en-US">
                <a:ea typeface="宋体" panose="02010600030101010101" pitchFamily="2" charset="-122"/>
              </a:rPr>
              <a:t>研究意义</a:t>
            </a:r>
            <a:endParaRPr lang="zh-CN" altLang="en-US">
              <a:ea typeface="宋体" panose="02010600030101010101" pitchFamily="2" charset="-122"/>
            </a:endParaRPr>
          </a:p>
          <a:p>
            <a:pPr lvl="0"/>
            <a:r>
              <a:rPr lang="zh-CN" altLang="en-US">
                <a:ea typeface="宋体" panose="02010600030101010101" pitchFamily="2" charset="-122"/>
              </a:rPr>
              <a:t>研究目标</a:t>
            </a:r>
            <a:endParaRPr lang="zh-CN" altLang="en-US">
              <a:ea typeface="宋体" panose="02010600030101010101" pitchFamily="2" charset="-122"/>
            </a:endParaRPr>
          </a:p>
          <a:p>
            <a:pPr lvl="0"/>
            <a:r>
              <a:rPr lang="zh-CN" altLang="en-US">
                <a:ea typeface="宋体" panose="02010600030101010101" pitchFamily="2" charset="-122"/>
              </a:rPr>
              <a:t>研究问题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6385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研究框架（</a:t>
            </a:r>
            <a:r>
              <a:rPr lang="en-US" altLang="zh-CN">
                <a:ea typeface="宋体" panose="02010600030101010101" pitchFamily="2" charset="-122"/>
              </a:rPr>
              <a:t>1</a:t>
            </a:r>
            <a:r>
              <a:rPr lang="zh-CN" altLang="en-US">
                <a:ea typeface="宋体" panose="02010600030101010101" pitchFamily="2" charset="-122"/>
              </a:rPr>
              <a:t>）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6386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研究的展开思路</a:t>
            </a:r>
            <a:endParaRPr lang="zh-CN" altLang="en-US">
              <a:ea typeface="宋体" panose="02010600030101010101" pitchFamily="2" charset="-122"/>
            </a:endParaRPr>
          </a:p>
          <a:p>
            <a:pPr lvl="0">
              <a:buNone/>
            </a:pPr>
            <a:r>
              <a:rPr lang="zh-CN" altLang="en-US">
                <a:ea typeface="宋体" panose="02010600030101010101" pitchFamily="2" charset="-122"/>
              </a:rPr>
              <a:t>和论文结构</a:t>
            </a:r>
            <a:endParaRPr lang="zh-CN" altLang="en-US">
              <a:ea typeface="宋体" panose="02010600030101010101" pitchFamily="2" charset="-122"/>
            </a:endParaRPr>
          </a:p>
          <a:p>
            <a:pPr lvl="0"/>
            <a:r>
              <a:rPr lang="zh-CN" altLang="en-US">
                <a:ea typeface="宋体" panose="02010600030101010101" pitchFamily="2" charset="-122"/>
              </a:rPr>
              <a:t>右边是一个例子</a:t>
            </a:r>
            <a:endParaRPr lang="zh-CN" altLang="en-US">
              <a:ea typeface="宋体" pitchFamily="2" charset="-122"/>
            </a:endParaRPr>
          </a:p>
        </p:txBody>
      </p:sp>
      <p:pic>
        <p:nvPicPr>
          <p:cNvPr id="16387" name="Picture 4" title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590800"/>
            <a:ext cx="4724400" cy="400050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7409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相关概念（</a:t>
            </a:r>
            <a:r>
              <a:rPr lang="en-US" altLang="zh-CN">
                <a:ea typeface="宋体" panose="02010600030101010101" pitchFamily="2" charset="-122"/>
              </a:rPr>
              <a:t>1</a:t>
            </a:r>
            <a:r>
              <a:rPr lang="zh-CN" altLang="en-US">
                <a:ea typeface="宋体" panose="02010600030101010101" pitchFamily="2" charset="-122"/>
              </a:rPr>
              <a:t>）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7410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若有特别专业或者要特别说明的概念，可以解释。一般无须。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8433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研究综述（</a:t>
            </a:r>
            <a:r>
              <a:rPr lang="en-US" altLang="zh-CN">
                <a:ea typeface="宋体" panose="02010600030101010101" pitchFamily="2" charset="-122"/>
              </a:rPr>
              <a:t>1</a:t>
            </a:r>
            <a:r>
              <a:rPr lang="zh-CN" altLang="en-US">
                <a:ea typeface="宋体" panose="02010600030101010101" pitchFamily="2" charset="-122"/>
              </a:rPr>
              <a:t>）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8434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简要说明国内外相关研究成果，谁、什么时间、什么成果。</a:t>
            </a:r>
            <a:endParaRPr lang="zh-CN" altLang="en-US">
              <a:ea typeface="宋体" panose="02010600030101010101" pitchFamily="2" charset="-122"/>
            </a:endParaRPr>
          </a:p>
          <a:p>
            <a:pPr lvl="0"/>
            <a:r>
              <a:rPr lang="zh-CN" altLang="en-US">
                <a:ea typeface="宋体" panose="02010600030101010101" pitchFamily="2" charset="-122"/>
              </a:rPr>
              <a:t>最后很简要述评，引出自己的研究。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9457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研究方法与过程（</a:t>
            </a:r>
            <a:r>
              <a:rPr lang="en-US" altLang="zh-CN">
                <a:ea typeface="宋体" panose="02010600030101010101" pitchFamily="2" charset="-122"/>
              </a:rPr>
              <a:t>1-2</a:t>
            </a:r>
            <a:r>
              <a:rPr lang="zh-CN" altLang="en-US">
                <a:ea typeface="宋体" panose="02010600030101010101" pitchFamily="2" charset="-122"/>
              </a:rPr>
              <a:t>）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9458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采用了什么方法？在哪里展开？如何实施？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481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主要结论（</a:t>
            </a:r>
            <a:r>
              <a:rPr lang="en-US" altLang="zh-CN">
                <a:ea typeface="宋体" panose="02010600030101010101" pitchFamily="2" charset="-122"/>
              </a:rPr>
              <a:t>3-5</a:t>
            </a:r>
            <a:r>
              <a:rPr lang="zh-CN" altLang="en-US">
                <a:ea typeface="宋体" panose="02010600030101010101" pitchFamily="2" charset="-122"/>
              </a:rPr>
              <a:t>）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20482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自己研究的成果，条理清晰，简明扼要。</a:t>
            </a:r>
            <a:endParaRPr lang="zh-CN" altLang="en-US">
              <a:ea typeface="宋体" panose="02010600030101010101" pitchFamily="2" charset="-122"/>
            </a:endParaRPr>
          </a:p>
          <a:p>
            <a:pPr lvl="0"/>
            <a:r>
              <a:rPr lang="zh-CN" altLang="en-US">
                <a:ea typeface="宋体" panose="02010600030101010101" pitchFamily="2" charset="-122"/>
              </a:rPr>
              <a:t>多用图表、数据来说明和论证你的结果。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1505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系统演示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21506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若是系统开发者，则需要提前做好安装好演示准备，在答辩时对主要模块作一演示</a:t>
            </a:r>
            <a:r>
              <a:rPr lang="en-US" altLang="zh-CN">
                <a:ea typeface="宋体" panose="02010600030101010101" pitchFamily="2" charset="-122"/>
              </a:rPr>
              <a:t>1</a:t>
            </a:r>
            <a:r>
              <a:rPr lang="zh-CN" altLang="en-US">
                <a:ea typeface="宋体" panose="02010600030101010101" pitchFamily="2" charset="-122"/>
              </a:rPr>
              <a:t>－</a:t>
            </a:r>
            <a:r>
              <a:rPr lang="en-US" altLang="zh-CN">
                <a:ea typeface="宋体" panose="02010600030101010101" pitchFamily="2" charset="-122"/>
              </a:rPr>
              <a:t>2</a:t>
            </a:r>
            <a:r>
              <a:rPr lang="zh-CN" altLang="en-US">
                <a:ea typeface="宋体" panose="02010600030101010101" pitchFamily="2" charset="-122"/>
              </a:rPr>
              <a:t>分钟。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2529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问题讨论（</a:t>
            </a:r>
            <a:r>
              <a:rPr lang="en-US" altLang="zh-CN">
                <a:ea typeface="宋体" panose="02010600030101010101" pitchFamily="2" charset="-122"/>
              </a:rPr>
              <a:t>1</a:t>
            </a:r>
            <a:r>
              <a:rPr lang="zh-CN" altLang="en-US">
                <a:ea typeface="宋体" panose="02010600030101010101" pitchFamily="2" charset="-122"/>
              </a:rPr>
              <a:t>）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22530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有待进一步讨论和研究的课题。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3553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致谢（</a:t>
            </a:r>
            <a:r>
              <a:rPr lang="en-US" altLang="zh-CN">
                <a:ea typeface="宋体" panose="02010600030101010101" pitchFamily="2" charset="-122"/>
              </a:rPr>
              <a:t>1</a:t>
            </a:r>
            <a:r>
              <a:rPr lang="zh-CN" altLang="en-US">
                <a:ea typeface="宋体" panose="02010600030101010101" pitchFamily="2" charset="-122"/>
              </a:rPr>
              <a:t>）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23554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致谢。</a:t>
            </a:r>
            <a:endParaRPr lang="zh-CN" altLang="en-US">
              <a:ea typeface="宋体" panose="02010600030101010101" pitchFamily="2" charset="-122"/>
            </a:endParaRPr>
          </a:p>
          <a:p>
            <a:pPr lvl="0"/>
            <a:r>
              <a:rPr lang="zh-CN" altLang="en-US">
                <a:ea typeface="宋体" panose="02010600030101010101" pitchFamily="2" charset="-122"/>
              </a:rPr>
              <a:t>请各位老师批评指正。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4577" name="任意多边形 2"/>
          <p:cNvSpPr/>
          <p:nvPr/>
        </p:nvSpPr>
        <p:spPr>
          <a:xfrm>
            <a:off x="1682666" y="3067089"/>
            <a:ext cx="447626" cy="492866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7" tIns="45712" rIns="91427" bIns="45712" anchor="ctr"/>
          <a:lstStyle/>
          <a:p>
            <a:pPr algn="ctr" fontAlgn="base">
              <a:defRPr/>
            </a:pPr>
            <a:endParaRPr lang="zh-CN" altLang="en-US" sz="100" strike="noStrike" noProof="1">
              <a:solidFill>
                <a:prstClr val="white"/>
              </a:solidFill>
            </a:endParaRPr>
          </a:p>
        </p:txBody>
      </p:sp>
      <p:sp>
        <p:nvSpPr>
          <p:cNvPr id="24578" name="矩形 3"/>
          <p:cNvSpPr/>
          <p:nvPr/>
        </p:nvSpPr>
        <p:spPr>
          <a:xfrm>
            <a:off x="2124339" y="3069470"/>
            <a:ext cx="7019167" cy="49286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81" tIns="0" rIns="134981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  <a:cs typeface="Meiryo" panose="020b0604030504040204" pitchFamily="34" charset="-128"/>
            </a:endParaRPr>
          </a:p>
        </p:txBody>
      </p:sp>
      <p:sp>
        <p:nvSpPr>
          <p:cNvPr id="24579" name="矩形 6"/>
          <p:cNvSpPr/>
          <p:nvPr/>
        </p:nvSpPr>
        <p:spPr>
          <a:xfrm>
            <a:off x="494" y="2494461"/>
            <a:ext cx="6983452" cy="58096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</a:lstStyle>
          <a:p>
            <a:pPr marL="0" lvl="0" indent="0" algn="ctr" hangingPunct="0"/>
            <a:r>
              <a:rPr lang="zh-CN" altLang="en-US" sz="2775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上万精品</a:t>
            </a:r>
            <a:r>
              <a:rPr lang="en-US" altLang="zh-CN" sz="2775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775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zh-CN" altLang="en-US" sz="3225" b="1" spc="20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全部免费</a:t>
            </a:r>
            <a:r>
              <a:rPr lang="zh-CN" altLang="en-US" sz="2775" b="1" spc="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下载</a:t>
            </a:r>
            <a:endParaRPr lang="zh-CN" altLang="en-US" sz="2700" b="1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580" name="直角三角形 5" title=""/>
          <p:cNvSpPr/>
          <p:nvPr/>
        </p:nvSpPr>
        <p:spPr>
          <a:xfrm>
            <a:off x="6983413" y="2490788"/>
            <a:ext cx="641350" cy="584200"/>
          </a:xfrm>
          <a:prstGeom prst="rtTriangle">
            <a:avLst/>
          </a:prstGeom>
          <a:solidFill>
            <a:schemeClr val="accent1"/>
          </a:solidFill>
          <a:ln w="12700">
            <a:noFill/>
            <a:miter lim="800000"/>
          </a:ln>
        </p:spPr>
        <p:txBody>
          <a:bodyPr lIns="91427" tIns="45712" rIns="91427" bIns="45712" anchor="ctr" anchorCtr="0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</a:lstStyle>
          <a:p>
            <a:pPr lvl="0" algn="ctr" hangingPunct="0"/>
            <a:endParaRPr lang="zh-CN" altLang="en-US" sz="1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4581" name="矩形 11"/>
          <p:cNvSpPr/>
          <p:nvPr/>
        </p:nvSpPr>
        <p:spPr>
          <a:xfrm>
            <a:off x="1390994" y="3798054"/>
            <a:ext cx="6270345" cy="1269070"/>
          </a:xfrm>
          <a:prstGeom prst="rect">
            <a:avLst/>
          </a:prstGeom>
          <a:noFill/>
          <a:ln w="25400">
            <a:noFill/>
          </a:ln>
        </p:spPr>
        <p:txBody>
          <a:bodyPr lIns="91427" tIns="45712" rIns="91427" bIns="45712" anchor="ctr" anchorCtr="0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</a:lstStyle>
          <a:p>
            <a:pPr marL="0" lvl="0" indent="0" hangingPunct="0">
              <a:lnSpc>
                <a:spcPts val="2400"/>
              </a:lnSpc>
            </a:pP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0" b="1" spc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050" b="1" spc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000" b="1">
              <a:solidFill>
                <a:srgbClr val="4A452A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lvl="0" indent="0" hangingPunct="0">
              <a:lnSpc>
                <a:spcPts val="2400"/>
              </a:lnSpc>
            </a:pP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000" b="1">
              <a:solidFill>
                <a:srgbClr val="4A452A"/>
              </a:solidFill>
              <a:latin typeface="微软雅黑" pitchFamily="34" charset="-122"/>
              <a:ea typeface="微软雅黑" pitchFamily="34" charset="-122"/>
            </a:endParaRPr>
          </a:p>
          <a:p>
            <a:pPr marL="0" lvl="0" indent="0" hangingPunct="0">
              <a:lnSpc>
                <a:spcPts val="2400"/>
              </a:lnSpc>
            </a:pP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050" b="1" spc="0">
                <a:solidFill>
                  <a:srgbClr val="4A452A"/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www.ppthui.com/beijing/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课件模板：</a:t>
            </a:r>
            <a:r>
              <a:rPr lang="en-US" altLang="zh-CN" sz="1050" b="1" spc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www.ppthui.com/kejian/</a:t>
            </a:r>
            <a:endParaRPr lang="en-US" altLang="zh-CN" sz="1000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4582" name="Picture 2" descr="C:\Users\20999\Desktop\PPT宣传页背景.png" title="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8800" y="974725"/>
            <a:ext cx="2855913" cy="1428750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Sp="0">
  <p:cSld name=""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 title=""/>
        <p:cNvGrpSpPr/>
        <p:nvPr/>
      </p:nvGrpSpPr>
      <p:grpSpPr/>
      <p:sp>
        <p:nvSpPr>
          <p:cNvPr id="7170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7275" y="492125"/>
            <a:ext cx="6154738" cy="3232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eaLnBrk="1" hangingPunct="1">
              <a:buNone/>
            </a:pPr>
            <a:endParaRPr lang="en-US" altLang="zh-CN" sz="2400">
              <a:ea typeface="宋体" panose="02010600030101010101" pitchFamily="2" charset="-122"/>
            </a:endParaRPr>
          </a:p>
          <a:p>
            <a:pPr marL="742950" lvl="1" indent="-285750" eaLnBrk="1" hangingPunct="1">
              <a:buNone/>
            </a:pPr>
            <a:endParaRPr lang="en-US" altLang="zh-CN" sz="2400">
              <a:ea typeface="宋体" panose="02010600030101010101" pitchFamily="2" charset="-122"/>
            </a:endParaRPr>
          </a:p>
          <a:p>
            <a:pPr marL="742950" lvl="1" indent="-285750" eaLnBrk="1" hangingPunct="1"/>
            <a:r>
              <a:rPr lang="en-US" altLang="zh-CN" sz="2400" b="1">
                <a:ea typeface="宋体" panose="02010600030101010101" pitchFamily="2" charset="-122"/>
              </a:rPr>
              <a:t> </a:t>
            </a:r>
            <a:r>
              <a:rPr lang="zh-CN" altLang="en-US" sz="2400" b="1">
                <a:ea typeface="宋体" panose="02010600030101010101" pitchFamily="2" charset="-122"/>
              </a:rPr>
              <a:t>背景</a:t>
            </a:r>
            <a:endParaRPr lang="zh-CN" altLang="en-US" sz="2400" b="1">
              <a:ea typeface="宋体" panose="02010600030101010101" pitchFamily="2" charset="-122"/>
            </a:endParaRPr>
          </a:p>
          <a:p>
            <a:pPr marL="742950" lvl="1" indent="-285750" eaLnBrk="1" hangingPunct="1"/>
            <a:endParaRPr lang="zh-CN" altLang="en-US" sz="2400" b="1">
              <a:ea typeface="宋体" panose="02010600030101010101" pitchFamily="2" charset="-122"/>
            </a:endParaRPr>
          </a:p>
          <a:p>
            <a:pPr marL="742950" lvl="1" indent="-285750" eaLnBrk="1" hangingPunct="1"/>
            <a:r>
              <a:rPr lang="zh-CN" altLang="en-US" sz="2400">
                <a:ea typeface="宋体" panose="02010600030101010101" pitchFamily="2" charset="-122"/>
              </a:rPr>
              <a:t>意义</a:t>
            </a:r>
            <a:endParaRPr lang="zh-CN" altLang="en-US" sz="2400">
              <a:ea typeface="宋体" panose="02010600030101010101" pitchFamily="2" charset="-122"/>
            </a:endParaRPr>
          </a:p>
          <a:p>
            <a:pPr marL="742950" lvl="1" indent="-285750" eaLnBrk="1" hangingPunct="1"/>
            <a:endParaRPr lang="zh-CN" altLang="en-US">
              <a:ea typeface="Gulim" pitchFamily="34" charset="-127"/>
            </a:endParaRPr>
          </a:p>
          <a:p>
            <a:pPr marL="342900" lvl="0" indent="-342900" eaLnBrk="1" hangingPunct="1"/>
            <a:endParaRPr lang="zh-CN" altLang="en-US">
              <a:ea typeface="Gulim" pitchFamily="34" charset="-127"/>
            </a:endParaRPr>
          </a:p>
        </p:txBody>
      </p:sp>
      <p:sp>
        <p:nvSpPr>
          <p:cNvPr id="7171" name="标题 3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zh-CN" altLang="en-US">
                <a:ea typeface="宋体" panose="02010600030101010101" pitchFamily="2" charset="-122"/>
              </a:rPr>
              <a:t>系统的背景及意义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8193" name="标题 1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论文的结构和主要内容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8194" name="内容占位符 2" title=""/>
          <p:cNvSpPr>
            <a:spLocks noGrp="1"/>
          </p:cNvSpPr>
          <p:nvPr>
            <p:ph idx="4294967295"/>
          </p:nvPr>
        </p:nvSpPr>
        <p:spPr>
          <a:xfrm>
            <a:off x="1058863" y="1004888"/>
            <a:ext cx="7121525" cy="45545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2400">
                <a:ea typeface="宋体" panose="02010600030101010101" pitchFamily="2" charset="-122"/>
              </a:rPr>
              <a:t>第一部分</a:t>
            </a:r>
            <a:endParaRPr lang="zh-CN" altLang="en-US" sz="2400">
              <a:ea typeface="宋体" panose="02010600030101010101" pitchFamily="2" charset="-122"/>
            </a:endParaRPr>
          </a:p>
          <a:p>
            <a:pPr lvl="0"/>
            <a:r>
              <a:rPr lang="zh-CN" altLang="en-US" sz="2400">
                <a:ea typeface="宋体" panose="02010600030101010101" pitchFamily="2" charset="-122"/>
              </a:rPr>
              <a:t>第二部分</a:t>
            </a:r>
            <a:endParaRPr lang="zh-CN" altLang="en-US" sz="2400">
              <a:ea typeface="宋体" panose="02010600030101010101" pitchFamily="2" charset="-122"/>
            </a:endParaRPr>
          </a:p>
          <a:p>
            <a:pPr lvl="0"/>
            <a:r>
              <a:rPr lang="zh-CN" altLang="en-US" sz="2400">
                <a:ea typeface="宋体" panose="02010600030101010101" pitchFamily="2" charset="-122"/>
              </a:rPr>
              <a:t>第三部分</a:t>
            </a:r>
            <a:endParaRPr lang="zh-CN" altLang="en-US" sz="2400">
              <a:ea typeface="宋体" panose="02010600030101010101" pitchFamily="2" charset="-122"/>
            </a:endParaRPr>
          </a:p>
          <a:p>
            <a:pPr lvl="0"/>
            <a:r>
              <a:rPr lang="zh-CN" altLang="en-US" sz="2400">
                <a:ea typeface="宋体" panose="02010600030101010101" pitchFamily="2" charset="-122"/>
              </a:rPr>
              <a:t>第四部分</a:t>
            </a:r>
            <a:endParaRPr lang="zh-CN" altLang="en-US" sz="2400">
              <a:ea typeface="宋体" panose="02010600030101010101" pitchFamily="2" charset="-122"/>
            </a:endParaRPr>
          </a:p>
          <a:p>
            <a:pPr lvl="0"/>
            <a:endParaRPr lang="zh-CN" altLang="en-US" sz="2400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9217" name="标题 1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系统需求分析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9218" name="内容占位符 2" title=""/>
          <p:cNvSpPr>
            <a:spLocks noGrp="1"/>
          </p:cNvSpPr>
          <p:nvPr>
            <p:ph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altLang="zh-CN" sz="2800">
                <a:ea typeface="宋体" panose="02010600030101010101" pitchFamily="2" charset="-122"/>
              </a:rPr>
              <a:t>1</a:t>
            </a:r>
            <a:endParaRPr lang="en-US" altLang="zh-CN" sz="2800">
              <a:ea typeface="宋体" panose="02010600030101010101" pitchFamily="2" charset="-122"/>
            </a:endParaRPr>
          </a:p>
          <a:p>
            <a:pPr lvl="0"/>
            <a:r>
              <a:rPr lang="en-US" altLang="zh-CN" sz="2800">
                <a:ea typeface="宋体" panose="02010600030101010101" pitchFamily="2" charset="-122"/>
              </a:rPr>
              <a:t>2</a:t>
            </a:r>
            <a:endParaRPr lang="en-US" altLang="zh-CN" sz="2800">
              <a:ea typeface="宋体" panose="02010600030101010101" pitchFamily="2" charset="-122"/>
            </a:endParaRPr>
          </a:p>
          <a:p>
            <a:pPr lvl="0"/>
            <a:r>
              <a:rPr lang="en-US" altLang="zh-CN" sz="2800">
                <a:ea typeface="宋体" panose="02010600030101010101" pitchFamily="2" charset="-122"/>
              </a:rPr>
              <a:t>3</a:t>
            </a:r>
            <a:endParaRPr lang="en-US" altLang="zh-CN" sz="2800">
              <a:ea typeface="宋体" panose="02010600030101010101" pitchFamily="2" charset="-122"/>
            </a:endParaRPr>
          </a:p>
          <a:p>
            <a:pPr lvl="0"/>
            <a:r>
              <a:rPr lang="en-US" altLang="zh-CN" sz="2800">
                <a:ea typeface="宋体" panose="02010600030101010101" pitchFamily="2" charset="-122"/>
              </a:rPr>
              <a:t>4</a:t>
            </a:r>
            <a:endParaRPr lang="zh-CN" altLang="en-US" sz="2800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0241" name="标题 1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博客系统总体结构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0242" name="内容占位符 2" title=""/>
          <p:cNvSpPr>
            <a:spLocks noGrp="1"/>
          </p:cNvSpPr>
          <p:nvPr>
            <p:ph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1265" name="标题 1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全文总结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1266" name="内容占位符 2" title=""/>
          <p:cNvSpPr>
            <a:spLocks noGrp="1"/>
          </p:cNvSpPr>
          <p:nvPr>
            <p:ph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>
              <a:ea typeface="宋体" panose="02010600030101010101" pitchFamily="2" charset="-122"/>
            </a:endParaRPr>
          </a:p>
          <a:p>
            <a:pPr lvl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2289" name="内容占位符 4" title=""/>
          <p:cNvSpPr>
            <a:spLocks noGrp="1"/>
          </p:cNvSpPr>
          <p:nvPr>
            <p:ph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z="2800">
                <a:ea typeface="宋体" panose="02010600030101010101" pitchFamily="2" charset="-122"/>
              </a:rPr>
              <a:t>大学本科的学习生活即将结束。在此，我要感谢所有曾经教导过我的老师和关心过我的同学，他们在我成长过程中给予了我很大的帮助。本文能够顺利完成，要特别感谢我的导师***老师，感谢各位系的老师的关心和帮助。</a:t>
            </a:r>
            <a:endParaRPr lang="zh-CN" altLang="en-US" sz="2800">
              <a:ea typeface="宋体" panose="02010600030101010101" pitchFamily="2" charset="-122"/>
            </a:endParaRPr>
          </a:p>
          <a:p>
            <a:pPr lvl="0"/>
            <a:r>
              <a:rPr lang="zh-CN" altLang="en-US" sz="2800">
                <a:ea typeface="宋体" panose="02010600030101010101" pitchFamily="2" charset="-122"/>
              </a:rPr>
              <a:t>最后向所有关心和帮助过我的人表示真心的感谢。</a:t>
            </a:r>
            <a:endParaRPr lang="zh-CN" altLang="en-US" sz="2800">
              <a:ea typeface="宋体" panose="02010600030101010101" pitchFamily="2" charset="-122"/>
            </a:endParaRPr>
          </a:p>
          <a:p>
            <a:pPr lvl="0" eaLnBrk="1" hangingPunct="1">
              <a:buNone/>
            </a:pPr>
            <a:endParaRPr lang="en-US" altLang="zh-CN">
              <a:ea typeface="宋体" pitchFamily="2" charset="-122"/>
            </a:endParaRPr>
          </a:p>
        </p:txBody>
      </p:sp>
      <p:sp>
        <p:nvSpPr>
          <p:cNvPr id="12290" name="标题 5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 eaLnBrk="1" hangingPunct="1"/>
            <a:r>
              <a:rPr lang="zh-CN" altLang="en-US">
                <a:ea typeface="宋体" panose="02010600030101010101" pitchFamily="2" charset="-122"/>
              </a:rPr>
              <a:t>致谢</a:t>
            </a:r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3313" name="Rectangle 2" title=""/>
          <p:cNvSpPr>
            <a:spLocks noGrp="1"/>
          </p:cNvSpPr>
          <p:nvPr>
            <p:ph type="title" idx="4294967295"/>
          </p:nvPr>
        </p:nvSpPr>
        <p:spPr>
          <a:xfrm>
            <a:off x="1185863" y="128588"/>
            <a:ext cx="7848600" cy="609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 kern="1200">
                <a:solidFill>
                  <a:schemeClr val="accent2"/>
                </a:solidFill>
                <a:latin typeface="Verdana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zh-CN" altLang="en-US">
                <a:ea typeface="宋体" panose="02010600030101010101" pitchFamily="2" charset="-122"/>
              </a:rPr>
              <a:t>特别说明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3314" name="Rectangle 3" title=""/>
          <p:cNvSpPr>
            <a:spLocks noGrp="1"/>
          </p:cNvSpPr>
          <p:nvPr>
            <p:ph type="body" idx="4294967295"/>
          </p:nvPr>
        </p:nvSpPr>
        <p:spPr>
          <a:xfrm>
            <a:off x="1058863" y="1209675"/>
            <a:ext cx="7121525" cy="45545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 kern="1200">
                <a:solidFill>
                  <a:schemeClr val="folHlink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90000"/>
              </a:lnSpc>
            </a:pPr>
            <a:r>
              <a:rPr lang="zh-CN" altLang="en-US" sz="1800">
                <a:ea typeface="宋体" panose="02010600030101010101" pitchFamily="2" charset="-122"/>
              </a:rPr>
              <a:t>大家需要对自己的论文选题、方法、结论、相关文献非常熟悉。</a:t>
            </a:r>
            <a:endParaRPr lang="zh-CN" altLang="en-US" sz="1800">
              <a:ea typeface="宋体" panose="02010600030101010101" pitchFamily="2" charset="-122"/>
            </a:endParaRPr>
          </a:p>
          <a:p>
            <a:pPr lvl="0">
              <a:lnSpc>
                <a:spcPct val="90000"/>
              </a:lnSpc>
            </a:pPr>
            <a:r>
              <a:rPr lang="zh-CN" altLang="en-US" sz="1800">
                <a:ea typeface="宋体" panose="02010600030101010101" pitchFamily="2" charset="-122"/>
              </a:rPr>
              <a:t>答辩每个人最多</a:t>
            </a:r>
            <a:r>
              <a:rPr lang="en-US" altLang="zh-CN" sz="1800">
                <a:ea typeface="宋体" panose="02010600030101010101" pitchFamily="2" charset="-122"/>
              </a:rPr>
              <a:t>10</a:t>
            </a:r>
            <a:r>
              <a:rPr lang="zh-CN" altLang="en-US" sz="1800">
                <a:ea typeface="宋体" panose="02010600030101010101" pitchFamily="2" charset="-122"/>
              </a:rPr>
              <a:t>分钟，最好限制在</a:t>
            </a:r>
            <a:r>
              <a:rPr lang="en-US" altLang="zh-CN" sz="1800">
                <a:ea typeface="宋体" panose="02010600030101010101" pitchFamily="2" charset="-122"/>
              </a:rPr>
              <a:t>8</a:t>
            </a:r>
            <a:r>
              <a:rPr lang="zh-CN" altLang="en-US" sz="1800">
                <a:ea typeface="宋体" panose="02010600030101010101" pitchFamily="2" charset="-122"/>
              </a:rPr>
              <a:t>分钟之内，讲清楚后面幻灯片上的内容。</a:t>
            </a:r>
            <a:endParaRPr lang="zh-CN" altLang="en-US" sz="1800">
              <a:ea typeface="宋体" panose="02010600030101010101" pitchFamily="2" charset="-122"/>
            </a:endParaRPr>
          </a:p>
          <a:p>
            <a:pPr lvl="0">
              <a:lnSpc>
                <a:spcPct val="90000"/>
              </a:lnSpc>
            </a:pPr>
            <a:r>
              <a:rPr lang="zh-CN" altLang="en-US" sz="1800">
                <a:ea typeface="宋体" panose="02010600030101010101" pitchFamily="2" charset="-122"/>
              </a:rPr>
              <a:t>回答老师问题有理有据，因为是自己完成的，你理所当然最权威，但不能狡辩。</a:t>
            </a:r>
            <a:endParaRPr lang="zh-CN" altLang="en-US" sz="1800">
              <a:ea typeface="宋体" panose="02010600030101010101" pitchFamily="2" charset="-122"/>
            </a:endParaRPr>
          </a:p>
          <a:p>
            <a:pPr lvl="0">
              <a:lnSpc>
                <a:spcPct val="90000"/>
              </a:lnSpc>
            </a:pPr>
            <a:r>
              <a:rPr lang="zh-CN" altLang="en-US" sz="1800">
                <a:ea typeface="宋体" panose="02010600030101010101" pitchFamily="2" charset="-122"/>
              </a:rPr>
              <a:t>演示文稿尽量做得简洁、漂亮、得体。答辩自信、表达流利、有理有据。</a:t>
            </a:r>
            <a:endParaRPr lang="zh-CN" altLang="en-US" sz="1800">
              <a:ea typeface="宋体" panose="02010600030101010101" pitchFamily="2" charset="-122"/>
            </a:endParaRPr>
          </a:p>
          <a:p>
            <a:pPr lvl="0">
              <a:lnSpc>
                <a:spcPct val="90000"/>
              </a:lnSpc>
            </a:pPr>
            <a:r>
              <a:rPr lang="zh-CN" altLang="en-US" sz="1800">
                <a:solidFill>
                  <a:schemeClr val="hlink"/>
                </a:solidFill>
                <a:ea typeface="宋体" panose="02010600030101010101" pitchFamily="2" charset="-122"/>
              </a:rPr>
              <a:t>接下来是大家可以参考的答辩模板。</a:t>
            </a:r>
            <a:r>
              <a:rPr lang="en-US" altLang="zh-CN" sz="1800">
                <a:solidFill>
                  <a:schemeClr val="hlink"/>
                </a:solidFill>
                <a:ea typeface="宋体" panose="02010600030101010101" pitchFamily="2" charset="-122"/>
              </a:rPr>
              <a:t>&gt;&gt;</a:t>
            </a:r>
            <a:endParaRPr lang="en-US" altLang="zh-CN" sz="1800">
              <a:solidFill>
                <a:schemeClr val="hlink"/>
              </a:solidFill>
              <a:ea typeface="宋体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14337" name="Rectangle 2" title="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2800" b="1">
                <a:solidFill>
                  <a:schemeClr val="accent2"/>
                </a:solidFill>
                <a:latin typeface="Verdana" pitchFamily="34" charset="0"/>
              </a:defRPr>
            </a:lvl1pPr>
          </a:lstStyle>
          <a:p>
            <a:pPr lvl="0">
              <a:buClrTx/>
              <a:buFontTx/>
            </a:pPr>
            <a:r>
              <a:rPr lang="zh-CN" altLang="en-US">
                <a:solidFill>
                  <a:schemeClr val="tx1"/>
                </a:solidFill>
                <a:ea typeface="黑体" pitchFamily="49" charset="-122"/>
              </a:rPr>
              <a:t>论文题目</a:t>
            </a:r>
            <a:endParaRPr lang="zh-CN" altLang="en-US">
              <a:solidFill>
                <a:schemeClr val="tx1"/>
              </a:solidFill>
              <a:ea typeface="黑体" pitchFamily="49" charset="-122"/>
            </a:endParaRPr>
          </a:p>
        </p:txBody>
      </p:sp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5195888" y="0"/>
            <a:ext cx="3948113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18800" bIns="118800" anchor="t" anchorCtr="0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40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9pPr>
          </a:lstStyle>
          <a:p>
            <a:pPr marL="0" lvl="0" indent="0" algn="ctr" hangingPunct="0">
              <a:spcBef>
                <a:spcPct val="30000"/>
              </a:spcBef>
            </a:pPr>
            <a:r>
              <a:rPr lang="zh-CN" altLang="en-US" sz="2000" b="1" spc="0">
                <a:solidFill>
                  <a:srgbClr val="EFE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温州大学</a:t>
            </a:r>
            <a:r>
              <a:rPr lang="en-US" altLang="zh-CN" sz="2000" b="1" spc="0">
                <a:solidFill>
                  <a:srgbClr val="EFE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2006</a:t>
            </a:r>
            <a:r>
              <a:rPr lang="zh-TW" altLang="en-US" sz="2000" b="1" spc="0">
                <a:solidFill>
                  <a:srgbClr val="EFE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anose="02010600030101010101" pitchFamily="2" charset="-122"/>
              </a:rPr>
              <a:t>届</a:t>
            </a:r>
            <a:r>
              <a:rPr lang="zh-CN" altLang="en-US" sz="2000" b="1" spc="0">
                <a:solidFill>
                  <a:srgbClr val="EFE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本科</a:t>
            </a:r>
            <a:r>
              <a:rPr lang="zh-TW" altLang="en-US" sz="2000" b="1" spc="0">
                <a:solidFill>
                  <a:srgbClr val="EFE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anose="02010600030101010101" pitchFamily="2" charset="-122"/>
              </a:rPr>
              <a:t>生</a:t>
            </a:r>
            <a:endParaRPr lang="zh-CN" altLang="en-US" sz="2000" b="1">
              <a:solidFill>
                <a:srgbClr val="EFE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anose="02010600030101010101" pitchFamily="2" charset="-122"/>
            </a:endParaRPr>
          </a:p>
          <a:p>
            <a:pPr marL="0" lvl="0" indent="0" algn="ctr" hangingPunct="0">
              <a:spcBef>
                <a:spcPct val="30000"/>
              </a:spcBef>
            </a:pPr>
            <a:r>
              <a:rPr lang="zh-TW" altLang="en-US" sz="2000" b="1" spc="0">
                <a:solidFill>
                  <a:srgbClr val="EFE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学位论文</a:t>
            </a:r>
            <a:r>
              <a:rPr lang="zh-CN" altLang="en-US" sz="2000" b="1" spc="0">
                <a:solidFill>
                  <a:srgbClr val="EFE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答辩</a:t>
            </a:r>
            <a:endParaRPr lang="zh-CN" altLang="en-US" sz="1800">
              <a:solidFill>
                <a:srgbClr val="EFE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itchFamily="2" charset="-122"/>
              <a:ea typeface="宋体" pitchFamily="2" charset="-122"/>
            </a:endParaRPr>
          </a:p>
        </p:txBody>
      </p:sp>
      <p:sp>
        <p:nvSpPr>
          <p:cNvPr id="14339" name="Rectangle 5" title=""/>
          <p:cNvSpPr/>
          <p:nvPr/>
        </p:nvSpPr>
        <p:spPr>
          <a:xfrm>
            <a:off x="3657600" y="5791200"/>
            <a:ext cx="1936750" cy="311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en-US" altLang="en-US" sz="1400" b="0" i="0" u="none" baseline="0">
                <a:solidFill>
                  <a:schemeClr val="bg1"/>
                </a:solidFill>
                <a:latin typeface="Times New Roman" pitchFamily="18" charset="0"/>
                <a:ea typeface="Gulim" pitchFamily="34" charset="-127"/>
              </a:defRPr>
            </a:lvl5pPr>
          </a:lstStyle>
          <a:p>
            <a:pPr lvl="0" eaLnBrk="1" hangingPunct="1">
              <a:lnSpc>
                <a:spcPct val="80000"/>
              </a:lnSpc>
              <a:spcBef>
                <a:spcPct val="20000"/>
              </a:spcBef>
            </a:pPr>
            <a:r>
              <a:rPr lang="zh-CN" altLang="en-US" sz="1800">
                <a:solidFill>
                  <a:schemeClr val="tx1"/>
                </a:solidFill>
                <a:latin typeface="Arial" pitchFamily="34" charset="0"/>
                <a:ea typeface="宋体" panose="02010600030101010101" pitchFamily="2" charset="-122"/>
              </a:rPr>
              <a:t>日期：</a:t>
            </a:r>
            <a:r>
              <a:rPr lang="en-US" altLang="zh-CN" sz="1800">
                <a:solidFill>
                  <a:schemeClr val="tx1"/>
                </a:solidFill>
                <a:latin typeface="Arial" pitchFamily="34" charset="0"/>
                <a:ea typeface="宋体" panose="02010600030101010101" pitchFamily="2" charset="-122"/>
              </a:rPr>
              <a:t>XXXXXXX</a:t>
            </a:r>
            <a:endParaRPr lang="en-US" altLang="zh-CN" sz="1800">
              <a:solidFill>
                <a:schemeClr val="tx1"/>
              </a:solidFill>
              <a:latin typeface="Arial" panose="020b0604020202020204" pitchFamily="34" charset="0"/>
              <a:ea typeface="宋体" pitchFamily="2" charset="-122"/>
            </a:endParaRPr>
          </a:p>
        </p:txBody>
      </p:sp>
      <p:sp>
        <p:nvSpPr>
          <p:cNvPr id="14340" name="副标题 1" title="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</a:ln>
        </p:spPr>
        <p:txBody>
          <a:bodyPr wrap="square" lIns="91440" tIns="45720" rIns="91440" bIns="45720" anchor="t" anchorCtr="0"/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u"/>
              <a:defRPr lang="en-US" altLang="en-US" sz="2000" b="1">
                <a:solidFill>
                  <a:schemeClr val="folHlink"/>
                </a:solidFill>
                <a:latin typeface="Verdana" pitchFamily="34" charset="0"/>
              </a:defRPr>
            </a:lvl1pPr>
            <a:lvl2pPr marL="45720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itchFamily="2" charset="2"/>
              <a:buChar char="n"/>
              <a:defRPr lang="en-US" altLang="en-US" sz="1800" b="0">
                <a:solidFill>
                  <a:schemeClr val="tx1"/>
                </a:solidFill>
                <a:latin typeface="Verdana" pitchFamily="34" charset="0"/>
              </a:defRPr>
            </a:lvl2pPr>
            <a:lvl3pPr marL="91440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lang="en-US" altLang="en-US" sz="1600" b="0">
                <a:solidFill>
                  <a:schemeClr val="tx1"/>
                </a:solidFill>
                <a:latin typeface="Verdana" pitchFamily="34" charset="0"/>
              </a:defRPr>
            </a:lvl3pPr>
            <a:lvl4pPr marL="137160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lang="en-US" altLang="en-US" sz="1600" b="0">
                <a:solidFill>
                  <a:schemeClr val="tx1"/>
                </a:solidFill>
                <a:latin typeface="Verdana" pitchFamily="34" charset="0"/>
              </a:defRPr>
            </a:lvl4pPr>
            <a:lvl5pPr marL="1828800" indent="0" algn="ctr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60000"/>
              <a:buFont typeface="Wingdings" pitchFamily="2" charset="2"/>
              <a:buChar char="n"/>
              <a:defRPr lang="en-US" altLang="en-US" sz="1400" b="0">
                <a:solidFill>
                  <a:schemeClr val="tx1"/>
                </a:solidFill>
                <a:latin typeface="Verdana" pitchFamily="34" charset="0"/>
              </a:defRPr>
            </a:lvl5pPr>
          </a:lstStyle>
          <a:p>
            <a:pPr marL="0" lvl="0" indent="0" algn="ctr">
              <a:buNone/>
            </a:pP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p14:dur="1600">
        <p:blinds/>
      </p:transition>
    </mc:Choice>
    <mc:Fallback>
      <p:transition>
        <p:blinds/>
      </p:transition>
    </mc:Fallback>
  </mc:AlternateContent>
  <p:timing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Conference_3">
  <a:themeElements>
    <a:clrScheme name="Conference_3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Conference_3">
      <a:majorFont>
        <a:latin typeface="Verdana"/>
        <a:ea typeface="Verdana"/>
        <a:cs typeface="Arial"/>
      </a:majorFont>
      <a:minorFont>
        <a:latin typeface="Verdana"/>
        <a:ea typeface="Verdan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Gulim" pitchFamily="34" charset="-127"/>
          </a:defRPr>
        </a:defPPr>
      </a:lstStyle>
    </a:lnDef>
  </a:objectDefaults>
  <a:extraClrSchemeLst>
    <a:extraClrScheme>
      <a:clrScheme name="Conference_3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3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_3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微笑PPT - 小A">
  <a:themeElements>
    <a:clrScheme name="微笑PPT - 小A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微笑PPT - 小A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Gulim" pitchFamily="34" charset="-127"/>
          </a:defRPr>
        </a:defPPr>
      </a:lstStyle>
    </a:lnDef>
  </a:objectDefaults>
  <a:extraClrSchemeLst>
    <a:extraClrScheme>
      <a:clrScheme name="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1_Conference_3">
  <a:themeElements>
    <a:clrScheme name="1_Conference_3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1_Conference_3">
      <a:majorFont>
        <a:latin typeface="Verdana"/>
        <a:ea typeface="Verdana"/>
        <a:cs typeface="Arial"/>
      </a:majorFont>
      <a:minorFont>
        <a:latin typeface="Verdana"/>
        <a:ea typeface="Verdana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Gulim" pitchFamily="34" charset="-127"/>
          </a:defRPr>
        </a:defPPr>
      </a:lstStyle>
    </a:lnDef>
  </a:objectDefaults>
  <a:extraClrSchemeLst>
    <a:extraClrScheme>
      <a:clrScheme name="1_Conference_3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ference_3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onference_3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1_微笑PPT - 小A">
  <a:themeElements>
    <a:clrScheme name="1_微笑PPT - 小A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1_微笑PPT - 小A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Gulim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altLang="zh-CN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ea typeface="Gulim" pitchFamily="34" charset="-127"/>
          </a:defRPr>
        </a:defPPr>
      </a:lstStyle>
    </a:lnDef>
  </a:objectDefaults>
  <a:extraClrSchemeLst>
    <a:extraClrScheme>
      <a:clrScheme name="1_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charset="-122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Conference_3</Template>
  <Company/>
  <PresentationFormat>On-screen Show (4:3)</PresentationFormat>
  <Paragraphs>74</Paragraphs>
  <Slides>20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baseType="lpstr" size="36">
      <vt:lpstr>Arial</vt:lpstr>
      <vt:lpstr>宋体</vt:lpstr>
      <vt:lpstr>Wingdings</vt:lpstr>
      <vt:lpstr>Times New Roman</vt:lpstr>
      <vt:lpstr>Gulim</vt:lpstr>
      <vt:lpstr>Malgun Gothic</vt:lpstr>
      <vt:lpstr>Verdana</vt:lpstr>
      <vt:lpstr>微软雅黑</vt:lpstr>
      <vt:lpstr>黑体</vt:lpstr>
      <vt:lpstr>Arial Unicode MS</vt:lpstr>
      <vt:lpstr>等线</vt:lpstr>
      <vt:lpstr>Meiryo</vt:lpstr>
      <vt:lpstr>Yu Gothic UI</vt:lpstr>
      <vt:lpstr>Calibri</vt:lpstr>
      <vt:lpstr>等线 Light</vt:lpstr>
      <vt:lpstr>Conference_3</vt:lpstr>
      <vt:lpstr>PowerPoint Presentation</vt:lpstr>
      <vt:lpstr>系统的背景及意义</vt:lpstr>
      <vt:lpstr>论文的结构和主要内容</vt:lpstr>
      <vt:lpstr>系统需求分析</vt:lpstr>
      <vt:lpstr>博客系统总体结构</vt:lpstr>
      <vt:lpstr>全文总结</vt:lpstr>
      <vt:lpstr>致谢</vt:lpstr>
      <vt:lpstr>特别说明</vt:lpstr>
      <vt:lpstr>论文题目</vt:lpstr>
      <vt:lpstr>研究概述（1：一张幻灯片）</vt:lpstr>
      <vt:lpstr>研究框架（1）</vt:lpstr>
      <vt:lpstr>相关概念（1）</vt:lpstr>
      <vt:lpstr>研究综述（1）</vt:lpstr>
      <vt:lpstr>研究方法与过程（1-2）</vt:lpstr>
      <vt:lpstr>主要结论（3-5）</vt:lpstr>
      <vt:lpstr>系统演示</vt:lpstr>
      <vt:lpstr>问题讨论（1）</vt:lpstr>
      <vt:lpstr>致谢（1）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lastModifiedBy>xiaoke</cp:lastModifiedBy>
  <cp:revision>85</cp:revision>
  <dcterms:created xsi:type="dcterms:W3CDTF">2010-02-20T14:55:55Z</dcterms:created>
  <dcterms:modified xsi:type="dcterms:W3CDTF">2023-05-08T04:34:09Z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2052-11.1.0.9513</vt:lpwstr>
  </property>
</Properties>
</file>