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4" r:id="rId2"/>
  </p:sldMasterIdLst>
  <p:notesMasterIdLst>
    <p:notesMasterId r:id="rId3"/>
  </p:notesMasterIdLst>
  <p:sldIdLst>
    <p:sldId id="256" r:id="rId4"/>
    <p:sldId id="308" r:id="rId5"/>
    <p:sldId id="309" r:id="rId6"/>
    <p:sldId id="310" r:id="rId7"/>
    <p:sldId id="312" r:id="rId8"/>
    <p:sldId id="313" r:id="rId9"/>
    <p:sldId id="314" r:id="rId10"/>
    <p:sldId id="315" r:id="rId11"/>
    <p:sldId id="298" r:id="rId12"/>
    <p:sldId id="299" r:id="rId13"/>
    <p:sldId id="300" r:id="rId14"/>
    <p:sldId id="316" r:id="rId15"/>
    <p:sldId id="318" r:id="rId16"/>
    <p:sldId id="319" r:id="rId17"/>
    <p:sldId id="317" r:id="rId18"/>
    <p:sldId id="320" r:id="rId19"/>
    <p:sldId id="324" r:id="rId20"/>
    <p:sldId id="341"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6" autoAdjust="0"/>
    <p:restoredTop sz="94660"/>
  </p:normalViewPr>
  <p:slideViewPr>
    <p:cSldViewPr snapToGrid="0">
      <p:cViewPr varScale="1">
        <p:scale>
          <a:sx n="114" d="100"/>
          <a:sy n="114" d="100"/>
        </p:scale>
        <p:origin x="624" y="12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72ED1-8568-4233-A7DA-19E11318F97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5FB46-0893-4980-868A-BD6E1210027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5FB46-0893-4980-868A-BD6E121002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5FB46-0893-4980-868A-BD6E1210027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5FB46-0893-4980-868A-BD6E121002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b="19444"/>
          <a:stretch>
            <a:fillRect/>
          </a:stretch>
        </p:blipFill>
        <p:spPr>
          <a:xfrm flipH="1" flipV="1">
            <a:off x="3009" y="0"/>
            <a:ext cx="12185982" cy="2211399"/>
          </a:xfrm>
          <a:prstGeom prst="rect">
            <a:avLst/>
          </a:prstGeom>
        </p:spPr>
      </p:pic>
      <p:sp>
        <p:nvSpPr>
          <p:cNvPr id="8" name="矩形 7"/>
          <p:cNvSpPr/>
          <p:nvPr userDrawn="1"/>
        </p:nvSpPr>
        <p:spPr>
          <a:xfrm>
            <a:off x="0" y="1104900"/>
            <a:ext cx="12192000" cy="2286000"/>
          </a:xfrm>
          <a:prstGeom prst="rect">
            <a:avLst/>
          </a:prstGeom>
          <a:gradFill>
            <a:gsLst>
              <a:gs pos="0">
                <a:schemeClr val="bg1">
                  <a:alpha val="0"/>
                </a:schemeClr>
              </a:gs>
              <a:gs pos="4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8" name="矩形 7"/>
          <p:cNvSpPr/>
          <p:nvPr userDrawn="1"/>
        </p:nvSpPr>
        <p:spPr>
          <a:xfrm>
            <a:off x="0" y="0"/>
            <a:ext cx="12192000" cy="6858001"/>
          </a:xfrm>
          <a:prstGeom prst="rect">
            <a:avLst/>
          </a:prstGeom>
          <a:gradFill>
            <a:gsLst>
              <a:gs pos="0">
                <a:srgbClr val="67D0F6"/>
              </a:gs>
              <a:gs pos="100000">
                <a:srgbClr val="EAF8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424801"/>
            <a:ext cx="4833409" cy="1749289"/>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83382" y="834988"/>
            <a:ext cx="3320197" cy="1201633"/>
          </a:xfrm>
          <a:prstGeom prst="rect">
            <a:avLst/>
          </a:prstGeom>
        </p:spPr>
      </p:pic>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83382" y="834988"/>
            <a:ext cx="3320197" cy="1201633"/>
          </a:xfrm>
          <a:prstGeom prst="rect">
            <a:avLst/>
          </a:prstGeom>
        </p:spPr>
      </p:pic>
      <p:pic>
        <p:nvPicPr>
          <p:cNvPr id="12" name="图片 1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52400" y="577201"/>
            <a:ext cx="4833409" cy="1749289"/>
          </a:xfrm>
          <a:prstGeom prst="rect">
            <a:avLst/>
          </a:prstGeom>
        </p:spPr>
      </p:pic>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BB5449-862C-4817-864C-2461E26A2238}"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085A2B2-6525-46F8-A6AC-EDAF55F87F00}"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audio" Target="../media/audio11.wav" /><Relationship Id="rId5" Type="http://schemas.microsoft.com/office/2007/relationships/media" Target="../media/audio11.wav" TargetMode="Internal" /><Relationship Id="rId6" Type="http://schemas.openxmlformats.org/officeDocument/2006/relationships/image" Target="../media/image6.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13.png" /><Relationship Id="rId4" Type="http://schemas.microsoft.com/office/2007/relationships/hdphoto" Target="../media/image14.wdp" /><Relationship Id="rId5"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6.png" /><Relationship Id="rId4" Type="http://schemas.microsoft.com/office/2007/relationships/hdphoto" Target="../media/image14.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5.png" /><Relationship Id="rId4" Type="http://schemas.openxmlformats.org/officeDocument/2006/relationships/audio" Target="../media/audio11.wav" /><Relationship Id="rId5" Type="http://schemas.microsoft.com/office/2007/relationships/media" Target="../media/audio11.wav" TargetMode="Internal" /><Relationship Id="rId6" Type="http://schemas.openxmlformats.org/officeDocument/2006/relationships/image" Target="../media/image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8.png" /><Relationship Id="rId4"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0.png" /><Relationship Id="rId4" Type="http://schemas.openxmlformats.org/officeDocument/2006/relationships/image" Target="../media/image11.jpeg" /><Relationship Id="rId5" Type="http://schemas.openxmlformats.org/officeDocument/2006/relationships/image" Target="../media/image9.png" /><Relationship Id="rId6"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1446711" y="3740161"/>
            <a:ext cx="9161482" cy="1631216"/>
          </a:xfrm>
          <a:prstGeom prst="rect">
            <a:avLst/>
          </a:prstGeom>
          <a:noFill/>
        </p:spPr>
        <p:txBody>
          <a:bodyPr wrap="none" rtlCol="0">
            <a:spAutoFit/>
          </a:bodyPr>
          <a:lstStyle/>
          <a:p>
            <a:r>
              <a:rPr lang="zh-CN" altLang="en-US" sz="10000" b="1">
                <a:gradFill>
                  <a:gsLst>
                    <a:gs pos="0">
                      <a:srgbClr val="4B2786"/>
                    </a:gs>
                    <a:gs pos="100000">
                      <a:srgbClr val="F51753"/>
                    </a:gs>
                    <a:gs pos="47000">
                      <a:srgbClr val="CA006C"/>
                    </a:gs>
                  </a:gsLst>
                  <a:lin ang="0" scaled="0"/>
                </a:gradFill>
                <a:latin typeface="微软雅黑" panose="020b0503020204020204" pitchFamily="82" charset="2"/>
                <a:ea typeface="微软雅黑" panose="020b0503020204020204" pitchFamily="82" charset="2"/>
              </a:rPr>
              <a:t>竞选学生会主席</a:t>
            </a:r>
            <a:endParaRPr lang="zh-CN" altLang="en-US" sz="10000" b="1">
              <a:gradFill>
                <a:gsLst>
                  <a:gs pos="0">
                    <a:srgbClr val="4B2786"/>
                  </a:gs>
                  <a:gs pos="100000">
                    <a:srgbClr val="F51753"/>
                  </a:gs>
                  <a:gs pos="47000">
                    <a:srgbClr val="CA006C"/>
                  </a:gs>
                </a:gsLst>
                <a:lin ang="0" scaled="0"/>
              </a:gradFill>
              <a:latin typeface="微软雅黑" panose="020b0503020204020204" pitchFamily="82" charset="2"/>
              <a:ea typeface="微软雅黑" panose="020b0503020204020204" pitchFamily="82" charset="2"/>
            </a:endParaRPr>
          </a:p>
        </p:txBody>
      </p:sp>
      <p:sp>
        <p:nvSpPr>
          <p:cNvPr id="5" name="文本框 4"/>
          <p:cNvSpPr txBox="1"/>
          <p:nvPr/>
        </p:nvSpPr>
        <p:spPr>
          <a:xfrm>
            <a:off x="4146219" y="3068097"/>
            <a:ext cx="4019049" cy="769441"/>
          </a:xfrm>
          <a:prstGeom prst="rect">
            <a:avLst/>
          </a:prstGeom>
          <a:noFill/>
        </p:spPr>
        <p:txBody>
          <a:bodyPr wrap="none" rtlCol="0">
            <a:spAutoFit/>
          </a:bodyPr>
          <a:lstStyle/>
          <a:p>
            <a:r>
              <a:rPr lang="en-US" altLang="zh-CN" sz="4400" b="1">
                <a:solidFill>
                  <a:srgbClr val="4B2786"/>
                </a:solidFill>
                <a:latin typeface="微软雅黑" panose="020b0503020204020204" pitchFamily="82" charset="2"/>
                <a:ea typeface="微软雅黑" panose="020b0503020204020204" pitchFamily="82" charset="2"/>
              </a:rPr>
              <a:t>XX</a:t>
            </a:r>
            <a:r>
              <a:rPr lang="zh-CN" altLang="en-US" sz="4400" b="1">
                <a:solidFill>
                  <a:srgbClr val="4B2786"/>
                </a:solidFill>
                <a:latin typeface="微软雅黑" panose="020b0503020204020204" pitchFamily="82" charset="2"/>
                <a:ea typeface="微软雅黑" panose="020b0503020204020204" pitchFamily="82" charset="2"/>
              </a:rPr>
              <a:t>大学</a:t>
            </a:r>
            <a:r>
              <a:rPr lang="en-US" altLang="zh-CN" sz="4400" b="1">
                <a:solidFill>
                  <a:srgbClr val="4B2786"/>
                </a:solidFill>
                <a:latin typeface="微软雅黑" panose="020b0503020204020204" pitchFamily="82" charset="2"/>
                <a:ea typeface="微软雅黑" panose="020b0503020204020204" pitchFamily="82" charset="2"/>
              </a:rPr>
              <a:t>XX</a:t>
            </a:r>
            <a:r>
              <a:rPr lang="zh-CN" altLang="en-US" sz="4400" b="1">
                <a:solidFill>
                  <a:srgbClr val="4B2786"/>
                </a:solidFill>
                <a:latin typeface="微软雅黑" panose="020b0503020204020204" pitchFamily="82" charset="2"/>
                <a:ea typeface="微软雅黑" panose="020b0503020204020204" pitchFamily="82" charset="2"/>
              </a:rPr>
              <a:t>学院</a:t>
            </a:r>
            <a:endParaRPr lang="zh-CN" altLang="en-US" sz="4400" b="1">
              <a:solidFill>
                <a:srgbClr val="4B2786"/>
              </a:solidFill>
              <a:latin typeface="微软雅黑" panose="020b0503020204020204" pitchFamily="82" charset="2"/>
              <a:ea typeface="微软雅黑" panose="020b0503020204020204" pitchFamily="82" charset="2"/>
            </a:endParaRPr>
          </a:p>
        </p:txBody>
      </p:sp>
      <p:sp>
        <p:nvSpPr>
          <p:cNvPr id="6" name="文本框 5"/>
          <p:cNvSpPr txBox="1"/>
          <p:nvPr/>
        </p:nvSpPr>
        <p:spPr>
          <a:xfrm>
            <a:off x="3780170"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招新纳新</a:t>
            </a:r>
            <a:endParaRPr lang="zh-CN" altLang="en-US" sz="2400">
              <a:latin typeface="微软雅黑" panose="020b0503020204020204" pitchFamily="82" charset="2"/>
              <a:ea typeface="微软雅黑" panose="020b0503020204020204" pitchFamily="82" charset="2"/>
            </a:endParaRPr>
          </a:p>
        </p:txBody>
      </p:sp>
      <p:sp>
        <p:nvSpPr>
          <p:cNvPr id="7" name="文本框 6"/>
          <p:cNvSpPr txBox="1"/>
          <p:nvPr/>
        </p:nvSpPr>
        <p:spPr>
          <a:xfrm>
            <a:off x="7052127"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风采展示</a:t>
            </a:r>
            <a:endParaRPr lang="zh-CN" altLang="en-US" sz="2400">
              <a:latin typeface="微软雅黑" panose="020b0503020204020204" pitchFamily="82" charset="2"/>
              <a:ea typeface="微软雅黑" panose="020b0503020204020204" pitchFamily="82" charset="2"/>
            </a:endParaRPr>
          </a:p>
        </p:txBody>
      </p:sp>
      <p:sp>
        <p:nvSpPr>
          <p:cNvPr id="8" name="文本框 7"/>
          <p:cNvSpPr txBox="1"/>
          <p:nvPr/>
        </p:nvSpPr>
        <p:spPr>
          <a:xfrm>
            <a:off x="5401127"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活动报告</a:t>
            </a:r>
            <a:endParaRPr lang="zh-CN" altLang="en-US" sz="2400">
              <a:latin typeface="微软雅黑" panose="020b0503020204020204" pitchFamily="82" charset="2"/>
              <a:ea typeface="微软雅黑" panose="020b0503020204020204" pitchFamily="82" charset="2"/>
            </a:endParaRPr>
          </a:p>
        </p:txBody>
      </p:sp>
      <p:cxnSp>
        <p:nvCxnSpPr>
          <p:cNvPr id="13" name="直接连接符 12"/>
          <p:cNvCxnSpPr/>
          <p:nvPr/>
        </p:nvCxnSpPr>
        <p:spPr>
          <a:xfrm>
            <a:off x="1570616" y="5420382"/>
            <a:ext cx="8756725" cy="0"/>
          </a:xfrm>
          <a:prstGeom prst="line">
            <a:avLst/>
          </a:prstGeom>
          <a:ln w="25400">
            <a:solidFill>
              <a:srgbClr val="80177B"/>
            </a:solidFill>
          </a:ln>
        </p:spPr>
        <p:style>
          <a:lnRef idx="1">
            <a:schemeClr val="accent1"/>
          </a:lnRef>
          <a:fillRef idx="0">
            <a:schemeClr val="accent1"/>
          </a:fillRef>
          <a:effectRef idx="0">
            <a:schemeClr val="accent1"/>
          </a:effectRef>
          <a:fontRef idx="minor">
            <a:schemeClr val="tx1"/>
          </a:fontRef>
        </p:style>
      </p:cxnSp>
      <p:pic>
        <p:nvPicPr>
          <p:cNvPr id="14" name="4. Hero's Theme">
            <a:hlinkClick action="ppaction://media"/>
          </p:cNvPr>
          <p:cNvPicPr>
            <a:picLocks noChangeAspect="1"/>
          </p:cNvPicPr>
          <p:nvPr>
            <a:audioFile r:link="rId4"/>
            <p:extLst>
              <p:ext uri="{DAA4B4D4-6D71-4841-9C94-3DE7FCFB9230}">
                <p14:media xmlns:p14="http://schemas.microsoft.com/office/powerpoint/2010/main" r:embed="rId5">
                  <p14:trim end="26765.310547"/>
                </p14:media>
              </p:ext>
            </p:extLst>
          </p:nvPr>
        </p:nvPicPr>
        <p:blipFill>
          <a:blip r:embed="rId3"/>
          <a:stretch>
            <a:fillRect/>
          </a:stretch>
        </p:blipFill>
        <p:spPr>
          <a:xfrm>
            <a:off x="5905500" y="-1639522"/>
            <a:ext cx="609600" cy="609600"/>
          </a:xfrm>
          <a:prstGeom prst="rect">
            <a:avLst/>
          </a:prstGeom>
        </p:spPr>
      </p:pic>
      <p:grpSp>
        <p:nvGrpSpPr>
          <p:cNvPr id="19" name="组合 18"/>
          <p:cNvGrpSpPr/>
          <p:nvPr/>
        </p:nvGrpSpPr>
        <p:grpSpPr>
          <a:xfrm>
            <a:off x="4919438" y="641949"/>
            <a:ext cx="2314601" cy="2314601"/>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8402755" y="804973"/>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230416" y="2318440"/>
            <a:ext cx="301060" cy="301060"/>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603721" y="2519435"/>
            <a:ext cx="219777" cy="219777"/>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186020" y="2099940"/>
            <a:ext cx="287919" cy="287919"/>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3529865" y="1962551"/>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950564" y="2331582"/>
            <a:ext cx="452191" cy="452191"/>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3780170" y="1090234"/>
            <a:ext cx="379661" cy="37966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985415" y="1794933"/>
            <a:ext cx="301060" cy="301060"/>
            <a:chOff x="304800" y="673100"/>
            <a:chExt cx="4000500" cy="4000500"/>
          </a:xfrm>
          <a:effectLst>
            <a:outerShdw blurRad="381000" dist="152400" dir="8100000" algn="tr" rotWithShape="0">
              <a:prstClr val="black">
                <a:alpha val="7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2985415" y="952845"/>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4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par>
                          <p:cTn id="13" fill="hold" nodeType="afterGroup">
                            <p:stCondLst>
                              <p:cond delay="500"/>
                            </p:stCondLst>
                            <p:childTnLst>
                              <p:par>
                                <p:cTn id="14" presetID="23" presetClass="entr" presetSubtype="3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6*min(max(#ppt_w*#ppt_h,.3),1)-7.4)/-.7*#ppt_w"/>
                                          </p:val>
                                        </p:tav>
                                        <p:tav tm="100000">
                                          <p:val>
                                            <p:strVal val="#ppt_w"/>
                                          </p:val>
                                        </p:tav>
                                      </p:tavLst>
                                    </p:anim>
                                    <p:anim calcmode="lin" valueType="num">
                                      <p:cBhvr>
                                        <p:cTn id="17" dur="500" fill="hold"/>
                                        <p:tgtEl>
                                          <p:spTgt spid="4"/>
                                        </p:tgtEl>
                                        <p:attrNameLst>
                                          <p:attrName>ppt_h</p:attrName>
                                        </p:attrNameLst>
                                      </p:cBhvr>
                                      <p:tavLst>
                                        <p:tav tm="0">
                                          <p:val>
                                            <p:strVal val="(6*min(max(#ppt_w*#ppt_h,.3),1)-7.4)/-.7*#ppt_h"/>
                                          </p:val>
                                        </p:tav>
                                        <p:tav tm="100000">
                                          <p:val>
                                            <p:strVal val="#ppt_h"/>
                                          </p:val>
                                        </p:tav>
                                      </p:tavLst>
                                    </p:anim>
                                    <p:anim calcmode="lin" valueType="num">
                                      <p:cBhvr>
                                        <p:cTn id="18" dur="500" fill="hold"/>
                                        <p:tgtEl>
                                          <p:spTgt spid="4"/>
                                        </p:tgtEl>
                                        <p:attrNameLst>
                                          <p:attrName>ppt_x</p:attrName>
                                        </p:attrNameLst>
                                      </p:cBhvr>
                                      <p:tavLst>
                                        <p:tav tm="0">
                                          <p:val>
                                            <p:fltVal val="0.5"/>
                                          </p:val>
                                        </p:tav>
                                        <p:tav tm="100000">
                                          <p:val>
                                            <p:strVal val="#ppt_x"/>
                                          </p:val>
                                        </p:tav>
                                      </p:tavLst>
                                    </p:anim>
                                    <p:anim calcmode="lin" valueType="num">
                                      <p:cBhvr>
                                        <p:cTn id="19"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0" fill="hold" nodeType="afterGroup">
                            <p:stCondLst>
                              <p:cond delay="1000"/>
                            </p:stCondLst>
                            <p:childTnLst>
                              <p:par>
                                <p:cTn id="21" presetID="23" presetClass="entr" presetSubtype="36" fill="hold" grpId="0" nodeType="after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strVal val="(6*min(max(#ppt_w*#ppt_h,.3),1)-7.4)/-.7*#ppt_w"/>
                                          </p:val>
                                        </p:tav>
                                        <p:tav tm="100000">
                                          <p:val>
                                            <p:strVal val="#ppt_w"/>
                                          </p:val>
                                        </p:tav>
                                      </p:tavLst>
                                    </p:anim>
                                    <p:anim calcmode="lin" valueType="num">
                                      <p:cBhvr>
                                        <p:cTn id="24" dur="300" fill="hold"/>
                                        <p:tgtEl>
                                          <p:spTgt spid="5"/>
                                        </p:tgtEl>
                                        <p:attrNameLst>
                                          <p:attrName>ppt_h</p:attrName>
                                        </p:attrNameLst>
                                      </p:cBhvr>
                                      <p:tavLst>
                                        <p:tav tm="0">
                                          <p:val>
                                            <p:strVal val="(6*min(max(#ppt_w*#ppt_h,.3),1)-7.4)/-.7*#ppt_h"/>
                                          </p:val>
                                        </p:tav>
                                        <p:tav tm="100000">
                                          <p:val>
                                            <p:strVal val="#ppt_h"/>
                                          </p:val>
                                        </p:tav>
                                      </p:tavLst>
                                    </p:anim>
                                    <p:anim calcmode="lin" valueType="num">
                                      <p:cBhvr>
                                        <p:cTn id="25" dur="300" fill="hold"/>
                                        <p:tgtEl>
                                          <p:spTgt spid="5"/>
                                        </p:tgtEl>
                                        <p:attrNameLst>
                                          <p:attrName>ppt_x</p:attrName>
                                        </p:attrNameLst>
                                      </p:cBhvr>
                                      <p:tavLst>
                                        <p:tav tm="0">
                                          <p:val>
                                            <p:fltVal val="0.5"/>
                                          </p:val>
                                        </p:tav>
                                        <p:tav tm="100000">
                                          <p:val>
                                            <p:strVal val="#ppt_x"/>
                                          </p:val>
                                        </p:tav>
                                      </p:tavLst>
                                    </p:anim>
                                    <p:anim calcmode="lin" valueType="num">
                                      <p:cBhvr>
                                        <p:cTn id="26" dur="3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140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nodeType="afterGroup">
                            <p:stCondLst>
                              <p:cond delay="1900"/>
                            </p:stCondLst>
                            <p:childTnLst>
                              <p:par>
                                <p:cTn id="32" presetID="47"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900"/>
                            </p:stCondLst>
                            <p:childTnLst>
                              <p:par>
                                <p:cTn id="38" presetID="47"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900"/>
                            </p:stCondLst>
                            <p:childTnLst>
                              <p:par>
                                <p:cTn id="44" presetID="47"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900"/>
                            </p:stCondLst>
                            <p:childTnLst>
                              <p:par>
                                <p:cTn id="50" presetID="1" presetClass="entr" presetSubtype="0" fill="hold" grpId="0" nodeType="afterEffect">
                                  <p:stCondLst>
                                    <p:cond delay="200"/>
                                  </p:stCondLst>
                                  <p:childTnLst>
                                    <p:set>
                                      <p:cBhvr>
                                        <p:cTn id="51" dur="1" fill="hold">
                                          <p:stCondLst>
                                            <p:cond delay="0"/>
                                          </p:stCondLst>
                                        </p:cTn>
                                        <p:tgtEl>
                                          <p:spTgt spid="22"/>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64" presetClass="path" presetSubtype="0" fill="hold" grpId="2" nodeType="withEffect">
                                  <p:stCondLst>
                                    <p:cond delay="200"/>
                                  </p:stCondLst>
                                  <p:childTnLst>
                                    <p:animMotion origin="layout" path="M 8.33333E-07 -7.40741E-07 L 0.05121 -0.31451" pathEditMode="relative" rAng="0" ptsTypes="AA">
                                      <p:cBhvr>
                                        <p:cTn id="58" dur="500" spd="-100000" fill="hold"/>
                                        <p:tgtEl>
                                          <p:spTgt spid="22"/>
                                        </p:tgtEl>
                                        <p:attrNameLst>
                                          <p:attrName>ppt_x</p:attrName>
                                          <p:attrName>ppt_y</p:attrName>
                                        </p:attrNameLst>
                                      </p:cBhvr>
                                      <p:rCtr x="2552" y="-15741"/>
                                    </p:animMotion>
                                  </p:childTnLst>
                                </p:cTn>
                              </p:par>
                              <p:par>
                                <p:cTn id="59" presetID="1" presetClass="entr" presetSubtype="0" fill="hold" nodeType="withEffect">
                                  <p:stCondLst>
                                    <p:cond delay="600"/>
                                  </p:stCondLst>
                                  <p:childTnLst>
                                    <p:set>
                                      <p:cBhvr>
                                        <p:cTn id="60" dur="1" fill="hold">
                                          <p:stCondLst>
                                            <p:cond delay="0"/>
                                          </p:stCondLst>
                                        </p:cTn>
                                        <p:tgtEl>
                                          <p:spTgt spid="23"/>
                                        </p:tgtEl>
                                        <p:attrNameLst>
                                          <p:attrName>style.visibility</p:attrName>
                                        </p:attrNameLst>
                                      </p:cBhvr>
                                      <p:to>
                                        <p:strVal val="visible"/>
                                      </p:to>
                                    </p:set>
                                  </p:childTnLst>
                                </p:cTn>
                              </p:par>
                              <p:par>
                                <p:cTn id="61" presetID="53" presetClass="entr" presetSubtype="16" fill="hold" nodeType="withEffect">
                                  <p:stCondLst>
                                    <p:cond delay="6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64" presetClass="path" presetSubtype="0" fill="hold" nodeType="withEffect">
                                  <p:stCondLst>
                                    <p:cond delay="600"/>
                                  </p:stCondLst>
                                  <p:childTnLst>
                                    <p:animMotion origin="layout" path="M 8.33333E-07 -2.59259E-06 L -0.13889 -0.41882" pathEditMode="relative" rAng="0" ptsTypes="AA">
                                      <p:cBhvr>
                                        <p:cTn id="67" dur="500" spd="-100000" fill="hold"/>
                                        <p:tgtEl>
                                          <p:spTgt spid="23"/>
                                        </p:tgtEl>
                                        <p:attrNameLst>
                                          <p:attrName>ppt_x</p:attrName>
                                          <p:attrName>ppt_y</p:attrName>
                                        </p:attrNameLst>
                                      </p:cBhvr>
                                      <p:rCtr x="-6944" y="-20957"/>
                                    </p:animMotion>
                                  </p:childTnLst>
                                </p:cTn>
                              </p:par>
                              <p:par>
                                <p:cTn id="68" presetID="1" presetClass="entr" presetSubtype="0" fill="hold" nodeType="withEffect">
                                  <p:stCondLst>
                                    <p:cond delay="200"/>
                                  </p:stCondLst>
                                  <p:childTnLst>
                                    <p:set>
                                      <p:cBhvr>
                                        <p:cTn id="69" dur="1" fill="hold">
                                          <p:stCondLst>
                                            <p:cond delay="0"/>
                                          </p:stCondLst>
                                        </p:cTn>
                                        <p:tgtEl>
                                          <p:spTgt spid="26"/>
                                        </p:tgtEl>
                                        <p:attrNameLst>
                                          <p:attrName>style.visibility</p:attrName>
                                        </p:attrNameLst>
                                      </p:cBhvr>
                                      <p:to>
                                        <p:strVal val="visible"/>
                                      </p:to>
                                    </p:set>
                                  </p:childTnLst>
                                </p:cTn>
                              </p:par>
                              <p:par>
                                <p:cTn id="70" presetID="53" presetClass="entr" presetSubtype="16" fill="hold" nodeType="withEffect">
                                  <p:stCondLst>
                                    <p:cond delay="2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64" presetClass="path" presetSubtype="0" fill="hold" nodeType="withEffect">
                                  <p:stCondLst>
                                    <p:cond delay="200"/>
                                  </p:stCondLst>
                                  <p:childTnLst>
                                    <p:animMotion origin="layout" path="M -3.05556E-06 -1.48148E-06 L -0.0125 -0.41667" pathEditMode="relative" rAng="0" ptsTypes="AA">
                                      <p:cBhvr>
                                        <p:cTn id="76" dur="500" spd="-100000" fill="hold"/>
                                        <p:tgtEl>
                                          <p:spTgt spid="26"/>
                                        </p:tgtEl>
                                        <p:attrNameLst>
                                          <p:attrName>ppt_x</p:attrName>
                                          <p:attrName>ppt_y</p:attrName>
                                        </p:attrNameLst>
                                      </p:cBhvr>
                                      <p:rCtr x="-625" y="-20833"/>
                                    </p:animMotion>
                                  </p:childTnLst>
                                </p:cTn>
                              </p:par>
                              <p:par>
                                <p:cTn id="77" presetID="1" presetClass="entr" presetSubtype="0" fill="hold" grpId="0" nodeType="withEffect">
                                  <p:stCondLst>
                                    <p:cond delay="600"/>
                                  </p:stCondLst>
                                  <p:childTnLst>
                                    <p:set>
                                      <p:cBhvr>
                                        <p:cTn id="78" dur="1" fill="hold">
                                          <p:stCondLst>
                                            <p:cond delay="0"/>
                                          </p:stCondLst>
                                        </p:cTn>
                                        <p:tgtEl>
                                          <p:spTgt spid="32"/>
                                        </p:tgtEl>
                                        <p:attrNameLst>
                                          <p:attrName>style.visibility</p:attrName>
                                        </p:attrNameLst>
                                      </p:cBhvr>
                                      <p:to>
                                        <p:strVal val="visible"/>
                                      </p:to>
                                    </p:set>
                                  </p:childTnLst>
                                </p:cTn>
                              </p:par>
                              <p:par>
                                <p:cTn id="79" presetID="53" presetClass="entr" presetSubtype="16" fill="hold" grpId="1" nodeType="withEffect">
                                  <p:stCondLst>
                                    <p:cond delay="60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64" presetClass="path" presetSubtype="0" fill="hold" grpId="2" nodeType="withEffect">
                                  <p:stCondLst>
                                    <p:cond delay="600"/>
                                  </p:stCondLst>
                                  <p:childTnLst>
                                    <p:animMotion origin="layout" path="M -4.44444E-06 -3.45679E-06 L -0.10381 -0.2787" pathEditMode="relative" rAng="0" ptsTypes="AA">
                                      <p:cBhvr>
                                        <p:cTn id="85" dur="500" spd="-100000" fill="hold"/>
                                        <p:tgtEl>
                                          <p:spTgt spid="32"/>
                                        </p:tgtEl>
                                        <p:attrNameLst>
                                          <p:attrName>ppt_x</p:attrName>
                                          <p:attrName>ppt_y</p:attrName>
                                        </p:attrNameLst>
                                      </p:cBhvr>
                                      <p:rCtr x="-5191" y="-13951"/>
                                    </p:animMotion>
                                  </p:childTnLst>
                                </p:cTn>
                              </p:par>
                              <p:par>
                                <p:cTn id="86" presetID="1" presetClass="entr" presetSubtype="0" fill="hold" nodeType="withEffect">
                                  <p:stCondLst>
                                    <p:cond delay="400"/>
                                  </p:stCondLst>
                                  <p:childTnLst>
                                    <p:set>
                                      <p:cBhvr>
                                        <p:cTn id="87" dur="1" fill="hold">
                                          <p:stCondLst>
                                            <p:cond delay="0"/>
                                          </p:stCondLst>
                                        </p:cTn>
                                        <p:tgtEl>
                                          <p:spTgt spid="33"/>
                                        </p:tgtEl>
                                        <p:attrNameLst>
                                          <p:attrName>style.visibility</p:attrName>
                                        </p:attrNameLst>
                                      </p:cBhvr>
                                      <p:to>
                                        <p:strVal val="visible"/>
                                      </p:to>
                                    </p:set>
                                  </p:childTnLst>
                                </p:cTn>
                              </p:par>
                              <p:par>
                                <p:cTn id="88" presetID="53" presetClass="entr" presetSubtype="16" fill="hold" nodeType="withEffect">
                                  <p:stCondLst>
                                    <p:cond delay="40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par>
                                <p:cTn id="93" presetID="64" presetClass="path" presetSubtype="0" fill="hold" nodeType="withEffect">
                                  <p:stCondLst>
                                    <p:cond delay="400"/>
                                  </p:stCondLst>
                                  <p:childTnLst>
                                    <p:animMotion origin="layout" path="M -2.77778E-06 2.71605E-06 L -0.18993 -0.35895" pathEditMode="relative" rAng="0" ptsTypes="AA">
                                      <p:cBhvr>
                                        <p:cTn id="94" dur="500" spd="-100000" fill="hold"/>
                                        <p:tgtEl>
                                          <p:spTgt spid="33"/>
                                        </p:tgtEl>
                                        <p:attrNameLst>
                                          <p:attrName>ppt_x</p:attrName>
                                          <p:attrName>ppt_y</p:attrName>
                                        </p:attrNameLst>
                                      </p:cBhvr>
                                      <p:rCtr x="-9497" y="-17963"/>
                                    </p:animMotion>
                                  </p:childTnLst>
                                </p:cTn>
                              </p:par>
                              <p:par>
                                <p:cTn id="95" presetID="1" presetClass="entr" presetSubtype="0" fill="hold" grpId="0" nodeType="withEffect">
                                  <p:stCondLst>
                                    <p:cond delay="200"/>
                                  </p:stCondLst>
                                  <p:childTnLst>
                                    <p:set>
                                      <p:cBhvr>
                                        <p:cTn id="96" dur="1" fill="hold">
                                          <p:stCondLst>
                                            <p:cond delay="0"/>
                                          </p:stCondLst>
                                        </p:cTn>
                                        <p:tgtEl>
                                          <p:spTgt spid="36"/>
                                        </p:tgtEl>
                                        <p:attrNameLst>
                                          <p:attrName>style.visibility</p:attrName>
                                        </p:attrNameLst>
                                      </p:cBhvr>
                                      <p:to>
                                        <p:strVal val="visible"/>
                                      </p:to>
                                    </p:set>
                                  </p:childTnLst>
                                </p:cTn>
                              </p:par>
                              <p:par>
                                <p:cTn id="97" presetID="53" presetClass="entr" presetSubtype="16" fill="hold" grpId="1" nodeType="withEffect">
                                  <p:stCondLst>
                                    <p:cond delay="200"/>
                                  </p:stCondLst>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ppt_w</p:attrName>
                                        </p:attrNameLst>
                                      </p:cBhvr>
                                      <p:tavLst>
                                        <p:tav tm="0">
                                          <p:val>
                                            <p:fltVal val="0"/>
                                          </p:val>
                                        </p:tav>
                                        <p:tav tm="100000">
                                          <p:val>
                                            <p:strVal val="#ppt_w"/>
                                          </p:val>
                                        </p:tav>
                                      </p:tavLst>
                                    </p:anim>
                                    <p:anim calcmode="lin" valueType="num">
                                      <p:cBhvr>
                                        <p:cTn id="100" dur="500" fill="hold"/>
                                        <p:tgtEl>
                                          <p:spTgt spid="36"/>
                                        </p:tgtEl>
                                        <p:attrNameLst>
                                          <p:attrName>ppt_h</p:attrName>
                                        </p:attrNameLst>
                                      </p:cBhvr>
                                      <p:tavLst>
                                        <p:tav tm="0">
                                          <p:val>
                                            <p:fltVal val="0"/>
                                          </p:val>
                                        </p:tav>
                                        <p:tav tm="100000">
                                          <p:val>
                                            <p:strVal val="#ppt_h"/>
                                          </p:val>
                                        </p:tav>
                                      </p:tavLst>
                                    </p:anim>
                                    <p:animEffect transition="in" filter="fade">
                                      <p:cBhvr>
                                        <p:cTn id="101" dur="500"/>
                                        <p:tgtEl>
                                          <p:spTgt spid="36"/>
                                        </p:tgtEl>
                                      </p:cBhvr>
                                    </p:animEffect>
                                  </p:childTnLst>
                                </p:cTn>
                              </p:par>
                              <p:par>
                                <p:cTn id="102" presetID="64" presetClass="path" presetSubtype="0" fill="hold" grpId="2" nodeType="withEffect">
                                  <p:stCondLst>
                                    <p:cond delay="200"/>
                                  </p:stCondLst>
                                  <p:childTnLst>
                                    <p:animMotion origin="layout" path="M -2.77778E-07 2.71605E-06 L 0.1526 -0.4034" pathEditMode="relative" rAng="0" ptsTypes="AA">
                                      <p:cBhvr>
                                        <p:cTn id="103" dur="500" spd="-100000" fill="hold"/>
                                        <p:tgtEl>
                                          <p:spTgt spid="36"/>
                                        </p:tgtEl>
                                        <p:attrNameLst>
                                          <p:attrName>ppt_x</p:attrName>
                                          <p:attrName>ppt_y</p:attrName>
                                        </p:attrNameLst>
                                      </p:cBhvr>
                                      <p:rCtr x="7622" y="-20185"/>
                                    </p:animMotion>
                                  </p:childTnLst>
                                </p:cTn>
                              </p:par>
                              <p:par>
                                <p:cTn id="104" presetID="1"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53" presetClass="entr" presetSubtype="16"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64" presetClass="path" presetSubtype="0" fill="hold" nodeType="withEffect">
                                  <p:stCondLst>
                                    <p:cond delay="0"/>
                                  </p:stCondLst>
                                  <p:childTnLst>
                                    <p:animMotion origin="layout" path="M -3.61111E-06 3.20988E-06 L -0.05121 -0.27871" pathEditMode="relative" rAng="0" ptsTypes="AA">
                                      <p:cBhvr>
                                        <p:cTn id="112" dur="500" spd="-100000" fill="hold"/>
                                        <p:tgtEl>
                                          <p:spTgt spid="37"/>
                                        </p:tgtEl>
                                        <p:attrNameLst>
                                          <p:attrName>ppt_x</p:attrName>
                                          <p:attrName>ppt_y</p:attrName>
                                        </p:attrNameLst>
                                      </p:cBhvr>
                                      <p:rCtr x="-2569" y="-13951"/>
                                    </p:animMotion>
                                  </p:childTnLst>
                                </p:cTn>
                              </p:par>
                              <p:par>
                                <p:cTn id="113" presetID="1" presetClass="entr" presetSubtype="0" fill="hold" nodeType="withEffect">
                                  <p:stCondLst>
                                    <p:cond delay="400"/>
                                  </p:stCondLst>
                                  <p:childTnLst>
                                    <p:set>
                                      <p:cBhvr>
                                        <p:cTn id="114" dur="1" fill="hold">
                                          <p:stCondLst>
                                            <p:cond delay="0"/>
                                          </p:stCondLst>
                                        </p:cTn>
                                        <p:tgtEl>
                                          <p:spTgt spid="29"/>
                                        </p:tgtEl>
                                        <p:attrNameLst>
                                          <p:attrName>style.visibility</p:attrName>
                                        </p:attrNameLst>
                                      </p:cBhvr>
                                      <p:to>
                                        <p:strVal val="visible"/>
                                      </p:to>
                                    </p:set>
                                  </p:childTnLst>
                                </p:cTn>
                              </p:par>
                              <p:par>
                                <p:cTn id="115" presetID="53" presetClass="entr" presetSubtype="16" fill="hold" nodeType="withEffect">
                                  <p:stCondLst>
                                    <p:cond delay="4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par>
                                <p:cTn id="120" presetID="64" presetClass="path" presetSubtype="0" fill="hold" nodeType="withEffect">
                                  <p:stCondLst>
                                    <p:cond delay="400"/>
                                  </p:stCondLst>
                                  <p:childTnLst>
                                    <p:animMotion origin="layout" path="M 2.77778E-06 -4.19753E-06 L 0.13021 -0.19259" pathEditMode="relative" rAng="0" ptsTypes="AA">
                                      <p:cBhvr>
                                        <p:cTn id="121" dur="500" spd="-100000" fill="hold"/>
                                        <p:tgtEl>
                                          <p:spTgt spid="29"/>
                                        </p:tgtEl>
                                        <p:attrNameLst>
                                          <p:attrName>ppt_x</p:attrName>
                                          <p:attrName>ppt_y</p:attrName>
                                        </p:attrNameLst>
                                      </p:cBhvr>
                                      <p:rCtr x="6510" y="-9630"/>
                                    </p:animMotion>
                                  </p:childTnLst>
                                </p:cTn>
                              </p:par>
                              <p:par>
                                <p:cTn id="122" presetID="1" presetClass="entr" presetSubtype="0" fill="hold" grpId="0" nodeType="withEffect">
                                  <p:stCondLst>
                                    <p:cond delay="200"/>
                                  </p:stCondLst>
                                  <p:childTnLst>
                                    <p:set>
                                      <p:cBhvr>
                                        <p:cTn id="123" dur="1" fill="hold">
                                          <p:stCondLst>
                                            <p:cond delay="0"/>
                                          </p:stCondLst>
                                        </p:cTn>
                                        <p:tgtEl>
                                          <p:spTgt spid="40"/>
                                        </p:tgtEl>
                                        <p:attrNameLst>
                                          <p:attrName>style.visibility</p:attrName>
                                        </p:attrNameLst>
                                      </p:cBhvr>
                                      <p:to>
                                        <p:strVal val="visible"/>
                                      </p:to>
                                    </p:set>
                                  </p:childTnLst>
                                </p:cTn>
                              </p:par>
                              <p:par>
                                <p:cTn id="124" presetID="53" presetClass="entr" presetSubtype="16" fill="hold" grpId="1" nodeType="withEffect">
                                  <p:stCondLst>
                                    <p:cond delay="200"/>
                                  </p:stCondLst>
                                  <p:childTnLst>
                                    <p:set>
                                      <p:cBhvr>
                                        <p:cTn id="125" dur="1" fill="hold">
                                          <p:stCondLst>
                                            <p:cond delay="0"/>
                                          </p:stCondLst>
                                        </p:cTn>
                                        <p:tgtEl>
                                          <p:spTgt spid="40"/>
                                        </p:tgtEl>
                                        <p:attrNameLst>
                                          <p:attrName>style.visibility</p:attrName>
                                        </p:attrNameLst>
                                      </p:cBhvr>
                                      <p:to>
                                        <p:strVal val="visible"/>
                                      </p:to>
                                    </p:set>
                                    <p:anim calcmode="lin" valueType="num">
                                      <p:cBhvr>
                                        <p:cTn id="126" dur="500" fill="hold"/>
                                        <p:tgtEl>
                                          <p:spTgt spid="40"/>
                                        </p:tgtEl>
                                        <p:attrNameLst>
                                          <p:attrName>ppt_w</p:attrName>
                                        </p:attrNameLst>
                                      </p:cBhvr>
                                      <p:tavLst>
                                        <p:tav tm="0">
                                          <p:val>
                                            <p:fltVal val="0"/>
                                          </p:val>
                                        </p:tav>
                                        <p:tav tm="100000">
                                          <p:val>
                                            <p:strVal val="#ppt_w"/>
                                          </p:val>
                                        </p:tav>
                                      </p:tavLst>
                                    </p:anim>
                                    <p:anim calcmode="lin" valueType="num">
                                      <p:cBhvr>
                                        <p:cTn id="127" dur="500" fill="hold"/>
                                        <p:tgtEl>
                                          <p:spTgt spid="40"/>
                                        </p:tgtEl>
                                        <p:attrNameLst>
                                          <p:attrName>ppt_h</p:attrName>
                                        </p:attrNameLst>
                                      </p:cBhvr>
                                      <p:tavLst>
                                        <p:tav tm="0">
                                          <p:val>
                                            <p:fltVal val="0"/>
                                          </p:val>
                                        </p:tav>
                                        <p:tav tm="100000">
                                          <p:val>
                                            <p:strVal val="#ppt_h"/>
                                          </p:val>
                                        </p:tav>
                                      </p:tavLst>
                                    </p:anim>
                                    <p:animEffect transition="in" filter="fade">
                                      <p:cBhvr>
                                        <p:cTn id="128" dur="500"/>
                                        <p:tgtEl>
                                          <p:spTgt spid="40"/>
                                        </p:tgtEl>
                                      </p:cBhvr>
                                    </p:animEffect>
                                  </p:childTnLst>
                                </p:cTn>
                              </p:par>
                              <p:par>
                                <p:cTn id="129" presetID="35" presetClass="path" presetSubtype="0" fill="hold" grpId="2" nodeType="withEffect">
                                  <p:stCondLst>
                                    <p:cond delay="200"/>
                                  </p:stCondLst>
                                  <p:childTnLst>
                                    <p:animMotion origin="layout" path="M -3.33333E-06 -1.60494E-06 L 0.16875 -0.04074" pathEditMode="relative" rAng="0" ptsTypes="AA">
                                      <p:cBhvr>
                                        <p:cTn id="130" dur="500" spd="-100000" fill="hold"/>
                                        <p:tgtEl>
                                          <p:spTgt spid="40"/>
                                        </p:tgtEl>
                                        <p:attrNameLst>
                                          <p:attrName>ppt_x</p:attrName>
                                          <p:attrName>ppt_y</p:attrName>
                                        </p:attrNameLst>
                                      </p:cBhvr>
                                      <p:rCtr x="8438" y="-2037"/>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p:bldP spid="8" grpId="0"/>
      <p:bldP spid="22" grpId="0" animBg="1"/>
      <p:bldP spid="22" grpId="1" animBg="1"/>
      <p:bldP spid="22" grpId="2" animBg="1"/>
      <p:bldP spid="32" grpId="0" animBg="1"/>
      <p:bldP spid="32" grpId="1" animBg="1"/>
      <p:bldP spid="32" grpId="2" animBg="1"/>
      <p:bldP spid="36" grpId="0" animBg="1"/>
      <p:bldP spid="36" grpId="1" animBg="1"/>
      <p:bldP spid="36" grpId="2" animBg="1"/>
      <p:bldP spid="40" grpId="0" animBg="1"/>
      <p:bldP spid="40" grpId="1" animBg="1"/>
      <p:bldP spid="40" grpId="2"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5171365" y="1990640"/>
            <a:ext cx="4193983" cy="2094512"/>
            <a:chOff x="5170690" y="1991099"/>
            <a:chExt cx="4193436" cy="2094997"/>
          </a:xfrm>
        </p:grpSpPr>
        <p:sp>
          <p:nvSpPr>
            <p:cNvPr id="9" name="任意多边形 8"/>
            <p:cNvSpPr/>
            <p:nvPr/>
          </p:nvSpPr>
          <p:spPr>
            <a:xfrm rot="2700000" flipH="1">
              <a:off x="6665409" y="1089791"/>
              <a:ext cx="1797409" cy="3600025"/>
            </a:xfrm>
            <a:custGeom>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0" name="任意多边形 9"/>
            <p:cNvSpPr/>
            <p:nvPr/>
          </p:nvSpPr>
          <p:spPr>
            <a:xfrm rot="2700000" flipH="1">
              <a:off x="6368381" y="1367627"/>
              <a:ext cx="1520778" cy="3916160"/>
            </a:xfrm>
            <a:custGeom>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8000">
                  <a:srgbClr val="01484F"/>
                </a:gs>
                <a:gs pos="58000">
                  <a:srgbClr val="0192A1"/>
                </a:gs>
                <a:gs pos="32000">
                  <a:srgbClr val="5EB8C1"/>
                </a:gs>
                <a:gs pos="0">
                  <a:srgbClr val="01D7ED"/>
                </a:gs>
                <a:gs pos="100000">
                  <a:srgbClr val="013F4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1" name="文本框 19"/>
            <p:cNvSpPr txBox="1"/>
            <p:nvPr/>
          </p:nvSpPr>
          <p:spPr>
            <a:xfrm rot="18900000" flipH="1">
              <a:off x="7064660" y="2356345"/>
              <a:ext cx="1520941" cy="384471"/>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添加标题</a:t>
              </a:r>
              <a:r>
                <a:rPr lang="en-US" altLang="zh-CN"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 4</a:t>
              </a:r>
              <a:endParaRPr lang="zh-CN" altLang="en-US"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85766" y="3108675"/>
            <a:ext cx="4244714" cy="2163000"/>
            <a:chOff x="2785403" y="3109394"/>
            <a:chExt cx="4244162" cy="2163501"/>
          </a:xfrm>
        </p:grpSpPr>
        <p:sp>
          <p:nvSpPr>
            <p:cNvPr id="13" name="任意多边形 12"/>
            <p:cNvSpPr/>
            <p:nvPr/>
          </p:nvSpPr>
          <p:spPr>
            <a:xfrm rot="2700000" flipV="1">
              <a:off x="3686711" y="2574178"/>
              <a:ext cx="1797409" cy="3600025"/>
            </a:xfrm>
            <a:custGeom>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4" name="任意多边形 13"/>
            <p:cNvSpPr/>
            <p:nvPr/>
          </p:nvSpPr>
          <p:spPr>
            <a:xfrm rot="2700000" flipV="1">
              <a:off x="4311096" y="1911703"/>
              <a:ext cx="1520778" cy="3916160"/>
            </a:xfrm>
            <a:custGeom>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53000">
                  <a:srgbClr val="77448C"/>
                </a:gs>
                <a:gs pos="23000">
                  <a:srgbClr val="3E2349"/>
                </a:gs>
                <a:gs pos="0">
                  <a:srgbClr val="3C2246"/>
                </a:gs>
                <a:gs pos="84000">
                  <a:srgbClr val="AA78BE"/>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5" name="文本框 16"/>
            <p:cNvSpPr txBox="1"/>
            <p:nvPr/>
          </p:nvSpPr>
          <p:spPr>
            <a:xfrm rot="18900000">
              <a:off x="3497300" y="4331561"/>
              <a:ext cx="1728572" cy="387888"/>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添加标题</a:t>
              </a:r>
              <a:r>
                <a:rPr lang="en-US" altLang="zh-CN"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 2</a:t>
              </a:r>
              <a:endParaRPr lang="zh-CN" altLang="en-US" sz="1900" b="1">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715771" y="1125894"/>
            <a:ext cx="2117357" cy="4156672"/>
            <a:chOff x="3715286" y="1126154"/>
            <a:chExt cx="2117081" cy="4157634"/>
          </a:xfrm>
        </p:grpSpPr>
        <p:sp>
          <p:nvSpPr>
            <p:cNvPr id="17" name="任意多边形 16"/>
            <p:cNvSpPr/>
            <p:nvPr/>
          </p:nvSpPr>
          <p:spPr>
            <a:xfrm rot="18900000">
              <a:off x="3715286" y="1126154"/>
              <a:ext cx="1797409" cy="3600025"/>
            </a:xfrm>
            <a:custGeom>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8" name="任意多边形 17"/>
            <p:cNvSpPr/>
            <p:nvPr/>
          </p:nvSpPr>
          <p:spPr>
            <a:xfrm rot="18900000">
              <a:off x="4311589" y="1367628"/>
              <a:ext cx="1520778" cy="3916160"/>
            </a:xfrm>
            <a:custGeom>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flip="none" rotWithShape="1">
              <a:gsLst>
                <a:gs pos="57000">
                  <a:srgbClr val="FFB850"/>
                </a:gs>
                <a:gs pos="34000">
                  <a:srgbClr val="FFA015"/>
                </a:gs>
                <a:gs pos="0">
                  <a:srgbClr val="EE8E00"/>
                </a:gs>
                <a:gs pos="89000">
                  <a:srgbClr val="FFC671"/>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9" name="文本框 4"/>
            <p:cNvSpPr txBox="1"/>
            <p:nvPr/>
          </p:nvSpPr>
          <p:spPr>
            <a:xfrm rot="2700000">
              <a:off x="3578489" y="2425486"/>
              <a:ext cx="1695452" cy="384471"/>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添加标题</a:t>
              </a:r>
              <a:r>
                <a:rPr lang="en-US" altLang="zh-CN"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368719" y="1911262"/>
            <a:ext cx="2114255" cy="4263250"/>
            <a:chOff x="6367888" y="1911704"/>
            <a:chExt cx="2113980" cy="4264236"/>
          </a:xfrm>
        </p:grpSpPr>
        <p:sp>
          <p:nvSpPr>
            <p:cNvPr id="21" name="任意多边形 20"/>
            <p:cNvSpPr/>
            <p:nvPr/>
          </p:nvSpPr>
          <p:spPr>
            <a:xfrm rot="18900000" flipH="1" flipV="1">
              <a:off x="6684459" y="2575915"/>
              <a:ext cx="1797409" cy="3600025"/>
            </a:xfrm>
            <a:custGeom>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22" name="任意多边形 21"/>
            <p:cNvSpPr/>
            <p:nvPr/>
          </p:nvSpPr>
          <p:spPr>
            <a:xfrm rot="18900000" flipH="1" flipV="1">
              <a:off x="6367888" y="1911704"/>
              <a:ext cx="1520778" cy="3916160"/>
            </a:xfrm>
            <a:custGeom>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5000">
                  <a:srgbClr val="E34F4F"/>
                </a:gs>
                <a:gs pos="52000">
                  <a:srgbClr val="E87071"/>
                </a:gs>
                <a:gs pos="0">
                  <a:srgbClr val="EF9B9B"/>
                </a:gs>
                <a:gs pos="100000">
                  <a:srgbClr val="E24A4A"/>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23" name="文本框 20"/>
            <p:cNvSpPr txBox="1"/>
            <p:nvPr/>
          </p:nvSpPr>
          <p:spPr>
            <a:xfrm rot="2700000" flipH="1">
              <a:off x="6862428" y="4269858"/>
              <a:ext cx="1846816" cy="387888"/>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添加标题</a:t>
              </a:r>
              <a:r>
                <a:rPr lang="en-US" altLang="zh-CN"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 3</a:t>
              </a:r>
              <a:endParaRPr lang="zh-CN" altLang="en-US" sz="1900" b="1">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4" name="Group 4"/>
          <p:cNvGrpSpPr>
            <a:grpSpLocks noChangeAspect="1"/>
          </p:cNvGrpSpPr>
          <p:nvPr/>
        </p:nvGrpSpPr>
        <p:grpSpPr>
          <a:xfrm>
            <a:off x="8800579" y="1980625"/>
            <a:ext cx="411375" cy="317983"/>
            <a:chOff x="3494" y="1896"/>
            <a:chExt cx="688" cy="532"/>
          </a:xfrm>
          <a:solidFill>
            <a:srgbClr val="01ACBE"/>
          </a:solidFill>
        </p:grpSpPr>
        <p:sp>
          <p:nvSpPr>
            <p:cNvPr id="25"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6" name="Freeform 6"/>
            <p:cNvSpPr>
              <a:spLocks noEditPoints="1"/>
            </p:cNvSpPr>
            <p:nvPr/>
          </p:nvSpPr>
          <p:spPr bwMode="auto">
            <a:xfrm>
              <a:off x="3608" y="1896"/>
              <a:ext cx="459" cy="532"/>
            </a:xfrm>
            <a:custGeom>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1">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7"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28" name="组合 27"/>
          <p:cNvGrpSpPr/>
          <p:nvPr/>
        </p:nvGrpSpPr>
        <p:grpSpPr>
          <a:xfrm>
            <a:off x="8809686" y="4205372"/>
            <a:ext cx="352554" cy="353457"/>
            <a:chOff x="458010" y="4063526"/>
            <a:chExt cx="1087437" cy="1090612"/>
          </a:xfrm>
          <a:solidFill>
            <a:srgbClr val="E87071"/>
          </a:solidFill>
        </p:grpSpPr>
        <p:sp>
          <p:nvSpPr>
            <p:cNvPr id="29" name="Freeform 11"/>
            <p:cNvSpPr>
              <a:spLocks noEditPoints="1"/>
            </p:cNvSpPr>
            <p:nvPr/>
          </p:nvSpPr>
          <p:spPr bwMode="auto">
            <a:xfrm>
              <a:off x="458010" y="4063526"/>
              <a:ext cx="1087437" cy="1090612"/>
            </a:xfrm>
            <a:custGeom>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0"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1"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2"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33" name="Group 17"/>
          <p:cNvGrpSpPr>
            <a:grpSpLocks noChangeAspect="1"/>
          </p:cNvGrpSpPr>
          <p:nvPr/>
        </p:nvGrpSpPr>
        <p:grpSpPr>
          <a:xfrm>
            <a:off x="1724452" y="4144876"/>
            <a:ext cx="424707" cy="455733"/>
            <a:chOff x="231" y="1205"/>
            <a:chExt cx="640" cy="687"/>
          </a:xfrm>
          <a:solidFill>
            <a:srgbClr val="663A77"/>
          </a:solidFill>
        </p:grpSpPr>
        <p:sp>
          <p:nvSpPr>
            <p:cNvPr id="34" name="Freeform 18"/>
            <p:cNvSpPr/>
            <p:nvPr/>
          </p:nvSpPr>
          <p:spPr bwMode="auto">
            <a:xfrm>
              <a:off x="231" y="1205"/>
              <a:ext cx="499" cy="687"/>
            </a:xfrm>
            <a:custGeom>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5" name="Freeform 19"/>
            <p:cNvSpPr>
              <a:spLocks noEditPoints="1"/>
            </p:cNvSpPr>
            <p:nvPr/>
          </p:nvSpPr>
          <p:spPr bwMode="auto">
            <a:xfrm>
              <a:off x="436" y="1310"/>
              <a:ext cx="435" cy="431"/>
            </a:xfrm>
            <a:custGeom>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36" name="Freeform 310"/>
          <p:cNvSpPr>
            <a:spLocks noEditPoints="1"/>
          </p:cNvSpPr>
          <p:nvPr/>
        </p:nvSpPr>
        <p:spPr bwMode="auto">
          <a:xfrm>
            <a:off x="1731839" y="1934806"/>
            <a:ext cx="418808" cy="413149"/>
          </a:xfrm>
          <a:custGeom>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B850"/>
          </a:solidFill>
          <a:ln>
            <a:noFill/>
          </a:ln>
        </p:spPr>
        <p:txBody>
          <a:bodyPr vert="horz" wrap="square" lIns="87910" tIns="43955" rIns="87910" bIns="43955" numCol="1" anchor="t" anchorCtr="0" compatLnSpc="1"/>
          <a:lstStyle/>
          <a:p>
            <a:endParaRPr lang="zh-CN" altLang="en-US" sz="1300">
              <a:solidFill>
                <a:prstClr val="black"/>
              </a:solidFill>
            </a:endParaRPr>
          </a:p>
        </p:txBody>
      </p:sp>
      <p:sp>
        <p:nvSpPr>
          <p:cNvPr id="37" name="文本框 35"/>
          <p:cNvSpPr txBox="1"/>
          <p:nvPr/>
        </p:nvSpPr>
        <p:spPr>
          <a:xfrm>
            <a:off x="2109546" y="1896854"/>
            <a:ext cx="1494043" cy="410710"/>
          </a:xfrm>
          <a:prstGeom prst="rect">
            <a:avLst/>
          </a:prstGeom>
          <a:noFill/>
        </p:spPr>
        <p:txBody>
          <a:bodyPr wrap="square" lIns="117213" tIns="58607" rIns="117213" bIns="58607" rtlCol="0">
            <a:spAutoFit/>
          </a:bodyPr>
          <a:lstStyle/>
          <a:p>
            <a:r>
              <a:rPr lang="zh-CN" altLang="en-US" sz="190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9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109546" y="4132754"/>
            <a:ext cx="1494043" cy="410710"/>
          </a:xfrm>
          <a:prstGeom prst="rect">
            <a:avLst/>
          </a:prstGeom>
          <a:noFill/>
        </p:spPr>
        <p:txBody>
          <a:bodyPr wrap="square" lIns="117213" tIns="58607" rIns="117213" bIns="58607" rtlCol="0">
            <a:spAutoFit/>
          </a:bodyPr>
          <a:lstStyle/>
          <a:p>
            <a:r>
              <a:rPr lang="zh-CN" altLang="en-US" sz="190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9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文本框 39"/>
          <p:cNvSpPr txBox="1"/>
          <p:nvPr/>
        </p:nvSpPr>
        <p:spPr>
          <a:xfrm>
            <a:off x="9183819" y="1896854"/>
            <a:ext cx="1494043" cy="410710"/>
          </a:xfrm>
          <a:prstGeom prst="rect">
            <a:avLst/>
          </a:prstGeom>
          <a:noFill/>
        </p:spPr>
        <p:txBody>
          <a:bodyPr wrap="square" lIns="117213" tIns="58607" rIns="117213" bIns="58607" rtlCol="0">
            <a:spAutoFit/>
          </a:bodyPr>
          <a:lstStyle/>
          <a:p>
            <a:r>
              <a:rPr lang="zh-CN" altLang="en-US" sz="190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9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文本框 41"/>
          <p:cNvSpPr txBox="1"/>
          <p:nvPr/>
        </p:nvSpPr>
        <p:spPr>
          <a:xfrm>
            <a:off x="9183819" y="4132754"/>
            <a:ext cx="1494043" cy="410710"/>
          </a:xfrm>
          <a:prstGeom prst="rect">
            <a:avLst/>
          </a:prstGeom>
          <a:noFill/>
        </p:spPr>
        <p:txBody>
          <a:bodyPr wrap="square" lIns="117213" tIns="58607" rIns="117213" bIns="58607" rtlCol="0">
            <a:spAutoFit/>
          </a:bodyPr>
          <a:lstStyle/>
          <a:p>
            <a:r>
              <a:rPr lang="zh-CN" altLang="en-US" sz="190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9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文本框 113"/>
          <p:cNvSpPr txBox="1"/>
          <p:nvPr/>
        </p:nvSpPr>
        <p:spPr>
          <a:xfrm>
            <a:off x="1746952" y="2277140"/>
            <a:ext cx="1540371" cy="810727"/>
          </a:xfrm>
          <a:prstGeom prst="rect">
            <a:avLst/>
          </a:prstGeom>
          <a:noFill/>
        </p:spPr>
        <p:txBody>
          <a:bodyPr wrap="square" lIns="117213" tIns="58607" rIns="117213" bIns="58607"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113"/>
          <p:cNvSpPr txBox="1"/>
          <p:nvPr/>
        </p:nvSpPr>
        <p:spPr>
          <a:xfrm>
            <a:off x="1702940" y="4615102"/>
            <a:ext cx="1540371" cy="810727"/>
          </a:xfrm>
          <a:prstGeom prst="rect">
            <a:avLst/>
          </a:prstGeom>
          <a:noFill/>
        </p:spPr>
        <p:txBody>
          <a:bodyPr wrap="square" lIns="117213" tIns="58607" rIns="117213" bIns="58607"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113"/>
          <p:cNvSpPr txBox="1"/>
          <p:nvPr/>
        </p:nvSpPr>
        <p:spPr>
          <a:xfrm>
            <a:off x="8732638" y="2277140"/>
            <a:ext cx="1540371" cy="810727"/>
          </a:xfrm>
          <a:prstGeom prst="rect">
            <a:avLst/>
          </a:prstGeom>
          <a:noFill/>
        </p:spPr>
        <p:txBody>
          <a:bodyPr wrap="square" lIns="117213" tIns="58607" rIns="117213" bIns="58607"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113"/>
          <p:cNvSpPr txBox="1"/>
          <p:nvPr/>
        </p:nvSpPr>
        <p:spPr>
          <a:xfrm>
            <a:off x="8688626" y="4615102"/>
            <a:ext cx="1540371" cy="810727"/>
          </a:xfrm>
          <a:prstGeom prst="rect">
            <a:avLst/>
          </a:prstGeom>
          <a:noFill/>
        </p:spPr>
        <p:txBody>
          <a:bodyPr wrap="square" lIns="117213" tIns="58607" rIns="117213" bIns="58607"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48" name="直接连接符 47"/>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0-#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nodeType="afterGroup">
                            <p:stCondLst>
                              <p:cond delay="1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nodeType="afterGroup">
                            <p:stCondLst>
                              <p:cond delay="1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nodeType="afterGroup">
                            <p:stCondLst>
                              <p:cond delay="20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nodeType="afterGroup">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par>
                                <p:cTn id="42" presetID="53" presetClass="entr" presetSubtype="16"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par>
                          <p:cTn id="57" fill="hold" nodeType="afterGroup">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par>
                          <p:cTn id="70" fill="hold" nodeType="afterGroup">
                            <p:stCondLst>
                              <p:cond delay="3500"/>
                            </p:stCondLst>
                            <p:childTnLst>
                              <p:par>
                                <p:cTn id="71" presetID="22" presetClass="entr" presetSubtype="1"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up)">
                                      <p:cBhvr>
                                        <p:cTn id="73" dur="500"/>
                                        <p:tgtEl>
                                          <p:spTgt spid="4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up)">
                                      <p:cBhvr>
                                        <p:cTn id="76" dur="500"/>
                                        <p:tgtEl>
                                          <p:spTgt spid="43"/>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up)">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P spid="47" grpId="0"/>
      <p:bldP spid="49"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8762962" y="1668298"/>
            <a:ext cx="1784492" cy="1938599"/>
            <a:chOff x="1645923" y="1347071"/>
            <a:chExt cx="1784260" cy="1939047"/>
          </a:xfrm>
        </p:grpSpPr>
        <p:sp>
          <p:nvSpPr>
            <p:cNvPr id="9" name="矩形 8"/>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0" name="矩形 9"/>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 name="矩形 10"/>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 name="矩形 11"/>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 name="矩形 12"/>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 name="矩形 13"/>
            <p:cNvSpPr/>
            <p:nvPr/>
          </p:nvSpPr>
          <p:spPr>
            <a:xfrm>
              <a:off x="1654157" y="1652335"/>
              <a:ext cx="1773690" cy="1329794"/>
            </a:xfrm>
            <a:prstGeom prst="rect">
              <a:avLst/>
            </a:prstGeom>
            <a:solidFill>
              <a:srgbClr val="E7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pic>
        <p:nvPicPr>
          <p:cNvPr id="15" name="图片 14"/>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16200000" flipH="1">
            <a:off x="9207624" y="2512859"/>
            <a:ext cx="2445874" cy="233785"/>
          </a:xfrm>
          <a:prstGeom prst="rect">
            <a:avLst/>
          </a:prstGeom>
        </p:spPr>
      </p:pic>
      <p:pic>
        <p:nvPicPr>
          <p:cNvPr id="16" name="图片 15"/>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7656919" y="2521347"/>
            <a:ext cx="2445873" cy="233785"/>
          </a:xfrm>
          <a:prstGeom prst="rect">
            <a:avLst/>
          </a:prstGeom>
        </p:spPr>
      </p:pic>
      <p:grpSp>
        <p:nvGrpSpPr>
          <p:cNvPr id="17" name="组合 16"/>
          <p:cNvGrpSpPr/>
          <p:nvPr/>
        </p:nvGrpSpPr>
        <p:grpSpPr>
          <a:xfrm>
            <a:off x="1646140" y="1668298"/>
            <a:ext cx="1784492" cy="1938599"/>
            <a:chOff x="1645923" y="1347071"/>
            <a:chExt cx="1784260" cy="1939047"/>
          </a:xfrm>
        </p:grpSpPr>
        <p:sp>
          <p:nvSpPr>
            <p:cNvPr id="18" name="矩形 17"/>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9" name="矩形 18"/>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 name="矩形 19"/>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 name="矩形 20"/>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 name="矩形 21"/>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 name="矩形 22"/>
            <p:cNvSpPr/>
            <p:nvPr/>
          </p:nvSpPr>
          <p:spPr>
            <a:xfrm>
              <a:off x="1654157" y="1652335"/>
              <a:ext cx="1773690" cy="132979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pic>
        <p:nvPicPr>
          <p:cNvPr id="24" name="图片 23"/>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16200000" flipH="1">
            <a:off x="2090802" y="2512859"/>
            <a:ext cx="2445874" cy="233785"/>
          </a:xfrm>
          <a:prstGeom prst="rect">
            <a:avLst/>
          </a:prstGeom>
        </p:spPr>
      </p:pic>
      <p:pic>
        <p:nvPicPr>
          <p:cNvPr id="25" name="图片 24"/>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540096" y="2521347"/>
            <a:ext cx="2445873" cy="233785"/>
          </a:xfrm>
          <a:prstGeom prst="rect">
            <a:avLst/>
          </a:prstGeom>
        </p:spPr>
      </p:pic>
      <p:grpSp>
        <p:nvGrpSpPr>
          <p:cNvPr id="26" name="组合 25"/>
          <p:cNvGrpSpPr/>
          <p:nvPr/>
        </p:nvGrpSpPr>
        <p:grpSpPr>
          <a:xfrm>
            <a:off x="2024203" y="2046950"/>
            <a:ext cx="1028360" cy="1159873"/>
            <a:chOff x="8439634" y="3544648"/>
            <a:chExt cx="1611146" cy="1817848"/>
          </a:xfrm>
          <a:effectLst>
            <a:outerShdw blurRad="38100" dist="12700" dir="2700000" algn="tl" rotWithShape="0">
              <a:prstClr val="black">
                <a:alpha val="40000"/>
              </a:prstClr>
            </a:outerShdw>
          </a:effectLst>
        </p:grpSpPr>
        <p:sp>
          <p:nvSpPr>
            <p:cNvPr id="27"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300">
                <a:solidFill>
                  <a:prstClr val="black"/>
                </a:solidFill>
              </a:endParaRPr>
            </a:p>
          </p:txBody>
        </p:sp>
        <p:sp>
          <p:nvSpPr>
            <p:cNvPr id="28" name="Freeform 5"/>
            <p:cNvSpPr/>
            <p:nvPr/>
          </p:nvSpPr>
          <p:spPr bwMode="auto">
            <a:xfrm rot="5400000">
              <a:off x="8582834"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29" name="文本框 80"/>
            <p:cNvSpPr txBox="1"/>
            <p:nvPr/>
          </p:nvSpPr>
          <p:spPr>
            <a:xfrm>
              <a:off x="8763735" y="4096185"/>
              <a:ext cx="962938" cy="578847"/>
            </a:xfrm>
            <a:prstGeom prst="rect">
              <a:avLst/>
            </a:prstGeom>
            <a:noFill/>
          </p:spPr>
          <p:txBody>
            <a:bodyPr wrap="square" rtlCol="0">
              <a:spAutoFit/>
            </a:bodyPr>
            <a:lstStyle/>
            <a:p>
              <a:pPr algn="ctr"/>
              <a:r>
                <a:rPr lang="en-US" altLang="zh-CN">
                  <a:solidFill>
                    <a:prstClr val="white"/>
                  </a:solidFill>
                  <a:latin typeface="Impact" panose="020b0806030902050204" pitchFamily="34" charset="0"/>
                </a:rPr>
                <a:t>01</a:t>
              </a:r>
              <a:endParaRPr lang="zh-CN" altLang="en-US">
                <a:solidFill>
                  <a:prstClr val="white"/>
                </a:solidFill>
                <a:latin typeface="Impact" panose="020b0806030902050204" pitchFamily="34" charset="0"/>
              </a:endParaRPr>
            </a:p>
          </p:txBody>
        </p:sp>
      </p:grpSp>
      <p:grpSp>
        <p:nvGrpSpPr>
          <p:cNvPr id="30" name="组合 29"/>
          <p:cNvGrpSpPr/>
          <p:nvPr/>
        </p:nvGrpSpPr>
        <p:grpSpPr>
          <a:xfrm>
            <a:off x="5203504" y="1668298"/>
            <a:ext cx="1771881" cy="1938599"/>
            <a:chOff x="1658533" y="1347071"/>
            <a:chExt cx="1771650" cy="1939047"/>
          </a:xfrm>
        </p:grpSpPr>
        <p:sp>
          <p:nvSpPr>
            <p:cNvPr id="31" name="矩形 30"/>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 name="矩形 31"/>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 name="矩形 32"/>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 name="矩形 33"/>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5" name="矩形 34"/>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6" name="矩形 35"/>
            <p:cNvSpPr/>
            <p:nvPr/>
          </p:nvSpPr>
          <p:spPr>
            <a:xfrm>
              <a:off x="1660641" y="1652335"/>
              <a:ext cx="1767205" cy="1329794"/>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pic>
        <p:nvPicPr>
          <p:cNvPr id="37" name="图片 36"/>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16200000" flipH="1">
            <a:off x="5638640" y="2512859"/>
            <a:ext cx="2445874" cy="233785"/>
          </a:xfrm>
          <a:prstGeom prst="rect">
            <a:avLst/>
          </a:prstGeom>
        </p:spPr>
      </p:pic>
      <p:pic>
        <p:nvPicPr>
          <p:cNvPr id="38" name="图片 37"/>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4097460" y="2521347"/>
            <a:ext cx="2445873" cy="233785"/>
          </a:xfrm>
          <a:prstGeom prst="rect">
            <a:avLst/>
          </a:prstGeom>
        </p:spPr>
      </p:pic>
      <p:grpSp>
        <p:nvGrpSpPr>
          <p:cNvPr id="39" name="组合 38"/>
          <p:cNvGrpSpPr/>
          <p:nvPr/>
        </p:nvGrpSpPr>
        <p:grpSpPr>
          <a:xfrm>
            <a:off x="5572041" y="2046950"/>
            <a:ext cx="1028360" cy="1159873"/>
            <a:chOff x="8439634" y="3544648"/>
            <a:chExt cx="1611146" cy="1817848"/>
          </a:xfrm>
          <a:effectLst>
            <a:outerShdw blurRad="38100" dist="12700" dir="2700000" algn="tl" rotWithShape="0">
              <a:prstClr val="black">
                <a:alpha val="40000"/>
              </a:prstClr>
            </a:outerShdw>
          </a:effectLst>
        </p:grpSpPr>
        <p:sp>
          <p:nvSpPr>
            <p:cNvPr id="40"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300">
                <a:solidFill>
                  <a:prstClr val="black"/>
                </a:solidFill>
              </a:endParaRPr>
            </a:p>
          </p:txBody>
        </p:sp>
        <p:sp>
          <p:nvSpPr>
            <p:cNvPr id="41" name="Freeform 5"/>
            <p:cNvSpPr/>
            <p:nvPr/>
          </p:nvSpPr>
          <p:spPr bwMode="auto">
            <a:xfrm rot="5400000">
              <a:off x="8582834"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42" name="文本框 84"/>
            <p:cNvSpPr txBox="1"/>
            <p:nvPr/>
          </p:nvSpPr>
          <p:spPr>
            <a:xfrm>
              <a:off x="8763735" y="4096185"/>
              <a:ext cx="962938" cy="578847"/>
            </a:xfrm>
            <a:prstGeom prst="rect">
              <a:avLst/>
            </a:prstGeom>
            <a:noFill/>
          </p:spPr>
          <p:txBody>
            <a:bodyPr wrap="square" rtlCol="0">
              <a:spAutoFit/>
            </a:bodyPr>
            <a:lstStyle/>
            <a:p>
              <a:pPr algn="ctr"/>
              <a:r>
                <a:rPr lang="en-US" altLang="zh-CN">
                  <a:solidFill>
                    <a:prstClr val="white"/>
                  </a:solidFill>
                  <a:latin typeface="Impact" panose="020b0806030902050204" pitchFamily="34" charset="0"/>
                </a:rPr>
                <a:t>02</a:t>
              </a:r>
              <a:endParaRPr lang="zh-CN" altLang="en-US">
                <a:solidFill>
                  <a:prstClr val="white"/>
                </a:solidFill>
                <a:latin typeface="Impact" panose="020b0806030902050204" pitchFamily="34" charset="0"/>
              </a:endParaRPr>
            </a:p>
          </p:txBody>
        </p:sp>
      </p:grpSp>
      <p:grpSp>
        <p:nvGrpSpPr>
          <p:cNvPr id="43" name="组合 42"/>
          <p:cNvGrpSpPr/>
          <p:nvPr/>
        </p:nvGrpSpPr>
        <p:grpSpPr>
          <a:xfrm>
            <a:off x="9141026" y="2046950"/>
            <a:ext cx="1028360" cy="1159873"/>
            <a:chOff x="8439634" y="3544648"/>
            <a:chExt cx="1611146" cy="1817848"/>
          </a:xfrm>
          <a:effectLst>
            <a:outerShdw blurRad="38100" dist="12700" dir="2700000" algn="tl" rotWithShape="0">
              <a:prstClr val="black">
                <a:alpha val="40000"/>
              </a:prstClr>
            </a:outerShdw>
          </a:effectLst>
        </p:grpSpPr>
        <p:sp>
          <p:nvSpPr>
            <p:cNvPr id="44"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300">
                <a:solidFill>
                  <a:prstClr val="black"/>
                </a:solidFill>
              </a:endParaRPr>
            </a:p>
          </p:txBody>
        </p:sp>
        <p:sp>
          <p:nvSpPr>
            <p:cNvPr id="45" name="Freeform 5"/>
            <p:cNvSpPr/>
            <p:nvPr/>
          </p:nvSpPr>
          <p:spPr bwMode="auto">
            <a:xfrm rot="5400000">
              <a:off x="8582834"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76F7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46" name="文本框 88"/>
            <p:cNvSpPr txBox="1"/>
            <p:nvPr/>
          </p:nvSpPr>
          <p:spPr>
            <a:xfrm>
              <a:off x="8763735" y="4096185"/>
              <a:ext cx="962938" cy="578847"/>
            </a:xfrm>
            <a:prstGeom prst="rect">
              <a:avLst/>
            </a:prstGeom>
            <a:noFill/>
          </p:spPr>
          <p:txBody>
            <a:bodyPr wrap="square" rtlCol="0">
              <a:spAutoFit/>
            </a:bodyPr>
            <a:lstStyle/>
            <a:p>
              <a:pPr algn="ctr"/>
              <a:r>
                <a:rPr lang="en-US" altLang="zh-CN">
                  <a:solidFill>
                    <a:prstClr val="white"/>
                  </a:solidFill>
                  <a:latin typeface="Impact" panose="020b0806030902050204" pitchFamily="34" charset="0"/>
                </a:rPr>
                <a:t>03</a:t>
              </a:r>
              <a:endParaRPr lang="zh-CN" altLang="en-US">
                <a:solidFill>
                  <a:prstClr val="white"/>
                </a:solidFill>
                <a:latin typeface="Impact" panose="020b0806030902050204" pitchFamily="34" charset="0"/>
              </a:endParaRPr>
            </a:p>
          </p:txBody>
        </p:sp>
      </p:grpSp>
      <p:grpSp>
        <p:nvGrpSpPr>
          <p:cNvPr id="47" name="组合 46"/>
          <p:cNvGrpSpPr/>
          <p:nvPr/>
        </p:nvGrpSpPr>
        <p:grpSpPr>
          <a:xfrm>
            <a:off x="6970464" y="3890403"/>
            <a:ext cx="1800735" cy="1938599"/>
            <a:chOff x="1650958" y="1347071"/>
            <a:chExt cx="1800500" cy="1939047"/>
          </a:xfrm>
        </p:grpSpPr>
        <p:sp>
          <p:nvSpPr>
            <p:cNvPr id="48" name="矩形 47"/>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 name="矩形 48"/>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 name="矩形 49"/>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 name="矩形 50"/>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2" name="矩形 51"/>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3" name="矩形 52"/>
            <p:cNvSpPr/>
            <p:nvPr/>
          </p:nvSpPr>
          <p:spPr>
            <a:xfrm>
              <a:off x="1650960" y="1652335"/>
              <a:ext cx="1800498" cy="1329794"/>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pic>
        <p:nvPicPr>
          <p:cNvPr id="54" name="图片 53"/>
          <p:cNvPicPr>
            <a:picLocks noChangeAspect="1"/>
          </p:cNvPicPr>
          <p:nvPr/>
        </p:nvPicPr>
        <p:blipFill>
          <a:blip r:embed="rId5">
            <a:grayscl/>
            <a:extLst>
              <a:ext uri="{BEBA8EAE-BF5A-486C-A8C5-ECC9F3942E4B}">
                <a14:imgProps xmlns:a14="http://schemas.microsoft.com/office/drawing/2010/main">
                  <a14:imgLayer r:embed="rId4">
                    <a14:imgEffect>
                      <a14:colorTemperature colorTemp="2000"/>
                    </a14:imgEffect>
                    <a14:imgEffect>
                      <a14:saturation sat="300000"/>
                    </a14:imgEffect>
                  </a14:imgLayer>
                </a14:imgProps>
              </a:ext>
            </a:extLst>
          </a:blip>
          <a:srcRect b="72279"/>
          <a:stretch>
            <a:fillRect/>
          </a:stretch>
        </p:blipFill>
        <p:spPr>
          <a:xfrm rot="16200000" flipH="1">
            <a:off x="7430660" y="4696831"/>
            <a:ext cx="2445874" cy="233785"/>
          </a:xfrm>
          <a:prstGeom prst="rect">
            <a:avLst/>
          </a:prstGeom>
        </p:spPr>
      </p:pic>
      <p:pic>
        <p:nvPicPr>
          <p:cNvPr id="55" name="图片 54"/>
          <p:cNvPicPr>
            <a:picLocks noChangeAspect="1"/>
          </p:cNvPicPr>
          <p:nvPr/>
        </p:nvPicPr>
        <p:blipFill>
          <a:blip r:embed="rId5">
            <a:grayscl/>
            <a:extLst>
              <a:ext uri="{BEBA8EAE-BF5A-486C-A8C5-ECC9F3942E4B}">
                <a14:imgProps xmlns:a14="http://schemas.microsoft.com/office/drawing/2010/main">
                  <a14:imgLayer r:embed="rId4">
                    <a14:imgEffect>
                      <a14:colorTemperature colorTemp="2000"/>
                    </a14:imgEffect>
                    <a14:imgEffect>
                      <a14:saturation sat="300000"/>
                    </a14:imgEffect>
                  </a14:imgLayer>
                </a14:imgProps>
              </a:ext>
            </a:extLst>
          </a:blip>
          <a:srcRect b="72279"/>
          <a:stretch>
            <a:fillRect/>
          </a:stretch>
        </p:blipFill>
        <p:spPr>
          <a:xfrm rot="5400000">
            <a:off x="5860054" y="4752855"/>
            <a:ext cx="2445873" cy="233785"/>
          </a:xfrm>
          <a:prstGeom prst="rect">
            <a:avLst/>
          </a:prstGeom>
        </p:spPr>
      </p:pic>
      <p:grpSp>
        <p:nvGrpSpPr>
          <p:cNvPr id="56" name="组合 55"/>
          <p:cNvGrpSpPr/>
          <p:nvPr/>
        </p:nvGrpSpPr>
        <p:grpSpPr>
          <a:xfrm>
            <a:off x="7342804" y="4283080"/>
            <a:ext cx="1028360" cy="1159873"/>
            <a:chOff x="8439634" y="3544648"/>
            <a:chExt cx="1611146" cy="1817848"/>
          </a:xfrm>
          <a:effectLst>
            <a:outerShdw blurRad="38100" dist="12700" dir="2700000" algn="tl" rotWithShape="0">
              <a:prstClr val="black">
                <a:alpha val="40000"/>
              </a:prstClr>
            </a:outerShdw>
          </a:effectLst>
        </p:grpSpPr>
        <p:sp>
          <p:nvSpPr>
            <p:cNvPr id="57"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300">
                <a:solidFill>
                  <a:prstClr val="black"/>
                </a:solidFill>
              </a:endParaRPr>
            </a:p>
          </p:txBody>
        </p:sp>
        <p:sp>
          <p:nvSpPr>
            <p:cNvPr id="58" name="Freeform 5"/>
            <p:cNvSpPr/>
            <p:nvPr/>
          </p:nvSpPr>
          <p:spPr bwMode="auto">
            <a:xfrm rot="5400000">
              <a:off x="8582834"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59" name="文本框 96"/>
            <p:cNvSpPr txBox="1"/>
            <p:nvPr/>
          </p:nvSpPr>
          <p:spPr>
            <a:xfrm>
              <a:off x="8763735" y="4096185"/>
              <a:ext cx="962938" cy="578847"/>
            </a:xfrm>
            <a:prstGeom prst="rect">
              <a:avLst/>
            </a:prstGeom>
            <a:noFill/>
          </p:spPr>
          <p:txBody>
            <a:bodyPr wrap="square" rtlCol="0">
              <a:spAutoFit/>
            </a:bodyPr>
            <a:lstStyle/>
            <a:p>
              <a:pPr algn="ctr"/>
              <a:r>
                <a:rPr lang="en-US" altLang="zh-CN">
                  <a:solidFill>
                    <a:prstClr val="white"/>
                  </a:solidFill>
                  <a:latin typeface="Impact" panose="020b0806030902050204" pitchFamily="34" charset="0"/>
                </a:rPr>
                <a:t>05</a:t>
              </a:r>
              <a:endParaRPr lang="zh-CN" altLang="en-US">
                <a:solidFill>
                  <a:prstClr val="white"/>
                </a:solidFill>
                <a:latin typeface="Impact" panose="020b0806030902050204" pitchFamily="34" charset="0"/>
              </a:endParaRPr>
            </a:p>
          </p:txBody>
        </p:sp>
      </p:grpSp>
      <p:sp>
        <p:nvSpPr>
          <p:cNvPr id="60" name="Freeform 975"/>
          <p:cNvSpPr>
            <a:spLocks noEditPoints="1"/>
          </p:cNvSpPr>
          <p:nvPr/>
        </p:nvSpPr>
        <p:spPr bwMode="auto">
          <a:xfrm>
            <a:off x="2264471" y="4073826"/>
            <a:ext cx="425115" cy="524809"/>
          </a:xfrm>
          <a:custGeom>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87910" tIns="43955" rIns="87910" bIns="43955" numCol="1" anchor="t" anchorCtr="0" compatLnSpc="1"/>
          <a:lstStyle/>
          <a:p>
            <a:endParaRPr lang="zh-CN" altLang="en-US" sz="1300">
              <a:solidFill>
                <a:prstClr val="black"/>
              </a:solidFill>
            </a:endParaRPr>
          </a:p>
        </p:txBody>
      </p:sp>
      <p:sp>
        <p:nvSpPr>
          <p:cNvPr id="61" name="文本框 99"/>
          <p:cNvSpPr txBox="1"/>
          <p:nvPr/>
        </p:nvSpPr>
        <p:spPr>
          <a:xfrm>
            <a:off x="1720296" y="4651975"/>
            <a:ext cx="1653840" cy="349169"/>
          </a:xfrm>
          <a:prstGeom prst="rect">
            <a:avLst/>
          </a:prstGeom>
          <a:noFill/>
        </p:spPr>
        <p:txBody>
          <a:bodyPr wrap="square" lIns="117213" tIns="58607" rIns="117213" bIns="58607" rtlCol="0">
            <a:spAutoFit/>
          </a:bodyPr>
          <a:lstStyle/>
          <a:p>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2" name="Freeform 987"/>
          <p:cNvSpPr>
            <a:spLocks noEditPoints="1"/>
          </p:cNvSpPr>
          <p:nvPr/>
        </p:nvSpPr>
        <p:spPr bwMode="auto">
          <a:xfrm>
            <a:off x="9444523" y="3920346"/>
            <a:ext cx="446391" cy="717785"/>
          </a:xfrm>
          <a:custGeom>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87910" tIns="43955" rIns="87910" bIns="43955" numCol="1" anchor="t" anchorCtr="0" compatLnSpc="1"/>
          <a:lstStyle/>
          <a:p>
            <a:endParaRPr lang="zh-CN" altLang="en-US" sz="1300">
              <a:solidFill>
                <a:prstClr val="black"/>
              </a:solidFill>
            </a:endParaRPr>
          </a:p>
        </p:txBody>
      </p:sp>
      <p:sp>
        <p:nvSpPr>
          <p:cNvPr id="63" name="文本框 103"/>
          <p:cNvSpPr txBox="1"/>
          <p:nvPr/>
        </p:nvSpPr>
        <p:spPr>
          <a:xfrm>
            <a:off x="8892822" y="4632720"/>
            <a:ext cx="1653840" cy="349169"/>
          </a:xfrm>
          <a:prstGeom prst="rect">
            <a:avLst/>
          </a:prstGeom>
          <a:noFill/>
        </p:spPr>
        <p:txBody>
          <a:bodyPr wrap="square" lIns="117213" tIns="58607" rIns="117213" bIns="58607" rtlCol="0">
            <a:spAutoFit/>
          </a:bodyPr>
          <a:lstStyle/>
          <a:p>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4" name="Freeform 983"/>
          <p:cNvSpPr>
            <a:spLocks noEditPoints="1"/>
          </p:cNvSpPr>
          <p:nvPr/>
        </p:nvSpPr>
        <p:spPr bwMode="auto">
          <a:xfrm>
            <a:off x="7534346" y="1908193"/>
            <a:ext cx="540821" cy="554691"/>
          </a:xfrm>
          <a:custGeom>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87910" tIns="43955" rIns="87910" bIns="43955" numCol="1" anchor="t" anchorCtr="0" compatLnSpc="1"/>
          <a:lstStyle/>
          <a:p>
            <a:endParaRPr lang="zh-CN" altLang="en-US" sz="1300">
              <a:solidFill>
                <a:prstClr val="black"/>
              </a:solidFill>
            </a:endParaRPr>
          </a:p>
        </p:txBody>
      </p:sp>
      <p:sp>
        <p:nvSpPr>
          <p:cNvPr id="65" name="文本框 107"/>
          <p:cNvSpPr txBox="1"/>
          <p:nvPr/>
        </p:nvSpPr>
        <p:spPr>
          <a:xfrm>
            <a:off x="7077957" y="2449540"/>
            <a:ext cx="1653840" cy="349169"/>
          </a:xfrm>
          <a:prstGeom prst="rect">
            <a:avLst/>
          </a:prstGeom>
          <a:noFill/>
        </p:spPr>
        <p:txBody>
          <a:bodyPr wrap="square" lIns="117213" tIns="58607" rIns="117213" bIns="58607" rtlCol="0">
            <a:spAutoFit/>
          </a:bodyPr>
          <a:lstStyle/>
          <a:p>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6" name="Freeform 979"/>
          <p:cNvSpPr>
            <a:spLocks noEditPoints="1"/>
          </p:cNvSpPr>
          <p:nvPr/>
        </p:nvSpPr>
        <p:spPr bwMode="auto">
          <a:xfrm>
            <a:off x="5726221" y="4092310"/>
            <a:ext cx="642956" cy="57475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87910" tIns="43955" rIns="87910" bIns="43955" numCol="1" anchor="t" anchorCtr="0" compatLnSpc="1"/>
          <a:lstStyle/>
          <a:p>
            <a:endParaRPr lang="zh-CN" altLang="en-US" sz="1300">
              <a:solidFill>
                <a:prstClr val="black"/>
              </a:solidFill>
            </a:endParaRPr>
          </a:p>
        </p:txBody>
      </p:sp>
      <p:sp>
        <p:nvSpPr>
          <p:cNvPr id="67" name="文本框 111"/>
          <p:cNvSpPr txBox="1"/>
          <p:nvPr/>
        </p:nvSpPr>
        <p:spPr>
          <a:xfrm>
            <a:off x="5338731" y="4632407"/>
            <a:ext cx="1653840" cy="349169"/>
          </a:xfrm>
          <a:prstGeom prst="rect">
            <a:avLst/>
          </a:prstGeom>
          <a:noFill/>
        </p:spPr>
        <p:txBody>
          <a:bodyPr wrap="square" lIns="117213" tIns="58607" rIns="117213" bIns="58607" rtlCol="0">
            <a:spAutoFit/>
          </a:bodyPr>
          <a:lstStyle/>
          <a:p>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8" name="文本框 115"/>
          <p:cNvSpPr txBox="1"/>
          <p:nvPr/>
        </p:nvSpPr>
        <p:spPr>
          <a:xfrm>
            <a:off x="3554743" y="2442165"/>
            <a:ext cx="1653840" cy="349169"/>
          </a:xfrm>
          <a:prstGeom prst="rect">
            <a:avLst/>
          </a:prstGeom>
          <a:noFill/>
        </p:spPr>
        <p:txBody>
          <a:bodyPr wrap="square" lIns="117213" tIns="58607" rIns="117213" bIns="58607" rtlCol="0">
            <a:spAutoFit/>
          </a:bodyPr>
          <a:lstStyle/>
          <a:p>
            <a:r>
              <a:rPr lang="zh-CN" altLang="en-US" sz="150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50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9" name="Group 32"/>
          <p:cNvGrpSpPr>
            <a:grpSpLocks noChangeAspect="1"/>
          </p:cNvGrpSpPr>
          <p:nvPr/>
        </p:nvGrpSpPr>
        <p:grpSpPr>
          <a:xfrm>
            <a:off x="3930212" y="2017967"/>
            <a:ext cx="627420" cy="408400"/>
            <a:chOff x="3798" y="2129"/>
            <a:chExt cx="86" cy="56"/>
          </a:xfrm>
          <a:solidFill>
            <a:srgbClr val="00AF92"/>
          </a:solidFill>
          <a:effectLst/>
        </p:grpSpPr>
        <p:sp>
          <p:nvSpPr>
            <p:cNvPr id="70" name="Freeform 33"/>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1" name="Freeform 34"/>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2" name="Freeform 35"/>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3" name="Freeform 36"/>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4" name="Freeform 37"/>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5" name="Freeform 38"/>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6" name="Freeform 39"/>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7" name="Freeform 40"/>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8" name="Freeform 41"/>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79" name="Freeform 42"/>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80" name="Freeform 43"/>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81" name="Freeform 44"/>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82" name="Freeform 45"/>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83" name="Freeform 46"/>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84" name="等腰三角形 83"/>
          <p:cNvSpPr/>
          <p:nvPr/>
        </p:nvSpPr>
        <p:spPr>
          <a:xfrm flipV="1">
            <a:off x="2455259" y="3700135"/>
            <a:ext cx="172150" cy="1483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5" name="等腰三角形 84"/>
          <p:cNvSpPr/>
          <p:nvPr/>
        </p:nvSpPr>
        <p:spPr>
          <a:xfrm>
            <a:off x="4227813" y="3700135"/>
            <a:ext cx="172150" cy="1483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6" name="等腰三角形 85"/>
          <p:cNvSpPr/>
          <p:nvPr/>
        </p:nvSpPr>
        <p:spPr>
          <a:xfrm flipV="1">
            <a:off x="6000552" y="3700135"/>
            <a:ext cx="172150" cy="1483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7" name="等腰三角形 86"/>
          <p:cNvSpPr/>
          <p:nvPr/>
        </p:nvSpPr>
        <p:spPr>
          <a:xfrm>
            <a:off x="7784170" y="3700135"/>
            <a:ext cx="172150" cy="1483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8" name="等腰三角形 87"/>
          <p:cNvSpPr/>
          <p:nvPr/>
        </p:nvSpPr>
        <p:spPr>
          <a:xfrm flipV="1">
            <a:off x="9568612" y="3700135"/>
            <a:ext cx="172150" cy="1483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grpSp>
        <p:nvGrpSpPr>
          <p:cNvPr id="89" name="组合 88"/>
          <p:cNvGrpSpPr/>
          <p:nvPr/>
        </p:nvGrpSpPr>
        <p:grpSpPr>
          <a:xfrm>
            <a:off x="3428296" y="3890403"/>
            <a:ext cx="1777839" cy="1938599"/>
            <a:chOff x="1652575" y="1347071"/>
            <a:chExt cx="1777608" cy="1939047"/>
          </a:xfrm>
        </p:grpSpPr>
        <p:sp>
          <p:nvSpPr>
            <p:cNvPr id="90" name="矩形 89"/>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1" name="矩形 90"/>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2" name="矩形 91"/>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3" name="矩形 92"/>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4" name="矩形 93"/>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5" name="矩形 94"/>
            <p:cNvSpPr/>
            <p:nvPr/>
          </p:nvSpPr>
          <p:spPr>
            <a:xfrm>
              <a:off x="1652575" y="1652335"/>
              <a:ext cx="1775271" cy="1329794"/>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pic>
        <p:nvPicPr>
          <p:cNvPr id="96" name="图片 95"/>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16200000" flipH="1">
            <a:off x="3867674" y="4744367"/>
            <a:ext cx="2445874" cy="233785"/>
          </a:xfrm>
          <a:prstGeom prst="rect">
            <a:avLst/>
          </a:prstGeom>
        </p:spPr>
      </p:pic>
      <p:grpSp>
        <p:nvGrpSpPr>
          <p:cNvPr id="97" name="组合 96"/>
          <p:cNvGrpSpPr/>
          <p:nvPr/>
        </p:nvGrpSpPr>
        <p:grpSpPr>
          <a:xfrm>
            <a:off x="3801076" y="4283080"/>
            <a:ext cx="1028360" cy="1159873"/>
            <a:chOff x="8439634" y="3544648"/>
            <a:chExt cx="1611146" cy="1817848"/>
          </a:xfrm>
          <a:effectLst>
            <a:outerShdw blurRad="38100" dist="12700" dir="2700000" algn="tl" rotWithShape="0">
              <a:prstClr val="black">
                <a:alpha val="40000"/>
              </a:prstClr>
            </a:outerShdw>
          </a:effectLst>
        </p:grpSpPr>
        <p:sp>
          <p:nvSpPr>
            <p:cNvPr id="98"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300">
                <a:solidFill>
                  <a:prstClr val="black"/>
                </a:solidFill>
              </a:endParaRPr>
            </a:p>
          </p:txBody>
        </p:sp>
        <p:sp>
          <p:nvSpPr>
            <p:cNvPr id="99" name="Freeform 5"/>
            <p:cNvSpPr/>
            <p:nvPr/>
          </p:nvSpPr>
          <p:spPr bwMode="auto">
            <a:xfrm rot="5400000">
              <a:off x="8582834"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100" name="文本框 92"/>
            <p:cNvSpPr txBox="1"/>
            <p:nvPr/>
          </p:nvSpPr>
          <p:spPr>
            <a:xfrm>
              <a:off x="8763735" y="4096185"/>
              <a:ext cx="962938" cy="578847"/>
            </a:xfrm>
            <a:prstGeom prst="rect">
              <a:avLst/>
            </a:prstGeom>
            <a:noFill/>
          </p:spPr>
          <p:txBody>
            <a:bodyPr wrap="square" rtlCol="0">
              <a:spAutoFit/>
            </a:bodyPr>
            <a:lstStyle/>
            <a:p>
              <a:pPr algn="ctr"/>
              <a:r>
                <a:rPr lang="en-US" altLang="zh-CN">
                  <a:solidFill>
                    <a:prstClr val="white"/>
                  </a:solidFill>
                  <a:latin typeface="Impact" panose="020b0806030902050204" pitchFamily="34" charset="0"/>
                </a:rPr>
                <a:t>04</a:t>
              </a:r>
              <a:endParaRPr lang="zh-CN" altLang="en-US">
                <a:solidFill>
                  <a:prstClr val="white"/>
                </a:solidFill>
                <a:latin typeface="Impact" panose="020b0806030902050204" pitchFamily="34" charset="0"/>
              </a:endParaRPr>
            </a:p>
          </p:txBody>
        </p:sp>
      </p:grpSp>
      <p:pic>
        <p:nvPicPr>
          <p:cNvPr id="101" name="图片 100"/>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2320607" y="4744367"/>
            <a:ext cx="2445874" cy="233785"/>
          </a:xfrm>
          <a:prstGeom prst="rect">
            <a:avLst/>
          </a:prstGeom>
        </p:spPr>
      </p:pic>
      <p:sp>
        <p:nvSpPr>
          <p:cNvPr id="102" name="文本框 113"/>
          <p:cNvSpPr txBox="1"/>
          <p:nvPr/>
        </p:nvSpPr>
        <p:spPr>
          <a:xfrm>
            <a:off x="1733653" y="4958204"/>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文本框 113"/>
          <p:cNvSpPr txBox="1"/>
          <p:nvPr/>
        </p:nvSpPr>
        <p:spPr>
          <a:xfrm>
            <a:off x="5364656" y="4958204"/>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文本框 113"/>
          <p:cNvSpPr txBox="1"/>
          <p:nvPr/>
        </p:nvSpPr>
        <p:spPr>
          <a:xfrm>
            <a:off x="8904677" y="4940821"/>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5" name="文本框 113"/>
          <p:cNvSpPr txBox="1"/>
          <p:nvPr/>
        </p:nvSpPr>
        <p:spPr>
          <a:xfrm>
            <a:off x="3561867" y="2771512"/>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文本框 113"/>
          <p:cNvSpPr txBox="1"/>
          <p:nvPr/>
        </p:nvSpPr>
        <p:spPr>
          <a:xfrm>
            <a:off x="7124853" y="2748224"/>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110" name="直接连接符 109"/>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1000"/>
                                        <p:tgtEl>
                                          <p:spTgt spid="109"/>
                                        </p:tgtEl>
                                      </p:cBhvr>
                                    </p:animEffect>
                                    <p:anim calcmode="lin" valueType="num">
                                      <p:cBhvr>
                                        <p:cTn id="12" dur="1000" fill="hold"/>
                                        <p:tgtEl>
                                          <p:spTgt spid="109"/>
                                        </p:tgtEl>
                                        <p:attrNameLst>
                                          <p:attrName>ppt_x</p:attrName>
                                        </p:attrNameLst>
                                      </p:cBhvr>
                                      <p:tavLst>
                                        <p:tav tm="0">
                                          <p:val>
                                            <p:strVal val="#ppt_x"/>
                                          </p:val>
                                        </p:tav>
                                        <p:tav tm="100000">
                                          <p:val>
                                            <p:strVal val="#ppt_x"/>
                                          </p:val>
                                        </p:tav>
                                      </p:tavLst>
                                    </p:anim>
                                    <p:anim calcmode="lin" valueType="num">
                                      <p:cBhvr>
                                        <p:cTn id="13"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1"/>
                                        </p:tgtEl>
                                        <p:attrNameLst>
                                          <p:attrName>style.visibility</p:attrName>
                                        </p:attrNameLst>
                                      </p:cBhvr>
                                      <p:to>
                                        <p:strVal val="visible"/>
                                      </p:to>
                                    </p:set>
                                    <p:anim calcmode="lin" valueType="num">
                                      <p:cBhvr additive="base">
                                        <p:cTn id="18" dur="500" fill="hold"/>
                                        <p:tgtEl>
                                          <p:spTgt spid="111"/>
                                        </p:tgtEl>
                                        <p:attrNameLst>
                                          <p:attrName>ppt_x</p:attrName>
                                        </p:attrNameLst>
                                      </p:cBhvr>
                                      <p:tavLst>
                                        <p:tav tm="0">
                                          <p:val>
                                            <p:strVal val="0-#ppt_w/2"/>
                                          </p:val>
                                        </p:tav>
                                        <p:tav tm="100000">
                                          <p:val>
                                            <p:strVal val="#ppt_x"/>
                                          </p:val>
                                        </p:tav>
                                      </p:tavLst>
                                    </p:anim>
                                    <p:anim calcmode="lin" valueType="num">
                                      <p:cBhvr additive="base">
                                        <p:cTn id="19" dur="500" fill="hold"/>
                                        <p:tgtEl>
                                          <p:spTgt spid="11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nodeType="afterGroup">
                            <p:stCondLst>
                              <p:cond delay="1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nodeType="afterGroup">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nodeType="afterGroup">
                            <p:stCondLst>
                              <p:cond delay="2000"/>
                            </p:stCondLst>
                            <p:childTnLst>
                              <p:par>
                                <p:cTn id="33" presetID="22" presetClass="entr" presetSubtype="4"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down)">
                                      <p:cBhvr>
                                        <p:cTn id="35" dur="500"/>
                                        <p:tgtEl>
                                          <p:spTgt spid="96"/>
                                        </p:tgtEl>
                                      </p:cBhvr>
                                    </p:animEffect>
                                  </p:childTnLst>
                                </p:cTn>
                              </p:par>
                            </p:childTnLst>
                          </p:cTn>
                        </p:par>
                        <p:par>
                          <p:cTn id="36" fill="hold" nodeType="afterGroup">
                            <p:stCondLst>
                              <p:cond delay="25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nodeType="afterGroup">
                            <p:stCondLst>
                              <p:cond delay="3000"/>
                            </p:stCondLst>
                            <p:childTnLst>
                              <p:par>
                                <p:cTn id="41" presetID="22" presetClass="entr" presetSubtype="1"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nodeType="afterGroup">
                            <p:stCondLst>
                              <p:cond delay="3500"/>
                            </p:stCondLst>
                            <p:childTnLst>
                              <p:par>
                                <p:cTn id="45" presetID="22" presetClass="entr" presetSubtype="1"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nodeType="afterGroup">
                            <p:stCondLst>
                              <p:cond delay="4000"/>
                            </p:stCondLst>
                            <p:childTnLst>
                              <p:par>
                                <p:cTn id="49" presetID="22" presetClass="entr" presetSubtype="4"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down)">
                                      <p:cBhvr>
                                        <p:cTn id="51" dur="500"/>
                                        <p:tgtEl>
                                          <p:spTgt spid="54"/>
                                        </p:tgtEl>
                                      </p:cBhvr>
                                    </p:animEffect>
                                  </p:childTnLst>
                                </p:cTn>
                              </p:par>
                            </p:childTnLst>
                          </p:cTn>
                        </p:par>
                        <p:par>
                          <p:cTn id="52" fill="hold" nodeType="afterGroup">
                            <p:stCondLst>
                              <p:cond delay="4500"/>
                            </p:stCondLst>
                            <p:childTnLst>
                              <p:par>
                                <p:cTn id="53" presetID="22" presetClass="entr" presetSubtype="4"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par>
                          <p:cTn id="56" fill="hold" nodeType="afterGroup">
                            <p:stCondLst>
                              <p:cond delay="5000"/>
                            </p:stCondLst>
                            <p:childTnLst>
                              <p:par>
                                <p:cTn id="57" presetID="2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par>
                          <p:cTn id="60" fill="hold" nodeType="afterGroup">
                            <p:stCondLst>
                              <p:cond delay="5500"/>
                            </p:stCondLst>
                            <p:childTnLst>
                              <p:par>
                                <p:cTn id="61" presetID="16" presetClass="entr" presetSubtype="21"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par>
                                <p:cTn id="70" presetID="16" presetClass="entr" presetSubtype="21" fill="hold"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barn(inVertical)">
                                      <p:cBhvr>
                                        <p:cTn id="72" dur="500"/>
                                        <p:tgtEl>
                                          <p:spTgt spid="89"/>
                                        </p:tgtEl>
                                      </p:cBhvr>
                                    </p:animEffect>
                                  </p:childTnLst>
                                </p:cTn>
                              </p:par>
                              <p:par>
                                <p:cTn id="73" presetID="16" presetClass="entr" presetSubtype="21"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childTnLst>
                          </p:cTn>
                        </p:par>
                        <p:par>
                          <p:cTn id="76" fill="hold" nodeType="afterGroup">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500"/>
                                        <p:tgtEl>
                                          <p:spTgt spid="8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fade">
                                      <p:cBhvr>
                                        <p:cTn id="88" dur="500"/>
                                        <p:tgtEl>
                                          <p:spTgt spid="8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500"/>
                                        <p:tgtEl>
                                          <p:spTgt spid="88"/>
                                        </p:tgtEl>
                                      </p:cBhvr>
                                    </p:animEffect>
                                  </p:childTnLst>
                                </p:cTn>
                              </p:par>
                            </p:childTnLst>
                          </p:cTn>
                        </p:par>
                        <p:par>
                          <p:cTn id="92" fill="hold" nodeType="afterGroup">
                            <p:stCondLst>
                              <p:cond delay="6500"/>
                            </p:stCondLst>
                            <p:childTnLst>
                              <p:par>
                                <p:cTn id="93" presetID="31" presetClass="entr" presetSubtype="0"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 calcmode="lin" valueType="num">
                                      <p:cBhvr>
                                        <p:cTn id="97" dur="500" fill="hold"/>
                                        <p:tgtEl>
                                          <p:spTgt spid="26"/>
                                        </p:tgtEl>
                                        <p:attrNameLst>
                                          <p:attrName>style.rotation</p:attrName>
                                        </p:attrNameLst>
                                      </p:cBhvr>
                                      <p:tavLst>
                                        <p:tav tm="0">
                                          <p:val>
                                            <p:fltVal val="90"/>
                                          </p:val>
                                        </p:tav>
                                        <p:tav tm="100000">
                                          <p:val>
                                            <p:fltVal val="0"/>
                                          </p:val>
                                        </p:tav>
                                      </p:tavLst>
                                    </p:anim>
                                    <p:animEffect transition="in" filter="fade">
                                      <p:cBhvr>
                                        <p:cTn id="98" dur="500"/>
                                        <p:tgtEl>
                                          <p:spTgt spid="26"/>
                                        </p:tgtEl>
                                      </p:cBhvr>
                                    </p:animEffect>
                                  </p:childTnLst>
                                </p:cTn>
                              </p:par>
                              <p:par>
                                <p:cTn id="99" presetID="31"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90"/>
                                          </p:val>
                                        </p:tav>
                                        <p:tav tm="100000">
                                          <p:val>
                                            <p:fltVal val="0"/>
                                          </p:val>
                                        </p:tav>
                                      </p:tavLst>
                                    </p:anim>
                                    <p:animEffect transition="in" filter="fade">
                                      <p:cBhvr>
                                        <p:cTn id="104" dur="500"/>
                                        <p:tgtEl>
                                          <p:spTgt spid="39"/>
                                        </p:tgtEl>
                                      </p:cBhvr>
                                    </p:animEffect>
                                  </p:childTnLst>
                                </p:cTn>
                              </p:par>
                              <p:par>
                                <p:cTn id="105" presetID="31"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 calcmode="lin" valueType="num">
                                      <p:cBhvr>
                                        <p:cTn id="109" dur="500" fill="hold"/>
                                        <p:tgtEl>
                                          <p:spTgt spid="43"/>
                                        </p:tgtEl>
                                        <p:attrNameLst>
                                          <p:attrName>style.rotation</p:attrName>
                                        </p:attrNameLst>
                                      </p:cBhvr>
                                      <p:tavLst>
                                        <p:tav tm="0">
                                          <p:val>
                                            <p:fltVal val="90"/>
                                          </p:val>
                                        </p:tav>
                                        <p:tav tm="100000">
                                          <p:val>
                                            <p:fltVal val="0"/>
                                          </p:val>
                                        </p:tav>
                                      </p:tavLst>
                                    </p:anim>
                                    <p:animEffect transition="in" filter="fade">
                                      <p:cBhvr>
                                        <p:cTn id="110" dur="500"/>
                                        <p:tgtEl>
                                          <p:spTgt spid="43"/>
                                        </p:tgtEl>
                                      </p:cBhvr>
                                    </p:animEffect>
                                  </p:childTnLst>
                                </p:cTn>
                              </p:par>
                              <p:par>
                                <p:cTn id="111" presetID="31" presetClass="entr" presetSubtype="0" fill="hold" nodeType="withEffect">
                                  <p:stCondLst>
                                    <p:cond delay="0"/>
                                  </p:stCondLst>
                                  <p:childTnLst>
                                    <p:set>
                                      <p:cBhvr>
                                        <p:cTn id="112" dur="1" fill="hold">
                                          <p:stCondLst>
                                            <p:cond delay="0"/>
                                          </p:stCondLst>
                                        </p:cTn>
                                        <p:tgtEl>
                                          <p:spTgt spid="97"/>
                                        </p:tgtEl>
                                        <p:attrNameLst>
                                          <p:attrName>style.visibility</p:attrName>
                                        </p:attrNameLst>
                                      </p:cBhvr>
                                      <p:to>
                                        <p:strVal val="visible"/>
                                      </p:to>
                                    </p:set>
                                    <p:anim calcmode="lin" valueType="num">
                                      <p:cBhvr>
                                        <p:cTn id="113" dur="500" fill="hold"/>
                                        <p:tgtEl>
                                          <p:spTgt spid="97"/>
                                        </p:tgtEl>
                                        <p:attrNameLst>
                                          <p:attrName>ppt_w</p:attrName>
                                        </p:attrNameLst>
                                      </p:cBhvr>
                                      <p:tavLst>
                                        <p:tav tm="0">
                                          <p:val>
                                            <p:fltVal val="0"/>
                                          </p:val>
                                        </p:tav>
                                        <p:tav tm="100000">
                                          <p:val>
                                            <p:strVal val="#ppt_w"/>
                                          </p:val>
                                        </p:tav>
                                      </p:tavLst>
                                    </p:anim>
                                    <p:anim calcmode="lin" valueType="num">
                                      <p:cBhvr>
                                        <p:cTn id="114" dur="500" fill="hold"/>
                                        <p:tgtEl>
                                          <p:spTgt spid="97"/>
                                        </p:tgtEl>
                                        <p:attrNameLst>
                                          <p:attrName>ppt_h</p:attrName>
                                        </p:attrNameLst>
                                      </p:cBhvr>
                                      <p:tavLst>
                                        <p:tav tm="0">
                                          <p:val>
                                            <p:fltVal val="0"/>
                                          </p:val>
                                        </p:tav>
                                        <p:tav tm="100000">
                                          <p:val>
                                            <p:strVal val="#ppt_h"/>
                                          </p:val>
                                        </p:tav>
                                      </p:tavLst>
                                    </p:anim>
                                    <p:anim calcmode="lin" valueType="num">
                                      <p:cBhvr>
                                        <p:cTn id="115" dur="500" fill="hold"/>
                                        <p:tgtEl>
                                          <p:spTgt spid="97"/>
                                        </p:tgtEl>
                                        <p:attrNameLst>
                                          <p:attrName>style.rotation</p:attrName>
                                        </p:attrNameLst>
                                      </p:cBhvr>
                                      <p:tavLst>
                                        <p:tav tm="0">
                                          <p:val>
                                            <p:fltVal val="90"/>
                                          </p:val>
                                        </p:tav>
                                        <p:tav tm="100000">
                                          <p:val>
                                            <p:fltVal val="0"/>
                                          </p:val>
                                        </p:tav>
                                      </p:tavLst>
                                    </p:anim>
                                    <p:animEffect transition="in" filter="fade">
                                      <p:cBhvr>
                                        <p:cTn id="116" dur="500"/>
                                        <p:tgtEl>
                                          <p:spTgt spid="97"/>
                                        </p:tgtEl>
                                      </p:cBhvr>
                                    </p:animEffect>
                                  </p:childTnLst>
                                </p:cTn>
                              </p:par>
                              <p:par>
                                <p:cTn id="117" presetID="3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p:cTn id="119" dur="500" fill="hold"/>
                                        <p:tgtEl>
                                          <p:spTgt spid="56"/>
                                        </p:tgtEl>
                                        <p:attrNameLst>
                                          <p:attrName>ppt_w</p:attrName>
                                        </p:attrNameLst>
                                      </p:cBhvr>
                                      <p:tavLst>
                                        <p:tav tm="0">
                                          <p:val>
                                            <p:fltVal val="0"/>
                                          </p:val>
                                        </p:tav>
                                        <p:tav tm="100000">
                                          <p:val>
                                            <p:strVal val="#ppt_w"/>
                                          </p:val>
                                        </p:tav>
                                      </p:tavLst>
                                    </p:anim>
                                    <p:anim calcmode="lin" valueType="num">
                                      <p:cBhvr>
                                        <p:cTn id="120" dur="500" fill="hold"/>
                                        <p:tgtEl>
                                          <p:spTgt spid="56"/>
                                        </p:tgtEl>
                                        <p:attrNameLst>
                                          <p:attrName>ppt_h</p:attrName>
                                        </p:attrNameLst>
                                      </p:cBhvr>
                                      <p:tavLst>
                                        <p:tav tm="0">
                                          <p:val>
                                            <p:fltVal val="0"/>
                                          </p:val>
                                        </p:tav>
                                        <p:tav tm="100000">
                                          <p:val>
                                            <p:strVal val="#ppt_h"/>
                                          </p:val>
                                        </p:tav>
                                      </p:tavLst>
                                    </p:anim>
                                    <p:anim calcmode="lin" valueType="num">
                                      <p:cBhvr>
                                        <p:cTn id="121" dur="500" fill="hold"/>
                                        <p:tgtEl>
                                          <p:spTgt spid="56"/>
                                        </p:tgtEl>
                                        <p:attrNameLst>
                                          <p:attrName>style.rotation</p:attrName>
                                        </p:attrNameLst>
                                      </p:cBhvr>
                                      <p:tavLst>
                                        <p:tav tm="0">
                                          <p:val>
                                            <p:fltVal val="90"/>
                                          </p:val>
                                        </p:tav>
                                        <p:tav tm="100000">
                                          <p:val>
                                            <p:fltVal val="0"/>
                                          </p:val>
                                        </p:tav>
                                      </p:tavLst>
                                    </p:anim>
                                    <p:animEffect transition="in" filter="fade">
                                      <p:cBhvr>
                                        <p:cTn id="122" dur="500"/>
                                        <p:tgtEl>
                                          <p:spTgt spid="56"/>
                                        </p:tgtEl>
                                      </p:cBhvr>
                                    </p:animEffect>
                                  </p:childTnLst>
                                </p:cTn>
                              </p:par>
                            </p:childTnLst>
                          </p:cTn>
                        </p:par>
                        <p:par>
                          <p:cTn id="123" fill="hold" nodeType="afterGroup">
                            <p:stCondLst>
                              <p:cond delay="7000"/>
                            </p:stCondLst>
                            <p:childTnLst>
                              <p:par>
                                <p:cTn id="124" presetID="53" presetClass="entr" presetSubtype="16"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fltVal val="0"/>
                                          </p:val>
                                        </p:tav>
                                        <p:tav tm="100000">
                                          <p:val>
                                            <p:strVal val="#ppt_w"/>
                                          </p:val>
                                        </p:tav>
                                      </p:tavLst>
                                    </p:anim>
                                    <p:anim calcmode="lin" valueType="num">
                                      <p:cBhvr>
                                        <p:cTn id="127" dur="500" fill="hold"/>
                                        <p:tgtEl>
                                          <p:spTgt spid="60"/>
                                        </p:tgtEl>
                                        <p:attrNameLst>
                                          <p:attrName>ppt_h</p:attrName>
                                        </p:attrNameLst>
                                      </p:cBhvr>
                                      <p:tavLst>
                                        <p:tav tm="0">
                                          <p:val>
                                            <p:fltVal val="0"/>
                                          </p:val>
                                        </p:tav>
                                        <p:tav tm="100000">
                                          <p:val>
                                            <p:strVal val="#ppt_h"/>
                                          </p:val>
                                        </p:tav>
                                      </p:tavLst>
                                    </p:anim>
                                    <p:animEffect transition="in" filter="fade">
                                      <p:cBhvr>
                                        <p:cTn id="128" dur="500"/>
                                        <p:tgtEl>
                                          <p:spTgt spid="60"/>
                                        </p:tgtEl>
                                      </p:cBhvr>
                                    </p:animEffect>
                                  </p:childTnLst>
                                </p:cTn>
                              </p:par>
                              <p:par>
                                <p:cTn id="129" presetID="53" presetClass="entr" presetSubtype="16" fill="hold" nodeType="withEffect">
                                  <p:stCondLst>
                                    <p:cond delay="0"/>
                                  </p:stCondLst>
                                  <p:childTnLst>
                                    <p:set>
                                      <p:cBhvr>
                                        <p:cTn id="130" dur="1" fill="hold">
                                          <p:stCondLst>
                                            <p:cond delay="0"/>
                                          </p:stCondLst>
                                        </p:cTn>
                                        <p:tgtEl>
                                          <p:spTgt spid="69"/>
                                        </p:tgtEl>
                                        <p:attrNameLst>
                                          <p:attrName>style.visibility</p:attrName>
                                        </p:attrNameLst>
                                      </p:cBhvr>
                                      <p:to>
                                        <p:strVal val="visible"/>
                                      </p:to>
                                    </p:set>
                                    <p:anim calcmode="lin" valueType="num">
                                      <p:cBhvr>
                                        <p:cTn id="131" dur="500" fill="hold"/>
                                        <p:tgtEl>
                                          <p:spTgt spid="69"/>
                                        </p:tgtEl>
                                        <p:attrNameLst>
                                          <p:attrName>ppt_w</p:attrName>
                                        </p:attrNameLst>
                                      </p:cBhvr>
                                      <p:tavLst>
                                        <p:tav tm="0">
                                          <p:val>
                                            <p:fltVal val="0"/>
                                          </p:val>
                                        </p:tav>
                                        <p:tav tm="100000">
                                          <p:val>
                                            <p:strVal val="#ppt_w"/>
                                          </p:val>
                                        </p:tav>
                                      </p:tavLst>
                                    </p:anim>
                                    <p:anim calcmode="lin" valueType="num">
                                      <p:cBhvr>
                                        <p:cTn id="132" dur="500" fill="hold"/>
                                        <p:tgtEl>
                                          <p:spTgt spid="69"/>
                                        </p:tgtEl>
                                        <p:attrNameLst>
                                          <p:attrName>ppt_h</p:attrName>
                                        </p:attrNameLst>
                                      </p:cBhvr>
                                      <p:tavLst>
                                        <p:tav tm="0">
                                          <p:val>
                                            <p:fltVal val="0"/>
                                          </p:val>
                                        </p:tav>
                                        <p:tav tm="100000">
                                          <p:val>
                                            <p:strVal val="#ppt_h"/>
                                          </p:val>
                                        </p:tav>
                                      </p:tavLst>
                                    </p:anim>
                                    <p:animEffect transition="in" filter="fade">
                                      <p:cBhvr>
                                        <p:cTn id="133" dur="500"/>
                                        <p:tgtEl>
                                          <p:spTgt spid="69"/>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p:cTn id="136" dur="500" fill="hold"/>
                                        <p:tgtEl>
                                          <p:spTgt spid="66"/>
                                        </p:tgtEl>
                                        <p:attrNameLst>
                                          <p:attrName>ppt_w</p:attrName>
                                        </p:attrNameLst>
                                      </p:cBhvr>
                                      <p:tavLst>
                                        <p:tav tm="0">
                                          <p:val>
                                            <p:fltVal val="0"/>
                                          </p:val>
                                        </p:tav>
                                        <p:tav tm="100000">
                                          <p:val>
                                            <p:strVal val="#ppt_w"/>
                                          </p:val>
                                        </p:tav>
                                      </p:tavLst>
                                    </p:anim>
                                    <p:anim calcmode="lin" valueType="num">
                                      <p:cBhvr>
                                        <p:cTn id="137" dur="500" fill="hold"/>
                                        <p:tgtEl>
                                          <p:spTgt spid="66"/>
                                        </p:tgtEl>
                                        <p:attrNameLst>
                                          <p:attrName>ppt_h</p:attrName>
                                        </p:attrNameLst>
                                      </p:cBhvr>
                                      <p:tavLst>
                                        <p:tav tm="0">
                                          <p:val>
                                            <p:fltVal val="0"/>
                                          </p:val>
                                        </p:tav>
                                        <p:tav tm="100000">
                                          <p:val>
                                            <p:strVal val="#ppt_h"/>
                                          </p:val>
                                        </p:tav>
                                      </p:tavLst>
                                    </p:anim>
                                    <p:animEffect transition="in" filter="fade">
                                      <p:cBhvr>
                                        <p:cTn id="138" dur="500"/>
                                        <p:tgtEl>
                                          <p:spTgt spid="6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anim calcmode="lin" valueType="num">
                                      <p:cBhvr>
                                        <p:cTn id="141" dur="500" fill="hold"/>
                                        <p:tgtEl>
                                          <p:spTgt spid="64"/>
                                        </p:tgtEl>
                                        <p:attrNameLst>
                                          <p:attrName>ppt_w</p:attrName>
                                        </p:attrNameLst>
                                      </p:cBhvr>
                                      <p:tavLst>
                                        <p:tav tm="0">
                                          <p:val>
                                            <p:fltVal val="0"/>
                                          </p:val>
                                        </p:tav>
                                        <p:tav tm="100000">
                                          <p:val>
                                            <p:strVal val="#ppt_w"/>
                                          </p:val>
                                        </p:tav>
                                      </p:tavLst>
                                    </p:anim>
                                    <p:anim calcmode="lin" valueType="num">
                                      <p:cBhvr>
                                        <p:cTn id="142" dur="500" fill="hold"/>
                                        <p:tgtEl>
                                          <p:spTgt spid="64"/>
                                        </p:tgtEl>
                                        <p:attrNameLst>
                                          <p:attrName>ppt_h</p:attrName>
                                        </p:attrNameLst>
                                      </p:cBhvr>
                                      <p:tavLst>
                                        <p:tav tm="0">
                                          <p:val>
                                            <p:fltVal val="0"/>
                                          </p:val>
                                        </p:tav>
                                        <p:tav tm="100000">
                                          <p:val>
                                            <p:strVal val="#ppt_h"/>
                                          </p:val>
                                        </p:tav>
                                      </p:tavLst>
                                    </p:anim>
                                    <p:animEffect transition="in" filter="fade">
                                      <p:cBhvr>
                                        <p:cTn id="143" dur="500"/>
                                        <p:tgtEl>
                                          <p:spTgt spid="64"/>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 calcmode="lin" valueType="num">
                                      <p:cBhvr>
                                        <p:cTn id="146" dur="500" fill="hold"/>
                                        <p:tgtEl>
                                          <p:spTgt spid="62"/>
                                        </p:tgtEl>
                                        <p:attrNameLst>
                                          <p:attrName>ppt_w</p:attrName>
                                        </p:attrNameLst>
                                      </p:cBhvr>
                                      <p:tavLst>
                                        <p:tav tm="0">
                                          <p:val>
                                            <p:fltVal val="0"/>
                                          </p:val>
                                        </p:tav>
                                        <p:tav tm="100000">
                                          <p:val>
                                            <p:strVal val="#ppt_w"/>
                                          </p:val>
                                        </p:tav>
                                      </p:tavLst>
                                    </p:anim>
                                    <p:anim calcmode="lin" valueType="num">
                                      <p:cBhvr>
                                        <p:cTn id="147" dur="500" fill="hold"/>
                                        <p:tgtEl>
                                          <p:spTgt spid="62"/>
                                        </p:tgtEl>
                                        <p:attrNameLst>
                                          <p:attrName>ppt_h</p:attrName>
                                        </p:attrNameLst>
                                      </p:cBhvr>
                                      <p:tavLst>
                                        <p:tav tm="0">
                                          <p:val>
                                            <p:fltVal val="0"/>
                                          </p:val>
                                        </p:tav>
                                        <p:tav tm="100000">
                                          <p:val>
                                            <p:strVal val="#ppt_h"/>
                                          </p:val>
                                        </p:tav>
                                      </p:tavLst>
                                    </p:anim>
                                    <p:animEffect transition="in" filter="fade">
                                      <p:cBhvr>
                                        <p:cTn id="148" dur="500"/>
                                        <p:tgtEl>
                                          <p:spTgt spid="62"/>
                                        </p:tgtEl>
                                      </p:cBhvr>
                                    </p:animEffect>
                                  </p:childTnLst>
                                </p:cTn>
                              </p:par>
                            </p:childTnLst>
                          </p:cTn>
                        </p:par>
                        <p:par>
                          <p:cTn id="149" fill="hold" nodeType="afterGroup">
                            <p:stCondLst>
                              <p:cond delay="7500"/>
                            </p:stCondLst>
                            <p:childTnLst>
                              <p:par>
                                <p:cTn id="150" presetID="14" presetClass="entr" presetSubtype="5"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randombar(vertical)">
                                      <p:cBhvr>
                                        <p:cTn id="152" dur="500"/>
                                        <p:tgtEl>
                                          <p:spTgt spid="68"/>
                                        </p:tgtEl>
                                      </p:cBhvr>
                                    </p:animEffect>
                                  </p:childTnLst>
                                </p:cTn>
                              </p:par>
                              <p:par>
                                <p:cTn id="153" presetID="14" presetClass="entr" presetSubtype="5" fill="hold" grpId="0" nodeType="withEffect">
                                  <p:stCondLst>
                                    <p:cond delay="0"/>
                                  </p:stCondLst>
                                  <p:childTnLst>
                                    <p:set>
                                      <p:cBhvr>
                                        <p:cTn id="154" dur="1" fill="hold">
                                          <p:stCondLst>
                                            <p:cond delay="0"/>
                                          </p:stCondLst>
                                        </p:cTn>
                                        <p:tgtEl>
                                          <p:spTgt spid="105"/>
                                        </p:tgtEl>
                                        <p:attrNameLst>
                                          <p:attrName>style.visibility</p:attrName>
                                        </p:attrNameLst>
                                      </p:cBhvr>
                                      <p:to>
                                        <p:strVal val="visible"/>
                                      </p:to>
                                    </p:set>
                                    <p:animEffect transition="in" filter="randombar(vertical)">
                                      <p:cBhvr>
                                        <p:cTn id="155" dur="500"/>
                                        <p:tgtEl>
                                          <p:spTgt spid="105"/>
                                        </p:tgtEl>
                                      </p:cBhvr>
                                    </p:animEffect>
                                  </p:childTnLst>
                                </p:cTn>
                              </p:par>
                              <p:par>
                                <p:cTn id="156" presetID="14" presetClass="entr" presetSubtype="5" fill="hold" grpId="0" nodeType="with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randombar(vertical)">
                                      <p:cBhvr>
                                        <p:cTn id="158" dur="500"/>
                                        <p:tgtEl>
                                          <p:spTgt spid="65"/>
                                        </p:tgtEl>
                                      </p:cBhvr>
                                    </p:animEffect>
                                  </p:childTnLst>
                                </p:cTn>
                              </p:par>
                              <p:par>
                                <p:cTn id="159" presetID="14" presetClass="entr" presetSubtype="5" fill="hold" grpId="0" nodeType="withEffect">
                                  <p:stCondLst>
                                    <p:cond delay="0"/>
                                  </p:stCondLst>
                                  <p:childTnLst>
                                    <p:set>
                                      <p:cBhvr>
                                        <p:cTn id="160" dur="1" fill="hold">
                                          <p:stCondLst>
                                            <p:cond delay="0"/>
                                          </p:stCondLst>
                                        </p:cTn>
                                        <p:tgtEl>
                                          <p:spTgt spid="106"/>
                                        </p:tgtEl>
                                        <p:attrNameLst>
                                          <p:attrName>style.visibility</p:attrName>
                                        </p:attrNameLst>
                                      </p:cBhvr>
                                      <p:to>
                                        <p:strVal val="visible"/>
                                      </p:to>
                                    </p:set>
                                    <p:animEffect transition="in" filter="randombar(vertical)">
                                      <p:cBhvr>
                                        <p:cTn id="161" dur="500"/>
                                        <p:tgtEl>
                                          <p:spTgt spid="106"/>
                                        </p:tgtEl>
                                      </p:cBhvr>
                                    </p:animEffect>
                                  </p:childTnLst>
                                </p:cTn>
                              </p:par>
                              <p:par>
                                <p:cTn id="162" presetID="14" presetClass="entr" presetSubtype="5" fill="hold" grpId="0" nodeType="with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randombar(vertical)">
                                      <p:cBhvr>
                                        <p:cTn id="164" dur="500"/>
                                        <p:tgtEl>
                                          <p:spTgt spid="67"/>
                                        </p:tgtEl>
                                      </p:cBhvr>
                                    </p:animEffect>
                                  </p:childTnLst>
                                </p:cTn>
                              </p:par>
                              <p:par>
                                <p:cTn id="165" presetID="14" presetClass="entr" presetSubtype="5" fill="hold" grpId="0" nodeType="withEffect">
                                  <p:stCondLst>
                                    <p:cond delay="0"/>
                                  </p:stCondLst>
                                  <p:childTnLst>
                                    <p:set>
                                      <p:cBhvr>
                                        <p:cTn id="166" dur="1" fill="hold">
                                          <p:stCondLst>
                                            <p:cond delay="0"/>
                                          </p:stCondLst>
                                        </p:cTn>
                                        <p:tgtEl>
                                          <p:spTgt spid="103"/>
                                        </p:tgtEl>
                                        <p:attrNameLst>
                                          <p:attrName>style.visibility</p:attrName>
                                        </p:attrNameLst>
                                      </p:cBhvr>
                                      <p:to>
                                        <p:strVal val="visible"/>
                                      </p:to>
                                    </p:set>
                                    <p:animEffect transition="in" filter="randombar(vertical)">
                                      <p:cBhvr>
                                        <p:cTn id="167" dur="500"/>
                                        <p:tgtEl>
                                          <p:spTgt spid="103"/>
                                        </p:tgtEl>
                                      </p:cBhvr>
                                    </p:animEffect>
                                  </p:childTnLst>
                                </p:cTn>
                              </p:par>
                              <p:par>
                                <p:cTn id="168" presetID="14" presetClass="entr" presetSubtype="5"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randombar(vertical)">
                                      <p:cBhvr>
                                        <p:cTn id="170" dur="500"/>
                                        <p:tgtEl>
                                          <p:spTgt spid="61"/>
                                        </p:tgtEl>
                                      </p:cBhvr>
                                    </p:animEffect>
                                  </p:childTnLst>
                                </p:cTn>
                              </p:par>
                              <p:par>
                                <p:cTn id="171" presetID="14" presetClass="entr" presetSubtype="5"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randombar(vertical)">
                                      <p:cBhvr>
                                        <p:cTn id="173" dur="500"/>
                                        <p:tgtEl>
                                          <p:spTgt spid="102"/>
                                        </p:tgtEl>
                                      </p:cBhvr>
                                    </p:animEffect>
                                  </p:childTnLst>
                                </p:cTn>
                              </p:par>
                              <p:par>
                                <p:cTn id="174" presetID="14" presetClass="entr" presetSubtype="5" fill="hold" grpId="0" nodeType="withEffect">
                                  <p:stCondLst>
                                    <p:cond delay="0"/>
                                  </p:stCondLst>
                                  <p:childTnLst>
                                    <p:set>
                                      <p:cBhvr>
                                        <p:cTn id="175" dur="1" fill="hold">
                                          <p:stCondLst>
                                            <p:cond delay="0"/>
                                          </p:stCondLst>
                                        </p:cTn>
                                        <p:tgtEl>
                                          <p:spTgt spid="63"/>
                                        </p:tgtEl>
                                        <p:attrNameLst>
                                          <p:attrName>style.visibility</p:attrName>
                                        </p:attrNameLst>
                                      </p:cBhvr>
                                      <p:to>
                                        <p:strVal val="visible"/>
                                      </p:to>
                                    </p:set>
                                    <p:animEffect transition="in" filter="randombar(vertical)">
                                      <p:cBhvr>
                                        <p:cTn id="176" dur="500"/>
                                        <p:tgtEl>
                                          <p:spTgt spid="63"/>
                                        </p:tgtEl>
                                      </p:cBhvr>
                                    </p:animEffect>
                                  </p:childTnLst>
                                </p:cTn>
                              </p:par>
                              <p:par>
                                <p:cTn id="177" presetID="14" presetClass="entr" presetSubtype="5"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randombar(vertical)">
                                      <p:cBhvr>
                                        <p:cTn id="17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6" grpId="0" animBg="1"/>
      <p:bldP spid="67" grpId="0"/>
      <p:bldP spid="68" grpId="0"/>
      <p:bldP spid="84" grpId="0" animBg="1"/>
      <p:bldP spid="85" grpId="0" animBg="1"/>
      <p:bldP spid="86" grpId="0" animBg="1"/>
      <p:bldP spid="87" grpId="0" animBg="1"/>
      <p:bldP spid="88" grpId="0" animBg="1"/>
      <p:bldP spid="102" grpId="0"/>
      <p:bldP spid="103" grpId="0"/>
      <p:bldP spid="104" grpId="0"/>
      <p:bldP spid="105" grpId="0"/>
      <p:bldP spid="106" grpId="0"/>
      <p:bldP spid="109" grpId="0"/>
      <p:bldP spid="11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任意多边形 7"/>
          <p:cNvSpPr/>
          <p:nvPr/>
        </p:nvSpPr>
        <p:spPr>
          <a:xfrm>
            <a:off x="7453627" y="2632377"/>
            <a:ext cx="2120900" cy="215606"/>
          </a:xfrm>
          <a:custGeom>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9" name="任意多边形 8"/>
          <p:cNvSpPr/>
          <p:nvPr/>
        </p:nvSpPr>
        <p:spPr>
          <a:xfrm>
            <a:off x="6813760" y="3780148"/>
            <a:ext cx="1425318" cy="215606"/>
          </a:xfrm>
          <a:custGeom>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0" name="任意多边形 9"/>
          <p:cNvSpPr/>
          <p:nvPr/>
        </p:nvSpPr>
        <p:spPr>
          <a:xfrm flipH="1">
            <a:off x="8469140" y="2367360"/>
            <a:ext cx="0" cy="251542"/>
          </a:xfrm>
          <a:custGeom>
            <a:gdLst>
              <a:gd name="connsiteX0" fmla="*/ 0 w 0"/>
              <a:gd name="connsiteY0" fmla="*/ 0 h 266700"/>
              <a:gd name="connsiteX1" fmla="*/ 0 w 0"/>
              <a:gd name="connsiteY1" fmla="*/ 266700 h 266700"/>
            </a:gd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1" name="任意多边形 10"/>
          <p:cNvSpPr/>
          <p:nvPr/>
        </p:nvSpPr>
        <p:spPr>
          <a:xfrm flipH="1">
            <a:off x="7472751" y="3524112"/>
            <a:ext cx="0" cy="251542"/>
          </a:xfrm>
          <a:custGeom>
            <a:gdLst>
              <a:gd name="connsiteX0" fmla="*/ 0 w 0"/>
              <a:gd name="connsiteY0" fmla="*/ 0 h 266700"/>
              <a:gd name="connsiteX1" fmla="*/ 0 w 0"/>
              <a:gd name="connsiteY1" fmla="*/ 266700 h 266700"/>
            </a:gd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2" name="任意多边形 11"/>
          <p:cNvSpPr/>
          <p:nvPr/>
        </p:nvSpPr>
        <p:spPr>
          <a:xfrm flipH="1">
            <a:off x="9637155" y="3522898"/>
            <a:ext cx="0" cy="445621"/>
          </a:xfrm>
          <a:custGeom>
            <a:gdLst>
              <a:gd name="connsiteX0" fmla="*/ 0 w 0"/>
              <a:gd name="connsiteY0" fmla="*/ 0 h 266700"/>
              <a:gd name="connsiteX1" fmla="*/ 0 w 0"/>
              <a:gd name="connsiteY1" fmla="*/ 266700 h 266700"/>
            </a:gd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3" name="圆角矩形 12"/>
          <p:cNvSpPr/>
          <p:nvPr/>
        </p:nvSpPr>
        <p:spPr>
          <a:xfrm>
            <a:off x="1558905" y="3857031"/>
            <a:ext cx="8924272" cy="930328"/>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4" name="圆角矩形 13"/>
          <p:cNvSpPr/>
          <p:nvPr/>
        </p:nvSpPr>
        <p:spPr>
          <a:xfrm>
            <a:off x="1558905" y="2707128"/>
            <a:ext cx="8924272" cy="930328"/>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5" name="圆角矩形 14"/>
          <p:cNvSpPr/>
          <p:nvPr/>
        </p:nvSpPr>
        <p:spPr>
          <a:xfrm>
            <a:off x="1558905" y="1596016"/>
            <a:ext cx="8924272" cy="930328"/>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grpSp>
        <p:nvGrpSpPr>
          <p:cNvPr id="16" name="组合 15"/>
          <p:cNvGrpSpPr/>
          <p:nvPr/>
        </p:nvGrpSpPr>
        <p:grpSpPr>
          <a:xfrm>
            <a:off x="1661079" y="1701210"/>
            <a:ext cx="691160" cy="690911"/>
            <a:chOff x="1764354" y="1805094"/>
            <a:chExt cx="484086" cy="484086"/>
          </a:xfrm>
        </p:grpSpPr>
        <p:sp>
          <p:nvSpPr>
            <p:cNvPr id="17" name="椭圆 16"/>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8" name="文本框 44"/>
            <p:cNvSpPr txBox="1"/>
            <p:nvPr/>
          </p:nvSpPr>
          <p:spPr>
            <a:xfrm>
              <a:off x="1777262" y="1872927"/>
              <a:ext cx="458270" cy="377288"/>
            </a:xfrm>
            <a:prstGeom prst="rect">
              <a:avLst/>
            </a:prstGeom>
            <a:noFill/>
          </p:spPr>
          <p:txBody>
            <a:bodyPr wrap="square" rtlCol="0">
              <a:spAutoFit/>
            </a:bodyPr>
            <a:lstStyle/>
            <a:p>
              <a:pPr algn="ctr"/>
              <a:r>
                <a:rPr lang="en-US" altLang="zh-CN" sz="2900">
                  <a:solidFill>
                    <a:srgbClr val="FFB850"/>
                  </a:solidFill>
                  <a:latin typeface="Impact" panose="020b0806030902050204" pitchFamily="34" charset="0"/>
                </a:rPr>
                <a:t>01</a:t>
              </a:r>
              <a:endParaRPr lang="zh-CN" altLang="en-US" sz="2900">
                <a:solidFill>
                  <a:srgbClr val="FFB850"/>
                </a:solidFill>
                <a:latin typeface="Impact" panose="020b0806030902050204" pitchFamily="34" charset="0"/>
              </a:endParaRPr>
            </a:p>
          </p:txBody>
        </p:sp>
      </p:grpSp>
      <p:grpSp>
        <p:nvGrpSpPr>
          <p:cNvPr id="19" name="组合 18"/>
          <p:cNvGrpSpPr/>
          <p:nvPr/>
        </p:nvGrpSpPr>
        <p:grpSpPr>
          <a:xfrm>
            <a:off x="1661079" y="2836458"/>
            <a:ext cx="691160" cy="690911"/>
            <a:chOff x="1764354" y="2940605"/>
            <a:chExt cx="484086" cy="484086"/>
          </a:xfrm>
        </p:grpSpPr>
        <p:sp>
          <p:nvSpPr>
            <p:cNvPr id="20" name="椭圆 19"/>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 name="文本框 45"/>
            <p:cNvSpPr txBox="1"/>
            <p:nvPr/>
          </p:nvSpPr>
          <p:spPr>
            <a:xfrm>
              <a:off x="1777262" y="3008865"/>
              <a:ext cx="458270" cy="377288"/>
            </a:xfrm>
            <a:prstGeom prst="rect">
              <a:avLst/>
            </a:prstGeom>
            <a:noFill/>
          </p:spPr>
          <p:txBody>
            <a:bodyPr wrap="square" rtlCol="0">
              <a:spAutoFit/>
            </a:bodyPr>
            <a:lstStyle/>
            <a:p>
              <a:pPr algn="ctr"/>
              <a:r>
                <a:rPr lang="en-US" altLang="zh-CN" sz="2900">
                  <a:solidFill>
                    <a:srgbClr val="01ACBE"/>
                  </a:solidFill>
                  <a:latin typeface="Impact" panose="020b0806030902050204" pitchFamily="34" charset="0"/>
                </a:rPr>
                <a:t>02</a:t>
              </a:r>
              <a:endParaRPr lang="zh-CN" altLang="en-US" sz="2900">
                <a:solidFill>
                  <a:srgbClr val="01ACBE"/>
                </a:solidFill>
                <a:latin typeface="Impact" panose="020b0806030902050204" pitchFamily="34" charset="0"/>
              </a:endParaRPr>
            </a:p>
          </p:txBody>
        </p:sp>
      </p:grpSp>
      <p:grpSp>
        <p:nvGrpSpPr>
          <p:cNvPr id="22" name="组合 21"/>
          <p:cNvGrpSpPr/>
          <p:nvPr/>
        </p:nvGrpSpPr>
        <p:grpSpPr>
          <a:xfrm>
            <a:off x="1661079" y="3965387"/>
            <a:ext cx="691160" cy="690911"/>
            <a:chOff x="1764354" y="4069797"/>
            <a:chExt cx="484086" cy="484086"/>
          </a:xfrm>
        </p:grpSpPr>
        <p:sp>
          <p:nvSpPr>
            <p:cNvPr id="23" name="椭圆 22"/>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 name="文本框 46"/>
            <p:cNvSpPr txBox="1"/>
            <p:nvPr/>
          </p:nvSpPr>
          <p:spPr>
            <a:xfrm>
              <a:off x="1777262" y="4128622"/>
              <a:ext cx="458270" cy="377288"/>
            </a:xfrm>
            <a:prstGeom prst="rect">
              <a:avLst/>
            </a:prstGeom>
            <a:noFill/>
          </p:spPr>
          <p:txBody>
            <a:bodyPr wrap="square" rtlCol="0">
              <a:spAutoFit/>
            </a:bodyPr>
            <a:lstStyle/>
            <a:p>
              <a:pPr algn="ctr"/>
              <a:r>
                <a:rPr lang="en-US" altLang="zh-CN" sz="2900">
                  <a:solidFill>
                    <a:srgbClr val="E87071"/>
                  </a:solidFill>
                  <a:latin typeface="Impact" panose="020b0806030902050204" pitchFamily="34" charset="0"/>
                </a:rPr>
                <a:t>03</a:t>
              </a:r>
              <a:endParaRPr lang="zh-CN" altLang="en-US" sz="2900">
                <a:solidFill>
                  <a:srgbClr val="E87071"/>
                </a:solidFill>
                <a:latin typeface="Impact" panose="020b0806030902050204" pitchFamily="34" charset="0"/>
              </a:endParaRPr>
            </a:p>
          </p:txBody>
        </p:sp>
      </p:grpSp>
      <p:grpSp>
        <p:nvGrpSpPr>
          <p:cNvPr id="25" name="组合 24"/>
          <p:cNvGrpSpPr/>
          <p:nvPr/>
        </p:nvGrpSpPr>
        <p:grpSpPr>
          <a:xfrm>
            <a:off x="7875882" y="1672028"/>
            <a:ext cx="1201370" cy="700723"/>
            <a:chOff x="7874855" y="1672415"/>
            <a:chExt cx="1201215" cy="700884"/>
          </a:xfrm>
        </p:grpSpPr>
        <p:sp>
          <p:nvSpPr>
            <p:cNvPr id="26" name="圆角矩形 25"/>
            <p:cNvSpPr/>
            <p:nvPr/>
          </p:nvSpPr>
          <p:spPr>
            <a:xfrm>
              <a:off x="7874855" y="1672415"/>
              <a:ext cx="1201215" cy="700884"/>
            </a:xfrm>
            <a:prstGeom prst="roundRect">
              <a:avLst>
                <a:gd name="adj" fmla="val 20986"/>
              </a:avLst>
            </a:prstGeom>
            <a:solidFill>
              <a:srgbClr val="FFB850"/>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27" name="Group 8"/>
            <p:cNvGrpSpPr>
              <a:grpSpLocks noChangeAspect="1"/>
            </p:cNvGrpSpPr>
            <p:nvPr/>
          </p:nvGrpSpPr>
          <p:grpSpPr>
            <a:xfrm>
              <a:off x="8295193" y="1807671"/>
              <a:ext cx="377812" cy="413979"/>
              <a:chOff x="3437" y="2282"/>
              <a:chExt cx="679" cy="744"/>
            </a:xfrm>
            <a:solidFill>
              <a:schemeClr val="bg1"/>
            </a:solidFill>
          </p:grpSpPr>
          <p:sp>
            <p:nvSpPr>
              <p:cNvPr id="28"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9"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grpSp>
        <p:nvGrpSpPr>
          <p:cNvPr id="30" name="组合 29"/>
          <p:cNvGrpSpPr/>
          <p:nvPr/>
        </p:nvGrpSpPr>
        <p:grpSpPr>
          <a:xfrm>
            <a:off x="6887090" y="2821930"/>
            <a:ext cx="1201370" cy="700723"/>
            <a:chOff x="6886192" y="2822584"/>
            <a:chExt cx="1201215" cy="700884"/>
          </a:xfrm>
        </p:grpSpPr>
        <p:sp>
          <p:nvSpPr>
            <p:cNvPr id="31" name="圆角矩形 30"/>
            <p:cNvSpPr/>
            <p:nvPr/>
          </p:nvSpPr>
          <p:spPr>
            <a:xfrm>
              <a:off x="6886192"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32" name="Group 13"/>
            <p:cNvGrpSpPr>
              <a:grpSpLocks noChangeAspect="1"/>
            </p:cNvGrpSpPr>
            <p:nvPr/>
          </p:nvGrpSpPr>
          <p:grpSpPr>
            <a:xfrm>
              <a:off x="7279650" y="2987998"/>
              <a:ext cx="414299" cy="419189"/>
              <a:chOff x="2426" y="2781"/>
              <a:chExt cx="593" cy="600"/>
            </a:xfrm>
            <a:solidFill>
              <a:schemeClr val="bg1"/>
            </a:solidFill>
          </p:grpSpPr>
          <p:sp>
            <p:nvSpPr>
              <p:cNvPr id="33"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4"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grpSp>
        <p:nvGrpSpPr>
          <p:cNvPr id="35" name="组合 34"/>
          <p:cNvGrpSpPr/>
          <p:nvPr/>
        </p:nvGrpSpPr>
        <p:grpSpPr>
          <a:xfrm>
            <a:off x="9024402" y="2821930"/>
            <a:ext cx="1201370" cy="700723"/>
            <a:chOff x="9023226" y="2822584"/>
            <a:chExt cx="1201215" cy="700884"/>
          </a:xfrm>
        </p:grpSpPr>
        <p:sp>
          <p:nvSpPr>
            <p:cNvPr id="36" name="圆角矩形 35"/>
            <p:cNvSpPr/>
            <p:nvPr/>
          </p:nvSpPr>
          <p:spPr>
            <a:xfrm>
              <a:off x="9023226"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37" name="Group 18"/>
            <p:cNvGrpSpPr>
              <a:grpSpLocks noChangeAspect="1"/>
            </p:cNvGrpSpPr>
            <p:nvPr/>
          </p:nvGrpSpPr>
          <p:grpSpPr>
            <a:xfrm>
              <a:off x="9428212" y="2999720"/>
              <a:ext cx="391243" cy="364567"/>
              <a:chOff x="3802" y="2858"/>
              <a:chExt cx="616" cy="574"/>
            </a:xfrm>
            <a:solidFill>
              <a:schemeClr val="bg1"/>
            </a:solidFill>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grpSp>
        <p:nvGrpSpPr>
          <p:cNvPr id="43" name="组合 42"/>
          <p:cNvGrpSpPr/>
          <p:nvPr/>
        </p:nvGrpSpPr>
        <p:grpSpPr>
          <a:xfrm>
            <a:off x="6240036" y="3974416"/>
            <a:ext cx="1201370" cy="700723"/>
            <a:chOff x="6239222" y="3975336"/>
            <a:chExt cx="1201215" cy="700884"/>
          </a:xfrm>
        </p:grpSpPr>
        <p:sp>
          <p:nvSpPr>
            <p:cNvPr id="44" name="圆角矩形 43"/>
            <p:cNvSpPr/>
            <p:nvPr/>
          </p:nvSpPr>
          <p:spPr>
            <a:xfrm>
              <a:off x="6239222"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45" name="Group 26"/>
            <p:cNvGrpSpPr>
              <a:grpSpLocks noChangeAspect="1"/>
            </p:cNvGrpSpPr>
            <p:nvPr/>
          </p:nvGrpSpPr>
          <p:grpSpPr>
            <a:xfrm>
              <a:off x="6561367" y="4191243"/>
              <a:ext cx="556924" cy="276101"/>
              <a:chOff x="5676" y="2597"/>
              <a:chExt cx="1061" cy="526"/>
            </a:xfrm>
            <a:solidFill>
              <a:schemeClr val="bg1"/>
            </a:solidFill>
          </p:grpSpPr>
          <p:sp>
            <p:nvSpPr>
              <p:cNvPr id="46"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7"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8"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9"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0"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1"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2"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3"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4"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5"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6"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7"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8"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59"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60"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grpSp>
        <p:nvGrpSpPr>
          <p:cNvPr id="61" name="组合 60"/>
          <p:cNvGrpSpPr/>
          <p:nvPr/>
        </p:nvGrpSpPr>
        <p:grpSpPr>
          <a:xfrm>
            <a:off x="9024402" y="3974416"/>
            <a:ext cx="1201370" cy="700723"/>
            <a:chOff x="9023226" y="3975336"/>
            <a:chExt cx="1201215" cy="700884"/>
          </a:xfrm>
        </p:grpSpPr>
        <p:sp>
          <p:nvSpPr>
            <p:cNvPr id="62" name="圆角矩形 61"/>
            <p:cNvSpPr/>
            <p:nvPr/>
          </p:nvSpPr>
          <p:spPr>
            <a:xfrm>
              <a:off x="9023226"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 name="Freeform 108"/>
            <p:cNvSpPr>
              <a:spLocks noEditPoints="1"/>
            </p:cNvSpPr>
            <p:nvPr/>
          </p:nvSpPr>
          <p:spPr bwMode="auto">
            <a:xfrm>
              <a:off x="9465880" y="4171299"/>
              <a:ext cx="381856" cy="383229"/>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64" name="组合 63"/>
          <p:cNvGrpSpPr/>
          <p:nvPr/>
        </p:nvGrpSpPr>
        <p:grpSpPr>
          <a:xfrm>
            <a:off x="7641205" y="3974416"/>
            <a:ext cx="1201370" cy="700723"/>
            <a:chOff x="7640210" y="3975336"/>
            <a:chExt cx="1201215" cy="700884"/>
          </a:xfrm>
        </p:grpSpPr>
        <p:sp>
          <p:nvSpPr>
            <p:cNvPr id="65" name="圆角矩形 64"/>
            <p:cNvSpPr/>
            <p:nvPr/>
          </p:nvSpPr>
          <p:spPr>
            <a:xfrm>
              <a:off x="7640210"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 name="Freeform 96"/>
            <p:cNvSpPr>
              <a:spLocks noEditPoints="1"/>
            </p:cNvSpPr>
            <p:nvPr/>
          </p:nvSpPr>
          <p:spPr bwMode="auto">
            <a:xfrm>
              <a:off x="8061116" y="4109786"/>
              <a:ext cx="371781" cy="404108"/>
            </a:xfrm>
            <a:custGeom>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cxnSp>
        <p:nvCxnSpPr>
          <p:cNvPr id="67" name="直接连接符 66"/>
          <p:cNvCxnSpPr/>
          <p:nvPr/>
        </p:nvCxnSpPr>
        <p:spPr>
          <a:xfrm>
            <a:off x="1709619" y="5372767"/>
            <a:ext cx="877276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文本框 23"/>
          <p:cNvSpPr txBox="1"/>
          <p:nvPr/>
        </p:nvSpPr>
        <p:spPr>
          <a:xfrm>
            <a:off x="2382196" y="1701209"/>
            <a:ext cx="3470538" cy="598410"/>
          </a:xfrm>
          <a:prstGeom prst="rect">
            <a:avLst/>
          </a:prstGeom>
          <a:noFill/>
        </p:spPr>
        <p:txBody>
          <a:bodyPr wrap="square" lIns="117213" tIns="58607" rIns="117213" bIns="58607" rtlCol="0">
            <a:spAutoFit/>
          </a:bodyPr>
          <a:lstStyle/>
          <a:p>
            <a:pPr algn="just">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9" name="文本框 23"/>
          <p:cNvSpPr txBox="1"/>
          <p:nvPr/>
        </p:nvSpPr>
        <p:spPr>
          <a:xfrm>
            <a:off x="2382196" y="2856670"/>
            <a:ext cx="3470538" cy="598410"/>
          </a:xfrm>
          <a:prstGeom prst="rect">
            <a:avLst/>
          </a:prstGeom>
          <a:noFill/>
        </p:spPr>
        <p:txBody>
          <a:bodyPr wrap="square" lIns="117213" tIns="58607" rIns="117213" bIns="58607" rtlCol="0">
            <a:spAutoFit/>
          </a:bodyPr>
          <a:lstStyle/>
          <a:p>
            <a:pPr algn="just">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0" name="文本框 23"/>
          <p:cNvSpPr txBox="1"/>
          <p:nvPr/>
        </p:nvSpPr>
        <p:spPr>
          <a:xfrm>
            <a:off x="2382197" y="4008532"/>
            <a:ext cx="3281699" cy="598410"/>
          </a:xfrm>
          <a:prstGeom prst="rect">
            <a:avLst/>
          </a:prstGeom>
          <a:noFill/>
        </p:spPr>
        <p:txBody>
          <a:bodyPr wrap="square" lIns="117213" tIns="58607" rIns="117213" bIns="58607" rtlCol="0">
            <a:spAutoFit/>
          </a:bodyPr>
          <a:lstStyle/>
          <a:p>
            <a:pPr algn="just">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1" name="文本框 113"/>
          <p:cNvSpPr txBox="1"/>
          <p:nvPr/>
        </p:nvSpPr>
        <p:spPr>
          <a:xfrm>
            <a:off x="1720684" y="5551186"/>
            <a:ext cx="8762493" cy="810727"/>
          </a:xfrm>
          <a:prstGeom prst="rect">
            <a:avLst/>
          </a:prstGeom>
          <a:noFill/>
        </p:spPr>
        <p:txBody>
          <a:bodyPr wrap="square" lIns="117213" tIns="58607" rIns="117213" bIns="58607"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73" name="直接连接符 72"/>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1000"/>
                                        <p:tgtEl>
                                          <p:spTgt spid="72"/>
                                        </p:tgtEl>
                                      </p:cBhvr>
                                    </p:animEffect>
                                    <p:anim calcmode="lin" valueType="num">
                                      <p:cBhvr>
                                        <p:cTn id="12" dur="1000" fill="hold"/>
                                        <p:tgtEl>
                                          <p:spTgt spid="72"/>
                                        </p:tgtEl>
                                        <p:attrNameLst>
                                          <p:attrName>ppt_x</p:attrName>
                                        </p:attrNameLst>
                                      </p:cBhvr>
                                      <p:tavLst>
                                        <p:tav tm="0">
                                          <p:val>
                                            <p:strVal val="#ppt_x"/>
                                          </p:val>
                                        </p:tav>
                                        <p:tav tm="100000">
                                          <p:val>
                                            <p:strVal val="#ppt_x"/>
                                          </p:val>
                                        </p:tav>
                                      </p:tavLst>
                                    </p:anim>
                                    <p:anim calcmode="lin" valueType="num">
                                      <p:cBhvr>
                                        <p:cTn id="1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0-#ppt_w/2"/>
                                          </p:val>
                                        </p:tav>
                                        <p:tav tm="100000">
                                          <p:val>
                                            <p:strVal val="#ppt_x"/>
                                          </p:val>
                                        </p:tav>
                                      </p:tavLst>
                                    </p:anim>
                                    <p:anim calcmode="lin" valueType="num">
                                      <p:cBhvr additive="base">
                                        <p:cTn id="19" dur="500" fill="hold"/>
                                        <p:tgtEl>
                                          <p:spTgt spid="7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nodeType="afterGroup">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nodeType="afterGroup">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nodeType="afterGroup">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nodeType="afterGroup">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500"/>
                                        <p:tgtEl>
                                          <p:spTgt spid="9"/>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nodeType="afterGroup">
                            <p:stCondLst>
                              <p:cond delay="5500"/>
                            </p:stCondLst>
                            <p:childTnLst>
                              <p:par>
                                <p:cTn id="61" presetID="10" presetClass="entr" presetSubtype="0"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nodeType="afterGroup">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nodeType="afterGroup">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nodeType="afterGroup">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nodeType="afterGroup">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nodeType="afterGroup">
                            <p:stCondLst>
                              <p:cond delay="8000"/>
                            </p:stCondLst>
                            <p:childTnLst>
                              <p:par>
                                <p:cTn id="83" presetID="16" presetClass="entr" presetSubtype="21"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childTnLst>
                          </p:cTn>
                        </p:par>
                        <p:par>
                          <p:cTn id="86" fill="hold" nodeType="afterGroup">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par>
                          <p:cTn id="92" fill="hold" nodeType="afterGroup">
                            <p:stCondLst>
                              <p:cond delay="9000"/>
                            </p:stCondLst>
                            <p:childTnLst>
                              <p:par>
                                <p:cTn id="93" presetID="16" presetClass="entr" presetSubtype="21"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barn(inVertical)">
                                      <p:cBhvr>
                                        <p:cTn id="95" dur="500"/>
                                        <p:tgtEl>
                                          <p:spTgt spid="69"/>
                                        </p:tgtEl>
                                      </p:cBhvr>
                                    </p:animEffect>
                                  </p:childTnLst>
                                </p:cTn>
                              </p:par>
                            </p:childTnLst>
                          </p:cTn>
                        </p:par>
                        <p:par>
                          <p:cTn id="96" fill="hold" nodeType="afterGroup">
                            <p:stCondLst>
                              <p:cond delay="9500"/>
                            </p:stCondLst>
                            <p:childTnLst>
                              <p:par>
                                <p:cTn id="97" presetID="53" presetClass="entr" presetSubtype="16"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childTnLst>
                          </p:cTn>
                        </p:par>
                        <p:par>
                          <p:cTn id="102" fill="hold" nodeType="afterGroup">
                            <p:stCondLst>
                              <p:cond delay="10000"/>
                            </p:stCondLst>
                            <p:childTnLst>
                              <p:par>
                                <p:cTn id="103" presetID="16" presetClass="entr" presetSubtype="21" fill="hold" grpId="0" nodeType="after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barn(inVertical)">
                                      <p:cBhvr>
                                        <p:cTn id="105" dur="500"/>
                                        <p:tgtEl>
                                          <p:spTgt spid="70"/>
                                        </p:tgtEl>
                                      </p:cBhvr>
                                    </p:animEffect>
                                  </p:childTnLst>
                                </p:cTn>
                              </p:par>
                            </p:childTnLst>
                          </p:cTn>
                        </p:par>
                        <p:par>
                          <p:cTn id="106" fill="hold" nodeType="afterGroup">
                            <p:stCondLst>
                              <p:cond delay="10500"/>
                            </p:stCondLst>
                            <p:childTnLst>
                              <p:par>
                                <p:cTn id="107" presetID="16" presetClass="entr" presetSubtype="21" fill="hold"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barn(inVertical)">
                                      <p:cBhvr>
                                        <p:cTn id="109" dur="500"/>
                                        <p:tgtEl>
                                          <p:spTgt spid="67"/>
                                        </p:tgtEl>
                                      </p:cBhvr>
                                    </p:animEffect>
                                  </p:childTnLst>
                                </p:cTn>
                              </p:par>
                            </p:childTnLst>
                          </p:cTn>
                        </p:par>
                        <p:par>
                          <p:cTn id="110" fill="hold" nodeType="afterGroup">
                            <p:stCondLst>
                              <p:cond delay="11000"/>
                            </p:stCondLst>
                            <p:childTnLst>
                              <p:par>
                                <p:cTn id="111" presetID="14" presetClass="entr" presetSubtype="10" fill="hold" grpId="0"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randombar(horizontal)">
                                      <p:cBhvr>
                                        <p:cTn id="1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68" grpId="0"/>
      <p:bldP spid="69" grpId="0"/>
      <p:bldP spid="70" grpId="0"/>
      <p:bldP spid="71" grpId="0"/>
      <p:bldP spid="72" grpId="0"/>
      <p:bldP spid="74"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圆角矩形 7"/>
          <p:cNvSpPr/>
          <p:nvPr/>
        </p:nvSpPr>
        <p:spPr>
          <a:xfrm rot="2581990">
            <a:off x="2088440" y="2317612"/>
            <a:ext cx="1666396" cy="1665793"/>
          </a:xfrm>
          <a:prstGeom prst="roundRect">
            <a:avLst>
              <a:gd name="adj" fmla="val 12985"/>
            </a:avLst>
          </a:prstGeom>
          <a:solidFill>
            <a:srgbClr val="FFB850"/>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9" name="圆角矩形 8"/>
          <p:cNvSpPr/>
          <p:nvPr/>
        </p:nvSpPr>
        <p:spPr>
          <a:xfrm rot="2581990">
            <a:off x="4361158" y="3557683"/>
            <a:ext cx="1319592" cy="1319115"/>
          </a:xfrm>
          <a:prstGeom prst="roundRect">
            <a:avLst>
              <a:gd name="adj" fmla="val 12985"/>
            </a:avLst>
          </a:prstGeom>
          <a:solidFill>
            <a:srgbClr val="E87071"/>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0" name="圆角矩形 9"/>
          <p:cNvSpPr/>
          <p:nvPr/>
        </p:nvSpPr>
        <p:spPr>
          <a:xfrm rot="2581990">
            <a:off x="8514187" y="3367342"/>
            <a:ext cx="1319592" cy="1319115"/>
          </a:xfrm>
          <a:prstGeom prst="roundRect">
            <a:avLst>
              <a:gd name="adj" fmla="val 12985"/>
            </a:avLst>
          </a:prstGeom>
          <a:solidFill>
            <a:srgbClr val="663C77"/>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1" name="圆角矩形 10"/>
          <p:cNvSpPr/>
          <p:nvPr/>
        </p:nvSpPr>
        <p:spPr>
          <a:xfrm rot="2581990">
            <a:off x="6170103" y="2164074"/>
            <a:ext cx="1666396" cy="1665793"/>
          </a:xfrm>
          <a:prstGeom prst="roundRect">
            <a:avLst>
              <a:gd name="adj" fmla="val 12985"/>
            </a:avLst>
          </a:prstGeom>
          <a:solidFill>
            <a:srgbClr val="01ACBE"/>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grpSp>
        <p:nvGrpSpPr>
          <p:cNvPr id="12" name="组合 11"/>
          <p:cNvGrpSpPr/>
          <p:nvPr/>
        </p:nvGrpSpPr>
        <p:grpSpPr>
          <a:xfrm>
            <a:off x="1867332" y="2587201"/>
            <a:ext cx="8078846" cy="2132223"/>
            <a:chOff x="1867086" y="2587797"/>
            <a:chExt cx="8077794" cy="2132718"/>
          </a:xfrm>
        </p:grpSpPr>
        <p:sp>
          <p:nvSpPr>
            <p:cNvPr id="13" name="任意多边形 12"/>
            <p:cNvSpPr/>
            <p:nvPr/>
          </p:nvSpPr>
          <p:spPr>
            <a:xfrm rot="21481990">
              <a:off x="1867086" y="2587797"/>
              <a:ext cx="8077794" cy="2132718"/>
            </a:xfrm>
            <a:custGeom>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7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7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14" name="组合 13"/>
            <p:cNvGrpSpPr/>
            <p:nvPr/>
          </p:nvGrpSpPr>
          <p:grpSpPr>
            <a:xfrm>
              <a:off x="2334755" y="2991552"/>
              <a:ext cx="1298236" cy="677108"/>
              <a:chOff x="3499046" y="4615023"/>
              <a:chExt cx="1128815" cy="588747"/>
            </a:xfrm>
          </p:grpSpPr>
          <p:sp>
            <p:nvSpPr>
              <p:cNvPr id="50" name="文本框 45"/>
              <p:cNvSpPr txBox="1"/>
              <p:nvPr/>
            </p:nvSpPr>
            <p:spPr>
              <a:xfrm>
                <a:off x="4005561" y="4615023"/>
                <a:ext cx="622300" cy="588747"/>
              </a:xfrm>
              <a:prstGeom prst="rect">
                <a:avLst/>
              </a:prstGeom>
              <a:noFill/>
            </p:spPr>
            <p:txBody>
              <a:bodyPr wrap="square" rtlCol="0">
                <a:spAutoFit/>
              </a:bodyPr>
              <a:lstStyle/>
              <a:p>
                <a:pPr algn="ctr"/>
                <a:r>
                  <a:rPr lang="en-US" altLang="zh-CN" sz="3800">
                    <a:solidFill>
                      <a:srgbClr val="FFB850"/>
                    </a:solidFill>
                    <a:latin typeface="Impact" panose="020b0806030902050204" pitchFamily="34" charset="0"/>
                  </a:rPr>
                  <a:t>A</a:t>
                </a:r>
                <a:endParaRPr lang="zh-CN" altLang="en-US" sz="3800">
                  <a:solidFill>
                    <a:srgbClr val="FFB850"/>
                  </a:solidFill>
                  <a:latin typeface="Impact" panose="020b0806030902050204" pitchFamily="34" charset="0"/>
                </a:endParaRPr>
              </a:p>
            </p:txBody>
          </p:sp>
          <p:sp>
            <p:nvSpPr>
              <p:cNvPr id="51" name="文本框 46"/>
              <p:cNvSpPr txBox="1"/>
              <p:nvPr/>
            </p:nvSpPr>
            <p:spPr>
              <a:xfrm>
                <a:off x="3499046" y="4891975"/>
                <a:ext cx="745732" cy="259042"/>
              </a:xfrm>
              <a:prstGeom prst="rect">
                <a:avLst/>
              </a:prstGeom>
              <a:noFill/>
            </p:spPr>
            <p:txBody>
              <a:bodyPr wrap="square" rtlCol="0">
                <a:spAutoFit/>
              </a:bodyPr>
              <a:lstStyle/>
              <a:p>
                <a:pPr algn="ctr"/>
                <a:r>
                  <a:rPr lang="en-US" altLang="zh-CN" sz="1300">
                    <a:solidFill>
                      <a:prstClr val="white">
                        <a:lumMod val="65000"/>
                      </a:prstClr>
                    </a:solidFill>
                    <a:latin typeface="Impact" panose="020b0806030902050204" pitchFamily="34" charset="0"/>
                  </a:rPr>
                  <a:t>STEP</a:t>
                </a:r>
                <a:endParaRPr lang="zh-CN" altLang="en-US" sz="1300">
                  <a:solidFill>
                    <a:prstClr val="white">
                      <a:lumMod val="65000"/>
                    </a:prstClr>
                  </a:solidFill>
                  <a:latin typeface="Impact" panose="020b0806030902050204" pitchFamily="34" charset="0"/>
                </a:endParaRPr>
              </a:p>
            </p:txBody>
          </p:sp>
        </p:grpSp>
        <p:grpSp>
          <p:nvGrpSpPr>
            <p:cNvPr id="15" name="组合 14"/>
            <p:cNvGrpSpPr/>
            <p:nvPr/>
          </p:nvGrpSpPr>
          <p:grpSpPr>
            <a:xfrm>
              <a:off x="4322326" y="3056888"/>
              <a:ext cx="1239811" cy="630942"/>
              <a:chOff x="3556196" y="4615023"/>
              <a:chExt cx="1078015" cy="548604"/>
            </a:xfrm>
          </p:grpSpPr>
          <p:sp>
            <p:nvSpPr>
              <p:cNvPr id="48" name="文本框 49"/>
              <p:cNvSpPr txBox="1"/>
              <p:nvPr/>
            </p:nvSpPr>
            <p:spPr>
              <a:xfrm>
                <a:off x="4011911" y="4615023"/>
                <a:ext cx="622300" cy="548604"/>
              </a:xfrm>
              <a:prstGeom prst="rect">
                <a:avLst/>
              </a:prstGeom>
              <a:noFill/>
            </p:spPr>
            <p:txBody>
              <a:bodyPr wrap="square" rtlCol="0">
                <a:spAutoFit/>
              </a:bodyPr>
              <a:lstStyle/>
              <a:p>
                <a:pPr algn="ctr"/>
                <a:r>
                  <a:rPr lang="en-US" altLang="zh-CN" sz="3500">
                    <a:solidFill>
                      <a:srgbClr val="E87071"/>
                    </a:solidFill>
                    <a:latin typeface="Impact" panose="020b0806030902050204" pitchFamily="34" charset="0"/>
                  </a:rPr>
                  <a:t>B</a:t>
                </a:r>
                <a:endParaRPr lang="zh-CN" altLang="en-US" sz="3500">
                  <a:solidFill>
                    <a:srgbClr val="E87071"/>
                  </a:solidFill>
                  <a:latin typeface="Impact" panose="020b0806030902050204" pitchFamily="34" charset="0"/>
                </a:endParaRPr>
              </a:p>
            </p:txBody>
          </p:sp>
          <p:sp>
            <p:nvSpPr>
              <p:cNvPr id="49" name="文本框 50"/>
              <p:cNvSpPr txBox="1"/>
              <p:nvPr/>
            </p:nvSpPr>
            <p:spPr>
              <a:xfrm>
                <a:off x="3556196" y="4860226"/>
                <a:ext cx="745732" cy="289087"/>
              </a:xfrm>
              <a:prstGeom prst="rect">
                <a:avLst/>
              </a:prstGeom>
              <a:noFill/>
            </p:spPr>
            <p:txBody>
              <a:bodyPr wrap="square" rtlCol="0">
                <a:spAutoFit/>
              </a:bodyPr>
              <a:lstStyle/>
              <a:p>
                <a:pPr algn="ctr"/>
                <a:r>
                  <a:rPr lang="en-US" altLang="zh-CN" sz="1500">
                    <a:solidFill>
                      <a:prstClr val="white">
                        <a:lumMod val="65000"/>
                      </a:prstClr>
                    </a:solidFill>
                    <a:latin typeface="Impact" panose="020b0806030902050204" pitchFamily="34" charset="0"/>
                  </a:rPr>
                  <a:t>STEP</a:t>
                </a:r>
                <a:endParaRPr lang="zh-CN" altLang="en-US" sz="1500">
                  <a:solidFill>
                    <a:prstClr val="white">
                      <a:lumMod val="65000"/>
                    </a:prstClr>
                  </a:solidFill>
                  <a:latin typeface="Impact" panose="020b0806030902050204" pitchFamily="34" charset="0"/>
                </a:endParaRPr>
              </a:p>
            </p:txBody>
          </p:sp>
        </p:grpSp>
        <p:grpSp>
          <p:nvGrpSpPr>
            <p:cNvPr id="16" name="组合 15"/>
            <p:cNvGrpSpPr/>
            <p:nvPr/>
          </p:nvGrpSpPr>
          <p:grpSpPr>
            <a:xfrm>
              <a:off x="6419525" y="2836253"/>
              <a:ext cx="1298236" cy="677108"/>
              <a:chOff x="3499046" y="4615023"/>
              <a:chExt cx="1128815" cy="588747"/>
            </a:xfrm>
          </p:grpSpPr>
          <p:sp>
            <p:nvSpPr>
              <p:cNvPr id="46" name="文本框 52"/>
              <p:cNvSpPr txBox="1"/>
              <p:nvPr/>
            </p:nvSpPr>
            <p:spPr>
              <a:xfrm>
                <a:off x="4005561" y="4615023"/>
                <a:ext cx="622300" cy="588747"/>
              </a:xfrm>
              <a:prstGeom prst="rect">
                <a:avLst/>
              </a:prstGeom>
              <a:noFill/>
            </p:spPr>
            <p:txBody>
              <a:bodyPr wrap="square" rtlCol="0">
                <a:spAutoFit/>
              </a:bodyPr>
              <a:lstStyle/>
              <a:p>
                <a:pPr algn="ctr"/>
                <a:r>
                  <a:rPr lang="en-US" altLang="zh-CN" sz="3800">
                    <a:solidFill>
                      <a:srgbClr val="01ACBE"/>
                    </a:solidFill>
                    <a:latin typeface="Impact" panose="020b0806030902050204" pitchFamily="34" charset="0"/>
                  </a:rPr>
                  <a:t>C</a:t>
                </a:r>
                <a:endParaRPr lang="zh-CN" altLang="en-US" sz="3800">
                  <a:solidFill>
                    <a:srgbClr val="01ACBE"/>
                  </a:solidFill>
                  <a:latin typeface="Impact" panose="020b0806030902050204" pitchFamily="34" charset="0"/>
                </a:endParaRPr>
              </a:p>
            </p:txBody>
          </p:sp>
          <p:sp>
            <p:nvSpPr>
              <p:cNvPr id="47" name="文本框 53"/>
              <p:cNvSpPr txBox="1"/>
              <p:nvPr/>
            </p:nvSpPr>
            <p:spPr>
              <a:xfrm>
                <a:off x="3499046" y="4891975"/>
                <a:ext cx="745732" cy="259042"/>
              </a:xfrm>
              <a:prstGeom prst="rect">
                <a:avLst/>
              </a:prstGeom>
              <a:noFill/>
            </p:spPr>
            <p:txBody>
              <a:bodyPr wrap="square" rtlCol="0">
                <a:spAutoFit/>
              </a:bodyPr>
              <a:lstStyle/>
              <a:p>
                <a:pPr algn="ctr"/>
                <a:r>
                  <a:rPr lang="en-US" altLang="zh-CN" sz="1300">
                    <a:solidFill>
                      <a:prstClr val="white">
                        <a:lumMod val="65000"/>
                      </a:prstClr>
                    </a:solidFill>
                    <a:latin typeface="Impact" panose="020b0806030902050204" pitchFamily="34" charset="0"/>
                  </a:rPr>
                  <a:t>STEP</a:t>
                </a:r>
                <a:endParaRPr lang="zh-CN" altLang="en-US" sz="1300">
                  <a:solidFill>
                    <a:prstClr val="white">
                      <a:lumMod val="65000"/>
                    </a:prstClr>
                  </a:solidFill>
                  <a:latin typeface="Impact" panose="020b0806030902050204" pitchFamily="34" charset="0"/>
                </a:endParaRPr>
              </a:p>
            </p:txBody>
          </p:sp>
        </p:grpSp>
        <p:grpSp>
          <p:nvGrpSpPr>
            <p:cNvPr id="17" name="组合 16"/>
            <p:cNvGrpSpPr/>
            <p:nvPr/>
          </p:nvGrpSpPr>
          <p:grpSpPr>
            <a:xfrm>
              <a:off x="8463100" y="2991563"/>
              <a:ext cx="1239811" cy="630942"/>
              <a:chOff x="3556196" y="4615023"/>
              <a:chExt cx="1078015" cy="548604"/>
            </a:xfrm>
          </p:grpSpPr>
          <p:sp>
            <p:nvSpPr>
              <p:cNvPr id="44" name="文本框 55"/>
              <p:cNvSpPr txBox="1"/>
              <p:nvPr/>
            </p:nvSpPr>
            <p:spPr>
              <a:xfrm>
                <a:off x="4011911" y="4615023"/>
                <a:ext cx="622300" cy="548604"/>
              </a:xfrm>
              <a:prstGeom prst="rect">
                <a:avLst/>
              </a:prstGeom>
              <a:noFill/>
            </p:spPr>
            <p:txBody>
              <a:bodyPr wrap="square" rtlCol="0">
                <a:spAutoFit/>
              </a:bodyPr>
              <a:lstStyle/>
              <a:p>
                <a:pPr algn="ctr"/>
                <a:r>
                  <a:rPr lang="en-US" altLang="zh-CN" sz="3500">
                    <a:solidFill>
                      <a:srgbClr val="663C77"/>
                    </a:solidFill>
                    <a:latin typeface="Impact" panose="020b0806030902050204" pitchFamily="34" charset="0"/>
                  </a:rPr>
                  <a:t>D</a:t>
                </a:r>
                <a:endParaRPr lang="zh-CN" altLang="en-US" sz="3500">
                  <a:solidFill>
                    <a:srgbClr val="663C77"/>
                  </a:solidFill>
                  <a:latin typeface="Impact" panose="020b0806030902050204" pitchFamily="34" charset="0"/>
                </a:endParaRPr>
              </a:p>
            </p:txBody>
          </p:sp>
          <p:sp>
            <p:nvSpPr>
              <p:cNvPr id="45" name="文本框 56"/>
              <p:cNvSpPr txBox="1"/>
              <p:nvPr/>
            </p:nvSpPr>
            <p:spPr>
              <a:xfrm>
                <a:off x="3556196" y="4860226"/>
                <a:ext cx="745732" cy="289087"/>
              </a:xfrm>
              <a:prstGeom prst="rect">
                <a:avLst/>
              </a:prstGeom>
              <a:noFill/>
            </p:spPr>
            <p:txBody>
              <a:bodyPr wrap="square" rtlCol="0">
                <a:spAutoFit/>
              </a:bodyPr>
              <a:lstStyle/>
              <a:p>
                <a:pPr algn="ctr"/>
                <a:r>
                  <a:rPr lang="en-US" altLang="zh-CN" sz="1500">
                    <a:solidFill>
                      <a:prstClr val="white">
                        <a:lumMod val="65000"/>
                      </a:prstClr>
                    </a:solidFill>
                    <a:latin typeface="Impact" panose="020b0806030902050204" pitchFamily="34" charset="0"/>
                  </a:rPr>
                  <a:t>STEP</a:t>
                </a:r>
                <a:endParaRPr lang="zh-CN" altLang="en-US" sz="1500">
                  <a:solidFill>
                    <a:prstClr val="white">
                      <a:lumMod val="65000"/>
                    </a:prstClr>
                  </a:solidFill>
                  <a:latin typeface="Impact" panose="020b0806030902050204" pitchFamily="34" charset="0"/>
                </a:endParaRPr>
              </a:p>
            </p:txBody>
          </p:sp>
        </p:grpSp>
        <p:grpSp>
          <p:nvGrpSpPr>
            <p:cNvPr id="18" name="Group 4"/>
            <p:cNvGrpSpPr>
              <a:grpSpLocks noChangeAspect="1"/>
            </p:cNvGrpSpPr>
            <p:nvPr/>
          </p:nvGrpSpPr>
          <p:grpSpPr>
            <a:xfrm>
              <a:off x="6760006" y="3656172"/>
              <a:ext cx="608364" cy="577625"/>
              <a:chOff x="4797" y="1501"/>
              <a:chExt cx="950" cy="902"/>
            </a:xfrm>
            <a:solidFill>
              <a:srgbClr val="01ACBE"/>
            </a:solidFill>
          </p:grpSpPr>
          <p:sp>
            <p:nvSpPr>
              <p:cNvPr id="39" name="Freeform 5"/>
              <p:cNvSpPr/>
              <p:nvPr/>
            </p:nvSpPr>
            <p:spPr bwMode="auto">
              <a:xfrm>
                <a:off x="4797" y="1501"/>
                <a:ext cx="950" cy="902"/>
              </a:xfrm>
              <a:custGeom>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0" name="Freeform 6"/>
              <p:cNvSpPr/>
              <p:nvPr/>
            </p:nvSpPr>
            <p:spPr bwMode="auto">
              <a:xfrm>
                <a:off x="4868" y="1594"/>
                <a:ext cx="793" cy="667"/>
              </a:xfrm>
              <a:custGeom>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1" name="Freeform 7"/>
              <p:cNvSpPr/>
              <p:nvPr/>
            </p:nvSpPr>
            <p:spPr bwMode="auto">
              <a:xfrm>
                <a:off x="4868" y="1563"/>
                <a:ext cx="793" cy="621"/>
              </a:xfrm>
              <a:custGeom>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2" name="Freeform 8"/>
              <p:cNvSpPr/>
              <p:nvPr/>
            </p:nvSpPr>
            <p:spPr bwMode="auto">
              <a:xfrm>
                <a:off x="4868" y="1984"/>
                <a:ext cx="793" cy="360"/>
              </a:xfrm>
              <a:custGeom>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43" name="Freeform 9"/>
              <p:cNvSpPr/>
              <p:nvPr/>
            </p:nvSpPr>
            <p:spPr bwMode="auto">
              <a:xfrm>
                <a:off x="4868" y="1951"/>
                <a:ext cx="793" cy="381"/>
              </a:xfrm>
              <a:custGeom>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19" name="Group 12"/>
            <p:cNvGrpSpPr>
              <a:grpSpLocks noChangeAspect="1"/>
            </p:cNvGrpSpPr>
            <p:nvPr/>
          </p:nvGrpSpPr>
          <p:grpSpPr>
            <a:xfrm>
              <a:off x="2641103" y="3855164"/>
              <a:ext cx="591336" cy="566092"/>
              <a:chOff x="851" y="1961"/>
              <a:chExt cx="773" cy="740"/>
            </a:xfrm>
            <a:solidFill>
              <a:srgbClr val="FFB850"/>
            </a:solidFill>
          </p:grpSpPr>
          <p:sp>
            <p:nvSpPr>
              <p:cNvPr id="33" name="Freeform 13"/>
              <p:cNvSpPr>
                <a:spLocks noEditPoints="1"/>
              </p:cNvSpPr>
              <p:nvPr/>
            </p:nvSpPr>
            <p:spPr bwMode="auto">
              <a:xfrm>
                <a:off x="851" y="2424"/>
                <a:ext cx="277" cy="277"/>
              </a:xfrm>
              <a:custGeom>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5">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4" name="Freeform 14"/>
              <p:cNvSpPr>
                <a:spLocks noEditPoints="1"/>
              </p:cNvSpPr>
              <p:nvPr/>
            </p:nvSpPr>
            <p:spPr bwMode="auto">
              <a:xfrm>
                <a:off x="1202" y="2424"/>
                <a:ext cx="279" cy="277"/>
              </a:xfrm>
              <a:custGeom>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5">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5" name="Freeform 15"/>
              <p:cNvSpPr>
                <a:spLocks noEditPoints="1"/>
              </p:cNvSpPr>
              <p:nvPr/>
            </p:nvSpPr>
            <p:spPr bwMode="auto">
              <a:xfrm>
                <a:off x="1059" y="2259"/>
                <a:ext cx="217" cy="220"/>
              </a:xfrm>
              <a:custGeom>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6" name="Freeform 16"/>
              <p:cNvSpPr/>
              <p:nvPr/>
            </p:nvSpPr>
            <p:spPr bwMode="auto">
              <a:xfrm>
                <a:off x="1014" y="2014"/>
                <a:ext cx="460" cy="389"/>
              </a:xfrm>
              <a:custGeom>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7" name="Freeform 17"/>
              <p:cNvSpPr/>
              <p:nvPr/>
            </p:nvSpPr>
            <p:spPr bwMode="auto">
              <a:xfrm>
                <a:off x="1419" y="1985"/>
                <a:ext cx="103" cy="160"/>
              </a:xfrm>
              <a:custGeom>
                <a:gdLst>
                  <a:gd name="T0" fmla="*/ 67 w 103"/>
                  <a:gd name="T1" fmla="*/ 0 h 160"/>
                  <a:gd name="T2" fmla="*/ 0 w 103"/>
                  <a:gd name="T3" fmla="*/ 26 h 160"/>
                  <a:gd name="T4" fmla="*/ 53 w 103"/>
                  <a:gd name="T5" fmla="*/ 160 h 160"/>
                  <a:gd name="T6" fmla="*/ 103 w 103"/>
                  <a:gd name="T7" fmla="*/ 143 h 160"/>
                  <a:gd name="T8" fmla="*/ 67 w 103"/>
                  <a:gd name="T9" fmla="*/ 0 h 160"/>
                </a:gd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8" name="Freeform 18"/>
              <p:cNvSpPr/>
              <p:nvPr/>
            </p:nvSpPr>
            <p:spPr bwMode="auto">
              <a:xfrm>
                <a:off x="1474" y="1961"/>
                <a:ext cx="150" cy="191"/>
              </a:xfrm>
              <a:custGeom>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20" name="Group 21"/>
            <p:cNvGrpSpPr>
              <a:grpSpLocks noChangeAspect="1"/>
            </p:cNvGrpSpPr>
            <p:nvPr/>
          </p:nvGrpSpPr>
          <p:grpSpPr>
            <a:xfrm>
              <a:off x="4567282" y="3975271"/>
              <a:ext cx="739106" cy="258527"/>
              <a:chOff x="4095" y="2571"/>
              <a:chExt cx="1155" cy="404"/>
            </a:xfrm>
            <a:solidFill>
              <a:srgbClr val="E87071"/>
            </a:solidFill>
          </p:grpSpPr>
          <p:sp>
            <p:nvSpPr>
              <p:cNvPr id="30" name="Freeform 22"/>
              <p:cNvSpPr>
                <a:spLocks noEditPoints="1"/>
              </p:cNvSpPr>
              <p:nvPr/>
            </p:nvSpPr>
            <p:spPr bwMode="auto">
              <a:xfrm>
                <a:off x="4741" y="2730"/>
                <a:ext cx="242" cy="245"/>
              </a:xfrm>
              <a:custGeom>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1" name="Freeform 23"/>
              <p:cNvSpPr/>
              <p:nvPr/>
            </p:nvSpPr>
            <p:spPr bwMode="auto">
              <a:xfrm>
                <a:off x="4095" y="2706"/>
                <a:ext cx="648" cy="236"/>
              </a:xfrm>
              <a:custGeom>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32" name="Freeform 24"/>
              <p:cNvSpPr>
                <a:spLocks noEditPoints="1"/>
              </p:cNvSpPr>
              <p:nvPr/>
            </p:nvSpPr>
            <p:spPr bwMode="auto">
              <a:xfrm>
                <a:off x="4594" y="2571"/>
                <a:ext cx="656" cy="380"/>
              </a:xfrm>
              <a:custGeom>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21" name="Group 27"/>
            <p:cNvGrpSpPr>
              <a:grpSpLocks noChangeAspect="1"/>
            </p:cNvGrpSpPr>
            <p:nvPr/>
          </p:nvGrpSpPr>
          <p:grpSpPr>
            <a:xfrm>
              <a:off x="8868096" y="3812611"/>
              <a:ext cx="381960" cy="388640"/>
              <a:chOff x="4766" y="1799"/>
              <a:chExt cx="629" cy="640"/>
            </a:xfrm>
            <a:solidFill>
              <a:srgbClr val="663C77"/>
            </a:solidFill>
          </p:grpSpPr>
          <p:sp>
            <p:nvSpPr>
              <p:cNvPr id="26" name="Freeform 28"/>
              <p:cNvSpPr>
                <a:spLocks noEditPoints="1"/>
              </p:cNvSpPr>
              <p:nvPr/>
            </p:nvSpPr>
            <p:spPr bwMode="auto">
              <a:xfrm>
                <a:off x="5017" y="2057"/>
                <a:ext cx="191" cy="191"/>
              </a:xfrm>
              <a:custGeom>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7" name="Freeform 29"/>
              <p:cNvSpPr>
                <a:spLocks noEditPoints="1"/>
              </p:cNvSpPr>
              <p:nvPr/>
            </p:nvSpPr>
            <p:spPr bwMode="auto">
              <a:xfrm>
                <a:off x="5203" y="1799"/>
                <a:ext cx="192" cy="174"/>
              </a:xfrm>
              <a:custGeom>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8" name="Freeform 30"/>
              <p:cNvSpPr/>
              <p:nvPr/>
            </p:nvSpPr>
            <p:spPr bwMode="auto">
              <a:xfrm>
                <a:off x="4766" y="2248"/>
                <a:ext cx="191" cy="191"/>
              </a:xfrm>
              <a:custGeom>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9" name="Freeform 31"/>
              <p:cNvSpPr>
                <a:spLocks noEditPoints="1"/>
              </p:cNvSpPr>
              <p:nvPr/>
            </p:nvSpPr>
            <p:spPr bwMode="auto">
              <a:xfrm>
                <a:off x="4852" y="1892"/>
                <a:ext cx="523" cy="523"/>
              </a:xfrm>
              <a:custGeom>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22" name="Freeform 35"/>
            <p:cNvSpPr>
              <a:spLocks noEditPoints="1"/>
            </p:cNvSpPr>
            <p:nvPr/>
          </p:nvSpPr>
          <p:spPr bwMode="auto">
            <a:xfrm>
              <a:off x="4807401" y="3702635"/>
              <a:ext cx="302717" cy="189607"/>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3" name="Freeform 35"/>
            <p:cNvSpPr>
              <a:spLocks noEditPoints="1"/>
            </p:cNvSpPr>
            <p:nvPr/>
          </p:nvSpPr>
          <p:spPr bwMode="auto">
            <a:xfrm>
              <a:off x="2812657" y="3695865"/>
              <a:ext cx="302717" cy="189607"/>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4" name="Freeform 35"/>
            <p:cNvSpPr>
              <a:spLocks noEditPoints="1"/>
            </p:cNvSpPr>
            <p:nvPr/>
          </p:nvSpPr>
          <p:spPr bwMode="auto">
            <a:xfrm>
              <a:off x="6928825" y="3528860"/>
              <a:ext cx="302717" cy="189607"/>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25" name="Freeform 35"/>
            <p:cNvSpPr>
              <a:spLocks noEditPoints="1"/>
            </p:cNvSpPr>
            <p:nvPr/>
          </p:nvSpPr>
          <p:spPr bwMode="auto">
            <a:xfrm>
              <a:off x="8948104" y="3609802"/>
              <a:ext cx="302717" cy="189607"/>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52" name="组合 51"/>
          <p:cNvGrpSpPr/>
          <p:nvPr/>
        </p:nvGrpSpPr>
        <p:grpSpPr>
          <a:xfrm>
            <a:off x="2162614" y="4891688"/>
            <a:ext cx="1708218" cy="1088102"/>
            <a:chOff x="2162332" y="4892821"/>
            <a:chExt cx="1707996" cy="1088355"/>
          </a:xfrm>
        </p:grpSpPr>
        <p:sp>
          <p:nvSpPr>
            <p:cNvPr id="53" name="文本框 91"/>
            <p:cNvSpPr txBox="1"/>
            <p:nvPr/>
          </p:nvSpPr>
          <p:spPr>
            <a:xfrm>
              <a:off x="2162332" y="4892821"/>
              <a:ext cx="1707996" cy="384721"/>
            </a:xfrm>
            <a:prstGeom prst="rect">
              <a:avLst/>
            </a:prstGeom>
            <a:noFill/>
          </p:spPr>
          <p:txBody>
            <a:bodyPr wrap="square" rtlCol="0">
              <a:spAutoFit/>
            </a:bodyPr>
            <a:lstStyle/>
            <a:p>
              <a:r>
                <a:rPr lang="zh-CN" altLang="en-US" sz="1900">
                  <a:solidFill>
                    <a:srgbClr val="FFB850"/>
                  </a:solidFill>
                  <a:latin typeface="微软雅黑" panose="020b0503020204020204" pitchFamily="34" charset="-122"/>
                  <a:ea typeface="微软雅黑" panose="020b0503020204020204" pitchFamily="34" charset="-122"/>
                </a:rPr>
                <a:t>在此添加标题</a:t>
              </a:r>
              <a:endParaRPr lang="zh-CN" altLang="en-US" sz="1900">
                <a:solidFill>
                  <a:srgbClr val="FFB850"/>
                </a:solidFill>
                <a:latin typeface="微软雅黑" panose="020b0503020204020204" pitchFamily="34" charset="-122"/>
                <a:ea typeface="微软雅黑" panose="020b0503020204020204" pitchFamily="34" charset="-122"/>
              </a:endParaRPr>
            </a:p>
          </p:txBody>
        </p:sp>
        <p:sp>
          <p:nvSpPr>
            <p:cNvPr id="54" name="文本框 113"/>
            <p:cNvSpPr txBox="1"/>
            <p:nvPr/>
          </p:nvSpPr>
          <p:spPr>
            <a:xfrm>
              <a:off x="2278782" y="5334844"/>
              <a:ext cx="1411667" cy="646332"/>
            </a:xfrm>
            <a:prstGeom prst="rect">
              <a:avLst/>
            </a:prstGeom>
            <a:noFill/>
          </p:spPr>
          <p:txBody>
            <a:bodyPr wrap="square" rtlCol="0">
              <a:spAutoFit/>
            </a:bodyPr>
            <a:lstStyle/>
            <a:p>
              <a:pPr algn="ct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117454" y="1701206"/>
            <a:ext cx="1708218" cy="1006137"/>
            <a:chOff x="4116918" y="1701602"/>
            <a:chExt cx="1707996" cy="1006370"/>
          </a:xfrm>
        </p:grpSpPr>
        <p:sp>
          <p:nvSpPr>
            <p:cNvPr id="56" name="文本框 99"/>
            <p:cNvSpPr txBox="1"/>
            <p:nvPr/>
          </p:nvSpPr>
          <p:spPr>
            <a:xfrm>
              <a:off x="4116918" y="1701602"/>
              <a:ext cx="1707996" cy="384721"/>
            </a:xfrm>
            <a:prstGeom prst="rect">
              <a:avLst/>
            </a:prstGeom>
            <a:noFill/>
          </p:spPr>
          <p:txBody>
            <a:bodyPr wrap="square" rtlCol="0">
              <a:spAutoFit/>
            </a:bodyPr>
            <a:lstStyle/>
            <a:p>
              <a:r>
                <a:rPr lang="zh-CN" altLang="en-US" sz="1900">
                  <a:solidFill>
                    <a:srgbClr val="E87071"/>
                  </a:solidFill>
                  <a:latin typeface="微软雅黑" panose="020b0503020204020204" pitchFamily="34" charset="-122"/>
                  <a:ea typeface="微软雅黑" panose="020b0503020204020204" pitchFamily="34" charset="-122"/>
                </a:rPr>
                <a:t>在此添加标题</a:t>
              </a:r>
              <a:endParaRPr lang="zh-CN" altLang="en-US" sz="1900">
                <a:solidFill>
                  <a:srgbClr val="E87071"/>
                </a:solidFill>
                <a:latin typeface="微软雅黑" panose="020b0503020204020204" pitchFamily="34" charset="-122"/>
                <a:ea typeface="微软雅黑" panose="020b0503020204020204" pitchFamily="34" charset="-122"/>
              </a:endParaRPr>
            </a:p>
          </p:txBody>
        </p:sp>
        <p:sp>
          <p:nvSpPr>
            <p:cNvPr id="57" name="文本框 113"/>
            <p:cNvSpPr txBox="1"/>
            <p:nvPr/>
          </p:nvSpPr>
          <p:spPr>
            <a:xfrm>
              <a:off x="4222998" y="2061641"/>
              <a:ext cx="1411667" cy="646331"/>
            </a:xfrm>
            <a:prstGeom prst="rect">
              <a:avLst/>
            </a:prstGeom>
            <a:noFill/>
          </p:spPr>
          <p:txBody>
            <a:bodyPr wrap="square" rtlCol="0">
              <a:spAutoFit/>
            </a:bodyPr>
            <a:lstStyle/>
            <a:p>
              <a:pPr algn="ct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226996" y="4891688"/>
            <a:ext cx="1708218" cy="1088102"/>
            <a:chOff x="6226185" y="4892821"/>
            <a:chExt cx="1707996" cy="1088355"/>
          </a:xfrm>
        </p:grpSpPr>
        <p:sp>
          <p:nvSpPr>
            <p:cNvPr id="59" name="文本框 94"/>
            <p:cNvSpPr txBox="1"/>
            <p:nvPr/>
          </p:nvSpPr>
          <p:spPr>
            <a:xfrm>
              <a:off x="6226185" y="4892821"/>
              <a:ext cx="1707996" cy="384721"/>
            </a:xfrm>
            <a:prstGeom prst="rect">
              <a:avLst/>
            </a:prstGeom>
            <a:noFill/>
          </p:spPr>
          <p:txBody>
            <a:bodyPr wrap="square" rtlCol="0">
              <a:spAutoFit/>
            </a:bodyPr>
            <a:lstStyle/>
            <a:p>
              <a:r>
                <a:rPr lang="zh-CN" altLang="en-US" sz="1900">
                  <a:solidFill>
                    <a:srgbClr val="01ACBE"/>
                  </a:solidFill>
                  <a:latin typeface="微软雅黑" panose="020b0503020204020204" pitchFamily="34" charset="-122"/>
                  <a:ea typeface="微软雅黑" panose="020b0503020204020204" pitchFamily="34" charset="-122"/>
                </a:rPr>
                <a:t>在此添加标题</a:t>
              </a:r>
              <a:endParaRPr lang="zh-CN" altLang="en-US" sz="1900">
                <a:solidFill>
                  <a:srgbClr val="01ACBE"/>
                </a:solidFill>
                <a:latin typeface="微软雅黑" panose="020b0503020204020204" pitchFamily="34" charset="-122"/>
                <a:ea typeface="微软雅黑" panose="020b0503020204020204" pitchFamily="34" charset="-122"/>
              </a:endParaRPr>
            </a:p>
          </p:txBody>
        </p:sp>
        <p:sp>
          <p:nvSpPr>
            <p:cNvPr id="60" name="文本框 113"/>
            <p:cNvSpPr txBox="1"/>
            <p:nvPr/>
          </p:nvSpPr>
          <p:spPr>
            <a:xfrm>
              <a:off x="6368561" y="5334844"/>
              <a:ext cx="1411667" cy="646332"/>
            </a:xfrm>
            <a:prstGeom prst="rect">
              <a:avLst/>
            </a:prstGeom>
            <a:noFill/>
          </p:spPr>
          <p:txBody>
            <a:bodyPr wrap="square" rtlCol="0">
              <a:spAutoFit/>
            </a:bodyPr>
            <a:lstStyle/>
            <a:p>
              <a:pPr algn="ct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226189" y="1701206"/>
            <a:ext cx="1708218" cy="1006137"/>
            <a:chOff x="8225117" y="1701602"/>
            <a:chExt cx="1707996" cy="1006370"/>
          </a:xfrm>
        </p:grpSpPr>
        <p:sp>
          <p:nvSpPr>
            <p:cNvPr id="62" name="文本框 101"/>
            <p:cNvSpPr txBox="1"/>
            <p:nvPr/>
          </p:nvSpPr>
          <p:spPr>
            <a:xfrm>
              <a:off x="8225117" y="1701602"/>
              <a:ext cx="1707996" cy="384721"/>
            </a:xfrm>
            <a:prstGeom prst="rect">
              <a:avLst/>
            </a:prstGeom>
            <a:noFill/>
          </p:spPr>
          <p:txBody>
            <a:bodyPr wrap="square" rtlCol="0">
              <a:spAutoFit/>
            </a:bodyPr>
            <a:lstStyle/>
            <a:p>
              <a:r>
                <a:rPr lang="zh-CN" altLang="en-US" sz="1900">
                  <a:solidFill>
                    <a:srgbClr val="663C77"/>
                  </a:solidFill>
                  <a:latin typeface="微软雅黑" panose="020b0503020204020204" pitchFamily="34" charset="-122"/>
                  <a:ea typeface="微软雅黑" panose="020b0503020204020204" pitchFamily="34" charset="-122"/>
                </a:rPr>
                <a:t>在此添加标题</a:t>
              </a:r>
              <a:endParaRPr lang="zh-CN" altLang="en-US" sz="1900">
                <a:solidFill>
                  <a:srgbClr val="663C77"/>
                </a:solidFill>
                <a:latin typeface="微软雅黑" panose="020b0503020204020204" pitchFamily="34" charset="-122"/>
                <a:ea typeface="微软雅黑" panose="020b0503020204020204" pitchFamily="34" charset="-122"/>
              </a:endParaRPr>
            </a:p>
          </p:txBody>
        </p:sp>
        <p:sp>
          <p:nvSpPr>
            <p:cNvPr id="63" name="文本框 113"/>
            <p:cNvSpPr txBox="1"/>
            <p:nvPr/>
          </p:nvSpPr>
          <p:spPr>
            <a:xfrm>
              <a:off x="8327454" y="2061641"/>
              <a:ext cx="1411667" cy="646331"/>
            </a:xfrm>
            <a:prstGeom prst="rect">
              <a:avLst/>
            </a:prstGeom>
            <a:noFill/>
          </p:spPr>
          <p:txBody>
            <a:bodyPr wrap="square" rtlCol="0">
              <a:spAutoFit/>
            </a:bodyPr>
            <a:lstStyle/>
            <a:p>
              <a:pPr algn="ct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4"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65" name="直接连接符 64"/>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500"/>
                            </p:stCondLst>
                            <p:childTnLst>
                              <p:par>
                                <p:cTn id="45" presetID="14" presetClass="entr" presetSubtype="1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par>
                          <p:cTn id="48" fill="hold" nodeType="afterGroup">
                            <p:stCondLst>
                              <p:cond delay="3000"/>
                            </p:stCondLst>
                            <p:childTnLst>
                              <p:par>
                                <p:cTn id="49" presetID="22" presetClass="entr" presetSubtype="1"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up)">
                                      <p:cBhvr>
                                        <p:cTn id="51" dur="500"/>
                                        <p:tgtEl>
                                          <p:spTgt spid="52"/>
                                        </p:tgtEl>
                                      </p:cBhvr>
                                    </p:animEffect>
                                  </p:childTnLst>
                                </p:cTn>
                              </p:par>
                            </p:childTnLst>
                          </p:cTn>
                        </p:par>
                        <p:par>
                          <p:cTn id="52" fill="hold" nodeType="afterGroup">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nodeType="afterGroup">
                            <p:stCondLst>
                              <p:cond delay="4000"/>
                            </p:stCondLst>
                            <p:childTnLst>
                              <p:par>
                                <p:cTn id="57" presetID="22" presetClass="entr" presetSubtype="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up)">
                                      <p:cBhvr>
                                        <p:cTn id="59" dur="500"/>
                                        <p:tgtEl>
                                          <p:spTgt spid="58"/>
                                        </p:tgtEl>
                                      </p:cBhvr>
                                    </p:animEffect>
                                  </p:childTnLst>
                                </p:cTn>
                              </p:par>
                            </p:childTnLst>
                          </p:cTn>
                        </p:par>
                        <p:par>
                          <p:cTn id="60" fill="hold" nodeType="afterGroup">
                            <p:stCondLst>
                              <p:cond delay="4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4" grpId="0"/>
      <p:bldP spid="66"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2"/>
          <p:cNvSpPr txBox="1"/>
          <p:nvPr/>
        </p:nvSpPr>
        <p:spPr>
          <a:xfrm>
            <a:off x="5457576" y="3284053"/>
            <a:ext cx="919655" cy="1779999"/>
          </a:xfrm>
          <a:prstGeom prst="rect">
            <a:avLst/>
          </a:prstGeom>
          <a:noFill/>
        </p:spPr>
        <p:txBody>
          <a:bodyPr wrap="square" lIns="117213" tIns="58607" rIns="117213" bIns="58607" rtlCol="0">
            <a:spAutoFit/>
          </a:bodyPr>
          <a:lstStyle/>
          <a:p>
            <a:pPr algn="ctr"/>
            <a:r>
              <a:rPr lang="zh-CN" altLang="en-US" sz="2700">
                <a:solidFill>
                  <a:schemeClr val="accent5"/>
                </a:solidFill>
                <a:latin typeface="微软雅黑" panose="020b0503020204020204" pitchFamily="34" charset="-122"/>
                <a:ea typeface="微软雅黑" panose="020b0503020204020204" pitchFamily="34" charset="-122"/>
              </a:rPr>
              <a:t>添加标题</a:t>
            </a:r>
            <a:endParaRPr lang="zh-CN" altLang="en-US" sz="2700">
              <a:solidFill>
                <a:schemeClr val="accent5"/>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978980" y="2451945"/>
            <a:ext cx="1505515" cy="1297390"/>
            <a:chOff x="3978461" y="2452512"/>
            <a:chExt cx="1505319" cy="1297689"/>
          </a:xfrm>
        </p:grpSpPr>
        <p:sp>
          <p:nvSpPr>
            <p:cNvPr id="10" name="梯形 9"/>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 name="六边形 10"/>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 name="任意多边形 11"/>
            <p:cNvSpPr/>
            <p:nvPr/>
          </p:nvSpPr>
          <p:spPr>
            <a:xfrm>
              <a:off x="4051993" y="2515056"/>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3" name="梯形 71"/>
            <p:cNvSpPr/>
            <p:nvPr/>
          </p:nvSpPr>
          <p:spPr>
            <a:xfrm rot="14580000" flipH="1">
              <a:off x="4859296" y="2760492"/>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 name="任意多边形 13"/>
            <p:cNvSpPr/>
            <p:nvPr/>
          </p:nvSpPr>
          <p:spPr>
            <a:xfrm>
              <a:off x="4052375" y="2519273"/>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15" name="梯形 14"/>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6" name="组合 15"/>
          <p:cNvGrpSpPr/>
          <p:nvPr/>
        </p:nvGrpSpPr>
        <p:grpSpPr>
          <a:xfrm>
            <a:off x="4228785" y="2678954"/>
            <a:ext cx="1011098" cy="843371"/>
            <a:chOff x="4228234" y="2679573"/>
            <a:chExt cx="1010966" cy="843565"/>
          </a:xfrm>
        </p:grpSpPr>
        <p:sp>
          <p:nvSpPr>
            <p:cNvPr id="17" name="六边形 16"/>
            <p:cNvSpPr/>
            <p:nvPr/>
          </p:nvSpPr>
          <p:spPr>
            <a:xfrm>
              <a:off x="4241852" y="2679573"/>
              <a:ext cx="978537" cy="843565"/>
            </a:xfrm>
            <a:prstGeom prst="hexagon">
              <a:avLst/>
            </a:prstGeom>
            <a:solidFill>
              <a:srgbClr val="01ACBE"/>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8" name="文本框 1"/>
            <p:cNvSpPr txBox="1"/>
            <p:nvPr/>
          </p:nvSpPr>
          <p:spPr>
            <a:xfrm>
              <a:off x="4228234" y="2842334"/>
              <a:ext cx="1010966"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01</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19" name="组合 18"/>
          <p:cNvGrpSpPr/>
          <p:nvPr/>
        </p:nvGrpSpPr>
        <p:grpSpPr>
          <a:xfrm>
            <a:off x="3978980" y="3746324"/>
            <a:ext cx="1505515" cy="1297390"/>
            <a:chOff x="3978461" y="3747190"/>
            <a:chExt cx="1505319" cy="1297689"/>
          </a:xfrm>
        </p:grpSpPr>
        <p:sp>
          <p:nvSpPr>
            <p:cNvPr id="20" name="梯形 19"/>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 name="梯形 20"/>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 name="六边形 21"/>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 name="任意多边形 22"/>
            <p:cNvSpPr/>
            <p:nvPr/>
          </p:nvSpPr>
          <p:spPr>
            <a:xfrm>
              <a:off x="4051993" y="3809734"/>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24" name="梯形 71"/>
            <p:cNvSpPr/>
            <p:nvPr/>
          </p:nvSpPr>
          <p:spPr>
            <a:xfrm rot="14580000" flipH="1">
              <a:off x="4859296" y="4055170"/>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 name="任意多边形 24"/>
            <p:cNvSpPr/>
            <p:nvPr/>
          </p:nvSpPr>
          <p:spPr>
            <a:xfrm>
              <a:off x="4052375" y="3813951"/>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grpSp>
      <p:grpSp>
        <p:nvGrpSpPr>
          <p:cNvPr id="26" name="组合 25"/>
          <p:cNvGrpSpPr/>
          <p:nvPr/>
        </p:nvGrpSpPr>
        <p:grpSpPr>
          <a:xfrm>
            <a:off x="4228785" y="3973331"/>
            <a:ext cx="1011098" cy="843371"/>
            <a:chOff x="4228234" y="3974251"/>
            <a:chExt cx="1010966" cy="843565"/>
          </a:xfrm>
        </p:grpSpPr>
        <p:sp>
          <p:nvSpPr>
            <p:cNvPr id="27" name="六边形 26"/>
            <p:cNvSpPr/>
            <p:nvPr/>
          </p:nvSpPr>
          <p:spPr>
            <a:xfrm>
              <a:off x="4241852" y="3974251"/>
              <a:ext cx="978537" cy="843565"/>
            </a:xfrm>
            <a:prstGeom prst="hexagon">
              <a:avLst/>
            </a:prstGeom>
            <a:solidFill>
              <a:srgbClr val="E8707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 name="文本框 26"/>
            <p:cNvSpPr txBox="1"/>
            <p:nvPr/>
          </p:nvSpPr>
          <p:spPr>
            <a:xfrm>
              <a:off x="4228234" y="4118519"/>
              <a:ext cx="1010966"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02</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29" name="组合 28"/>
          <p:cNvGrpSpPr/>
          <p:nvPr/>
        </p:nvGrpSpPr>
        <p:grpSpPr>
          <a:xfrm>
            <a:off x="6351667" y="2451945"/>
            <a:ext cx="1505515" cy="1297390"/>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 name="梯形 30"/>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 name="六边形 31"/>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 name="任意多边形 32"/>
            <p:cNvSpPr/>
            <p:nvPr/>
          </p:nvSpPr>
          <p:spPr>
            <a:xfrm>
              <a:off x="6424371" y="2515056"/>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34" name="梯形 71"/>
            <p:cNvSpPr/>
            <p:nvPr/>
          </p:nvSpPr>
          <p:spPr>
            <a:xfrm rot="14580000" flipH="1">
              <a:off x="7231674" y="2760492"/>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5" name="任意多边形 34"/>
            <p:cNvSpPr/>
            <p:nvPr/>
          </p:nvSpPr>
          <p:spPr>
            <a:xfrm>
              <a:off x="6424753" y="2519273"/>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grpSp>
      <p:grpSp>
        <p:nvGrpSpPr>
          <p:cNvPr id="36" name="组合 35"/>
          <p:cNvGrpSpPr/>
          <p:nvPr/>
        </p:nvGrpSpPr>
        <p:grpSpPr>
          <a:xfrm>
            <a:off x="6587763" y="2678954"/>
            <a:ext cx="1011098" cy="843371"/>
            <a:chOff x="6586905" y="2679573"/>
            <a:chExt cx="1010966" cy="843565"/>
          </a:xfrm>
        </p:grpSpPr>
        <p:sp>
          <p:nvSpPr>
            <p:cNvPr id="37" name="六边形 36"/>
            <p:cNvSpPr/>
            <p:nvPr/>
          </p:nvSpPr>
          <p:spPr>
            <a:xfrm>
              <a:off x="6614230" y="2679573"/>
              <a:ext cx="978537" cy="843565"/>
            </a:xfrm>
            <a:prstGeom prst="hexagon">
              <a:avLst/>
            </a:prstGeom>
            <a:solidFill>
              <a:srgbClr val="663A77"/>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 name="文本框 47"/>
            <p:cNvSpPr txBox="1"/>
            <p:nvPr/>
          </p:nvSpPr>
          <p:spPr>
            <a:xfrm>
              <a:off x="6586905" y="2842334"/>
              <a:ext cx="1010966"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05</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39" name="组合 38"/>
          <p:cNvGrpSpPr/>
          <p:nvPr/>
        </p:nvGrpSpPr>
        <p:grpSpPr>
          <a:xfrm>
            <a:off x="6351667" y="3746324"/>
            <a:ext cx="1505515" cy="1297390"/>
            <a:chOff x="6350839" y="3747190"/>
            <a:chExt cx="1505319" cy="1297689"/>
          </a:xfrm>
        </p:grpSpPr>
        <p:sp>
          <p:nvSpPr>
            <p:cNvPr id="40" name="梯形 39"/>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 name="梯形 40"/>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 name="六边形 41"/>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 name="任意多边形 42"/>
            <p:cNvSpPr/>
            <p:nvPr/>
          </p:nvSpPr>
          <p:spPr>
            <a:xfrm>
              <a:off x="6424371" y="3809734"/>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44" name="梯形 71"/>
            <p:cNvSpPr/>
            <p:nvPr/>
          </p:nvSpPr>
          <p:spPr>
            <a:xfrm rot="14580000" flipH="1">
              <a:off x="7231674" y="4055170"/>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5" name="任意多边形 44"/>
            <p:cNvSpPr/>
            <p:nvPr/>
          </p:nvSpPr>
          <p:spPr>
            <a:xfrm>
              <a:off x="6424753" y="3813951"/>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grpSp>
      <p:grpSp>
        <p:nvGrpSpPr>
          <p:cNvPr id="46" name="组合 45"/>
          <p:cNvGrpSpPr/>
          <p:nvPr/>
        </p:nvGrpSpPr>
        <p:grpSpPr>
          <a:xfrm>
            <a:off x="6587763" y="3973331"/>
            <a:ext cx="1011098" cy="843371"/>
            <a:chOff x="6586905" y="3974251"/>
            <a:chExt cx="1010966" cy="843565"/>
          </a:xfrm>
        </p:grpSpPr>
        <p:sp>
          <p:nvSpPr>
            <p:cNvPr id="47" name="六边形 46"/>
            <p:cNvSpPr/>
            <p:nvPr/>
          </p:nvSpPr>
          <p:spPr>
            <a:xfrm>
              <a:off x="6614230" y="3974251"/>
              <a:ext cx="978537" cy="843565"/>
            </a:xfrm>
            <a:prstGeom prst="hexagon">
              <a:avLst/>
            </a:prstGeom>
            <a:solidFill>
              <a:srgbClr val="C65885"/>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 name="文本框 50"/>
            <p:cNvSpPr txBox="1"/>
            <p:nvPr/>
          </p:nvSpPr>
          <p:spPr>
            <a:xfrm>
              <a:off x="6586905" y="4118519"/>
              <a:ext cx="1010966"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04</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49" name="组合 48"/>
          <p:cNvGrpSpPr/>
          <p:nvPr/>
        </p:nvGrpSpPr>
        <p:grpSpPr>
          <a:xfrm>
            <a:off x="5165301" y="4381934"/>
            <a:ext cx="1505515" cy="1297390"/>
            <a:chOff x="5164627" y="4382948"/>
            <a:chExt cx="1505319" cy="1297689"/>
          </a:xfrm>
        </p:grpSpPr>
        <p:sp>
          <p:nvSpPr>
            <p:cNvPr id="50" name="梯形 49"/>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 name="梯形 5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2" name="六边形 51"/>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3" name="任意多边形 52"/>
            <p:cNvSpPr/>
            <p:nvPr/>
          </p:nvSpPr>
          <p:spPr>
            <a:xfrm>
              <a:off x="5238159" y="4445492"/>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54" name="梯形 71"/>
            <p:cNvSpPr/>
            <p:nvPr/>
          </p:nvSpPr>
          <p:spPr>
            <a:xfrm rot="14580000" flipH="1">
              <a:off x="6045462" y="4690928"/>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 name="任意多边形 54"/>
            <p:cNvSpPr/>
            <p:nvPr/>
          </p:nvSpPr>
          <p:spPr>
            <a:xfrm>
              <a:off x="5238541" y="4449709"/>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grpSp>
      <p:grpSp>
        <p:nvGrpSpPr>
          <p:cNvPr id="56" name="组合 55"/>
          <p:cNvGrpSpPr/>
          <p:nvPr/>
        </p:nvGrpSpPr>
        <p:grpSpPr>
          <a:xfrm>
            <a:off x="5393410" y="4608942"/>
            <a:ext cx="1013981" cy="843371"/>
            <a:chOff x="5392706" y="4610009"/>
            <a:chExt cx="1013849" cy="843565"/>
          </a:xfrm>
        </p:grpSpPr>
        <p:sp>
          <p:nvSpPr>
            <p:cNvPr id="57" name="六边形 56"/>
            <p:cNvSpPr/>
            <p:nvPr/>
          </p:nvSpPr>
          <p:spPr>
            <a:xfrm>
              <a:off x="5428018" y="4610009"/>
              <a:ext cx="978537" cy="843565"/>
            </a:xfrm>
            <a:prstGeom prst="hexagon">
              <a:avLst/>
            </a:prstGeom>
            <a:solidFill>
              <a:srgbClr val="00AF9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 name="文本框 52"/>
            <p:cNvSpPr txBox="1"/>
            <p:nvPr/>
          </p:nvSpPr>
          <p:spPr>
            <a:xfrm>
              <a:off x="5392706" y="4771239"/>
              <a:ext cx="1010965"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03</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59" name="组合 58"/>
          <p:cNvGrpSpPr/>
          <p:nvPr/>
        </p:nvGrpSpPr>
        <p:grpSpPr>
          <a:xfrm>
            <a:off x="5165301" y="1803948"/>
            <a:ext cx="1505515" cy="1297390"/>
            <a:chOff x="5164627" y="1804365"/>
            <a:chExt cx="1505319" cy="1297689"/>
          </a:xfrm>
        </p:grpSpPr>
        <p:sp>
          <p:nvSpPr>
            <p:cNvPr id="60" name="梯形 59"/>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1" name="六边形 6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2" name="任意多边形 61"/>
            <p:cNvSpPr/>
            <p:nvPr/>
          </p:nvSpPr>
          <p:spPr>
            <a:xfrm>
              <a:off x="5238159" y="1866909"/>
              <a:ext cx="1360218" cy="1172601"/>
            </a:xfrm>
            <a:custGeom>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sp>
          <p:nvSpPr>
            <p:cNvPr id="63" name="梯形 62"/>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 name="梯形 71"/>
            <p:cNvSpPr/>
            <p:nvPr/>
          </p:nvSpPr>
          <p:spPr>
            <a:xfrm rot="14580000" flipH="1">
              <a:off x="6045462" y="2112345"/>
              <a:ext cx="656958" cy="169043"/>
            </a:xfrm>
            <a:custGeom>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 name="任意多边形 64"/>
            <p:cNvSpPr/>
            <p:nvPr/>
          </p:nvSpPr>
          <p:spPr>
            <a:xfrm>
              <a:off x="5238541" y="1871126"/>
              <a:ext cx="406992" cy="586301"/>
            </a:xfrm>
            <a:custGeom>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00">
                <a:solidFill>
                  <a:prstClr val="white"/>
                </a:solidFill>
              </a:endParaRPr>
            </a:p>
          </p:txBody>
        </p:sp>
      </p:grpSp>
      <p:grpSp>
        <p:nvGrpSpPr>
          <p:cNvPr id="66" name="组合 65"/>
          <p:cNvGrpSpPr/>
          <p:nvPr/>
        </p:nvGrpSpPr>
        <p:grpSpPr>
          <a:xfrm>
            <a:off x="5393410" y="2030957"/>
            <a:ext cx="1013981" cy="843371"/>
            <a:chOff x="5392706" y="2031426"/>
            <a:chExt cx="1013849" cy="843565"/>
          </a:xfrm>
        </p:grpSpPr>
        <p:sp>
          <p:nvSpPr>
            <p:cNvPr id="67" name="六边形 66"/>
            <p:cNvSpPr/>
            <p:nvPr/>
          </p:nvSpPr>
          <p:spPr>
            <a:xfrm>
              <a:off x="5428018" y="2031426"/>
              <a:ext cx="978537" cy="843565"/>
            </a:xfrm>
            <a:prstGeom prst="hexagon">
              <a:avLst/>
            </a:prstGeom>
            <a:solidFill>
              <a:srgbClr val="FFB85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 name="文本框 54"/>
            <p:cNvSpPr txBox="1"/>
            <p:nvPr/>
          </p:nvSpPr>
          <p:spPr>
            <a:xfrm>
              <a:off x="5392706" y="2200064"/>
              <a:ext cx="1010965" cy="507830"/>
            </a:xfrm>
            <a:prstGeom prst="rect">
              <a:avLst/>
            </a:prstGeom>
            <a:noFill/>
          </p:spPr>
          <p:txBody>
            <a:bodyPr wrap="square" rtlCol="0">
              <a:spAutoFit/>
            </a:bodyPr>
            <a:lstStyle/>
            <a:p>
              <a:pPr algn="ctr"/>
              <a:r>
                <a:rPr lang="en-US" altLang="zh-CN" sz="2700">
                  <a:solidFill>
                    <a:prstClr val="white"/>
                  </a:solidFill>
                  <a:latin typeface="Impact" panose="020b0806030902050204" pitchFamily="34" charset="0"/>
                  <a:ea typeface="时尚中黑简体" panose="01010104010101010101" pitchFamily="2" charset="-122"/>
                </a:rPr>
                <a:t>06</a:t>
              </a:r>
              <a:endParaRPr lang="zh-CN" altLang="en-US" sz="2700">
                <a:solidFill>
                  <a:prstClr val="white"/>
                </a:solidFill>
                <a:latin typeface="Impact" panose="020b0806030902050204" pitchFamily="34" charset="0"/>
                <a:ea typeface="时尚中黑简体" panose="01010104010101010101" pitchFamily="2" charset="-122"/>
              </a:endParaRPr>
            </a:p>
          </p:txBody>
        </p:sp>
      </p:grpSp>
      <p:grpSp>
        <p:nvGrpSpPr>
          <p:cNvPr id="69" name="组合 68"/>
          <p:cNvGrpSpPr/>
          <p:nvPr/>
        </p:nvGrpSpPr>
        <p:grpSpPr>
          <a:xfrm>
            <a:off x="6595482" y="2023420"/>
            <a:ext cx="2601260" cy="359255"/>
            <a:chOff x="5415884" y="5002052"/>
            <a:chExt cx="2972305" cy="359338"/>
          </a:xfrm>
        </p:grpSpPr>
        <p:sp>
          <p:nvSpPr>
            <p:cNvPr id="70" name="任意多边形 69"/>
            <p:cNvSpPr/>
            <p:nvPr/>
          </p:nvSpPr>
          <p:spPr>
            <a:xfrm flipH="1">
              <a:off x="5487706" y="5063233"/>
              <a:ext cx="2900483"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1" name="椭圆 70"/>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72" name="组合 71"/>
          <p:cNvGrpSpPr/>
          <p:nvPr/>
        </p:nvGrpSpPr>
        <p:grpSpPr>
          <a:xfrm>
            <a:off x="7767209" y="3358413"/>
            <a:ext cx="1429530" cy="359255"/>
            <a:chOff x="5415884" y="5002052"/>
            <a:chExt cx="1633441" cy="359338"/>
          </a:xfrm>
        </p:grpSpPr>
        <p:sp>
          <p:nvSpPr>
            <p:cNvPr id="73" name="任意多边形 72"/>
            <p:cNvSpPr/>
            <p:nvPr/>
          </p:nvSpPr>
          <p:spPr>
            <a:xfrm flipH="1">
              <a:off x="5487704" y="5063233"/>
              <a:ext cx="1561621"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4" name="椭圆 73"/>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75" name="组合 74"/>
          <p:cNvGrpSpPr/>
          <p:nvPr/>
        </p:nvGrpSpPr>
        <p:grpSpPr>
          <a:xfrm>
            <a:off x="7767209" y="4678018"/>
            <a:ext cx="1429530" cy="359255"/>
            <a:chOff x="5415884" y="5002052"/>
            <a:chExt cx="1633441" cy="359338"/>
          </a:xfrm>
        </p:grpSpPr>
        <p:sp>
          <p:nvSpPr>
            <p:cNvPr id="76" name="任意多边形 75"/>
            <p:cNvSpPr/>
            <p:nvPr/>
          </p:nvSpPr>
          <p:spPr>
            <a:xfrm flipH="1">
              <a:off x="5487704" y="5063233"/>
              <a:ext cx="1561621"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7" name="椭圆 76"/>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78" name="组合 77"/>
          <p:cNvGrpSpPr/>
          <p:nvPr/>
        </p:nvGrpSpPr>
        <p:grpSpPr>
          <a:xfrm flipH="1" flipV="1">
            <a:off x="2626817" y="5091771"/>
            <a:ext cx="2631083" cy="353687"/>
            <a:chOff x="5415884" y="5007622"/>
            <a:chExt cx="3006387" cy="353769"/>
          </a:xfrm>
        </p:grpSpPr>
        <p:sp>
          <p:nvSpPr>
            <p:cNvPr id="79" name="任意多边形 78"/>
            <p:cNvSpPr/>
            <p:nvPr/>
          </p:nvSpPr>
          <p:spPr>
            <a:xfrm flipH="1">
              <a:off x="5521870" y="5063234"/>
              <a:ext cx="2900401"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0" name="椭圆 79"/>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81" name="组合 80"/>
          <p:cNvGrpSpPr/>
          <p:nvPr/>
        </p:nvGrpSpPr>
        <p:grpSpPr>
          <a:xfrm flipH="1" flipV="1">
            <a:off x="2610685" y="3794925"/>
            <a:ext cx="1443102" cy="353688"/>
            <a:chOff x="5415884" y="5007622"/>
            <a:chExt cx="1648950" cy="353770"/>
          </a:xfrm>
        </p:grpSpPr>
        <p:sp>
          <p:nvSpPr>
            <p:cNvPr id="82" name="任意多边形 81"/>
            <p:cNvSpPr/>
            <p:nvPr/>
          </p:nvSpPr>
          <p:spPr>
            <a:xfrm flipH="1">
              <a:off x="5521870" y="5063235"/>
              <a:ext cx="1542964"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3" name="椭圆 82"/>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84" name="组合 83"/>
          <p:cNvGrpSpPr/>
          <p:nvPr/>
        </p:nvGrpSpPr>
        <p:grpSpPr>
          <a:xfrm flipH="1" flipV="1">
            <a:off x="2610685" y="2494250"/>
            <a:ext cx="1443102" cy="353688"/>
            <a:chOff x="5415884" y="5007622"/>
            <a:chExt cx="1648950" cy="353770"/>
          </a:xfrm>
        </p:grpSpPr>
        <p:sp>
          <p:nvSpPr>
            <p:cNvPr id="85" name="任意多边形 84"/>
            <p:cNvSpPr/>
            <p:nvPr/>
          </p:nvSpPr>
          <p:spPr>
            <a:xfrm flipH="1">
              <a:off x="5521870" y="5063235"/>
              <a:ext cx="1542964"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6" name="椭圆 85"/>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87" name="组合 86"/>
          <p:cNvGrpSpPr/>
          <p:nvPr/>
        </p:nvGrpSpPr>
        <p:grpSpPr>
          <a:xfrm>
            <a:off x="1702941" y="1707763"/>
            <a:ext cx="2067736" cy="804163"/>
            <a:chOff x="1702718" y="1708155"/>
            <a:chExt cx="2067467" cy="804347"/>
          </a:xfrm>
        </p:grpSpPr>
        <p:sp>
          <p:nvSpPr>
            <p:cNvPr id="88" name="Freeform 32"/>
            <p:cNvSpPr>
              <a:spLocks noEditPoints="1"/>
            </p:cNvSpPr>
            <p:nvPr/>
          </p:nvSpPr>
          <p:spPr bwMode="auto">
            <a:xfrm>
              <a:off x="1798061" y="1709757"/>
              <a:ext cx="346328" cy="247893"/>
            </a:xfrm>
            <a:custGeom>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01ACBE"/>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89" name="文本框 164"/>
            <p:cNvSpPr txBox="1"/>
            <p:nvPr/>
          </p:nvSpPr>
          <p:spPr>
            <a:xfrm>
              <a:off x="2082879" y="1708155"/>
              <a:ext cx="1275251" cy="292387"/>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90" name="文本框 113"/>
            <p:cNvSpPr txBox="1"/>
            <p:nvPr/>
          </p:nvSpPr>
          <p:spPr>
            <a:xfrm>
              <a:off x="1702718" y="1958505"/>
              <a:ext cx="2067467" cy="553997"/>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774959" y="3008438"/>
            <a:ext cx="2067736" cy="777271"/>
            <a:chOff x="1774726" y="3009130"/>
            <a:chExt cx="2067467" cy="777450"/>
          </a:xfrm>
        </p:grpSpPr>
        <p:grpSp>
          <p:nvGrpSpPr>
            <p:cNvPr id="92" name="组合 91"/>
            <p:cNvGrpSpPr/>
            <p:nvPr/>
          </p:nvGrpSpPr>
          <p:grpSpPr>
            <a:xfrm>
              <a:off x="1816005" y="3027926"/>
              <a:ext cx="281614" cy="254819"/>
              <a:chOff x="8578850" y="285750"/>
              <a:chExt cx="817563" cy="739775"/>
            </a:xfrm>
            <a:solidFill>
              <a:srgbClr val="E87071"/>
            </a:solidFill>
          </p:grpSpPr>
          <p:sp>
            <p:nvSpPr>
              <p:cNvPr id="95" name="Freeform 35"/>
              <p:cNvSpPr/>
              <p:nvPr/>
            </p:nvSpPr>
            <p:spPr bwMode="auto">
              <a:xfrm>
                <a:off x="8578850" y="530225"/>
                <a:ext cx="615950" cy="495300"/>
              </a:xfrm>
              <a:custGeom>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96" name="Freeform 36"/>
              <p:cNvSpPr/>
              <p:nvPr/>
            </p:nvSpPr>
            <p:spPr bwMode="auto">
              <a:xfrm>
                <a:off x="8777288" y="285750"/>
                <a:ext cx="619125" cy="469900"/>
              </a:xfrm>
              <a:custGeom>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93" name="文本框 159"/>
            <p:cNvSpPr txBox="1"/>
            <p:nvPr/>
          </p:nvSpPr>
          <p:spPr>
            <a:xfrm>
              <a:off x="2082879" y="3009130"/>
              <a:ext cx="1275251" cy="292388"/>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94" name="文本框 113"/>
            <p:cNvSpPr txBox="1"/>
            <p:nvPr/>
          </p:nvSpPr>
          <p:spPr>
            <a:xfrm>
              <a:off x="1774726" y="3232583"/>
              <a:ext cx="2067467" cy="553997"/>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811683" y="4271174"/>
            <a:ext cx="2067736" cy="874653"/>
            <a:chOff x="1811447" y="4272161"/>
            <a:chExt cx="2067467" cy="874855"/>
          </a:xfrm>
        </p:grpSpPr>
        <p:grpSp>
          <p:nvGrpSpPr>
            <p:cNvPr id="98" name="组合 97"/>
            <p:cNvGrpSpPr/>
            <p:nvPr/>
          </p:nvGrpSpPr>
          <p:grpSpPr>
            <a:xfrm>
              <a:off x="1811447" y="4272161"/>
              <a:ext cx="270029" cy="304739"/>
              <a:chOff x="10815638" y="1174750"/>
              <a:chExt cx="728663" cy="822325"/>
            </a:xfrm>
            <a:solidFill>
              <a:srgbClr val="00AF92"/>
            </a:solidFill>
          </p:grpSpPr>
          <p:sp>
            <p:nvSpPr>
              <p:cNvPr id="101" name="Freeform 33"/>
              <p:cNvSpPr>
                <a:spLocks noEditPoints="1"/>
              </p:cNvSpPr>
              <p:nvPr/>
            </p:nvSpPr>
            <p:spPr bwMode="auto">
              <a:xfrm>
                <a:off x="10815638" y="1174750"/>
                <a:ext cx="728663" cy="822325"/>
              </a:xfrm>
              <a:custGeom>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02" name="Freeform 34"/>
              <p:cNvSpPr/>
              <p:nvPr/>
            </p:nvSpPr>
            <p:spPr bwMode="auto">
              <a:xfrm>
                <a:off x="11153775" y="1404937"/>
                <a:ext cx="160338" cy="273050"/>
              </a:xfrm>
              <a:custGeom>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99" name="文本框 154"/>
            <p:cNvSpPr txBox="1"/>
            <p:nvPr/>
          </p:nvSpPr>
          <p:spPr>
            <a:xfrm>
              <a:off x="2082878" y="4306270"/>
              <a:ext cx="1275251" cy="292388"/>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100" name="文本框 113"/>
            <p:cNvSpPr txBox="1"/>
            <p:nvPr/>
          </p:nvSpPr>
          <p:spPr>
            <a:xfrm>
              <a:off x="1811447" y="4593019"/>
              <a:ext cx="2067467" cy="553997"/>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8574362" y="2356387"/>
            <a:ext cx="2105865" cy="886420"/>
            <a:chOff x="8573242" y="2356927"/>
            <a:chExt cx="2105591" cy="886624"/>
          </a:xfrm>
        </p:grpSpPr>
        <p:sp>
          <p:nvSpPr>
            <p:cNvPr id="104" name="文本框 117"/>
            <p:cNvSpPr txBox="1"/>
            <p:nvPr/>
          </p:nvSpPr>
          <p:spPr>
            <a:xfrm>
              <a:off x="8840808" y="2356927"/>
              <a:ext cx="1645308" cy="292388"/>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grpSp>
          <p:nvGrpSpPr>
            <p:cNvPr id="105" name="Group 11"/>
            <p:cNvGrpSpPr>
              <a:grpSpLocks noChangeAspect="1"/>
            </p:cNvGrpSpPr>
            <p:nvPr/>
          </p:nvGrpSpPr>
          <p:grpSpPr>
            <a:xfrm>
              <a:off x="8573242" y="2380412"/>
              <a:ext cx="307453" cy="267243"/>
              <a:chOff x="4838" y="1902"/>
              <a:chExt cx="497" cy="432"/>
            </a:xfrm>
            <a:solidFill>
              <a:srgbClr val="FFB850"/>
            </a:solidFill>
          </p:grpSpPr>
          <p:sp>
            <p:nvSpPr>
              <p:cNvPr id="107" name="Freeform 12"/>
              <p:cNvSpPr>
                <a:spLocks noEditPoints="1"/>
              </p:cNvSpPr>
              <p:nvPr/>
            </p:nvSpPr>
            <p:spPr bwMode="auto">
              <a:xfrm>
                <a:off x="5001" y="1999"/>
                <a:ext cx="334" cy="335"/>
              </a:xfrm>
              <a:custGeom>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08" name="Freeform 13"/>
              <p:cNvSpPr>
                <a:spLocks noEditPoints="1"/>
              </p:cNvSpPr>
              <p:nvPr/>
            </p:nvSpPr>
            <p:spPr bwMode="auto">
              <a:xfrm>
                <a:off x="4838" y="1902"/>
                <a:ext cx="217" cy="214"/>
              </a:xfrm>
              <a:custGeom>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09" name="Freeform 14"/>
              <p:cNvSpPr>
                <a:spLocks noEditPoints="1"/>
              </p:cNvSpPr>
              <p:nvPr/>
            </p:nvSpPr>
            <p:spPr bwMode="auto">
              <a:xfrm>
                <a:off x="4842" y="2116"/>
                <a:ext cx="163" cy="168"/>
              </a:xfrm>
              <a:custGeom>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06" name="文本框 113"/>
            <p:cNvSpPr txBox="1"/>
            <p:nvPr/>
          </p:nvSpPr>
          <p:spPr>
            <a:xfrm>
              <a:off x="8611366" y="2689554"/>
              <a:ext cx="2067467" cy="553997"/>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566549" y="3691382"/>
            <a:ext cx="2185695" cy="825210"/>
            <a:chOff x="8565431" y="3692229"/>
            <a:chExt cx="2185410" cy="825401"/>
          </a:xfrm>
        </p:grpSpPr>
        <p:sp>
          <p:nvSpPr>
            <p:cNvPr id="111" name="文本框 122"/>
            <p:cNvSpPr txBox="1"/>
            <p:nvPr/>
          </p:nvSpPr>
          <p:spPr>
            <a:xfrm>
              <a:off x="8840808" y="3692229"/>
              <a:ext cx="1645308" cy="292388"/>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112" name="Freeform 18"/>
            <p:cNvSpPr>
              <a:spLocks noEditPoints="1"/>
            </p:cNvSpPr>
            <p:nvPr/>
          </p:nvSpPr>
          <p:spPr bwMode="auto">
            <a:xfrm>
              <a:off x="8565431" y="3732241"/>
              <a:ext cx="303924" cy="226825"/>
            </a:xfrm>
            <a:custGeom>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663A77"/>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13" name="文本框 113"/>
            <p:cNvSpPr txBox="1"/>
            <p:nvPr/>
          </p:nvSpPr>
          <p:spPr>
            <a:xfrm>
              <a:off x="8683374" y="3963632"/>
              <a:ext cx="2067467" cy="553998"/>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8583602" y="4978396"/>
            <a:ext cx="2205365" cy="898315"/>
            <a:chOff x="8582484" y="4979543"/>
            <a:chExt cx="2205078" cy="898522"/>
          </a:xfrm>
        </p:grpSpPr>
        <p:sp>
          <p:nvSpPr>
            <p:cNvPr id="115" name="文本框 127"/>
            <p:cNvSpPr txBox="1"/>
            <p:nvPr/>
          </p:nvSpPr>
          <p:spPr>
            <a:xfrm>
              <a:off x="8840808" y="5012140"/>
              <a:ext cx="1645308" cy="292388"/>
            </a:xfrm>
            <a:prstGeom prst="rect">
              <a:avLst/>
            </a:prstGeom>
            <a:noFill/>
          </p:spPr>
          <p:txBody>
            <a:bodyPr wrap="square" rtlCol="0">
              <a:spAutoFit/>
            </a:bodyPr>
            <a:lstStyle/>
            <a:p>
              <a:r>
                <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130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grpSp>
          <p:nvGrpSpPr>
            <p:cNvPr id="116" name="Group 4"/>
            <p:cNvGrpSpPr>
              <a:grpSpLocks noChangeAspect="1"/>
            </p:cNvGrpSpPr>
            <p:nvPr/>
          </p:nvGrpSpPr>
          <p:grpSpPr>
            <a:xfrm>
              <a:off x="8582484" y="4979543"/>
              <a:ext cx="215855" cy="316960"/>
              <a:chOff x="3540" y="531"/>
              <a:chExt cx="348" cy="511"/>
            </a:xfrm>
            <a:solidFill>
              <a:srgbClr val="C65885"/>
            </a:solidFill>
          </p:grpSpPr>
          <p:sp>
            <p:nvSpPr>
              <p:cNvPr id="118" name="Freeform 5"/>
              <p:cNvSpPr/>
              <p:nvPr/>
            </p:nvSpPr>
            <p:spPr bwMode="auto">
              <a:xfrm>
                <a:off x="3540" y="801"/>
                <a:ext cx="348" cy="241"/>
              </a:xfrm>
              <a:custGeom>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19" name="Freeform 6"/>
              <p:cNvSpPr/>
              <p:nvPr/>
            </p:nvSpPr>
            <p:spPr bwMode="auto">
              <a:xfrm>
                <a:off x="3687" y="833"/>
                <a:ext cx="58" cy="156"/>
              </a:xfrm>
              <a:custGeom>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0" name="Freeform 7"/>
              <p:cNvSpPr/>
              <p:nvPr/>
            </p:nvSpPr>
            <p:spPr bwMode="auto">
              <a:xfrm>
                <a:off x="3609" y="652"/>
                <a:ext cx="215" cy="181"/>
              </a:xfrm>
              <a:custGeom>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1" name="Freeform 8"/>
              <p:cNvSpPr>
                <a:spLocks noEditPoints="1"/>
              </p:cNvSpPr>
              <p:nvPr/>
            </p:nvSpPr>
            <p:spPr bwMode="auto">
              <a:xfrm>
                <a:off x="3598" y="531"/>
                <a:ext cx="240" cy="128"/>
              </a:xfrm>
              <a:custGeom>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17" name="文本框 113"/>
            <p:cNvSpPr txBox="1"/>
            <p:nvPr/>
          </p:nvSpPr>
          <p:spPr>
            <a:xfrm>
              <a:off x="8720095" y="5324068"/>
              <a:ext cx="2067467" cy="553997"/>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22"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我的计划</a:t>
            </a:r>
            <a:endParaRPr lang="zh-CN" altLang="en-US" sz="3200">
              <a:solidFill>
                <a:schemeClr val="tx1">
                  <a:lumMod val="65000"/>
                  <a:lumOff val="35000"/>
                </a:schemeClr>
              </a:solidFill>
            </a:endParaRPr>
          </a:p>
        </p:txBody>
      </p:sp>
      <p:cxnSp>
        <p:nvCxnSpPr>
          <p:cNvPr id="123" name="直接连接符 122"/>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4"/>
                                        </p:tgtEl>
                                        <p:attrNameLst>
                                          <p:attrName>style.visibility</p:attrName>
                                        </p:attrNameLst>
                                      </p:cBhvr>
                                      <p:to>
                                        <p:strVal val="visible"/>
                                      </p:to>
                                    </p:set>
                                    <p:anim calcmode="lin" valueType="num">
                                      <p:cBhvr additive="base">
                                        <p:cTn id="18" dur="500" fill="hold"/>
                                        <p:tgtEl>
                                          <p:spTgt spid="124"/>
                                        </p:tgtEl>
                                        <p:attrNameLst>
                                          <p:attrName>ppt_x</p:attrName>
                                        </p:attrNameLst>
                                      </p:cBhvr>
                                      <p:tavLst>
                                        <p:tav tm="0">
                                          <p:val>
                                            <p:strVal val="0-#ppt_w/2"/>
                                          </p:val>
                                        </p:tav>
                                        <p:tav tm="100000">
                                          <p:val>
                                            <p:strVal val="#ppt_x"/>
                                          </p:val>
                                        </p:tav>
                                      </p:tavLst>
                                    </p:anim>
                                    <p:anim calcmode="lin" valueType="num">
                                      <p:cBhvr additive="base">
                                        <p:cTn id="19" dur="500" fill="hold"/>
                                        <p:tgtEl>
                                          <p:spTgt spid="12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accel="4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0-#ppt_w/2"/>
                                          </p:val>
                                        </p:tav>
                                        <p:tav tm="100000">
                                          <p:val>
                                            <p:strVal val="#ppt_x"/>
                                          </p:val>
                                        </p:tav>
                                      </p:tavLst>
                                    </p:anim>
                                    <p:anim calcmode="lin" valueType="num">
                                      <p:cBhvr additive="base">
                                        <p:cTn id="24" dur="1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500" fill="hold"/>
                                        <p:tgtEl>
                                          <p:spTgt spid="29"/>
                                        </p:tgtEl>
                                        <p:attrNameLst>
                                          <p:attrName>ppt_x</p:attrName>
                                        </p:attrNameLst>
                                      </p:cBhvr>
                                      <p:tavLst>
                                        <p:tav tm="0">
                                          <p:val>
                                            <p:strVal val="1+#ppt_w/2"/>
                                          </p:val>
                                        </p:tav>
                                        <p:tav tm="100000">
                                          <p:val>
                                            <p:strVal val="#ppt_x"/>
                                          </p:val>
                                        </p:tav>
                                      </p:tavLst>
                                    </p:anim>
                                    <p:anim calcmode="lin" valueType="num">
                                      <p:cBhvr additive="base">
                                        <p:cTn id="28" dur="1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0-#ppt_w/2"/>
                                          </p:val>
                                        </p:tav>
                                        <p:tav tm="100000">
                                          <p:val>
                                            <p:strVal val="#ppt_x"/>
                                          </p:val>
                                        </p:tav>
                                      </p:tavLst>
                                    </p:anim>
                                    <p:anim calcmode="lin" valueType="num">
                                      <p:cBhvr additive="base">
                                        <p:cTn id="32" dur="1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stCondLst>
                                    <p:cond delay="25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500" fill="hold"/>
                                        <p:tgtEl>
                                          <p:spTgt spid="39"/>
                                        </p:tgtEl>
                                        <p:attrNameLst>
                                          <p:attrName>ppt_x</p:attrName>
                                        </p:attrNameLst>
                                      </p:cBhvr>
                                      <p:tavLst>
                                        <p:tav tm="0">
                                          <p:val>
                                            <p:strVal val="1+#ppt_w/2"/>
                                          </p:val>
                                        </p:tav>
                                        <p:tav tm="100000">
                                          <p:val>
                                            <p:strVal val="#ppt_x"/>
                                          </p:val>
                                        </p:tav>
                                      </p:tavLst>
                                    </p:anim>
                                    <p:anim calcmode="lin" valueType="num">
                                      <p:cBhvr additive="base">
                                        <p:cTn id="36" dur="1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4" accel="40000" fill="hold" nodeType="withEffect">
                                  <p:stCondLst>
                                    <p:cond delay="5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1500" fill="hold"/>
                                        <p:tgtEl>
                                          <p:spTgt spid="49"/>
                                        </p:tgtEl>
                                        <p:attrNameLst>
                                          <p:attrName>ppt_x</p:attrName>
                                        </p:attrNameLst>
                                      </p:cBhvr>
                                      <p:tavLst>
                                        <p:tav tm="0">
                                          <p:val>
                                            <p:strVal val="#ppt_x"/>
                                          </p:val>
                                        </p:tav>
                                        <p:tav tm="100000">
                                          <p:val>
                                            <p:strVal val="#ppt_x"/>
                                          </p:val>
                                        </p:tav>
                                      </p:tavLst>
                                    </p:anim>
                                    <p:anim calcmode="lin" valueType="num">
                                      <p:cBhvr additive="base">
                                        <p:cTn id="40" dur="1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 accel="40000" fill="hold" nodeType="withEffect">
                                  <p:stCondLst>
                                    <p:cond delay="50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1500" fill="hold"/>
                                        <p:tgtEl>
                                          <p:spTgt spid="59"/>
                                        </p:tgtEl>
                                        <p:attrNameLst>
                                          <p:attrName>ppt_x</p:attrName>
                                        </p:attrNameLst>
                                      </p:cBhvr>
                                      <p:tavLst>
                                        <p:tav tm="0">
                                          <p:val>
                                            <p:strVal val="#ppt_x"/>
                                          </p:val>
                                        </p:tav>
                                        <p:tav tm="100000">
                                          <p:val>
                                            <p:strVal val="#ppt_x"/>
                                          </p:val>
                                        </p:tav>
                                      </p:tavLst>
                                    </p:anim>
                                    <p:anim calcmode="lin" valueType="num">
                                      <p:cBhvr additive="base">
                                        <p:cTn id="44" dur="1500" fill="hold"/>
                                        <p:tgtEl>
                                          <p:spTgt spid="59"/>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nodeType="afterGroup">
                            <p:stCondLst>
                              <p:cond delay="3000"/>
                            </p:stCondLst>
                            <p:childTnLst>
                              <p:par>
                                <p:cTn id="50" presetID="1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nodeType="afterGroup">
                            <p:stCondLst>
                              <p:cond delay="3500"/>
                            </p:stCondLst>
                            <p:childTnLst>
                              <p:par>
                                <p:cTn id="54" presetID="10"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nodeType="afterGroup">
                            <p:stCondLst>
                              <p:cond delay="4000"/>
                            </p:stCondLst>
                            <p:childTnLst>
                              <p:par>
                                <p:cTn id="58" presetID="10" presetClass="entr" presetSubtype="0"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par>
                          <p:cTn id="61" fill="hold" nodeType="afterGroup">
                            <p:stCondLst>
                              <p:cond delay="4500"/>
                            </p:stCondLst>
                            <p:childTnLst>
                              <p:par>
                                <p:cTn id="62" presetID="10"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par>
                          <p:cTn id="65" fill="hold" nodeType="afterGroup">
                            <p:stCondLst>
                              <p:cond delay="5000"/>
                            </p:stCondLst>
                            <p:childTnLst>
                              <p:par>
                                <p:cTn id="66" presetID="10" presetClass="entr" presetSubtype="0"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nodeType="afterGroup">
                            <p:stCondLst>
                              <p:cond delay="5500"/>
                            </p:stCondLst>
                            <p:childTnLst>
                              <p:par>
                                <p:cTn id="70" presetID="10" presetClass="entr" presetSubtype="0" fill="hold"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par>
                          <p:cTn id="73" fill="hold" nodeType="afterGroup">
                            <p:stCondLst>
                              <p:cond delay="6000"/>
                            </p:stCondLst>
                            <p:childTnLst>
                              <p:par>
                                <p:cTn id="74" presetID="22" presetClass="entr" presetSubtype="2"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right)">
                                      <p:cBhvr>
                                        <p:cTn id="76" dur="500"/>
                                        <p:tgtEl>
                                          <p:spTgt spid="84"/>
                                        </p:tgtEl>
                                      </p:cBhvr>
                                    </p:animEffect>
                                  </p:childTnLst>
                                </p:cTn>
                              </p:par>
                            </p:childTnLst>
                          </p:cTn>
                        </p:par>
                        <p:par>
                          <p:cTn id="77" fill="hold" nodeType="afterGroup">
                            <p:stCondLst>
                              <p:cond delay="6500"/>
                            </p:stCondLst>
                            <p:childTnLst>
                              <p:par>
                                <p:cTn id="78" presetID="22" presetClass="entr" presetSubtype="4"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down)">
                                      <p:cBhvr>
                                        <p:cTn id="80" dur="500"/>
                                        <p:tgtEl>
                                          <p:spTgt spid="87"/>
                                        </p:tgtEl>
                                      </p:cBhvr>
                                    </p:animEffect>
                                  </p:childTnLst>
                                </p:cTn>
                              </p:par>
                            </p:childTnLst>
                          </p:cTn>
                        </p:par>
                        <p:par>
                          <p:cTn id="81" fill="hold" nodeType="afterGroup">
                            <p:stCondLst>
                              <p:cond delay="7000"/>
                            </p:stCondLst>
                            <p:childTnLst>
                              <p:par>
                                <p:cTn id="82" presetID="22" presetClass="entr" presetSubtype="2"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wipe(right)">
                                      <p:cBhvr>
                                        <p:cTn id="84" dur="500"/>
                                        <p:tgtEl>
                                          <p:spTgt spid="81"/>
                                        </p:tgtEl>
                                      </p:cBhvr>
                                    </p:animEffect>
                                  </p:childTnLst>
                                </p:cTn>
                              </p:par>
                            </p:childTnLst>
                          </p:cTn>
                        </p:par>
                        <p:par>
                          <p:cTn id="85" fill="hold" nodeType="afterGroup">
                            <p:stCondLst>
                              <p:cond delay="7500"/>
                            </p:stCondLst>
                            <p:childTnLst>
                              <p:par>
                                <p:cTn id="86" presetID="22" presetClass="entr" presetSubtype="4" fill="hold" nodeType="after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500"/>
                                        <p:tgtEl>
                                          <p:spTgt spid="91"/>
                                        </p:tgtEl>
                                      </p:cBhvr>
                                    </p:animEffect>
                                  </p:childTnLst>
                                </p:cTn>
                              </p:par>
                            </p:childTnLst>
                          </p:cTn>
                        </p:par>
                        <p:par>
                          <p:cTn id="89" fill="hold" nodeType="afterGroup">
                            <p:stCondLst>
                              <p:cond delay="8000"/>
                            </p:stCondLst>
                            <p:childTnLst>
                              <p:par>
                                <p:cTn id="90" presetID="22" presetClass="entr" presetSubtype="2" fill="hold" nodeType="after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wipe(right)">
                                      <p:cBhvr>
                                        <p:cTn id="92" dur="500"/>
                                        <p:tgtEl>
                                          <p:spTgt spid="78"/>
                                        </p:tgtEl>
                                      </p:cBhvr>
                                    </p:animEffect>
                                  </p:childTnLst>
                                </p:cTn>
                              </p:par>
                            </p:childTnLst>
                          </p:cTn>
                        </p:par>
                        <p:par>
                          <p:cTn id="93" fill="hold" nodeType="afterGroup">
                            <p:stCondLst>
                              <p:cond delay="8500"/>
                            </p:stCondLst>
                            <p:childTnLst>
                              <p:par>
                                <p:cTn id="94" presetID="22" presetClass="entr" presetSubtype="4" fill="hold" nodeType="after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wipe(down)">
                                      <p:cBhvr>
                                        <p:cTn id="96" dur="500"/>
                                        <p:tgtEl>
                                          <p:spTgt spid="97"/>
                                        </p:tgtEl>
                                      </p:cBhvr>
                                    </p:animEffect>
                                  </p:childTnLst>
                                </p:cTn>
                              </p:par>
                            </p:childTnLst>
                          </p:cTn>
                        </p:par>
                        <p:par>
                          <p:cTn id="97" fill="hold" nodeType="afterGroup">
                            <p:stCondLst>
                              <p:cond delay="9000"/>
                            </p:stCondLst>
                            <p:childTnLst>
                              <p:par>
                                <p:cTn id="98" presetID="22" presetClass="entr" presetSubtype="8" fill="hold"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childTnLst>
                          </p:cTn>
                        </p:par>
                        <p:par>
                          <p:cTn id="101" fill="hold" nodeType="afterGroup">
                            <p:stCondLst>
                              <p:cond delay="9500"/>
                            </p:stCondLst>
                            <p:childTnLst>
                              <p:par>
                                <p:cTn id="102" presetID="22" presetClass="entr" presetSubtype="1" fill="hold"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wipe(up)">
                                      <p:cBhvr>
                                        <p:cTn id="104" dur="500"/>
                                        <p:tgtEl>
                                          <p:spTgt spid="114"/>
                                        </p:tgtEl>
                                      </p:cBhvr>
                                    </p:animEffect>
                                  </p:childTnLst>
                                </p:cTn>
                              </p:par>
                            </p:childTnLst>
                          </p:cTn>
                        </p:par>
                        <p:par>
                          <p:cTn id="105" fill="hold" nodeType="afterGroup">
                            <p:stCondLst>
                              <p:cond delay="10000"/>
                            </p:stCondLst>
                            <p:childTnLst>
                              <p:par>
                                <p:cTn id="106" presetID="22" presetClass="entr" presetSubtype="8" fill="hold"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left)">
                                      <p:cBhvr>
                                        <p:cTn id="108" dur="500"/>
                                        <p:tgtEl>
                                          <p:spTgt spid="72"/>
                                        </p:tgtEl>
                                      </p:cBhvr>
                                    </p:animEffect>
                                  </p:childTnLst>
                                </p:cTn>
                              </p:par>
                            </p:childTnLst>
                          </p:cTn>
                        </p:par>
                        <p:par>
                          <p:cTn id="109" fill="hold" nodeType="afterGroup">
                            <p:stCondLst>
                              <p:cond delay="10500"/>
                            </p:stCondLst>
                            <p:childTnLst>
                              <p:par>
                                <p:cTn id="110" presetID="22" presetClass="entr" presetSubtype="1"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Effect transition="in" filter="wipe(up)">
                                      <p:cBhvr>
                                        <p:cTn id="112" dur="500"/>
                                        <p:tgtEl>
                                          <p:spTgt spid="110"/>
                                        </p:tgtEl>
                                      </p:cBhvr>
                                    </p:animEffect>
                                  </p:childTnLst>
                                </p:cTn>
                              </p:par>
                            </p:childTnLst>
                          </p:cTn>
                        </p:par>
                        <p:par>
                          <p:cTn id="113" fill="hold" nodeType="afterGroup">
                            <p:stCondLst>
                              <p:cond delay="11000"/>
                            </p:stCondLst>
                            <p:childTnLst>
                              <p:par>
                                <p:cTn id="114" presetID="22" presetClass="entr" presetSubtype="8" fill="hold"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wipe(left)">
                                      <p:cBhvr>
                                        <p:cTn id="116" dur="500"/>
                                        <p:tgtEl>
                                          <p:spTgt spid="69"/>
                                        </p:tgtEl>
                                      </p:cBhvr>
                                    </p:animEffect>
                                  </p:childTnLst>
                                </p:cTn>
                              </p:par>
                            </p:childTnLst>
                          </p:cTn>
                        </p:par>
                        <p:par>
                          <p:cTn id="117" fill="hold" nodeType="afterGroup">
                            <p:stCondLst>
                              <p:cond delay="11500"/>
                            </p:stCondLst>
                            <p:childTnLst>
                              <p:par>
                                <p:cTn id="118" presetID="22" presetClass="entr" presetSubtype="1" fill="hold" nodeType="after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wipe(up)">
                                      <p:cBhvr>
                                        <p:cTn id="12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2" grpId="0"/>
      <p:bldP spid="12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7" name="组合 116"/>
          <p:cNvGrpSpPr/>
          <p:nvPr/>
        </p:nvGrpSpPr>
        <p:grpSpPr>
          <a:xfrm>
            <a:off x="4103280" y="947277"/>
            <a:ext cx="2037659" cy="4909898"/>
            <a:chOff x="1318582" y="1445159"/>
            <a:chExt cx="2037393" cy="4911035"/>
          </a:xfrm>
        </p:grpSpPr>
        <p:sp>
          <p:nvSpPr>
            <p:cNvPr id="118" name="直角三角形 11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9" name="直角三角形 11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0" name="同侧圆角矩形 119"/>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gradFill>
            <a:ln w="15875">
              <a:gradFill flip="none" rotWithShape="1">
                <a:gsLst>
                  <a:gs pos="49000">
                    <a:srgbClr val="E87071"/>
                  </a:gs>
                  <a:gs pos="0">
                    <a:srgbClr val="F5C3C3"/>
                  </a:gs>
                  <a:gs pos="100000">
                    <a:srgbClr val="D72323"/>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121" name="图片 120"/>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22" name="组合 121"/>
          <p:cNvGrpSpPr/>
          <p:nvPr/>
        </p:nvGrpSpPr>
        <p:grpSpPr>
          <a:xfrm>
            <a:off x="5699454" y="1418026"/>
            <a:ext cx="2037659" cy="4909898"/>
            <a:chOff x="1318582" y="1445159"/>
            <a:chExt cx="2037393" cy="4911035"/>
          </a:xfrm>
        </p:grpSpPr>
        <p:sp>
          <p:nvSpPr>
            <p:cNvPr id="123" name="直角三角形 12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4" name="直角三角形 12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5" name="同侧圆角矩形 124"/>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gradFill>
            <a:ln w="15875">
              <a:gradFill flip="none" rotWithShape="1">
                <a:gsLst>
                  <a:gs pos="50000">
                    <a:srgbClr val="F3B65D"/>
                  </a:gs>
                  <a:gs pos="0">
                    <a:srgbClr val="FFE3B9"/>
                  </a:gs>
                  <a:gs pos="100000">
                    <a:srgbClr val="E6890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126" name="图片 125"/>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27" name="组合 126"/>
          <p:cNvGrpSpPr/>
          <p:nvPr/>
        </p:nvGrpSpPr>
        <p:grpSpPr>
          <a:xfrm>
            <a:off x="7295630" y="1913212"/>
            <a:ext cx="2037659" cy="4909898"/>
            <a:chOff x="1318582" y="1445159"/>
            <a:chExt cx="2037393" cy="4911035"/>
          </a:xfrm>
        </p:grpSpPr>
        <p:sp>
          <p:nvSpPr>
            <p:cNvPr id="128" name="直角三角形 12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9" name="直角三角形 12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0" name="同侧圆角矩形 129"/>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gradFill>
            <a:ln w="15875">
              <a:gradFill flip="none" rotWithShape="1">
                <a:gsLst>
                  <a:gs pos="49000">
                    <a:srgbClr val="5DBAC4"/>
                  </a:gs>
                  <a:gs pos="0">
                    <a:srgbClr val="B9F8FF"/>
                  </a:gs>
                  <a:gs pos="100000">
                    <a:srgbClr val="017C8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131" name="图片 130"/>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32" name="组合 131"/>
          <p:cNvGrpSpPr/>
          <p:nvPr/>
        </p:nvGrpSpPr>
        <p:grpSpPr>
          <a:xfrm>
            <a:off x="8891803" y="2408397"/>
            <a:ext cx="2037659" cy="4909898"/>
            <a:chOff x="1318582" y="1445159"/>
            <a:chExt cx="2037393" cy="4911035"/>
          </a:xfrm>
        </p:grpSpPr>
        <p:sp>
          <p:nvSpPr>
            <p:cNvPr id="133" name="直角三角形 13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4" name="直角三角形 13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5" name="同侧圆角矩形 134"/>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gradFill>
            <a:ln w="15875">
              <a:gradFill flip="none" rotWithShape="1">
                <a:gsLst>
                  <a:gs pos="49000">
                    <a:srgbClr val="00C4A3"/>
                  </a:gs>
                  <a:gs pos="0">
                    <a:srgbClr val="09FFD6"/>
                  </a:gs>
                  <a:gs pos="100000">
                    <a:srgbClr val="007E6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136" name="图片 135"/>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37" name="组合 136"/>
          <p:cNvGrpSpPr/>
          <p:nvPr/>
        </p:nvGrpSpPr>
        <p:grpSpPr>
          <a:xfrm>
            <a:off x="4297100" y="1944698"/>
            <a:ext cx="674528" cy="738493"/>
            <a:chOff x="4560808" y="1584759"/>
            <a:chExt cx="674440" cy="738663"/>
          </a:xfrm>
        </p:grpSpPr>
        <p:sp>
          <p:nvSpPr>
            <p:cNvPr id="138" name="椭圆 137"/>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9" name="文本框 63"/>
            <p:cNvSpPr txBox="1"/>
            <p:nvPr/>
          </p:nvSpPr>
          <p:spPr>
            <a:xfrm>
              <a:off x="4619487" y="1584759"/>
              <a:ext cx="561699" cy="738663"/>
            </a:xfrm>
            <a:prstGeom prst="rect">
              <a:avLst/>
            </a:prstGeom>
            <a:noFill/>
          </p:spPr>
          <p:txBody>
            <a:bodyPr wrap="square" rtlCol="0">
              <a:spAutoFit/>
            </a:bodyPr>
            <a:lstStyle/>
            <a:p>
              <a:pPr algn="ctr"/>
              <a:r>
                <a:rPr lang="en-US" altLang="zh-CN" sz="4200">
                  <a:solidFill>
                    <a:srgbClr val="E87071"/>
                  </a:solidFill>
                  <a:latin typeface="Impact" panose="020b0806030902050204" pitchFamily="34" charset="0"/>
                </a:rPr>
                <a:t>1</a:t>
              </a:r>
              <a:endParaRPr lang="zh-CN" altLang="en-US" sz="4200">
                <a:solidFill>
                  <a:srgbClr val="E87071"/>
                </a:solidFill>
                <a:latin typeface="Impact" panose="020b0806030902050204" pitchFamily="34" charset="0"/>
              </a:endParaRPr>
            </a:p>
          </p:txBody>
        </p:sp>
      </p:grpSp>
      <p:grpSp>
        <p:nvGrpSpPr>
          <p:cNvPr id="140" name="组合 139"/>
          <p:cNvGrpSpPr/>
          <p:nvPr/>
        </p:nvGrpSpPr>
        <p:grpSpPr>
          <a:xfrm>
            <a:off x="5933979" y="2457758"/>
            <a:ext cx="674528" cy="738493"/>
            <a:chOff x="6197474" y="2097937"/>
            <a:chExt cx="674440" cy="738664"/>
          </a:xfrm>
        </p:grpSpPr>
        <p:sp>
          <p:nvSpPr>
            <p:cNvPr id="141" name="椭圆 140"/>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2" name="文本框 64"/>
            <p:cNvSpPr txBox="1"/>
            <p:nvPr/>
          </p:nvSpPr>
          <p:spPr>
            <a:xfrm>
              <a:off x="6253844" y="2097937"/>
              <a:ext cx="561699" cy="738664"/>
            </a:xfrm>
            <a:prstGeom prst="rect">
              <a:avLst/>
            </a:prstGeom>
            <a:noFill/>
          </p:spPr>
          <p:txBody>
            <a:bodyPr wrap="square" rtlCol="0">
              <a:spAutoFit/>
            </a:bodyPr>
            <a:lstStyle/>
            <a:p>
              <a:pPr algn="ctr"/>
              <a:r>
                <a:rPr lang="en-US" altLang="zh-CN" sz="4200">
                  <a:solidFill>
                    <a:srgbClr val="FFB850"/>
                  </a:solidFill>
                  <a:latin typeface="Impact" panose="020b0806030902050204" pitchFamily="34" charset="0"/>
                </a:rPr>
                <a:t>2</a:t>
              </a:r>
              <a:endParaRPr lang="zh-CN" altLang="en-US" sz="4200">
                <a:solidFill>
                  <a:srgbClr val="FFB850"/>
                </a:solidFill>
                <a:latin typeface="Impact" panose="020b0806030902050204" pitchFamily="34" charset="0"/>
              </a:endParaRPr>
            </a:p>
          </p:txBody>
        </p:sp>
      </p:grpSp>
      <p:grpSp>
        <p:nvGrpSpPr>
          <p:cNvPr id="143" name="组合 142"/>
          <p:cNvGrpSpPr/>
          <p:nvPr/>
        </p:nvGrpSpPr>
        <p:grpSpPr>
          <a:xfrm>
            <a:off x="7504797" y="2939326"/>
            <a:ext cx="674528" cy="738493"/>
            <a:chOff x="7768088" y="2579617"/>
            <a:chExt cx="674440" cy="738663"/>
          </a:xfrm>
        </p:grpSpPr>
        <p:sp>
          <p:nvSpPr>
            <p:cNvPr id="144" name="椭圆 143"/>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5" name="文本框 65"/>
            <p:cNvSpPr txBox="1"/>
            <p:nvPr/>
          </p:nvSpPr>
          <p:spPr>
            <a:xfrm>
              <a:off x="7834075" y="2579617"/>
              <a:ext cx="561699" cy="738663"/>
            </a:xfrm>
            <a:prstGeom prst="rect">
              <a:avLst/>
            </a:prstGeom>
            <a:noFill/>
          </p:spPr>
          <p:txBody>
            <a:bodyPr wrap="square" rtlCol="0">
              <a:spAutoFit/>
            </a:bodyPr>
            <a:lstStyle/>
            <a:p>
              <a:pPr algn="ctr"/>
              <a:r>
                <a:rPr lang="en-US" altLang="zh-CN" sz="4200">
                  <a:solidFill>
                    <a:srgbClr val="01ACBE"/>
                  </a:solidFill>
                  <a:latin typeface="Impact" panose="020b0806030902050204" pitchFamily="34" charset="0"/>
                </a:rPr>
                <a:t>3</a:t>
              </a:r>
              <a:endParaRPr lang="zh-CN" altLang="en-US" sz="4200">
                <a:solidFill>
                  <a:srgbClr val="01ACBE"/>
                </a:solidFill>
                <a:latin typeface="Impact" panose="020b0806030902050204" pitchFamily="34" charset="0"/>
              </a:endParaRPr>
            </a:p>
          </p:txBody>
        </p:sp>
      </p:grpSp>
      <p:grpSp>
        <p:nvGrpSpPr>
          <p:cNvPr id="146" name="组合 145"/>
          <p:cNvGrpSpPr/>
          <p:nvPr/>
        </p:nvGrpSpPr>
        <p:grpSpPr>
          <a:xfrm>
            <a:off x="9109397" y="3400944"/>
            <a:ext cx="674528" cy="738493"/>
            <a:chOff x="9372478" y="3041339"/>
            <a:chExt cx="674440" cy="738663"/>
          </a:xfrm>
        </p:grpSpPr>
        <p:sp>
          <p:nvSpPr>
            <p:cNvPr id="147" name="椭圆 146"/>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8" name="文本框 66"/>
            <p:cNvSpPr txBox="1"/>
            <p:nvPr/>
          </p:nvSpPr>
          <p:spPr>
            <a:xfrm>
              <a:off x="9428848" y="3041339"/>
              <a:ext cx="561699" cy="738663"/>
            </a:xfrm>
            <a:prstGeom prst="rect">
              <a:avLst/>
            </a:prstGeom>
            <a:noFill/>
          </p:spPr>
          <p:txBody>
            <a:bodyPr wrap="square" rtlCol="0">
              <a:spAutoFit/>
            </a:bodyPr>
            <a:lstStyle/>
            <a:p>
              <a:pPr algn="ctr"/>
              <a:r>
                <a:rPr lang="en-US" altLang="zh-CN" sz="4200">
                  <a:solidFill>
                    <a:srgbClr val="00AF92"/>
                  </a:solidFill>
                  <a:latin typeface="Impact" panose="020b0806030902050204" pitchFamily="34" charset="0"/>
                </a:rPr>
                <a:t>4</a:t>
              </a:r>
              <a:endParaRPr lang="zh-CN" altLang="en-US" sz="4200">
                <a:solidFill>
                  <a:srgbClr val="00AF92"/>
                </a:solidFill>
                <a:latin typeface="Impact" panose="020b0806030902050204" pitchFamily="34" charset="0"/>
              </a:endParaRPr>
            </a:p>
          </p:txBody>
        </p:sp>
      </p:grpSp>
      <p:grpSp>
        <p:nvGrpSpPr>
          <p:cNvPr id="149" name="组合 148"/>
          <p:cNvGrpSpPr/>
          <p:nvPr/>
        </p:nvGrpSpPr>
        <p:grpSpPr>
          <a:xfrm>
            <a:off x="4295866" y="4320598"/>
            <a:ext cx="484994" cy="476388"/>
            <a:chOff x="5037571" y="856343"/>
            <a:chExt cx="715006" cy="702571"/>
          </a:xfrm>
        </p:grpSpPr>
        <p:sp>
          <p:nvSpPr>
            <p:cNvPr id="150" name="Freeform 39"/>
            <p:cNvSpPr/>
            <p:nvPr/>
          </p:nvSpPr>
          <p:spPr bwMode="auto">
            <a:xfrm>
              <a:off x="5468769" y="856343"/>
              <a:ext cx="244675" cy="244675"/>
            </a:xfrm>
            <a:custGeom>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51" name="Freeform 40"/>
            <p:cNvSpPr>
              <a:spLocks noEditPoints="1"/>
            </p:cNvSpPr>
            <p:nvPr/>
          </p:nvSpPr>
          <p:spPr bwMode="auto">
            <a:xfrm>
              <a:off x="5037571" y="889259"/>
              <a:ext cx="423518" cy="669655"/>
            </a:xfrm>
            <a:custGeom>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52" name="Freeform 41"/>
            <p:cNvSpPr/>
            <p:nvPr/>
          </p:nvSpPr>
          <p:spPr bwMode="auto">
            <a:xfrm>
              <a:off x="5532772" y="870972"/>
              <a:ext cx="219805" cy="176283"/>
            </a:xfrm>
            <a:custGeom>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grpSp>
      <p:grpSp>
        <p:nvGrpSpPr>
          <p:cNvPr id="153" name="组合 152"/>
          <p:cNvGrpSpPr/>
          <p:nvPr/>
        </p:nvGrpSpPr>
        <p:grpSpPr>
          <a:xfrm>
            <a:off x="5942936" y="4848275"/>
            <a:ext cx="481977" cy="454967"/>
            <a:chOff x="6460269" y="872801"/>
            <a:chExt cx="709154" cy="669655"/>
          </a:xfrm>
          <a:solidFill>
            <a:schemeClr val="bg1"/>
          </a:solidFill>
        </p:grpSpPr>
        <p:sp>
          <p:nvSpPr>
            <p:cNvPr id="154" name="Freeform 42"/>
            <p:cNvSpPr>
              <a:spLocks noEditPoints="1"/>
            </p:cNvSpPr>
            <p:nvPr/>
          </p:nvSpPr>
          <p:spPr bwMode="auto">
            <a:xfrm>
              <a:off x="6460269" y="872801"/>
              <a:ext cx="442902" cy="669655"/>
            </a:xfrm>
            <a:custGeom>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55" name="Freeform 43"/>
            <p:cNvSpPr>
              <a:spLocks noEditPoints="1"/>
            </p:cNvSpPr>
            <p:nvPr/>
          </p:nvSpPr>
          <p:spPr bwMode="auto">
            <a:xfrm>
              <a:off x="6735299" y="1108698"/>
              <a:ext cx="434124" cy="433758"/>
            </a:xfrm>
            <a:custGeom>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156" name="组合 155"/>
          <p:cNvGrpSpPr/>
          <p:nvPr/>
        </p:nvGrpSpPr>
        <p:grpSpPr>
          <a:xfrm>
            <a:off x="7557141" y="5266758"/>
            <a:ext cx="456334" cy="459255"/>
            <a:chOff x="5042691" y="2273920"/>
            <a:chExt cx="702937" cy="707692"/>
          </a:xfrm>
          <a:solidFill>
            <a:schemeClr val="bg1"/>
          </a:solidFill>
        </p:grpSpPr>
        <p:sp>
          <p:nvSpPr>
            <p:cNvPr id="157"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58" name="Freeform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159" name="组合 158"/>
          <p:cNvGrpSpPr/>
          <p:nvPr/>
        </p:nvGrpSpPr>
        <p:grpSpPr>
          <a:xfrm>
            <a:off x="9153070" y="5763916"/>
            <a:ext cx="403967" cy="401108"/>
            <a:chOff x="6463926" y="2278309"/>
            <a:chExt cx="708057" cy="703302"/>
          </a:xfrm>
        </p:grpSpPr>
        <p:sp>
          <p:nvSpPr>
            <p:cNvPr id="160" name="Freeform 30"/>
            <p:cNvSpPr>
              <a:spLocks noEditPoints="1"/>
            </p:cNvSpPr>
            <p:nvPr/>
          </p:nvSpPr>
          <p:spPr bwMode="auto">
            <a:xfrm>
              <a:off x="6687023" y="2278309"/>
              <a:ext cx="261864" cy="305752"/>
            </a:xfrm>
            <a:custGeom>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61" name="Freeform 31"/>
            <p:cNvSpPr>
              <a:spLocks noEditPoints="1"/>
            </p:cNvSpPr>
            <p:nvPr/>
          </p:nvSpPr>
          <p:spPr bwMode="auto">
            <a:xfrm>
              <a:off x="6463926" y="2632337"/>
              <a:ext cx="268082" cy="349274"/>
            </a:xfrm>
            <a:custGeom>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3">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62" name="Freeform 32"/>
            <p:cNvSpPr/>
            <p:nvPr/>
          </p:nvSpPr>
          <p:spPr bwMode="auto">
            <a:xfrm>
              <a:off x="6727619" y="2616977"/>
              <a:ext cx="180672" cy="154705"/>
            </a:xfrm>
            <a:custGeom>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sp>
          <p:nvSpPr>
            <p:cNvPr id="163" name="Freeform 33"/>
            <p:cNvSpPr>
              <a:spLocks noEditPoints="1"/>
            </p:cNvSpPr>
            <p:nvPr/>
          </p:nvSpPr>
          <p:spPr bwMode="auto">
            <a:xfrm>
              <a:off x="6903901" y="2632337"/>
              <a:ext cx="268082" cy="349274"/>
            </a:xfrm>
            <a:custGeom>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3">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300">
                <a:solidFill>
                  <a:prstClr val="black"/>
                </a:solidFill>
              </a:endParaRPr>
            </a:p>
          </p:txBody>
        </p:sp>
      </p:grpSp>
      <p:sp>
        <p:nvSpPr>
          <p:cNvPr id="164" name="文本框 194"/>
          <p:cNvSpPr txBox="1"/>
          <p:nvPr/>
        </p:nvSpPr>
        <p:spPr>
          <a:xfrm>
            <a:off x="573106" y="1690172"/>
            <a:ext cx="3026055" cy="595333"/>
          </a:xfrm>
          <a:prstGeom prst="rect">
            <a:avLst/>
          </a:prstGeom>
          <a:noFill/>
        </p:spPr>
        <p:txBody>
          <a:bodyPr wrap="square" lIns="117213" tIns="58607" rIns="117213" bIns="58607" rtlCol="0">
            <a:spAutoFit/>
          </a:bodyPr>
          <a:lstStyle/>
          <a:p>
            <a:r>
              <a:rPr lang="zh-CN" altLang="en-US" sz="3100">
                <a:solidFill>
                  <a:srgbClr val="01ACBE"/>
                </a:solidFill>
                <a:latin typeface="微软雅黑" panose="020b0503020204020204" pitchFamily="34" charset="-122"/>
                <a:ea typeface="微软雅黑" panose="020b0503020204020204" pitchFamily="34" charset="-122"/>
              </a:rPr>
              <a:t>工作计划</a:t>
            </a:r>
            <a:endParaRPr lang="zh-CN" altLang="en-US" sz="3100">
              <a:solidFill>
                <a:srgbClr val="01ACBE"/>
              </a:solidFill>
              <a:latin typeface="微软雅黑" panose="020b0503020204020204" pitchFamily="34" charset="-122"/>
              <a:ea typeface="微软雅黑" panose="020b0503020204020204" pitchFamily="34" charset="-122"/>
            </a:endParaRPr>
          </a:p>
        </p:txBody>
      </p:sp>
      <p:cxnSp>
        <p:nvCxnSpPr>
          <p:cNvPr id="165" name="直接连接符 164"/>
          <p:cNvCxnSpPr/>
          <p:nvPr/>
        </p:nvCxnSpPr>
        <p:spPr>
          <a:xfrm>
            <a:off x="661214" y="2431870"/>
            <a:ext cx="2792584"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66" name="文本框 107"/>
          <p:cNvSpPr txBox="1"/>
          <p:nvPr/>
        </p:nvSpPr>
        <p:spPr>
          <a:xfrm>
            <a:off x="573106" y="2647844"/>
            <a:ext cx="3026055" cy="2718500"/>
          </a:xfrm>
          <a:prstGeom prst="rect">
            <a:avLst/>
          </a:prstGeom>
          <a:noFill/>
        </p:spPr>
        <p:txBody>
          <a:bodyPr wrap="square" lIns="117213" tIns="58607" rIns="117213" bIns="58607" rtlCol="0">
            <a:spAutoFit/>
          </a:bodyPr>
          <a:lstStyle/>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en-US" altLang="zh-CN"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67" name="组合 166"/>
          <p:cNvGrpSpPr/>
          <p:nvPr/>
        </p:nvGrpSpPr>
        <p:grpSpPr>
          <a:xfrm>
            <a:off x="4202192" y="2958626"/>
            <a:ext cx="1472917" cy="1137284"/>
            <a:chOff x="4465912" y="2598921"/>
            <a:chExt cx="1472725" cy="1137547"/>
          </a:xfrm>
        </p:grpSpPr>
        <p:sp>
          <p:nvSpPr>
            <p:cNvPr id="168" name="文本框 68"/>
            <p:cNvSpPr txBox="1"/>
            <p:nvPr/>
          </p:nvSpPr>
          <p:spPr>
            <a:xfrm>
              <a:off x="4465912" y="2598921"/>
              <a:ext cx="1472725" cy="332476"/>
            </a:xfrm>
            <a:prstGeom prst="rect">
              <a:avLst/>
            </a:prstGeom>
            <a:noFill/>
          </p:spPr>
          <p:txBody>
            <a:bodyPr wrap="square" rtlCol="0">
              <a:spAutoFit/>
            </a:bodyPr>
            <a:lstStyle/>
            <a:p>
              <a:r>
                <a:rPr lang="zh-CN" altLang="en-US" sz="1500">
                  <a:solidFill>
                    <a:prstClr val="white"/>
                  </a:solidFill>
                  <a:latin typeface="时尚中黑简体" panose="01010104010101010101" pitchFamily="2" charset="-122"/>
                  <a:ea typeface="时尚中黑简体" panose="01010104010101010101" pitchFamily="2" charset="-122"/>
                </a:rPr>
                <a:t>在此添加标题</a:t>
              </a:r>
              <a:endParaRPr lang="zh-CN" altLang="en-US" sz="1500">
                <a:solidFill>
                  <a:prstClr val="white"/>
                </a:solidFill>
                <a:latin typeface="时尚中黑简体" panose="01010104010101010101" pitchFamily="2" charset="-122"/>
                <a:ea typeface="时尚中黑简体" panose="01010104010101010101" pitchFamily="2" charset="-122"/>
              </a:endParaRPr>
            </a:p>
          </p:txBody>
        </p:sp>
        <p:sp>
          <p:nvSpPr>
            <p:cNvPr id="169" name="文本框 129"/>
            <p:cNvSpPr txBox="1"/>
            <p:nvPr/>
          </p:nvSpPr>
          <p:spPr>
            <a:xfrm>
              <a:off x="4548345" y="2951638"/>
              <a:ext cx="1312951" cy="784830"/>
            </a:xfrm>
            <a:prstGeom prst="rect">
              <a:avLst/>
            </a:prstGeom>
            <a:noFill/>
          </p:spPr>
          <p:txBody>
            <a:bodyPr wrap="square" rtlCol="0">
              <a:spAutoFit/>
            </a:bodyPr>
            <a:lstStyle/>
            <a:p>
              <a:pPr>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70" name="组合 169"/>
          <p:cNvGrpSpPr/>
          <p:nvPr/>
        </p:nvGrpSpPr>
        <p:grpSpPr>
          <a:xfrm>
            <a:off x="5841737" y="3459849"/>
            <a:ext cx="1472917" cy="1148543"/>
            <a:chOff x="6105244" y="3100260"/>
            <a:chExt cx="1472725" cy="1148810"/>
          </a:xfrm>
        </p:grpSpPr>
        <p:sp>
          <p:nvSpPr>
            <p:cNvPr id="171" name="文本框 71"/>
            <p:cNvSpPr txBox="1"/>
            <p:nvPr/>
          </p:nvSpPr>
          <p:spPr>
            <a:xfrm>
              <a:off x="6105244" y="3100260"/>
              <a:ext cx="1472725" cy="332476"/>
            </a:xfrm>
            <a:prstGeom prst="rect">
              <a:avLst/>
            </a:prstGeom>
            <a:noFill/>
          </p:spPr>
          <p:txBody>
            <a:bodyPr wrap="square" rtlCol="0">
              <a:spAutoFit/>
            </a:bodyPr>
            <a:lstStyle/>
            <a:p>
              <a:r>
                <a:rPr lang="zh-CN" altLang="en-US" sz="1500">
                  <a:solidFill>
                    <a:prstClr val="white"/>
                  </a:solidFill>
                  <a:latin typeface="时尚中黑简体" panose="01010104010101010101" pitchFamily="2" charset="-122"/>
                  <a:ea typeface="时尚中黑简体" panose="01010104010101010101" pitchFamily="2" charset="-122"/>
                </a:rPr>
                <a:t>在此添加标题</a:t>
              </a:r>
              <a:endParaRPr lang="zh-CN" altLang="en-US" sz="1500">
                <a:solidFill>
                  <a:prstClr val="white"/>
                </a:solidFill>
                <a:latin typeface="时尚中黑简体" panose="01010104010101010101" pitchFamily="2" charset="-122"/>
                <a:ea typeface="时尚中黑简体" panose="01010104010101010101" pitchFamily="2" charset="-122"/>
              </a:endParaRPr>
            </a:p>
          </p:txBody>
        </p:sp>
        <p:sp>
          <p:nvSpPr>
            <p:cNvPr id="172" name="文本框 129"/>
            <p:cNvSpPr txBox="1"/>
            <p:nvPr/>
          </p:nvSpPr>
          <p:spPr>
            <a:xfrm>
              <a:off x="6159068" y="3464239"/>
              <a:ext cx="1312951" cy="784831"/>
            </a:xfrm>
            <a:prstGeom prst="rect">
              <a:avLst/>
            </a:prstGeom>
            <a:noFill/>
          </p:spPr>
          <p:txBody>
            <a:bodyPr wrap="square" rtlCol="0">
              <a:spAutoFit/>
            </a:bodyPr>
            <a:lstStyle/>
            <a:p>
              <a:pPr>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73" name="组合 172"/>
          <p:cNvGrpSpPr/>
          <p:nvPr/>
        </p:nvGrpSpPr>
        <p:grpSpPr>
          <a:xfrm>
            <a:off x="7451862" y="3897899"/>
            <a:ext cx="1472917" cy="1108005"/>
            <a:chOff x="7715158" y="3538410"/>
            <a:chExt cx="1472725" cy="1108262"/>
          </a:xfrm>
        </p:grpSpPr>
        <p:sp>
          <p:nvSpPr>
            <p:cNvPr id="174" name="文本框 74"/>
            <p:cNvSpPr txBox="1"/>
            <p:nvPr/>
          </p:nvSpPr>
          <p:spPr>
            <a:xfrm>
              <a:off x="7715158" y="3538410"/>
              <a:ext cx="1472725" cy="332476"/>
            </a:xfrm>
            <a:prstGeom prst="rect">
              <a:avLst/>
            </a:prstGeom>
            <a:noFill/>
          </p:spPr>
          <p:txBody>
            <a:bodyPr wrap="square" rtlCol="0">
              <a:spAutoFit/>
            </a:bodyPr>
            <a:lstStyle/>
            <a:p>
              <a:r>
                <a:rPr lang="zh-CN" altLang="en-US" sz="1500">
                  <a:solidFill>
                    <a:prstClr val="white"/>
                  </a:solidFill>
                  <a:latin typeface="时尚中黑简体" panose="01010104010101010101" pitchFamily="2" charset="-122"/>
                  <a:ea typeface="时尚中黑简体" panose="01010104010101010101" pitchFamily="2" charset="-122"/>
                </a:rPr>
                <a:t>在此添加标题</a:t>
              </a:r>
              <a:endParaRPr lang="zh-CN" altLang="en-US" sz="1500">
                <a:solidFill>
                  <a:prstClr val="white"/>
                </a:solidFill>
                <a:latin typeface="时尚中黑简体" panose="01010104010101010101" pitchFamily="2" charset="-122"/>
                <a:ea typeface="时尚中黑简体" panose="01010104010101010101" pitchFamily="2" charset="-122"/>
              </a:endParaRPr>
            </a:p>
          </p:txBody>
        </p:sp>
        <p:sp>
          <p:nvSpPr>
            <p:cNvPr id="175" name="文本框 129"/>
            <p:cNvSpPr txBox="1"/>
            <p:nvPr/>
          </p:nvSpPr>
          <p:spPr>
            <a:xfrm>
              <a:off x="7806591" y="3861842"/>
              <a:ext cx="1312951" cy="784830"/>
            </a:xfrm>
            <a:prstGeom prst="rect">
              <a:avLst/>
            </a:prstGeom>
            <a:noFill/>
          </p:spPr>
          <p:txBody>
            <a:bodyPr wrap="square" rtlCol="0">
              <a:spAutoFit/>
            </a:bodyPr>
            <a:lstStyle/>
            <a:p>
              <a:pPr>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76" name="组合 175"/>
          <p:cNvGrpSpPr/>
          <p:nvPr/>
        </p:nvGrpSpPr>
        <p:grpSpPr>
          <a:xfrm>
            <a:off x="9039910" y="4391267"/>
            <a:ext cx="1472917" cy="1153905"/>
            <a:chOff x="9303001" y="4031895"/>
            <a:chExt cx="1472725" cy="1154173"/>
          </a:xfrm>
        </p:grpSpPr>
        <p:sp>
          <p:nvSpPr>
            <p:cNvPr id="177" name="文本框 77"/>
            <p:cNvSpPr txBox="1"/>
            <p:nvPr/>
          </p:nvSpPr>
          <p:spPr>
            <a:xfrm>
              <a:off x="9303001" y="4031895"/>
              <a:ext cx="1472725" cy="332476"/>
            </a:xfrm>
            <a:prstGeom prst="rect">
              <a:avLst/>
            </a:prstGeom>
            <a:noFill/>
          </p:spPr>
          <p:txBody>
            <a:bodyPr wrap="square" rtlCol="0">
              <a:spAutoFit/>
            </a:bodyPr>
            <a:lstStyle/>
            <a:p>
              <a:r>
                <a:rPr lang="zh-CN" altLang="en-US" sz="1500">
                  <a:solidFill>
                    <a:prstClr val="white"/>
                  </a:solidFill>
                  <a:latin typeface="时尚中黑简体" panose="01010104010101010101" pitchFamily="2" charset="-122"/>
                  <a:ea typeface="时尚中黑简体" panose="01010104010101010101" pitchFamily="2" charset="-122"/>
                </a:rPr>
                <a:t>在此添加标题</a:t>
              </a:r>
              <a:endParaRPr lang="zh-CN" altLang="en-US" sz="1500">
                <a:solidFill>
                  <a:prstClr val="white"/>
                </a:solidFill>
                <a:latin typeface="时尚中黑简体" panose="01010104010101010101" pitchFamily="2" charset="-122"/>
                <a:ea typeface="时尚中黑简体" panose="01010104010101010101" pitchFamily="2" charset="-122"/>
              </a:endParaRPr>
            </a:p>
          </p:txBody>
        </p:sp>
        <p:sp>
          <p:nvSpPr>
            <p:cNvPr id="178" name="文本框 129"/>
            <p:cNvSpPr txBox="1"/>
            <p:nvPr/>
          </p:nvSpPr>
          <p:spPr>
            <a:xfrm>
              <a:off x="9390767" y="4401237"/>
              <a:ext cx="1312951" cy="784831"/>
            </a:xfrm>
            <a:prstGeom prst="rect">
              <a:avLst/>
            </a:prstGeom>
            <a:noFill/>
          </p:spPr>
          <p:txBody>
            <a:bodyPr wrap="square" rtlCol="0">
              <a:spAutoFit/>
            </a:bodyPr>
            <a:lstStyle/>
            <a:p>
              <a:pPr>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67"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我的计划</a:t>
            </a:r>
            <a:endParaRPr lang="zh-CN" altLang="en-US" sz="3200">
              <a:solidFill>
                <a:schemeClr val="tx1">
                  <a:lumMod val="65000"/>
                  <a:lumOff val="35000"/>
                </a:schemeClr>
              </a:solidFill>
            </a:endParaRPr>
          </a:p>
        </p:txBody>
      </p:sp>
      <p:cxnSp>
        <p:nvCxnSpPr>
          <p:cNvPr id="68" name="直接连接符 67"/>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500" fill="hold"/>
                                        <p:tgtEl>
                                          <p:spTgt spid="117"/>
                                        </p:tgtEl>
                                        <p:attrNameLst>
                                          <p:attrName>ppt_x</p:attrName>
                                        </p:attrNameLst>
                                      </p:cBhvr>
                                      <p:tavLst>
                                        <p:tav tm="0">
                                          <p:val>
                                            <p:strVal val="1+#ppt_w/2"/>
                                          </p:val>
                                        </p:tav>
                                        <p:tav tm="100000">
                                          <p:val>
                                            <p:strVal val="#ppt_x"/>
                                          </p:val>
                                        </p:tav>
                                      </p:tavLst>
                                    </p:anim>
                                    <p:anim calcmode="lin" valueType="num">
                                      <p:cBhvr additive="base">
                                        <p:cTn id="8" dur="15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stCondLst>
                                    <p:cond delay="25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1500" fill="hold"/>
                                        <p:tgtEl>
                                          <p:spTgt spid="122"/>
                                        </p:tgtEl>
                                        <p:attrNameLst>
                                          <p:attrName>ppt_x</p:attrName>
                                        </p:attrNameLst>
                                      </p:cBhvr>
                                      <p:tavLst>
                                        <p:tav tm="0">
                                          <p:val>
                                            <p:strVal val="1+#ppt_w/2"/>
                                          </p:val>
                                        </p:tav>
                                        <p:tav tm="100000">
                                          <p:val>
                                            <p:strVal val="#ppt_x"/>
                                          </p:val>
                                        </p:tav>
                                      </p:tavLst>
                                    </p:anim>
                                    <p:anim calcmode="lin" valueType="num">
                                      <p:cBhvr additive="base">
                                        <p:cTn id="12" dur="15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50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1500" fill="hold"/>
                                        <p:tgtEl>
                                          <p:spTgt spid="127"/>
                                        </p:tgtEl>
                                        <p:attrNameLst>
                                          <p:attrName>ppt_x</p:attrName>
                                        </p:attrNameLst>
                                      </p:cBhvr>
                                      <p:tavLst>
                                        <p:tav tm="0">
                                          <p:val>
                                            <p:strVal val="1+#ppt_w/2"/>
                                          </p:val>
                                        </p:tav>
                                        <p:tav tm="100000">
                                          <p:val>
                                            <p:strVal val="#ppt_x"/>
                                          </p:val>
                                        </p:tav>
                                      </p:tavLst>
                                    </p:anim>
                                    <p:anim calcmode="lin" valueType="num">
                                      <p:cBhvr additive="base">
                                        <p:cTn id="16" dur="1500" fill="hold"/>
                                        <p:tgtEl>
                                          <p:spTgt spid="127"/>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stCondLst>
                                    <p:cond delay="750"/>
                                  </p:stCondLst>
                                  <p:childTnLst>
                                    <p:set>
                                      <p:cBhvr>
                                        <p:cTn id="18" dur="1" fill="hold">
                                          <p:stCondLst>
                                            <p:cond delay="0"/>
                                          </p:stCondLst>
                                        </p:cTn>
                                        <p:tgtEl>
                                          <p:spTgt spid="132"/>
                                        </p:tgtEl>
                                        <p:attrNameLst>
                                          <p:attrName>style.visibility</p:attrName>
                                        </p:attrNameLst>
                                      </p:cBhvr>
                                      <p:to>
                                        <p:strVal val="visible"/>
                                      </p:to>
                                    </p:set>
                                    <p:anim calcmode="lin" valueType="num">
                                      <p:cBhvr additive="base">
                                        <p:cTn id="19" dur="1500" fill="hold"/>
                                        <p:tgtEl>
                                          <p:spTgt spid="132"/>
                                        </p:tgtEl>
                                        <p:attrNameLst>
                                          <p:attrName>ppt_x</p:attrName>
                                        </p:attrNameLst>
                                      </p:cBhvr>
                                      <p:tavLst>
                                        <p:tav tm="0">
                                          <p:val>
                                            <p:strVal val="1+#ppt_w/2"/>
                                          </p:val>
                                        </p:tav>
                                        <p:tav tm="100000">
                                          <p:val>
                                            <p:strVal val="#ppt_x"/>
                                          </p:val>
                                        </p:tav>
                                      </p:tavLst>
                                    </p:anim>
                                    <p:anim calcmode="lin" valueType="num">
                                      <p:cBhvr additive="base">
                                        <p:cTn id="20" dur="1500" fill="hold"/>
                                        <p:tgtEl>
                                          <p:spTgt spid="13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250"/>
                            </p:stCondLst>
                            <p:childTnLst>
                              <p:par>
                                <p:cTn id="22" presetID="21" presetClass="entr" presetSubtype="1" fill="hold" nodeType="after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wheel(1)">
                                      <p:cBhvr>
                                        <p:cTn id="24" dur="1250"/>
                                        <p:tgtEl>
                                          <p:spTgt spid="137"/>
                                        </p:tgtEl>
                                      </p:cBhvr>
                                    </p:animEffect>
                                  </p:childTnLst>
                                </p:cTn>
                              </p:par>
                              <p:par>
                                <p:cTn id="25" presetID="21" presetClass="entr" presetSubtype="1" fill="hold" nodeType="withEffect">
                                  <p:stCondLst>
                                    <p:cond delay="250"/>
                                  </p:stCondLst>
                                  <p:childTnLst>
                                    <p:set>
                                      <p:cBhvr>
                                        <p:cTn id="26" dur="1" fill="hold">
                                          <p:stCondLst>
                                            <p:cond delay="0"/>
                                          </p:stCondLst>
                                        </p:cTn>
                                        <p:tgtEl>
                                          <p:spTgt spid="140"/>
                                        </p:tgtEl>
                                        <p:attrNameLst>
                                          <p:attrName>style.visibility</p:attrName>
                                        </p:attrNameLst>
                                      </p:cBhvr>
                                      <p:to>
                                        <p:strVal val="visible"/>
                                      </p:to>
                                    </p:set>
                                    <p:animEffect transition="in" filter="wheel(1)">
                                      <p:cBhvr>
                                        <p:cTn id="27" dur="1250"/>
                                        <p:tgtEl>
                                          <p:spTgt spid="140"/>
                                        </p:tgtEl>
                                      </p:cBhvr>
                                    </p:animEffect>
                                  </p:childTnLst>
                                </p:cTn>
                              </p:par>
                              <p:par>
                                <p:cTn id="28" presetID="21" presetClass="entr" presetSubtype="1" fill="hold" nodeType="withEffect">
                                  <p:stCondLst>
                                    <p:cond delay="500"/>
                                  </p:stCondLst>
                                  <p:childTnLst>
                                    <p:set>
                                      <p:cBhvr>
                                        <p:cTn id="29" dur="1" fill="hold">
                                          <p:stCondLst>
                                            <p:cond delay="0"/>
                                          </p:stCondLst>
                                        </p:cTn>
                                        <p:tgtEl>
                                          <p:spTgt spid="143"/>
                                        </p:tgtEl>
                                        <p:attrNameLst>
                                          <p:attrName>style.visibility</p:attrName>
                                        </p:attrNameLst>
                                      </p:cBhvr>
                                      <p:to>
                                        <p:strVal val="visible"/>
                                      </p:to>
                                    </p:set>
                                    <p:animEffect transition="in" filter="wheel(1)">
                                      <p:cBhvr>
                                        <p:cTn id="30" dur="1250"/>
                                        <p:tgtEl>
                                          <p:spTgt spid="143"/>
                                        </p:tgtEl>
                                      </p:cBhvr>
                                    </p:animEffect>
                                  </p:childTnLst>
                                </p:cTn>
                              </p:par>
                              <p:par>
                                <p:cTn id="31" presetID="21" presetClass="entr" presetSubtype="1" fill="hold" nodeType="withEffect">
                                  <p:stCondLst>
                                    <p:cond delay="750"/>
                                  </p:stCondLst>
                                  <p:childTnLst>
                                    <p:set>
                                      <p:cBhvr>
                                        <p:cTn id="32" dur="1" fill="hold">
                                          <p:stCondLst>
                                            <p:cond delay="0"/>
                                          </p:stCondLst>
                                        </p:cTn>
                                        <p:tgtEl>
                                          <p:spTgt spid="146"/>
                                        </p:tgtEl>
                                        <p:attrNameLst>
                                          <p:attrName>style.visibility</p:attrName>
                                        </p:attrNameLst>
                                      </p:cBhvr>
                                      <p:to>
                                        <p:strVal val="visible"/>
                                      </p:to>
                                    </p:set>
                                    <p:animEffect transition="in" filter="wheel(1)">
                                      <p:cBhvr>
                                        <p:cTn id="33" dur="1250"/>
                                        <p:tgtEl>
                                          <p:spTgt spid="146"/>
                                        </p:tgtEl>
                                      </p:cBhvr>
                                    </p:animEffect>
                                  </p:childTnLst>
                                </p:cTn>
                              </p:par>
                            </p:childTnLst>
                          </p:cTn>
                        </p:par>
                        <p:par>
                          <p:cTn id="34" fill="hold" nodeType="afterGroup">
                            <p:stCondLst>
                              <p:cond delay="4250"/>
                            </p:stCondLst>
                            <p:childTnLst>
                              <p:par>
                                <p:cTn id="35" presetID="53" presetClass="entr" presetSubtype="16"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 calcmode="lin" valueType="num">
                                      <p:cBhvr>
                                        <p:cTn id="37" dur="500" fill="hold"/>
                                        <p:tgtEl>
                                          <p:spTgt spid="159"/>
                                        </p:tgtEl>
                                        <p:attrNameLst>
                                          <p:attrName>ppt_w</p:attrName>
                                        </p:attrNameLst>
                                      </p:cBhvr>
                                      <p:tavLst>
                                        <p:tav tm="0">
                                          <p:val>
                                            <p:fltVal val="0"/>
                                          </p:val>
                                        </p:tav>
                                        <p:tav tm="100000">
                                          <p:val>
                                            <p:strVal val="#ppt_w"/>
                                          </p:val>
                                        </p:tav>
                                      </p:tavLst>
                                    </p:anim>
                                    <p:anim calcmode="lin" valueType="num">
                                      <p:cBhvr>
                                        <p:cTn id="38" dur="500" fill="hold"/>
                                        <p:tgtEl>
                                          <p:spTgt spid="159"/>
                                        </p:tgtEl>
                                        <p:attrNameLst>
                                          <p:attrName>ppt_h</p:attrName>
                                        </p:attrNameLst>
                                      </p:cBhvr>
                                      <p:tavLst>
                                        <p:tav tm="0">
                                          <p:val>
                                            <p:fltVal val="0"/>
                                          </p:val>
                                        </p:tav>
                                        <p:tav tm="100000">
                                          <p:val>
                                            <p:strVal val="#ppt_h"/>
                                          </p:val>
                                        </p:tav>
                                      </p:tavLst>
                                    </p:anim>
                                    <p:animEffect transition="in" filter="fade">
                                      <p:cBhvr>
                                        <p:cTn id="39" dur="500"/>
                                        <p:tgtEl>
                                          <p:spTgt spid="159"/>
                                        </p:tgtEl>
                                      </p:cBhvr>
                                    </p:animEffect>
                                  </p:childTnLst>
                                </p:cTn>
                              </p:par>
                              <p:par>
                                <p:cTn id="40" presetID="53" presetClass="entr" presetSubtype="16" fill="hold" nodeType="withEffect">
                                  <p:stCondLst>
                                    <p:cond delay="0"/>
                                  </p:stCondLst>
                                  <p:childTnLst>
                                    <p:set>
                                      <p:cBhvr>
                                        <p:cTn id="41" dur="1" fill="hold">
                                          <p:stCondLst>
                                            <p:cond delay="0"/>
                                          </p:stCondLst>
                                        </p:cTn>
                                        <p:tgtEl>
                                          <p:spTgt spid="156"/>
                                        </p:tgtEl>
                                        <p:attrNameLst>
                                          <p:attrName>style.visibility</p:attrName>
                                        </p:attrNameLst>
                                      </p:cBhvr>
                                      <p:to>
                                        <p:strVal val="visible"/>
                                      </p:to>
                                    </p:set>
                                    <p:anim calcmode="lin" valueType="num">
                                      <p:cBhvr>
                                        <p:cTn id="42" dur="500" fill="hold"/>
                                        <p:tgtEl>
                                          <p:spTgt spid="156"/>
                                        </p:tgtEl>
                                        <p:attrNameLst>
                                          <p:attrName>ppt_w</p:attrName>
                                        </p:attrNameLst>
                                      </p:cBhvr>
                                      <p:tavLst>
                                        <p:tav tm="0">
                                          <p:val>
                                            <p:fltVal val="0"/>
                                          </p:val>
                                        </p:tav>
                                        <p:tav tm="100000">
                                          <p:val>
                                            <p:strVal val="#ppt_w"/>
                                          </p:val>
                                        </p:tav>
                                      </p:tavLst>
                                    </p:anim>
                                    <p:anim calcmode="lin" valueType="num">
                                      <p:cBhvr>
                                        <p:cTn id="43" dur="500" fill="hold"/>
                                        <p:tgtEl>
                                          <p:spTgt spid="156"/>
                                        </p:tgtEl>
                                        <p:attrNameLst>
                                          <p:attrName>ppt_h</p:attrName>
                                        </p:attrNameLst>
                                      </p:cBhvr>
                                      <p:tavLst>
                                        <p:tav tm="0">
                                          <p:val>
                                            <p:fltVal val="0"/>
                                          </p:val>
                                        </p:tav>
                                        <p:tav tm="100000">
                                          <p:val>
                                            <p:strVal val="#ppt_h"/>
                                          </p:val>
                                        </p:tav>
                                      </p:tavLst>
                                    </p:anim>
                                    <p:animEffect transition="in" filter="fade">
                                      <p:cBhvr>
                                        <p:cTn id="44" dur="500"/>
                                        <p:tgtEl>
                                          <p:spTgt spid="156"/>
                                        </p:tgtEl>
                                      </p:cBhvr>
                                    </p:animEffect>
                                  </p:childTnLst>
                                </p:cTn>
                              </p:par>
                              <p:par>
                                <p:cTn id="45" presetID="53" presetClass="entr" presetSubtype="16"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p:cTn id="47" dur="500" fill="hold"/>
                                        <p:tgtEl>
                                          <p:spTgt spid="153"/>
                                        </p:tgtEl>
                                        <p:attrNameLst>
                                          <p:attrName>ppt_w</p:attrName>
                                        </p:attrNameLst>
                                      </p:cBhvr>
                                      <p:tavLst>
                                        <p:tav tm="0">
                                          <p:val>
                                            <p:fltVal val="0"/>
                                          </p:val>
                                        </p:tav>
                                        <p:tav tm="100000">
                                          <p:val>
                                            <p:strVal val="#ppt_w"/>
                                          </p:val>
                                        </p:tav>
                                      </p:tavLst>
                                    </p:anim>
                                    <p:anim calcmode="lin" valueType="num">
                                      <p:cBhvr>
                                        <p:cTn id="48" dur="500" fill="hold"/>
                                        <p:tgtEl>
                                          <p:spTgt spid="153"/>
                                        </p:tgtEl>
                                        <p:attrNameLst>
                                          <p:attrName>ppt_h</p:attrName>
                                        </p:attrNameLst>
                                      </p:cBhvr>
                                      <p:tavLst>
                                        <p:tav tm="0">
                                          <p:val>
                                            <p:fltVal val="0"/>
                                          </p:val>
                                        </p:tav>
                                        <p:tav tm="100000">
                                          <p:val>
                                            <p:strVal val="#ppt_h"/>
                                          </p:val>
                                        </p:tav>
                                      </p:tavLst>
                                    </p:anim>
                                    <p:animEffect transition="in" filter="fade">
                                      <p:cBhvr>
                                        <p:cTn id="49" dur="500"/>
                                        <p:tgtEl>
                                          <p:spTgt spid="153"/>
                                        </p:tgtEl>
                                      </p:cBhvr>
                                    </p:animEffect>
                                  </p:childTnLst>
                                </p:cTn>
                              </p:par>
                              <p:par>
                                <p:cTn id="50" presetID="53" presetClass="entr" presetSubtype="16"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childTnLst>
                          </p:cTn>
                        </p:par>
                        <p:par>
                          <p:cTn id="55" fill="hold" nodeType="afterGroup">
                            <p:stCondLst>
                              <p:cond delay="4750"/>
                            </p:stCondLst>
                            <p:childTnLst>
                              <p:par>
                                <p:cTn id="56" presetID="16" presetClass="entr" presetSubtype="37" fill="hold" nodeType="afterEffect">
                                  <p:stCondLst>
                                    <p:cond delay="0"/>
                                  </p:stCondLst>
                                  <p:childTnLst>
                                    <p:set>
                                      <p:cBhvr>
                                        <p:cTn id="57" dur="1" fill="hold">
                                          <p:stCondLst>
                                            <p:cond delay="0"/>
                                          </p:stCondLst>
                                        </p:cTn>
                                        <p:tgtEl>
                                          <p:spTgt spid="167"/>
                                        </p:tgtEl>
                                        <p:attrNameLst>
                                          <p:attrName>style.visibility</p:attrName>
                                        </p:attrNameLst>
                                      </p:cBhvr>
                                      <p:to>
                                        <p:strVal val="visible"/>
                                      </p:to>
                                    </p:set>
                                    <p:animEffect transition="in" filter="barn(outVertical)">
                                      <p:cBhvr>
                                        <p:cTn id="58" dur="500"/>
                                        <p:tgtEl>
                                          <p:spTgt spid="167"/>
                                        </p:tgtEl>
                                      </p:cBhvr>
                                    </p:animEffect>
                                  </p:childTnLst>
                                </p:cTn>
                              </p:par>
                              <p:par>
                                <p:cTn id="59" presetID="16" presetClass="entr" presetSubtype="37" fill="hold" nodeType="with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barn(outVertical)">
                                      <p:cBhvr>
                                        <p:cTn id="61" dur="500"/>
                                        <p:tgtEl>
                                          <p:spTgt spid="170"/>
                                        </p:tgtEl>
                                      </p:cBhvr>
                                    </p:animEffect>
                                  </p:childTnLst>
                                </p:cTn>
                              </p:par>
                              <p:par>
                                <p:cTn id="62" presetID="16" presetClass="entr" presetSubtype="37" fill="hold" nodeType="with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barn(outVertical)">
                                      <p:cBhvr>
                                        <p:cTn id="64" dur="500"/>
                                        <p:tgtEl>
                                          <p:spTgt spid="173"/>
                                        </p:tgtEl>
                                      </p:cBhvr>
                                    </p:animEffect>
                                  </p:childTnLst>
                                </p:cTn>
                              </p:par>
                              <p:par>
                                <p:cTn id="65" presetID="16" presetClass="entr" presetSubtype="37"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barn(outVertical)">
                                      <p:cBhvr>
                                        <p:cTn id="67" dur="500"/>
                                        <p:tgtEl>
                                          <p:spTgt spid="176"/>
                                        </p:tgtEl>
                                      </p:cBhvr>
                                    </p:animEffect>
                                  </p:childTnLst>
                                </p:cTn>
                              </p:par>
                            </p:childTnLst>
                          </p:cTn>
                        </p:par>
                        <p:par>
                          <p:cTn id="68" fill="hold" nodeType="afterGroup">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wipe(left)">
                                      <p:cBhvr>
                                        <p:cTn id="71" dur="500"/>
                                        <p:tgtEl>
                                          <p:spTgt spid="164"/>
                                        </p:tgtEl>
                                      </p:cBhvr>
                                    </p:animEffect>
                                  </p:childTnLst>
                                </p:cTn>
                              </p:par>
                            </p:childTnLst>
                          </p:cTn>
                        </p:par>
                        <p:par>
                          <p:cTn id="72" fill="hold" nodeType="afterGroup">
                            <p:stCondLst>
                              <p:cond delay="5750"/>
                            </p:stCondLst>
                            <p:childTnLst>
                              <p:par>
                                <p:cTn id="73" presetID="22" presetClass="entr" presetSubtype="8" fill="hold" nodeType="after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wipe(left)">
                                      <p:cBhvr>
                                        <p:cTn id="75" dur="500"/>
                                        <p:tgtEl>
                                          <p:spTgt spid="165"/>
                                        </p:tgtEl>
                                      </p:cBhvr>
                                    </p:animEffect>
                                  </p:childTnLst>
                                </p:cTn>
                              </p:par>
                              <p:par>
                                <p:cTn id="76" presetID="10" presetClass="entr" presetSubtype="0" fill="hold" grpId="0" nodeType="withEffect">
                                  <p:stCondLst>
                                    <p:cond delay="0"/>
                                  </p:stCondLst>
                                  <p:iterate type="lt">
                                    <p:tmPct val="10000"/>
                                  </p:iterate>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childTnLst>
                          </p:cTn>
                        </p:par>
                        <p:par>
                          <p:cTn id="79" fill="hold" nodeType="afterGroup">
                            <p:stCondLst>
                              <p:cond delay="6250"/>
                            </p:stCondLst>
                            <p:childTnLst>
                              <p:par>
                                <p:cTn id="80" presetID="16" presetClass="entr" presetSubtype="21"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childTnLst>
                          </p:cTn>
                        </p:par>
                        <p:par>
                          <p:cTn id="83" fill="hold" nodeType="afterGroup">
                            <p:stCondLst>
                              <p:cond delay="6750"/>
                            </p:stCondLst>
                            <p:childTnLst>
                              <p:par>
                                <p:cTn id="84" presetID="47" presetClass="entr" presetSubtype="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1000"/>
                                        <p:tgtEl>
                                          <p:spTgt spid="67"/>
                                        </p:tgtEl>
                                      </p:cBhvr>
                                    </p:animEffect>
                                    <p:anim calcmode="lin" valueType="num">
                                      <p:cBhvr>
                                        <p:cTn id="87" dur="1000" fill="hold"/>
                                        <p:tgtEl>
                                          <p:spTgt spid="67"/>
                                        </p:tgtEl>
                                        <p:attrNameLst>
                                          <p:attrName>ppt_x</p:attrName>
                                        </p:attrNameLst>
                                      </p:cBhvr>
                                      <p:tavLst>
                                        <p:tav tm="0">
                                          <p:val>
                                            <p:strVal val="#ppt_x"/>
                                          </p:val>
                                        </p:tav>
                                        <p:tav tm="100000">
                                          <p:val>
                                            <p:strVal val="#ppt_x"/>
                                          </p:val>
                                        </p:tav>
                                      </p:tavLst>
                                    </p:anim>
                                    <p:anim calcmode="lin" valueType="num">
                                      <p:cBhvr>
                                        <p:cTn id="8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cond evt="onBegin" delay="0">
                          <p:tn val="88"/>
                        </p:cond>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0-#ppt_w/2"/>
                                          </p:val>
                                        </p:tav>
                                        <p:tav tm="100000">
                                          <p:val>
                                            <p:strVal val="#ppt_x"/>
                                          </p:val>
                                        </p:tav>
                                      </p:tavLst>
                                    </p:anim>
                                    <p:anim calcmode="lin" valueType="num">
                                      <p:cBhvr additive="base">
                                        <p:cTn id="94"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6" grpId="0"/>
      <p:bldP spid="67" grpId="0"/>
      <p:bldP spid="69"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2168631" y="3740161"/>
            <a:ext cx="7879080" cy="1631216"/>
          </a:xfrm>
          <a:prstGeom prst="rect">
            <a:avLst/>
          </a:prstGeom>
          <a:noFill/>
        </p:spPr>
        <p:txBody>
          <a:bodyPr wrap="none" rtlCol="0">
            <a:spAutoFit/>
          </a:bodyPr>
          <a:lstStyle/>
          <a:p>
            <a:r>
              <a:rPr lang="zh-CN" altLang="en-US" sz="10000" b="1">
                <a:gradFill>
                  <a:gsLst>
                    <a:gs pos="0">
                      <a:srgbClr val="4B2786"/>
                    </a:gs>
                    <a:gs pos="100000">
                      <a:srgbClr val="F51753"/>
                    </a:gs>
                    <a:gs pos="47000">
                      <a:srgbClr val="CA006C"/>
                    </a:gs>
                  </a:gsLst>
                  <a:lin ang="0" scaled="0"/>
                </a:gradFill>
                <a:latin typeface="微软雅黑" panose="020b0503020204020204" pitchFamily="82" charset="2"/>
                <a:ea typeface="微软雅黑" panose="020b0503020204020204" pitchFamily="82" charset="2"/>
              </a:rPr>
              <a:t>感谢投我一票</a:t>
            </a:r>
            <a:endParaRPr lang="zh-CN" altLang="en-US" sz="10000" b="1">
              <a:gradFill>
                <a:gsLst>
                  <a:gs pos="0">
                    <a:srgbClr val="4B2786"/>
                  </a:gs>
                  <a:gs pos="100000">
                    <a:srgbClr val="F51753"/>
                  </a:gs>
                  <a:gs pos="47000">
                    <a:srgbClr val="CA006C"/>
                  </a:gs>
                </a:gsLst>
                <a:lin ang="0" scaled="0"/>
              </a:gradFill>
              <a:latin typeface="微软雅黑" panose="020b0503020204020204" pitchFamily="82" charset="2"/>
              <a:ea typeface="微软雅黑" panose="020b0503020204020204" pitchFamily="82" charset="2"/>
            </a:endParaRPr>
          </a:p>
        </p:txBody>
      </p:sp>
      <p:sp>
        <p:nvSpPr>
          <p:cNvPr id="5" name="文本框 4"/>
          <p:cNvSpPr txBox="1"/>
          <p:nvPr/>
        </p:nvSpPr>
        <p:spPr>
          <a:xfrm>
            <a:off x="4146219" y="3068097"/>
            <a:ext cx="4019049" cy="769441"/>
          </a:xfrm>
          <a:prstGeom prst="rect">
            <a:avLst/>
          </a:prstGeom>
          <a:noFill/>
        </p:spPr>
        <p:txBody>
          <a:bodyPr wrap="none" rtlCol="0">
            <a:spAutoFit/>
          </a:bodyPr>
          <a:lstStyle/>
          <a:p>
            <a:r>
              <a:rPr lang="en-US" altLang="zh-CN" sz="4400" b="1">
                <a:solidFill>
                  <a:srgbClr val="4B2786"/>
                </a:solidFill>
                <a:latin typeface="微软雅黑" panose="020b0503020204020204" pitchFamily="82" charset="2"/>
                <a:ea typeface="微软雅黑" panose="020b0503020204020204" pitchFamily="82" charset="2"/>
              </a:rPr>
              <a:t>XX</a:t>
            </a:r>
            <a:r>
              <a:rPr lang="zh-CN" altLang="en-US" sz="4400" b="1">
                <a:solidFill>
                  <a:srgbClr val="4B2786"/>
                </a:solidFill>
                <a:latin typeface="微软雅黑" panose="020b0503020204020204" pitchFamily="82" charset="2"/>
                <a:ea typeface="微软雅黑" panose="020b0503020204020204" pitchFamily="82" charset="2"/>
              </a:rPr>
              <a:t>大学</a:t>
            </a:r>
            <a:r>
              <a:rPr lang="en-US" altLang="zh-CN" sz="4400" b="1">
                <a:solidFill>
                  <a:srgbClr val="4B2786"/>
                </a:solidFill>
                <a:latin typeface="微软雅黑" panose="020b0503020204020204" pitchFamily="82" charset="2"/>
                <a:ea typeface="微软雅黑" panose="020b0503020204020204" pitchFamily="82" charset="2"/>
              </a:rPr>
              <a:t>XX</a:t>
            </a:r>
            <a:r>
              <a:rPr lang="zh-CN" altLang="en-US" sz="4400" b="1">
                <a:solidFill>
                  <a:srgbClr val="4B2786"/>
                </a:solidFill>
                <a:latin typeface="微软雅黑" panose="020b0503020204020204" pitchFamily="82" charset="2"/>
                <a:ea typeface="微软雅黑" panose="020b0503020204020204" pitchFamily="82" charset="2"/>
              </a:rPr>
              <a:t>学院</a:t>
            </a:r>
            <a:endParaRPr lang="zh-CN" altLang="en-US" sz="4400" b="1">
              <a:solidFill>
                <a:srgbClr val="4B2786"/>
              </a:solidFill>
              <a:latin typeface="微软雅黑" panose="020b0503020204020204" pitchFamily="82" charset="2"/>
              <a:ea typeface="微软雅黑" panose="020b0503020204020204" pitchFamily="82" charset="2"/>
            </a:endParaRPr>
          </a:p>
        </p:txBody>
      </p:sp>
      <p:sp>
        <p:nvSpPr>
          <p:cNvPr id="6" name="文本框 5"/>
          <p:cNvSpPr txBox="1"/>
          <p:nvPr/>
        </p:nvSpPr>
        <p:spPr>
          <a:xfrm>
            <a:off x="3780170"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招新纳新</a:t>
            </a:r>
            <a:endParaRPr lang="zh-CN" altLang="en-US" sz="2400">
              <a:latin typeface="微软雅黑" panose="020b0503020204020204" pitchFamily="82" charset="2"/>
              <a:ea typeface="微软雅黑" panose="020b0503020204020204" pitchFamily="82" charset="2"/>
            </a:endParaRPr>
          </a:p>
        </p:txBody>
      </p:sp>
      <p:sp>
        <p:nvSpPr>
          <p:cNvPr id="7" name="文本框 6"/>
          <p:cNvSpPr txBox="1"/>
          <p:nvPr/>
        </p:nvSpPr>
        <p:spPr>
          <a:xfrm>
            <a:off x="7052127"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风采展示</a:t>
            </a:r>
            <a:endParaRPr lang="zh-CN" altLang="en-US" sz="2400">
              <a:latin typeface="微软雅黑" panose="020b0503020204020204" pitchFamily="82" charset="2"/>
              <a:ea typeface="微软雅黑" panose="020b0503020204020204" pitchFamily="82" charset="2"/>
            </a:endParaRPr>
          </a:p>
        </p:txBody>
      </p:sp>
      <p:sp>
        <p:nvSpPr>
          <p:cNvPr id="8" name="文本框 7"/>
          <p:cNvSpPr txBox="1"/>
          <p:nvPr/>
        </p:nvSpPr>
        <p:spPr>
          <a:xfrm>
            <a:off x="5401127" y="5498087"/>
            <a:ext cx="1415772" cy="461665"/>
          </a:xfrm>
          <a:prstGeom prst="rect">
            <a:avLst/>
          </a:prstGeom>
          <a:noFill/>
        </p:spPr>
        <p:txBody>
          <a:bodyPr wrap="none" rtlCol="0">
            <a:spAutoFit/>
          </a:bodyPr>
          <a:lstStyle/>
          <a:p>
            <a:r>
              <a:rPr lang="zh-CN" altLang="en-US" sz="2400">
                <a:latin typeface="微软雅黑" panose="020b0503020204020204" pitchFamily="82" charset="2"/>
                <a:ea typeface="微软雅黑" panose="020b0503020204020204" pitchFamily="82" charset="2"/>
              </a:rPr>
              <a:t>活动报告</a:t>
            </a:r>
            <a:endParaRPr lang="zh-CN" altLang="en-US" sz="2400">
              <a:latin typeface="微软雅黑" panose="020b0503020204020204" pitchFamily="82" charset="2"/>
              <a:ea typeface="微软雅黑" panose="020b0503020204020204" pitchFamily="82" charset="2"/>
            </a:endParaRPr>
          </a:p>
        </p:txBody>
      </p:sp>
      <p:cxnSp>
        <p:nvCxnSpPr>
          <p:cNvPr id="13" name="直接连接符 12"/>
          <p:cNvCxnSpPr/>
          <p:nvPr/>
        </p:nvCxnSpPr>
        <p:spPr>
          <a:xfrm>
            <a:off x="1570616" y="5420382"/>
            <a:ext cx="8756725" cy="0"/>
          </a:xfrm>
          <a:prstGeom prst="line">
            <a:avLst/>
          </a:prstGeom>
          <a:ln w="25400">
            <a:solidFill>
              <a:srgbClr val="80177B"/>
            </a:solidFill>
          </a:ln>
        </p:spPr>
        <p:style>
          <a:lnRef idx="1">
            <a:schemeClr val="accent1"/>
          </a:lnRef>
          <a:fillRef idx="0">
            <a:schemeClr val="accent1"/>
          </a:fillRef>
          <a:effectRef idx="0">
            <a:schemeClr val="accent1"/>
          </a:effectRef>
          <a:fontRef idx="minor">
            <a:schemeClr val="tx1"/>
          </a:fontRef>
        </p:style>
      </p:cxnSp>
      <p:pic>
        <p:nvPicPr>
          <p:cNvPr id="14" name="4. Hero's Theme">
            <a:hlinkClick action="ppaction://media"/>
          </p:cNvPr>
          <p:cNvPicPr>
            <a:picLocks noChangeAspect="1"/>
          </p:cNvPicPr>
          <p:nvPr>
            <a:audioFile r:link="rId4"/>
            <p:extLst>
              <p:ext uri="{DAA4B4D4-6D71-4841-9C94-3DE7FCFB9230}">
                <p14:media xmlns:p14="http://schemas.microsoft.com/office/powerpoint/2010/main" r:embed="rId5">
                  <p14:trim end="26765.310547"/>
                </p14:media>
              </p:ext>
            </p:extLst>
          </p:nvPr>
        </p:nvPicPr>
        <p:blipFill>
          <a:blip r:embed="rId3"/>
          <a:stretch>
            <a:fillRect/>
          </a:stretch>
        </p:blipFill>
        <p:spPr>
          <a:xfrm>
            <a:off x="5905500" y="-1639522"/>
            <a:ext cx="609600" cy="609600"/>
          </a:xfrm>
          <a:prstGeom prst="rect">
            <a:avLst/>
          </a:prstGeom>
        </p:spPr>
      </p:pic>
      <p:grpSp>
        <p:nvGrpSpPr>
          <p:cNvPr id="19" name="组合 18"/>
          <p:cNvGrpSpPr/>
          <p:nvPr/>
        </p:nvGrpSpPr>
        <p:grpSpPr>
          <a:xfrm>
            <a:off x="4919438" y="641949"/>
            <a:ext cx="2314601" cy="2314601"/>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8402755" y="804973"/>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230416" y="2318440"/>
            <a:ext cx="301060" cy="301060"/>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603721" y="2519435"/>
            <a:ext cx="219777" cy="219777"/>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186020" y="2099940"/>
            <a:ext cx="287919" cy="287919"/>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3529865" y="1962551"/>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950564" y="2331582"/>
            <a:ext cx="452191" cy="452191"/>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3780170" y="1090234"/>
            <a:ext cx="379661" cy="37966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985415" y="1794933"/>
            <a:ext cx="301060" cy="301060"/>
            <a:chOff x="304800" y="673100"/>
            <a:chExt cx="4000500" cy="4000500"/>
          </a:xfrm>
          <a:effectLst>
            <a:outerShdw blurRad="381000" dist="152400" dir="8100000" algn="tr" rotWithShape="0">
              <a:prstClr val="black">
                <a:alpha val="7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2985415" y="952845"/>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par>
                          <p:cTn id="13" fill="hold" nodeType="afterGroup">
                            <p:stCondLst>
                              <p:cond delay="500"/>
                            </p:stCondLst>
                            <p:childTnLst>
                              <p:par>
                                <p:cTn id="14" presetID="23" presetClass="entr" presetSubtype="3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6*min(max(#ppt_w*#ppt_h,.3),1)-7.4)/-.7*#ppt_w"/>
                                          </p:val>
                                        </p:tav>
                                        <p:tav tm="100000">
                                          <p:val>
                                            <p:strVal val="#ppt_w"/>
                                          </p:val>
                                        </p:tav>
                                      </p:tavLst>
                                    </p:anim>
                                    <p:anim calcmode="lin" valueType="num">
                                      <p:cBhvr>
                                        <p:cTn id="17" dur="500" fill="hold"/>
                                        <p:tgtEl>
                                          <p:spTgt spid="4"/>
                                        </p:tgtEl>
                                        <p:attrNameLst>
                                          <p:attrName>ppt_h</p:attrName>
                                        </p:attrNameLst>
                                      </p:cBhvr>
                                      <p:tavLst>
                                        <p:tav tm="0">
                                          <p:val>
                                            <p:strVal val="(6*min(max(#ppt_w*#ppt_h,.3),1)-7.4)/-.7*#ppt_h"/>
                                          </p:val>
                                        </p:tav>
                                        <p:tav tm="100000">
                                          <p:val>
                                            <p:strVal val="#ppt_h"/>
                                          </p:val>
                                        </p:tav>
                                      </p:tavLst>
                                    </p:anim>
                                    <p:anim calcmode="lin" valueType="num">
                                      <p:cBhvr>
                                        <p:cTn id="18" dur="500" fill="hold"/>
                                        <p:tgtEl>
                                          <p:spTgt spid="4"/>
                                        </p:tgtEl>
                                        <p:attrNameLst>
                                          <p:attrName>ppt_x</p:attrName>
                                        </p:attrNameLst>
                                      </p:cBhvr>
                                      <p:tavLst>
                                        <p:tav tm="0">
                                          <p:val>
                                            <p:fltVal val="0.5"/>
                                          </p:val>
                                        </p:tav>
                                        <p:tav tm="100000">
                                          <p:val>
                                            <p:strVal val="#ppt_x"/>
                                          </p:val>
                                        </p:tav>
                                      </p:tavLst>
                                    </p:anim>
                                    <p:anim calcmode="lin" valueType="num">
                                      <p:cBhvr>
                                        <p:cTn id="19"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0" fill="hold" nodeType="afterGroup">
                            <p:stCondLst>
                              <p:cond delay="1000"/>
                            </p:stCondLst>
                            <p:childTnLst>
                              <p:par>
                                <p:cTn id="21" presetID="23" presetClass="entr" presetSubtype="36" fill="hold" grpId="0" nodeType="after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strVal val="(6*min(max(#ppt_w*#ppt_h,.3),1)-7.4)/-.7*#ppt_w"/>
                                          </p:val>
                                        </p:tav>
                                        <p:tav tm="100000">
                                          <p:val>
                                            <p:strVal val="#ppt_w"/>
                                          </p:val>
                                        </p:tav>
                                      </p:tavLst>
                                    </p:anim>
                                    <p:anim calcmode="lin" valueType="num">
                                      <p:cBhvr>
                                        <p:cTn id="24" dur="300" fill="hold"/>
                                        <p:tgtEl>
                                          <p:spTgt spid="5"/>
                                        </p:tgtEl>
                                        <p:attrNameLst>
                                          <p:attrName>ppt_h</p:attrName>
                                        </p:attrNameLst>
                                      </p:cBhvr>
                                      <p:tavLst>
                                        <p:tav tm="0">
                                          <p:val>
                                            <p:strVal val="(6*min(max(#ppt_w*#ppt_h,.3),1)-7.4)/-.7*#ppt_h"/>
                                          </p:val>
                                        </p:tav>
                                        <p:tav tm="100000">
                                          <p:val>
                                            <p:strVal val="#ppt_h"/>
                                          </p:val>
                                        </p:tav>
                                      </p:tavLst>
                                    </p:anim>
                                    <p:anim calcmode="lin" valueType="num">
                                      <p:cBhvr>
                                        <p:cTn id="25" dur="300" fill="hold"/>
                                        <p:tgtEl>
                                          <p:spTgt spid="5"/>
                                        </p:tgtEl>
                                        <p:attrNameLst>
                                          <p:attrName>ppt_x</p:attrName>
                                        </p:attrNameLst>
                                      </p:cBhvr>
                                      <p:tavLst>
                                        <p:tav tm="0">
                                          <p:val>
                                            <p:fltVal val="0.5"/>
                                          </p:val>
                                        </p:tav>
                                        <p:tav tm="100000">
                                          <p:val>
                                            <p:strVal val="#ppt_x"/>
                                          </p:val>
                                        </p:tav>
                                      </p:tavLst>
                                    </p:anim>
                                    <p:anim calcmode="lin" valueType="num">
                                      <p:cBhvr>
                                        <p:cTn id="26" dur="3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140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nodeType="afterGroup">
                            <p:stCondLst>
                              <p:cond delay="1900"/>
                            </p:stCondLst>
                            <p:childTnLst>
                              <p:par>
                                <p:cTn id="32" presetID="47"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900"/>
                            </p:stCondLst>
                            <p:childTnLst>
                              <p:par>
                                <p:cTn id="38" presetID="47"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900"/>
                            </p:stCondLst>
                            <p:childTnLst>
                              <p:par>
                                <p:cTn id="44" presetID="47"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900"/>
                            </p:stCondLst>
                            <p:childTnLst>
                              <p:par>
                                <p:cTn id="50" presetID="1" presetClass="entr" presetSubtype="0" fill="hold" grpId="0" nodeType="afterEffect">
                                  <p:stCondLst>
                                    <p:cond delay="200"/>
                                  </p:stCondLst>
                                  <p:childTnLst>
                                    <p:set>
                                      <p:cBhvr>
                                        <p:cTn id="51" dur="1" fill="hold">
                                          <p:stCondLst>
                                            <p:cond delay="0"/>
                                          </p:stCondLst>
                                        </p:cTn>
                                        <p:tgtEl>
                                          <p:spTgt spid="22"/>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64" presetClass="path" presetSubtype="0" fill="hold" grpId="2" nodeType="withEffect">
                                  <p:stCondLst>
                                    <p:cond delay="200"/>
                                  </p:stCondLst>
                                  <p:childTnLst>
                                    <p:animMotion origin="layout" path="M 8.33333E-07 -7.40741E-07 L 0.05121 -0.31451" pathEditMode="relative" rAng="0" ptsTypes="AA">
                                      <p:cBhvr>
                                        <p:cTn id="58" dur="500" spd="-100000" fill="hold"/>
                                        <p:tgtEl>
                                          <p:spTgt spid="22"/>
                                        </p:tgtEl>
                                        <p:attrNameLst>
                                          <p:attrName>ppt_x</p:attrName>
                                          <p:attrName>ppt_y</p:attrName>
                                        </p:attrNameLst>
                                      </p:cBhvr>
                                      <p:rCtr x="2552" y="-15741"/>
                                    </p:animMotion>
                                  </p:childTnLst>
                                </p:cTn>
                              </p:par>
                              <p:par>
                                <p:cTn id="59" presetID="1" presetClass="entr" presetSubtype="0" fill="hold" nodeType="withEffect">
                                  <p:stCondLst>
                                    <p:cond delay="600"/>
                                  </p:stCondLst>
                                  <p:childTnLst>
                                    <p:set>
                                      <p:cBhvr>
                                        <p:cTn id="60" dur="1" fill="hold">
                                          <p:stCondLst>
                                            <p:cond delay="0"/>
                                          </p:stCondLst>
                                        </p:cTn>
                                        <p:tgtEl>
                                          <p:spTgt spid="23"/>
                                        </p:tgtEl>
                                        <p:attrNameLst>
                                          <p:attrName>style.visibility</p:attrName>
                                        </p:attrNameLst>
                                      </p:cBhvr>
                                      <p:to>
                                        <p:strVal val="visible"/>
                                      </p:to>
                                    </p:set>
                                  </p:childTnLst>
                                </p:cTn>
                              </p:par>
                              <p:par>
                                <p:cTn id="61" presetID="53" presetClass="entr" presetSubtype="16" fill="hold" nodeType="withEffect">
                                  <p:stCondLst>
                                    <p:cond delay="6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64" presetClass="path" presetSubtype="0" fill="hold" nodeType="withEffect">
                                  <p:stCondLst>
                                    <p:cond delay="600"/>
                                  </p:stCondLst>
                                  <p:childTnLst>
                                    <p:animMotion origin="layout" path="M 8.33333E-07 -2.59259E-06 L -0.13889 -0.41882" pathEditMode="relative" rAng="0" ptsTypes="AA">
                                      <p:cBhvr>
                                        <p:cTn id="67" dur="500" spd="-100000" fill="hold"/>
                                        <p:tgtEl>
                                          <p:spTgt spid="23"/>
                                        </p:tgtEl>
                                        <p:attrNameLst>
                                          <p:attrName>ppt_x</p:attrName>
                                          <p:attrName>ppt_y</p:attrName>
                                        </p:attrNameLst>
                                      </p:cBhvr>
                                      <p:rCtr x="-6944" y="-20957"/>
                                    </p:animMotion>
                                  </p:childTnLst>
                                </p:cTn>
                              </p:par>
                              <p:par>
                                <p:cTn id="68" presetID="1" presetClass="entr" presetSubtype="0" fill="hold" nodeType="withEffect">
                                  <p:stCondLst>
                                    <p:cond delay="200"/>
                                  </p:stCondLst>
                                  <p:childTnLst>
                                    <p:set>
                                      <p:cBhvr>
                                        <p:cTn id="69" dur="1" fill="hold">
                                          <p:stCondLst>
                                            <p:cond delay="0"/>
                                          </p:stCondLst>
                                        </p:cTn>
                                        <p:tgtEl>
                                          <p:spTgt spid="26"/>
                                        </p:tgtEl>
                                        <p:attrNameLst>
                                          <p:attrName>style.visibility</p:attrName>
                                        </p:attrNameLst>
                                      </p:cBhvr>
                                      <p:to>
                                        <p:strVal val="visible"/>
                                      </p:to>
                                    </p:set>
                                  </p:childTnLst>
                                </p:cTn>
                              </p:par>
                              <p:par>
                                <p:cTn id="70" presetID="53" presetClass="entr" presetSubtype="16" fill="hold" nodeType="withEffect">
                                  <p:stCondLst>
                                    <p:cond delay="2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64" presetClass="path" presetSubtype="0" fill="hold" nodeType="withEffect">
                                  <p:stCondLst>
                                    <p:cond delay="200"/>
                                  </p:stCondLst>
                                  <p:childTnLst>
                                    <p:animMotion origin="layout" path="M -3.05556E-06 -1.48148E-06 L -0.0125 -0.41667" pathEditMode="relative" rAng="0" ptsTypes="AA">
                                      <p:cBhvr>
                                        <p:cTn id="76" dur="500" spd="-100000" fill="hold"/>
                                        <p:tgtEl>
                                          <p:spTgt spid="26"/>
                                        </p:tgtEl>
                                        <p:attrNameLst>
                                          <p:attrName>ppt_x</p:attrName>
                                          <p:attrName>ppt_y</p:attrName>
                                        </p:attrNameLst>
                                      </p:cBhvr>
                                      <p:rCtr x="-625" y="-20833"/>
                                    </p:animMotion>
                                  </p:childTnLst>
                                </p:cTn>
                              </p:par>
                              <p:par>
                                <p:cTn id="77" presetID="1" presetClass="entr" presetSubtype="0" fill="hold" grpId="0" nodeType="withEffect">
                                  <p:stCondLst>
                                    <p:cond delay="600"/>
                                  </p:stCondLst>
                                  <p:childTnLst>
                                    <p:set>
                                      <p:cBhvr>
                                        <p:cTn id="78" dur="1" fill="hold">
                                          <p:stCondLst>
                                            <p:cond delay="0"/>
                                          </p:stCondLst>
                                        </p:cTn>
                                        <p:tgtEl>
                                          <p:spTgt spid="32"/>
                                        </p:tgtEl>
                                        <p:attrNameLst>
                                          <p:attrName>style.visibility</p:attrName>
                                        </p:attrNameLst>
                                      </p:cBhvr>
                                      <p:to>
                                        <p:strVal val="visible"/>
                                      </p:to>
                                    </p:set>
                                  </p:childTnLst>
                                </p:cTn>
                              </p:par>
                              <p:par>
                                <p:cTn id="79" presetID="53" presetClass="entr" presetSubtype="16" fill="hold" grpId="1" nodeType="withEffect">
                                  <p:stCondLst>
                                    <p:cond delay="60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64" presetClass="path" presetSubtype="0" fill="hold" grpId="2" nodeType="withEffect">
                                  <p:stCondLst>
                                    <p:cond delay="600"/>
                                  </p:stCondLst>
                                  <p:childTnLst>
                                    <p:animMotion origin="layout" path="M -4.44444E-06 -3.45679E-06 L -0.10381 -0.2787" pathEditMode="relative" rAng="0" ptsTypes="AA">
                                      <p:cBhvr>
                                        <p:cTn id="85" dur="500" spd="-100000" fill="hold"/>
                                        <p:tgtEl>
                                          <p:spTgt spid="32"/>
                                        </p:tgtEl>
                                        <p:attrNameLst>
                                          <p:attrName>ppt_x</p:attrName>
                                          <p:attrName>ppt_y</p:attrName>
                                        </p:attrNameLst>
                                      </p:cBhvr>
                                      <p:rCtr x="-5191" y="-13951"/>
                                    </p:animMotion>
                                  </p:childTnLst>
                                </p:cTn>
                              </p:par>
                              <p:par>
                                <p:cTn id="86" presetID="1" presetClass="entr" presetSubtype="0" fill="hold" nodeType="withEffect">
                                  <p:stCondLst>
                                    <p:cond delay="400"/>
                                  </p:stCondLst>
                                  <p:childTnLst>
                                    <p:set>
                                      <p:cBhvr>
                                        <p:cTn id="87" dur="1" fill="hold">
                                          <p:stCondLst>
                                            <p:cond delay="0"/>
                                          </p:stCondLst>
                                        </p:cTn>
                                        <p:tgtEl>
                                          <p:spTgt spid="33"/>
                                        </p:tgtEl>
                                        <p:attrNameLst>
                                          <p:attrName>style.visibility</p:attrName>
                                        </p:attrNameLst>
                                      </p:cBhvr>
                                      <p:to>
                                        <p:strVal val="visible"/>
                                      </p:to>
                                    </p:set>
                                  </p:childTnLst>
                                </p:cTn>
                              </p:par>
                              <p:par>
                                <p:cTn id="88" presetID="53" presetClass="entr" presetSubtype="16" fill="hold" nodeType="withEffect">
                                  <p:stCondLst>
                                    <p:cond delay="40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par>
                                <p:cTn id="93" presetID="64" presetClass="path" presetSubtype="0" fill="hold" nodeType="withEffect">
                                  <p:stCondLst>
                                    <p:cond delay="400"/>
                                  </p:stCondLst>
                                  <p:childTnLst>
                                    <p:animMotion origin="layout" path="M -2.77778E-06 2.71605E-06 L -0.18993 -0.35895" pathEditMode="relative" rAng="0" ptsTypes="AA">
                                      <p:cBhvr>
                                        <p:cTn id="94" dur="500" spd="-100000" fill="hold"/>
                                        <p:tgtEl>
                                          <p:spTgt spid="33"/>
                                        </p:tgtEl>
                                        <p:attrNameLst>
                                          <p:attrName>ppt_x</p:attrName>
                                          <p:attrName>ppt_y</p:attrName>
                                        </p:attrNameLst>
                                      </p:cBhvr>
                                      <p:rCtr x="-9497" y="-17963"/>
                                    </p:animMotion>
                                  </p:childTnLst>
                                </p:cTn>
                              </p:par>
                              <p:par>
                                <p:cTn id="95" presetID="1" presetClass="entr" presetSubtype="0" fill="hold" grpId="0" nodeType="withEffect">
                                  <p:stCondLst>
                                    <p:cond delay="200"/>
                                  </p:stCondLst>
                                  <p:childTnLst>
                                    <p:set>
                                      <p:cBhvr>
                                        <p:cTn id="96" dur="1" fill="hold">
                                          <p:stCondLst>
                                            <p:cond delay="0"/>
                                          </p:stCondLst>
                                        </p:cTn>
                                        <p:tgtEl>
                                          <p:spTgt spid="36"/>
                                        </p:tgtEl>
                                        <p:attrNameLst>
                                          <p:attrName>style.visibility</p:attrName>
                                        </p:attrNameLst>
                                      </p:cBhvr>
                                      <p:to>
                                        <p:strVal val="visible"/>
                                      </p:to>
                                    </p:set>
                                  </p:childTnLst>
                                </p:cTn>
                              </p:par>
                              <p:par>
                                <p:cTn id="97" presetID="53" presetClass="entr" presetSubtype="16" fill="hold" grpId="1" nodeType="withEffect">
                                  <p:stCondLst>
                                    <p:cond delay="200"/>
                                  </p:stCondLst>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ppt_w</p:attrName>
                                        </p:attrNameLst>
                                      </p:cBhvr>
                                      <p:tavLst>
                                        <p:tav tm="0">
                                          <p:val>
                                            <p:fltVal val="0"/>
                                          </p:val>
                                        </p:tav>
                                        <p:tav tm="100000">
                                          <p:val>
                                            <p:strVal val="#ppt_w"/>
                                          </p:val>
                                        </p:tav>
                                      </p:tavLst>
                                    </p:anim>
                                    <p:anim calcmode="lin" valueType="num">
                                      <p:cBhvr>
                                        <p:cTn id="100" dur="500" fill="hold"/>
                                        <p:tgtEl>
                                          <p:spTgt spid="36"/>
                                        </p:tgtEl>
                                        <p:attrNameLst>
                                          <p:attrName>ppt_h</p:attrName>
                                        </p:attrNameLst>
                                      </p:cBhvr>
                                      <p:tavLst>
                                        <p:tav tm="0">
                                          <p:val>
                                            <p:fltVal val="0"/>
                                          </p:val>
                                        </p:tav>
                                        <p:tav tm="100000">
                                          <p:val>
                                            <p:strVal val="#ppt_h"/>
                                          </p:val>
                                        </p:tav>
                                      </p:tavLst>
                                    </p:anim>
                                    <p:animEffect transition="in" filter="fade">
                                      <p:cBhvr>
                                        <p:cTn id="101" dur="500"/>
                                        <p:tgtEl>
                                          <p:spTgt spid="36"/>
                                        </p:tgtEl>
                                      </p:cBhvr>
                                    </p:animEffect>
                                  </p:childTnLst>
                                </p:cTn>
                              </p:par>
                              <p:par>
                                <p:cTn id="102" presetID="64" presetClass="path" presetSubtype="0" fill="hold" grpId="2" nodeType="withEffect">
                                  <p:stCondLst>
                                    <p:cond delay="200"/>
                                  </p:stCondLst>
                                  <p:childTnLst>
                                    <p:animMotion origin="layout" path="M -2.77778E-07 2.71605E-06 L 0.1526 -0.4034" pathEditMode="relative" rAng="0" ptsTypes="AA">
                                      <p:cBhvr>
                                        <p:cTn id="103" dur="500" spd="-100000" fill="hold"/>
                                        <p:tgtEl>
                                          <p:spTgt spid="36"/>
                                        </p:tgtEl>
                                        <p:attrNameLst>
                                          <p:attrName>ppt_x</p:attrName>
                                          <p:attrName>ppt_y</p:attrName>
                                        </p:attrNameLst>
                                      </p:cBhvr>
                                      <p:rCtr x="7622" y="-20185"/>
                                    </p:animMotion>
                                  </p:childTnLst>
                                </p:cTn>
                              </p:par>
                              <p:par>
                                <p:cTn id="104" presetID="1"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53" presetClass="entr" presetSubtype="16"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64" presetClass="path" presetSubtype="0" fill="hold" nodeType="withEffect">
                                  <p:stCondLst>
                                    <p:cond delay="0"/>
                                  </p:stCondLst>
                                  <p:childTnLst>
                                    <p:animMotion origin="layout" path="M -3.61111E-06 3.20988E-06 L -0.05121 -0.27871" pathEditMode="relative" rAng="0" ptsTypes="AA">
                                      <p:cBhvr>
                                        <p:cTn id="112" dur="500" spd="-100000" fill="hold"/>
                                        <p:tgtEl>
                                          <p:spTgt spid="37"/>
                                        </p:tgtEl>
                                        <p:attrNameLst>
                                          <p:attrName>ppt_x</p:attrName>
                                          <p:attrName>ppt_y</p:attrName>
                                        </p:attrNameLst>
                                      </p:cBhvr>
                                      <p:rCtr x="-2569" y="-13951"/>
                                    </p:animMotion>
                                  </p:childTnLst>
                                </p:cTn>
                              </p:par>
                              <p:par>
                                <p:cTn id="113" presetID="1" presetClass="entr" presetSubtype="0" fill="hold" nodeType="withEffect">
                                  <p:stCondLst>
                                    <p:cond delay="400"/>
                                  </p:stCondLst>
                                  <p:childTnLst>
                                    <p:set>
                                      <p:cBhvr>
                                        <p:cTn id="114" dur="1" fill="hold">
                                          <p:stCondLst>
                                            <p:cond delay="0"/>
                                          </p:stCondLst>
                                        </p:cTn>
                                        <p:tgtEl>
                                          <p:spTgt spid="29"/>
                                        </p:tgtEl>
                                        <p:attrNameLst>
                                          <p:attrName>style.visibility</p:attrName>
                                        </p:attrNameLst>
                                      </p:cBhvr>
                                      <p:to>
                                        <p:strVal val="visible"/>
                                      </p:to>
                                    </p:set>
                                  </p:childTnLst>
                                </p:cTn>
                              </p:par>
                              <p:par>
                                <p:cTn id="115" presetID="53" presetClass="entr" presetSubtype="16" fill="hold" nodeType="withEffect">
                                  <p:stCondLst>
                                    <p:cond delay="4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par>
                                <p:cTn id="120" presetID="64" presetClass="path" presetSubtype="0" fill="hold" nodeType="withEffect">
                                  <p:stCondLst>
                                    <p:cond delay="400"/>
                                  </p:stCondLst>
                                  <p:childTnLst>
                                    <p:animMotion origin="layout" path="M 2.77778E-06 -4.19753E-06 L 0.13021 -0.19259" pathEditMode="relative" rAng="0" ptsTypes="AA">
                                      <p:cBhvr>
                                        <p:cTn id="121" dur="500" spd="-100000" fill="hold"/>
                                        <p:tgtEl>
                                          <p:spTgt spid="29"/>
                                        </p:tgtEl>
                                        <p:attrNameLst>
                                          <p:attrName>ppt_x</p:attrName>
                                          <p:attrName>ppt_y</p:attrName>
                                        </p:attrNameLst>
                                      </p:cBhvr>
                                      <p:rCtr x="6510" y="-9630"/>
                                    </p:animMotion>
                                  </p:childTnLst>
                                </p:cTn>
                              </p:par>
                              <p:par>
                                <p:cTn id="122" presetID="1" presetClass="entr" presetSubtype="0" fill="hold" grpId="0" nodeType="withEffect">
                                  <p:stCondLst>
                                    <p:cond delay="200"/>
                                  </p:stCondLst>
                                  <p:childTnLst>
                                    <p:set>
                                      <p:cBhvr>
                                        <p:cTn id="123" dur="1" fill="hold">
                                          <p:stCondLst>
                                            <p:cond delay="0"/>
                                          </p:stCondLst>
                                        </p:cTn>
                                        <p:tgtEl>
                                          <p:spTgt spid="40"/>
                                        </p:tgtEl>
                                        <p:attrNameLst>
                                          <p:attrName>style.visibility</p:attrName>
                                        </p:attrNameLst>
                                      </p:cBhvr>
                                      <p:to>
                                        <p:strVal val="visible"/>
                                      </p:to>
                                    </p:set>
                                  </p:childTnLst>
                                </p:cTn>
                              </p:par>
                              <p:par>
                                <p:cTn id="124" presetID="53" presetClass="entr" presetSubtype="16" fill="hold" grpId="1" nodeType="withEffect">
                                  <p:stCondLst>
                                    <p:cond delay="200"/>
                                  </p:stCondLst>
                                  <p:childTnLst>
                                    <p:set>
                                      <p:cBhvr>
                                        <p:cTn id="125" dur="1" fill="hold">
                                          <p:stCondLst>
                                            <p:cond delay="0"/>
                                          </p:stCondLst>
                                        </p:cTn>
                                        <p:tgtEl>
                                          <p:spTgt spid="40"/>
                                        </p:tgtEl>
                                        <p:attrNameLst>
                                          <p:attrName>style.visibility</p:attrName>
                                        </p:attrNameLst>
                                      </p:cBhvr>
                                      <p:to>
                                        <p:strVal val="visible"/>
                                      </p:to>
                                    </p:set>
                                    <p:anim calcmode="lin" valueType="num">
                                      <p:cBhvr>
                                        <p:cTn id="126" dur="500" fill="hold"/>
                                        <p:tgtEl>
                                          <p:spTgt spid="40"/>
                                        </p:tgtEl>
                                        <p:attrNameLst>
                                          <p:attrName>ppt_w</p:attrName>
                                        </p:attrNameLst>
                                      </p:cBhvr>
                                      <p:tavLst>
                                        <p:tav tm="0">
                                          <p:val>
                                            <p:fltVal val="0"/>
                                          </p:val>
                                        </p:tav>
                                        <p:tav tm="100000">
                                          <p:val>
                                            <p:strVal val="#ppt_w"/>
                                          </p:val>
                                        </p:tav>
                                      </p:tavLst>
                                    </p:anim>
                                    <p:anim calcmode="lin" valueType="num">
                                      <p:cBhvr>
                                        <p:cTn id="127" dur="500" fill="hold"/>
                                        <p:tgtEl>
                                          <p:spTgt spid="40"/>
                                        </p:tgtEl>
                                        <p:attrNameLst>
                                          <p:attrName>ppt_h</p:attrName>
                                        </p:attrNameLst>
                                      </p:cBhvr>
                                      <p:tavLst>
                                        <p:tav tm="0">
                                          <p:val>
                                            <p:fltVal val="0"/>
                                          </p:val>
                                        </p:tav>
                                        <p:tav tm="100000">
                                          <p:val>
                                            <p:strVal val="#ppt_h"/>
                                          </p:val>
                                        </p:tav>
                                      </p:tavLst>
                                    </p:anim>
                                    <p:animEffect transition="in" filter="fade">
                                      <p:cBhvr>
                                        <p:cTn id="128" dur="500"/>
                                        <p:tgtEl>
                                          <p:spTgt spid="40"/>
                                        </p:tgtEl>
                                      </p:cBhvr>
                                    </p:animEffect>
                                  </p:childTnLst>
                                </p:cTn>
                              </p:par>
                              <p:par>
                                <p:cTn id="129" presetID="35" presetClass="path" presetSubtype="0" fill="hold" grpId="2" nodeType="withEffect">
                                  <p:stCondLst>
                                    <p:cond delay="200"/>
                                  </p:stCondLst>
                                  <p:childTnLst>
                                    <p:animMotion origin="layout" path="M -3.33333E-06 -1.60494E-06 L 0.16875 -0.04074" pathEditMode="relative" rAng="0" ptsTypes="AA">
                                      <p:cBhvr>
                                        <p:cTn id="130" dur="500" spd="-100000" fill="hold"/>
                                        <p:tgtEl>
                                          <p:spTgt spid="40"/>
                                        </p:tgtEl>
                                        <p:attrNameLst>
                                          <p:attrName>ppt_x</p:attrName>
                                          <p:attrName>ppt_y</p:attrName>
                                        </p:attrNameLst>
                                      </p:cBhvr>
                                      <p:rCtr x="8438" y="-2037"/>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p:bldP spid="8" grpId="0"/>
      <p:bldP spid="22" grpId="0" animBg="1"/>
      <p:bldP spid="22" grpId="1" animBg="1"/>
      <p:bldP spid="22" grpId="2" animBg="1"/>
      <p:bldP spid="32" grpId="0" animBg="1"/>
      <p:bldP spid="32" grpId="1" animBg="1"/>
      <p:bldP spid="32" grpId="2" animBg="1"/>
      <p:bldP spid="36" grpId="0" animBg="1"/>
      <p:bldP spid="36" grpId="1" animBg="1"/>
      <p:bldP spid="36" grpId="2" animBg="1"/>
      <p:bldP spid="40" grpId="0" animBg="1"/>
      <p:bldP spid="40" grpId="1" animBg="1"/>
      <p:bldP spid="40" grpId="2"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03" y="897397"/>
            <a:ext cx="4077011" cy="5826578"/>
          </a:xfrm>
          <a:prstGeom prst="rect">
            <a:avLst/>
          </a:prstGeom>
        </p:spPr>
      </p:pic>
      <p:sp>
        <p:nvSpPr>
          <p:cNvPr id="65" name="TextBox 64"/>
          <p:cNvSpPr txBox="1"/>
          <p:nvPr/>
        </p:nvSpPr>
        <p:spPr>
          <a:xfrm>
            <a:off x="4067956" y="2539918"/>
            <a:ext cx="7016713" cy="3477875"/>
          </a:xfrm>
          <a:prstGeom prst="rect">
            <a:avLst/>
          </a:prstGeom>
          <a:noFill/>
        </p:spPr>
        <p:txBody>
          <a:bodyPr wrap="square" rtlCol="0">
            <a:spAutoFit/>
          </a:bodyPr>
          <a:lstStyle>
            <a:defPPr>
              <a:defRPr lang="zh-CN"/>
            </a:defPPr>
            <a:lvl1pPr algn="just">
              <a:defRPr sz="2200">
                <a:solidFill>
                  <a:schemeClr val="accent1"/>
                </a:solidFill>
                <a:latin typeface="+mn-ea"/>
                <a:ea typeface="+mn-ea"/>
              </a:defRPr>
            </a:lvl1pPr>
          </a:lstStyle>
          <a:p>
            <a:r>
              <a:rPr lang="zh-CN" altLang="en-US" sz="2000">
                <a:latin typeface="微软雅黑" panose="020b0503020204020204" pitchFamily="34" charset="-122"/>
                <a:ea typeface="微软雅黑" panose="020b0503020204020204" pitchFamily="34" charset="-122"/>
              </a:rPr>
              <a:t>时光飞驰，我自去年</a:t>
            </a:r>
            <a:r>
              <a:rPr lang="en-US" altLang="zh-CN" sz="2000">
                <a:latin typeface="微软雅黑" panose="020b0503020204020204" pitchFamily="34" charset="-122"/>
                <a:ea typeface="微软雅黑" panose="020b0503020204020204" pitchFamily="34" charset="-122"/>
              </a:rPr>
              <a:t>XX</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XX</a:t>
            </a:r>
            <a:r>
              <a:rPr lang="zh-CN" altLang="en-US" sz="2000">
                <a:latin typeface="微软雅黑" panose="020b0503020204020204" pitchFamily="34" charset="-122"/>
                <a:ea typeface="微软雅黑" panose="020b0503020204020204" pitchFamily="34" charset="-122"/>
              </a:rPr>
              <a:t>日来到集团公司，转眼已愉快地度过了快六个月。六个月的工作实践，使我收获了很多，也使我体会到了各位领导和同事们的关心，体会到了集团公司大家庭的温暖。我以积极进取的工作热情和踏实勤勉的工作态度，认真履职，大胆负责，较好地完成了领导交办的工作任务。</a:t>
            </a:r>
            <a:endParaRPr lang="en-US" altLang="zh-CN"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入职以来，我努力实践着自己的诺言，力争做到更高、更强、更优。下面，我就这六个月的工作情况向各位领导与同事作个简要汇报，以接受大家评议。</a:t>
            </a:r>
            <a:endParaRPr lang="zh-CN" altLang="en-US" sz="2000">
              <a:latin typeface="微软雅黑" panose="020b0503020204020204" pitchFamily="34" charset="-122"/>
              <a:ea typeface="微软雅黑" panose="020b0503020204020204" pitchFamily="34" charset="-122"/>
            </a:endParaRPr>
          </a:p>
          <a:p>
            <a:endParaRPr lang="en-US" altLang="zh-CN" sz="2000">
              <a:latin typeface="微软雅黑" panose="020b0503020204020204" pitchFamily="34" charset="-122"/>
              <a:ea typeface="微软雅黑" panose="020b0503020204020204" pitchFamily="34" charset="-122"/>
            </a:endParaRPr>
          </a:p>
          <a:p>
            <a:endParaRPr lang="zh-CN" altLang="en-US" sz="2000">
              <a:latin typeface="微软雅黑" panose="020b0503020204020204" pitchFamily="34" charset="-122"/>
              <a:ea typeface="微软雅黑" panose="020b0503020204020204" pitchFamily="34" charset="-122"/>
            </a:endParaRPr>
          </a:p>
        </p:txBody>
      </p:sp>
      <p:sp>
        <p:nvSpPr>
          <p:cNvPr id="67" name="TextBox 66"/>
          <p:cNvSpPr txBox="1"/>
          <p:nvPr/>
        </p:nvSpPr>
        <p:spPr>
          <a:xfrm>
            <a:off x="4762068" y="1564759"/>
            <a:ext cx="5686411" cy="646331"/>
          </a:xfrm>
          <a:prstGeom prst="rect">
            <a:avLst/>
          </a:prstGeom>
          <a:noFill/>
        </p:spPr>
        <p:txBody>
          <a:bodyPr wrap="square" rtlCol="0">
            <a:spAutoFit/>
          </a:bodyPr>
          <a:lstStyle/>
          <a:p>
            <a:r>
              <a:rPr lang="zh-CN" altLang="en-US" sz="3600" b="1">
                <a:solidFill>
                  <a:srgbClr val="0A97A6"/>
                </a:solidFill>
                <a:latin typeface="微软雅黑" panose="020b0503020204020204" pitchFamily="34" charset="-122"/>
                <a:ea typeface="微软雅黑" panose="020b0503020204020204" pitchFamily="34" charset="-122"/>
              </a:rPr>
              <a:t>竞选宣言</a:t>
            </a:r>
            <a:endParaRPr lang="zh-CN" altLang="en-US" sz="3600" b="1">
              <a:solidFill>
                <a:srgbClr val="0A97A6"/>
              </a:solidFill>
              <a:latin typeface="微软雅黑" panose="020b0503020204020204" pitchFamily="34" charset="-122"/>
              <a:ea typeface="微软雅黑" panose="020b0503020204020204" pitchFamily="34" charset="-122"/>
            </a:endParaRPr>
          </a:p>
        </p:txBody>
      </p:sp>
      <p:sp>
        <p:nvSpPr>
          <p:cNvPr id="68" name="Rectangle 9"/>
          <p:cNvSpPr>
            <a:spLocks noChangeArrowheads="1"/>
          </p:cNvSpPr>
          <p:nvPr/>
        </p:nvSpPr>
        <p:spPr bwMode="auto">
          <a:xfrm>
            <a:off x="-37" y="6732000"/>
            <a:ext cx="12192037" cy="126000"/>
          </a:xfrm>
          <a:prstGeom prst="rect">
            <a:avLst/>
          </a:prstGeom>
          <a:solidFill>
            <a:srgbClr val="0A97A6"/>
          </a:solidFill>
          <a:ln>
            <a:noFill/>
          </a:ln>
        </p:spPr>
        <p:txBody>
          <a:bodyPr vert="horz" wrap="square" lIns="91440" tIns="45720" rIns="91440" bIns="45720" numCol="1" anchor="t" anchorCtr="0" compatLnSpc="1"/>
          <a:lstStyle/>
          <a:p>
            <a:endParaRPr lang="zh-CN" altLang="en-US"/>
          </a:p>
        </p:txBody>
      </p:sp>
      <p:grpSp>
        <p:nvGrpSpPr>
          <p:cNvPr id="69" name="Group 10"/>
          <p:cNvGrpSpPr/>
          <p:nvPr/>
        </p:nvGrpSpPr>
        <p:grpSpPr>
          <a:xfrm>
            <a:off x="4224523" y="1623849"/>
            <a:ext cx="532886" cy="533092"/>
            <a:chExt cx="2494" cy="2494"/>
          </a:xfrm>
          <a:solidFill>
            <a:srgbClr val="0A97A6"/>
          </a:solidFill>
        </p:grpSpPr>
        <p:sp>
          <p:nvSpPr>
            <p:cNvPr id="7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200"/>
            </a:p>
          </p:txBody>
        </p:sp>
        <p:sp>
          <p:nvSpPr>
            <p:cNvPr id="71" name="AutoShape 12"/>
            <p:cNvSpPr>
              <a:spLocks noChangeArrowheads="1"/>
            </p:cNvSpPr>
            <p:nvPr/>
          </p:nvSpPr>
          <p:spPr bwMode="auto">
            <a:xfrm rot="5400000">
              <a:off x="646" y="574"/>
              <a:ext cx="1632" cy="1283"/>
            </a:xfrm>
            <a:prstGeom prst="triangle">
              <a:avLst>
                <a:gd name="adj" fmla="val 50000"/>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200"/>
            </a:p>
          </p:txBody>
        </p:sp>
      </p:grpSp>
      <p:cxnSp>
        <p:nvCxnSpPr>
          <p:cNvPr id="72" name="直接连接符 71"/>
          <p:cNvCxnSpPr/>
          <p:nvPr/>
        </p:nvCxnSpPr>
        <p:spPr bwMode="auto">
          <a:xfrm>
            <a:off x="4231142" y="2343980"/>
            <a:ext cx="6956079" cy="0"/>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607">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90"/>
                                          </p:val>
                                        </p:tav>
                                        <p:tav tm="100000">
                                          <p:val>
                                            <p:fltVal val="0"/>
                                          </p:val>
                                        </p:tav>
                                      </p:tavLst>
                                    </p:anim>
                                    <p:animEffect transition="in" filter="fade">
                                      <p:cBhvr>
                                        <p:cTn id="16" dur="500"/>
                                        <p:tgtEl>
                                          <p:spTgt spid="69"/>
                                        </p:tgtEl>
                                      </p:cBhvr>
                                    </p:animEffect>
                                  </p:childTnLst>
                                </p:cTn>
                              </p:par>
                              <p:par>
                                <p:cTn id="17" presetID="8" presetClass="emph" presetSubtype="0" fill="hold" nodeType="withEffect">
                                  <p:stCondLst>
                                    <p:cond delay="0"/>
                                  </p:stCondLst>
                                  <p:childTnLst>
                                    <p:animRot by="21600000">
                                      <p:cBhvr>
                                        <p:cTn id="18" dur="500" fill="hold"/>
                                        <p:tgtEl>
                                          <p:spTgt spid="69"/>
                                        </p:tgtEl>
                                        <p:attrNameLst>
                                          <p:attrName>r</p:attrName>
                                        </p:attrNameLst>
                                      </p:cBhvr>
                                    </p:animRot>
                                  </p:childTnLst>
                                </p:cTn>
                              </p:par>
                            </p:childTnLst>
                          </p:cTn>
                        </p:par>
                        <p:par>
                          <p:cTn id="19" fill="hold" nodeType="afterGroup">
                            <p:stCondLst>
                              <p:cond delay="1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67"/>
                                        </p:tgtEl>
                                        <p:attrNameLst>
                                          <p:attrName>style.visibility</p:attrName>
                                        </p:attrNameLst>
                                      </p:cBhvr>
                                      <p:to>
                                        <p:strVal val="visible"/>
                                      </p:to>
                                    </p:set>
                                    <p:anim by="(-#ppt_w*2)" calcmode="lin" valueType="num">
                                      <p:cBhvr rctx="PPT">
                                        <p:cTn id="22" dur="250" autoRev="1" fill="hold">
                                          <p:stCondLst>
                                            <p:cond delay="0"/>
                                          </p:stCondLst>
                                        </p:cTn>
                                        <p:tgtEl>
                                          <p:spTgt spid="67"/>
                                        </p:tgtEl>
                                        <p:attrNameLst>
                                          <p:attrName>ppt_w</p:attrName>
                                        </p:attrNameLst>
                                      </p:cBhvr>
                                    </p:anim>
                                    <p:anim by="(#ppt_w*0.50)" calcmode="lin" valueType="num">
                                      <p:cBhvr>
                                        <p:cTn id="23" dur="250" decel="50000" autoRev="1" fill="hold">
                                          <p:stCondLst>
                                            <p:cond delay="0"/>
                                          </p:stCondLst>
                                        </p:cTn>
                                        <p:tgtEl>
                                          <p:spTgt spid="67"/>
                                        </p:tgtEl>
                                        <p:attrNameLst>
                                          <p:attrName>ppt_x</p:attrName>
                                        </p:attrNameLst>
                                      </p:cBhvr>
                                    </p:anim>
                                    <p:anim from="(-#ppt_h/2)" to="(#ppt_y)" calcmode="lin" valueType="num">
                                      <p:cBhvr>
                                        <p:cTn id="24" dur="500" fill="hold">
                                          <p:stCondLst>
                                            <p:cond delay="0"/>
                                          </p:stCondLst>
                                        </p:cTn>
                                        <p:tgtEl>
                                          <p:spTgt spid="67"/>
                                        </p:tgtEl>
                                        <p:attrNameLst>
                                          <p:attrName>ppt_y</p:attrName>
                                        </p:attrNameLst>
                                      </p:cBhvr>
                                    </p:anim>
                                    <p:animRot by="21600000">
                                      <p:cBhvr>
                                        <p:cTn id="25" dur="500" fill="hold">
                                          <p:stCondLst>
                                            <p:cond delay="0"/>
                                          </p:stCondLst>
                                        </p:cTn>
                                        <p:tgtEl>
                                          <p:spTgt spid="67"/>
                                        </p:tgtEl>
                                        <p:attrNameLst>
                                          <p:attrName>r</p:attrName>
                                        </p:attrNameLst>
                                      </p:cBhvr>
                                    </p:animRo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left)">
                                      <p:cBhvr>
                                        <p:cTn id="29" dur="400"/>
                                        <p:tgtEl>
                                          <p:spTgt spid="72"/>
                                        </p:tgtEl>
                                      </p:cBhvr>
                                    </p:animEffect>
                                  </p:childTnLst>
                                </p:cTn>
                              </p:par>
                            </p:childTnLst>
                          </p:cTn>
                        </p:par>
                        <p:par>
                          <p:cTn id="30" fill="hold" nodeType="afterGroup">
                            <p:stCondLst>
                              <p:cond delay="1900"/>
                            </p:stCondLst>
                            <p:childTnLst>
                              <p:par>
                                <p:cTn id="31" presetID="22" presetClass="entr" presetSubtype="1"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up)">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9" name="组合 38"/>
          <p:cNvGrpSpPr/>
          <p:nvPr/>
        </p:nvGrpSpPr>
        <p:grpSpPr>
          <a:xfrm>
            <a:off x="9214113" y="1669561"/>
            <a:ext cx="1306003" cy="1527175"/>
            <a:chOff x="7793038" y="2205038"/>
            <a:chExt cx="1306513" cy="1527175"/>
          </a:xfrm>
        </p:grpSpPr>
        <p:sp>
          <p:nvSpPr>
            <p:cNvPr id="40" name="Freeform 8"/>
            <p:cNvSpPr/>
            <p:nvPr/>
          </p:nvSpPr>
          <p:spPr bwMode="auto">
            <a:xfrm>
              <a:off x="7793038" y="2205038"/>
              <a:ext cx="1306513"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7941E"/>
            </a:solidFill>
            <a:ln>
              <a:noFill/>
            </a:ln>
          </p:spPr>
          <p:txBody>
            <a:bodyPr vert="horz" wrap="square" lIns="91440" tIns="45720" rIns="91440" bIns="45720" numCol="1" anchor="t" anchorCtr="0" compatLnSpc="1"/>
            <a:lstStyle/>
            <a:p>
              <a:endParaRPr lang="zh-CN" altLang="en-US"/>
            </a:p>
          </p:txBody>
        </p:sp>
        <p:sp>
          <p:nvSpPr>
            <p:cNvPr id="41" name="Freeform 13"/>
            <p:cNvSpPr>
              <a:spLocks noEditPoints="1"/>
            </p:cNvSpPr>
            <p:nvPr/>
          </p:nvSpPr>
          <p:spPr bwMode="auto">
            <a:xfrm>
              <a:off x="8065047" y="2423672"/>
              <a:ext cx="819646" cy="881946"/>
            </a:xfrm>
            <a:custGeom>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6"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TextBox 44"/>
          <p:cNvSpPr txBox="1"/>
          <p:nvPr/>
        </p:nvSpPr>
        <p:spPr>
          <a:xfrm>
            <a:off x="781680" y="3216425"/>
            <a:ext cx="2658110" cy="523220"/>
          </a:xfrm>
          <a:prstGeom prst="rect">
            <a:avLst/>
          </a:prstGeom>
          <a:noFill/>
        </p:spPr>
        <p:txBody>
          <a:bodyPr wrap="square" rtlCol="0">
            <a:spAutoFit/>
          </a:bodyPr>
          <a:lstStyle/>
          <a:p>
            <a:pPr algn="ctr"/>
            <a:r>
              <a:rPr lang="zh-CN" altLang="en-US" sz="2800" b="1">
                <a:solidFill>
                  <a:schemeClr val="accent1"/>
                </a:solidFill>
                <a:latin typeface="微软雅黑" panose="020b0503020204020204" pitchFamily="34" charset="-122"/>
                <a:ea typeface="微软雅黑" panose="020b0503020204020204" pitchFamily="34" charset="-122"/>
              </a:rPr>
              <a:t>自我介绍</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797282" y="3216425"/>
            <a:ext cx="1783579"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竞选目的</a:t>
            </a:r>
            <a:endParaRPr lang="zh-CN" altLang="en-US"/>
          </a:p>
        </p:txBody>
      </p:sp>
      <p:sp>
        <p:nvSpPr>
          <p:cNvPr id="47" name="TextBox 46"/>
          <p:cNvSpPr txBox="1"/>
          <p:nvPr/>
        </p:nvSpPr>
        <p:spPr>
          <a:xfrm>
            <a:off x="6167986" y="3216425"/>
            <a:ext cx="2157183"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我的宗旨</a:t>
            </a:r>
            <a:endParaRPr lang="zh-CN" altLang="en-US"/>
          </a:p>
        </p:txBody>
      </p:sp>
      <p:sp>
        <p:nvSpPr>
          <p:cNvPr id="48" name="TextBox 47"/>
          <p:cNvSpPr txBox="1"/>
          <p:nvPr/>
        </p:nvSpPr>
        <p:spPr>
          <a:xfrm>
            <a:off x="8555508" y="3216425"/>
            <a:ext cx="2702338"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我的承诺</a:t>
            </a:r>
            <a:endParaRPr lang="zh-CN" altLang="en-US"/>
          </a:p>
        </p:txBody>
      </p:sp>
      <p:grpSp>
        <p:nvGrpSpPr>
          <p:cNvPr id="4" name="组合 3"/>
          <p:cNvGrpSpPr/>
          <p:nvPr/>
        </p:nvGrpSpPr>
        <p:grpSpPr>
          <a:xfrm>
            <a:off x="1458528" y="1669561"/>
            <a:ext cx="1304415" cy="1527175"/>
            <a:chOff x="1446900" y="2132856"/>
            <a:chExt cx="1304925" cy="1527175"/>
          </a:xfrm>
        </p:grpSpPr>
        <p:sp>
          <p:nvSpPr>
            <p:cNvPr id="31" name="Freeform 5"/>
            <p:cNvSpPr/>
            <p:nvPr/>
          </p:nvSpPr>
          <p:spPr bwMode="auto">
            <a:xfrm>
              <a:off x="1446900" y="2132856"/>
              <a:ext cx="1304925"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F04E3E"/>
            </a:solidFill>
            <a:ln>
              <a:noFill/>
            </a:ln>
          </p:spPr>
          <p:txBody>
            <a:bodyPr vert="horz" wrap="square" lIns="91440" tIns="45720" rIns="91440" bIns="45720" numCol="1" anchor="t" anchorCtr="0" compatLnSpc="1"/>
            <a:lstStyle/>
            <a:p>
              <a:endParaRPr lang="zh-CN" altLang="en-US"/>
            </a:p>
          </p:txBody>
        </p:sp>
        <p:sp>
          <p:nvSpPr>
            <p:cNvPr id="56" name="Freeform 16"/>
            <p:cNvSpPr>
              <a:spLocks noEditPoints="1"/>
            </p:cNvSpPr>
            <p:nvPr/>
          </p:nvSpPr>
          <p:spPr bwMode="auto">
            <a:xfrm>
              <a:off x="1668969" y="2542449"/>
              <a:ext cx="860788" cy="500028"/>
            </a:xfrm>
            <a:custGeom>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032897" y="1669561"/>
            <a:ext cx="1304415" cy="1527175"/>
            <a:chOff x="4022275" y="2132856"/>
            <a:chExt cx="1304925" cy="1527175"/>
          </a:xfrm>
        </p:grpSpPr>
        <p:sp>
          <p:nvSpPr>
            <p:cNvPr id="34" name="Freeform 6"/>
            <p:cNvSpPr/>
            <p:nvPr/>
          </p:nvSpPr>
          <p:spPr bwMode="auto">
            <a:xfrm>
              <a:off x="4022275" y="2132856"/>
              <a:ext cx="1304925"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Freeform 9"/>
            <p:cNvSpPr>
              <a:spLocks noEditPoints="1"/>
            </p:cNvSpPr>
            <p:nvPr/>
          </p:nvSpPr>
          <p:spPr bwMode="auto">
            <a:xfrm>
              <a:off x="4399628" y="2380272"/>
              <a:ext cx="650316" cy="737858"/>
            </a:xfrm>
            <a:custGeom>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6569726" y="1669561"/>
            <a:ext cx="1306003" cy="1527175"/>
            <a:chOff x="6560095" y="2132856"/>
            <a:chExt cx="1306513" cy="1527175"/>
          </a:xfrm>
        </p:grpSpPr>
        <p:sp>
          <p:nvSpPr>
            <p:cNvPr id="37" name="Freeform 7"/>
            <p:cNvSpPr/>
            <p:nvPr/>
          </p:nvSpPr>
          <p:spPr bwMode="auto">
            <a:xfrm>
              <a:off x="6560095" y="2132856"/>
              <a:ext cx="1306513"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00AE4D"/>
            </a:solidFill>
            <a:ln>
              <a:noFill/>
            </a:ln>
          </p:spPr>
          <p:txBody>
            <a:bodyPr vert="horz" wrap="square" lIns="91440" tIns="45720" rIns="91440" bIns="45720" numCol="1" anchor="t" anchorCtr="0" compatLnSpc="1"/>
            <a:lstStyle/>
            <a:p>
              <a:endParaRPr lang="zh-CN" altLang="en-US"/>
            </a:p>
          </p:txBody>
        </p:sp>
        <p:sp>
          <p:nvSpPr>
            <p:cNvPr id="63" name="Freeform 10"/>
            <p:cNvSpPr>
              <a:spLocks noEditPoints="1"/>
            </p:cNvSpPr>
            <p:nvPr/>
          </p:nvSpPr>
          <p:spPr bwMode="auto">
            <a:xfrm>
              <a:off x="6850001" y="2403005"/>
              <a:ext cx="726700" cy="778916"/>
            </a:xfrm>
            <a:custGeom>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矩形 2"/>
          <p:cNvSpPr/>
          <p:nvPr/>
        </p:nvSpPr>
        <p:spPr bwMode="auto">
          <a:xfrm>
            <a:off x="0" y="6758608"/>
            <a:ext cx="12192000" cy="99392"/>
          </a:xfrm>
          <a:prstGeom prst="rect">
            <a:avLst/>
          </a:prstGeom>
          <a:solidFill>
            <a:srgbClr val="0A97A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7"/>
          <p:cNvSpPr txBox="1"/>
          <p:nvPr/>
        </p:nvSpPr>
        <p:spPr>
          <a:xfrm>
            <a:off x="5599158" y="533321"/>
            <a:ext cx="1005404"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目录</a:t>
            </a:r>
            <a:endParaRPr lang="zh-CN" altLang="en-US" sz="3200">
              <a:solidFill>
                <a:schemeClr val="tx1">
                  <a:lumMod val="65000"/>
                  <a:lumOff val="35000"/>
                </a:schemeClr>
              </a:solidFill>
            </a:endParaRPr>
          </a:p>
        </p:txBody>
      </p:sp>
      <p:cxnSp>
        <p:nvCxnSpPr>
          <p:cNvPr id="33" name="直接连接符 32"/>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672081" y="4089673"/>
            <a:ext cx="1306003" cy="1527175"/>
            <a:chOff x="7793038" y="2205038"/>
            <a:chExt cx="1306513" cy="1527175"/>
          </a:xfrm>
        </p:grpSpPr>
        <p:sp>
          <p:nvSpPr>
            <p:cNvPr id="36" name="Freeform 8"/>
            <p:cNvSpPr/>
            <p:nvPr/>
          </p:nvSpPr>
          <p:spPr bwMode="auto">
            <a:xfrm>
              <a:off x="7793038" y="2205038"/>
              <a:ext cx="1306513"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7941E"/>
            </a:solidFill>
            <a:ln>
              <a:noFill/>
            </a:ln>
          </p:spPr>
          <p:txBody>
            <a:bodyPr vert="horz" wrap="square" lIns="91440" tIns="45720" rIns="91440" bIns="45720" numCol="1" anchor="t" anchorCtr="0" compatLnSpc="1"/>
            <a:lstStyle/>
            <a:p>
              <a:endParaRPr lang="zh-CN" altLang="en-US"/>
            </a:p>
          </p:txBody>
        </p:sp>
        <p:sp>
          <p:nvSpPr>
            <p:cNvPr id="38" name="Freeform 13"/>
            <p:cNvSpPr>
              <a:spLocks noEditPoints="1"/>
            </p:cNvSpPr>
            <p:nvPr/>
          </p:nvSpPr>
          <p:spPr bwMode="auto">
            <a:xfrm>
              <a:off x="8065047" y="2423672"/>
              <a:ext cx="819646" cy="881946"/>
            </a:xfrm>
            <a:custGeom>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6"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 name="TextBox 41"/>
          <p:cNvSpPr txBox="1"/>
          <p:nvPr/>
        </p:nvSpPr>
        <p:spPr>
          <a:xfrm>
            <a:off x="3625954" y="5636537"/>
            <a:ext cx="2157183"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我的优势</a:t>
            </a:r>
            <a:endParaRPr lang="zh-CN" altLang="en-US"/>
          </a:p>
        </p:txBody>
      </p:sp>
      <p:sp>
        <p:nvSpPr>
          <p:cNvPr id="43" name="TextBox 42"/>
          <p:cNvSpPr txBox="1"/>
          <p:nvPr/>
        </p:nvSpPr>
        <p:spPr>
          <a:xfrm>
            <a:off x="6013476" y="5636537"/>
            <a:ext cx="2702338"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t>工作计划</a:t>
            </a:r>
            <a:endParaRPr lang="zh-CN" altLang="en-US"/>
          </a:p>
        </p:txBody>
      </p:sp>
      <p:grpSp>
        <p:nvGrpSpPr>
          <p:cNvPr id="44" name="组合 43"/>
          <p:cNvGrpSpPr/>
          <p:nvPr/>
        </p:nvGrpSpPr>
        <p:grpSpPr>
          <a:xfrm>
            <a:off x="4027694" y="4089673"/>
            <a:ext cx="1306003" cy="1527175"/>
            <a:chOff x="6560095" y="2132856"/>
            <a:chExt cx="1306513" cy="1527175"/>
          </a:xfrm>
        </p:grpSpPr>
        <p:sp>
          <p:nvSpPr>
            <p:cNvPr id="49" name="Freeform 7"/>
            <p:cNvSpPr/>
            <p:nvPr/>
          </p:nvSpPr>
          <p:spPr bwMode="auto">
            <a:xfrm>
              <a:off x="6560095" y="2132856"/>
              <a:ext cx="1306513" cy="1527175"/>
            </a:xfrm>
            <a:custGeom>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00AE4D"/>
            </a:solidFill>
            <a:ln>
              <a:noFill/>
            </a:ln>
          </p:spPr>
          <p:txBody>
            <a:bodyPr vert="horz" wrap="square" lIns="91440" tIns="45720" rIns="91440" bIns="45720" numCol="1" anchor="t" anchorCtr="0" compatLnSpc="1"/>
            <a:lstStyle/>
            <a:p>
              <a:endParaRPr lang="zh-CN" altLang="en-US"/>
            </a:p>
          </p:txBody>
        </p:sp>
        <p:sp>
          <p:nvSpPr>
            <p:cNvPr id="54" name="Freeform 10"/>
            <p:cNvSpPr>
              <a:spLocks noEditPoints="1"/>
            </p:cNvSpPr>
            <p:nvPr/>
          </p:nvSpPr>
          <p:spPr bwMode="auto">
            <a:xfrm>
              <a:off x="6850001" y="2403005"/>
              <a:ext cx="726700" cy="778916"/>
            </a:xfrm>
            <a:custGeom>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9950">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00"/>
                                        <p:tgtEl>
                                          <p:spTgt spid="4"/>
                                        </p:tgtEl>
                                      </p:cBhvr>
                                    </p:animEffect>
                                    <p:anim calcmode="lin" valueType="num">
                                      <p:cBhvr>
                                        <p:cTn id="23" dur="700" fill="hold"/>
                                        <p:tgtEl>
                                          <p:spTgt spid="4"/>
                                        </p:tgtEl>
                                        <p:attrNameLst>
                                          <p:attrName>ppt_x</p:attrName>
                                        </p:attrNameLst>
                                      </p:cBhvr>
                                      <p:tavLst>
                                        <p:tav tm="0">
                                          <p:val>
                                            <p:strVal val="#ppt_x"/>
                                          </p:val>
                                        </p:tav>
                                        <p:tav tm="100000">
                                          <p:val>
                                            <p:strVal val="#ppt_x"/>
                                          </p:val>
                                        </p:tav>
                                      </p:tavLst>
                                    </p:anim>
                                    <p:anim calcmode="lin" valueType="num">
                                      <p:cBhvr>
                                        <p:cTn id="24" dur="700" fill="hold"/>
                                        <p:tgtEl>
                                          <p:spTgt spid="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7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45"/>
                                        </p:tgtEl>
                                        <p:attrNameLst>
                                          <p:attrName>style.visibility</p:attrName>
                                        </p:attrNameLst>
                                      </p:cBhvr>
                                      <p:to>
                                        <p:strVal val="visible"/>
                                      </p:to>
                                    </p:set>
                                    <p:anim by="(-#ppt_w*2)" calcmode="lin" valueType="num">
                                      <p:cBhvr rctx="PPT">
                                        <p:cTn id="28" dur="250" autoRev="1" fill="hold">
                                          <p:stCondLst>
                                            <p:cond delay="0"/>
                                          </p:stCondLst>
                                        </p:cTn>
                                        <p:tgtEl>
                                          <p:spTgt spid="45"/>
                                        </p:tgtEl>
                                        <p:attrNameLst>
                                          <p:attrName>ppt_w</p:attrName>
                                        </p:attrNameLst>
                                      </p:cBhvr>
                                    </p:anim>
                                    <p:anim by="(#ppt_w*0.50)" calcmode="lin" valueType="num">
                                      <p:cBhvr>
                                        <p:cTn id="29" dur="250" decel="50000" autoRev="1" fill="hold">
                                          <p:stCondLst>
                                            <p:cond delay="0"/>
                                          </p:stCondLst>
                                        </p:cTn>
                                        <p:tgtEl>
                                          <p:spTgt spid="45"/>
                                        </p:tgtEl>
                                        <p:attrNameLst>
                                          <p:attrName>ppt_x</p:attrName>
                                        </p:attrNameLst>
                                      </p:cBhvr>
                                    </p:anim>
                                    <p:anim from="(-#ppt_h/2)" to="(#ppt_y)" calcmode="lin" valueType="num">
                                      <p:cBhvr>
                                        <p:cTn id="30" dur="500" fill="hold">
                                          <p:stCondLst>
                                            <p:cond delay="0"/>
                                          </p:stCondLst>
                                        </p:cTn>
                                        <p:tgtEl>
                                          <p:spTgt spid="45"/>
                                        </p:tgtEl>
                                        <p:attrNameLst>
                                          <p:attrName>ppt_y</p:attrName>
                                        </p:attrNameLst>
                                      </p:cBhvr>
                                    </p:anim>
                                    <p:animRot by="21600000">
                                      <p:cBhvr>
                                        <p:cTn id="31" dur="500" fill="hold">
                                          <p:stCondLst>
                                            <p:cond delay="0"/>
                                          </p:stCondLst>
                                        </p:cTn>
                                        <p:tgtEl>
                                          <p:spTgt spid="45"/>
                                        </p:tgtEl>
                                        <p:attrNameLst>
                                          <p:attrName>r</p:attrName>
                                        </p:attrNameLst>
                                      </p:cBhvr>
                                    </p:animRot>
                                  </p:childTnLst>
                                </p:cTn>
                              </p:par>
                            </p:childTnLst>
                          </p:cTn>
                        </p:par>
                        <p:par>
                          <p:cTn id="32" fill="hold" nodeType="afterGroup">
                            <p:stCondLst>
                              <p:cond delay="3200"/>
                            </p:stCondLst>
                            <p:childTnLst>
                              <p:par>
                                <p:cTn id="33" presetID="4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00"/>
                                        <p:tgtEl>
                                          <p:spTgt spid="5"/>
                                        </p:tgtEl>
                                      </p:cBhvr>
                                    </p:animEffect>
                                    <p:anim calcmode="lin" valueType="num">
                                      <p:cBhvr>
                                        <p:cTn id="36" dur="700" fill="hold"/>
                                        <p:tgtEl>
                                          <p:spTgt spid="5"/>
                                        </p:tgtEl>
                                        <p:attrNameLst>
                                          <p:attrName>ppt_x</p:attrName>
                                        </p:attrNameLst>
                                      </p:cBhvr>
                                      <p:tavLst>
                                        <p:tav tm="0">
                                          <p:val>
                                            <p:strVal val="#ppt_x"/>
                                          </p:val>
                                        </p:tav>
                                        <p:tav tm="100000">
                                          <p:val>
                                            <p:strVal val="#ppt_x"/>
                                          </p:val>
                                        </p:tav>
                                      </p:tavLst>
                                    </p:anim>
                                    <p:anim calcmode="lin" valueType="num">
                                      <p:cBhvr>
                                        <p:cTn id="37" dur="700" fill="hold"/>
                                        <p:tgtEl>
                                          <p:spTgt spid="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9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46"/>
                                        </p:tgtEl>
                                        <p:attrNameLst>
                                          <p:attrName>style.visibility</p:attrName>
                                        </p:attrNameLst>
                                      </p:cBhvr>
                                      <p:to>
                                        <p:strVal val="visible"/>
                                      </p:to>
                                    </p:set>
                                    <p:anim by="(-#ppt_w*2)" calcmode="lin" valueType="num">
                                      <p:cBhvr rctx="PPT">
                                        <p:cTn id="41" dur="250" autoRev="1" fill="hold">
                                          <p:stCondLst>
                                            <p:cond delay="0"/>
                                          </p:stCondLst>
                                        </p:cTn>
                                        <p:tgtEl>
                                          <p:spTgt spid="46"/>
                                        </p:tgtEl>
                                        <p:attrNameLst>
                                          <p:attrName>ppt_w</p:attrName>
                                        </p:attrNameLst>
                                      </p:cBhvr>
                                    </p:anim>
                                    <p:anim by="(#ppt_w*0.50)" calcmode="lin" valueType="num">
                                      <p:cBhvr>
                                        <p:cTn id="42" dur="250" decel="50000" autoRev="1" fill="hold">
                                          <p:stCondLst>
                                            <p:cond delay="0"/>
                                          </p:stCondLst>
                                        </p:cTn>
                                        <p:tgtEl>
                                          <p:spTgt spid="46"/>
                                        </p:tgtEl>
                                        <p:attrNameLst>
                                          <p:attrName>ppt_x</p:attrName>
                                        </p:attrNameLst>
                                      </p:cBhvr>
                                    </p:anim>
                                    <p:anim from="(-#ppt_h/2)" to="(#ppt_y)" calcmode="lin" valueType="num">
                                      <p:cBhvr>
                                        <p:cTn id="43" dur="500" fill="hold">
                                          <p:stCondLst>
                                            <p:cond delay="0"/>
                                          </p:stCondLst>
                                        </p:cTn>
                                        <p:tgtEl>
                                          <p:spTgt spid="46"/>
                                        </p:tgtEl>
                                        <p:attrNameLst>
                                          <p:attrName>ppt_y</p:attrName>
                                        </p:attrNameLst>
                                      </p:cBhvr>
                                    </p:anim>
                                    <p:animRot by="21600000">
                                      <p:cBhvr>
                                        <p:cTn id="44" dur="500" fill="hold">
                                          <p:stCondLst>
                                            <p:cond delay="0"/>
                                          </p:stCondLst>
                                        </p:cTn>
                                        <p:tgtEl>
                                          <p:spTgt spid="46"/>
                                        </p:tgtEl>
                                        <p:attrNameLst>
                                          <p:attrName>r</p:attrName>
                                        </p:attrNameLst>
                                      </p:cBhvr>
                                    </p:animRot>
                                  </p:childTnLst>
                                </p:cTn>
                              </p:par>
                            </p:childTnLst>
                          </p:cTn>
                        </p:par>
                        <p:par>
                          <p:cTn id="45" fill="hold" nodeType="afterGroup">
                            <p:stCondLst>
                              <p:cond delay="4400"/>
                            </p:stCondLst>
                            <p:childTnLst>
                              <p:par>
                                <p:cTn id="46" presetID="47"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00"/>
                                        <p:tgtEl>
                                          <p:spTgt spid="23"/>
                                        </p:tgtEl>
                                      </p:cBhvr>
                                    </p:animEffect>
                                    <p:anim calcmode="lin" valueType="num">
                                      <p:cBhvr>
                                        <p:cTn id="49" dur="700" fill="hold"/>
                                        <p:tgtEl>
                                          <p:spTgt spid="23"/>
                                        </p:tgtEl>
                                        <p:attrNameLst>
                                          <p:attrName>ppt_x</p:attrName>
                                        </p:attrNameLst>
                                      </p:cBhvr>
                                      <p:tavLst>
                                        <p:tav tm="0">
                                          <p:val>
                                            <p:strVal val="#ppt_x"/>
                                          </p:val>
                                        </p:tav>
                                        <p:tav tm="100000">
                                          <p:val>
                                            <p:strVal val="#ppt_x"/>
                                          </p:val>
                                        </p:tav>
                                      </p:tavLst>
                                    </p:anim>
                                    <p:anim calcmode="lin" valueType="num">
                                      <p:cBhvr>
                                        <p:cTn id="50" dur="700" fill="hold"/>
                                        <p:tgtEl>
                                          <p:spTgt spid="23"/>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51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47"/>
                                        </p:tgtEl>
                                        <p:attrNameLst>
                                          <p:attrName>style.visibility</p:attrName>
                                        </p:attrNameLst>
                                      </p:cBhvr>
                                      <p:to>
                                        <p:strVal val="visible"/>
                                      </p:to>
                                    </p:set>
                                    <p:anim by="(-#ppt_w*2)" calcmode="lin" valueType="num">
                                      <p:cBhvr rctx="PPT">
                                        <p:cTn id="54" dur="250" autoRev="1" fill="hold">
                                          <p:stCondLst>
                                            <p:cond delay="0"/>
                                          </p:stCondLst>
                                        </p:cTn>
                                        <p:tgtEl>
                                          <p:spTgt spid="47"/>
                                        </p:tgtEl>
                                        <p:attrNameLst>
                                          <p:attrName>ppt_w</p:attrName>
                                        </p:attrNameLst>
                                      </p:cBhvr>
                                    </p:anim>
                                    <p:anim by="(#ppt_w*0.50)" calcmode="lin" valueType="num">
                                      <p:cBhvr>
                                        <p:cTn id="55" dur="250" decel="50000" autoRev="1" fill="hold">
                                          <p:stCondLst>
                                            <p:cond delay="0"/>
                                          </p:stCondLst>
                                        </p:cTn>
                                        <p:tgtEl>
                                          <p:spTgt spid="47"/>
                                        </p:tgtEl>
                                        <p:attrNameLst>
                                          <p:attrName>ppt_x</p:attrName>
                                        </p:attrNameLst>
                                      </p:cBhvr>
                                    </p:anim>
                                    <p:anim from="(-#ppt_h/2)" to="(#ppt_y)" calcmode="lin" valueType="num">
                                      <p:cBhvr>
                                        <p:cTn id="56" dur="500" fill="hold">
                                          <p:stCondLst>
                                            <p:cond delay="0"/>
                                          </p:stCondLst>
                                        </p:cTn>
                                        <p:tgtEl>
                                          <p:spTgt spid="47"/>
                                        </p:tgtEl>
                                        <p:attrNameLst>
                                          <p:attrName>ppt_y</p:attrName>
                                        </p:attrNameLst>
                                      </p:cBhvr>
                                    </p:anim>
                                    <p:animRot by="21600000">
                                      <p:cBhvr>
                                        <p:cTn id="57" dur="500" fill="hold">
                                          <p:stCondLst>
                                            <p:cond delay="0"/>
                                          </p:stCondLst>
                                        </p:cTn>
                                        <p:tgtEl>
                                          <p:spTgt spid="47"/>
                                        </p:tgtEl>
                                        <p:attrNameLst>
                                          <p:attrName>r</p:attrName>
                                        </p:attrNameLst>
                                      </p:cBhvr>
                                    </p:animRot>
                                  </p:childTnLst>
                                </p:cTn>
                              </p:par>
                            </p:childTnLst>
                          </p:cTn>
                        </p:par>
                        <p:par>
                          <p:cTn id="58" fill="hold" nodeType="afterGroup">
                            <p:stCondLst>
                              <p:cond delay="5600"/>
                            </p:stCondLst>
                            <p:childTnLst>
                              <p:par>
                                <p:cTn id="59" presetID="47"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700"/>
                                        <p:tgtEl>
                                          <p:spTgt spid="39"/>
                                        </p:tgtEl>
                                      </p:cBhvr>
                                    </p:animEffect>
                                    <p:anim calcmode="lin" valueType="num">
                                      <p:cBhvr>
                                        <p:cTn id="62" dur="700" fill="hold"/>
                                        <p:tgtEl>
                                          <p:spTgt spid="39"/>
                                        </p:tgtEl>
                                        <p:attrNameLst>
                                          <p:attrName>ppt_x</p:attrName>
                                        </p:attrNameLst>
                                      </p:cBhvr>
                                      <p:tavLst>
                                        <p:tav tm="0">
                                          <p:val>
                                            <p:strVal val="#ppt_x"/>
                                          </p:val>
                                        </p:tav>
                                        <p:tav tm="100000">
                                          <p:val>
                                            <p:strVal val="#ppt_x"/>
                                          </p:val>
                                        </p:tav>
                                      </p:tavLst>
                                    </p:anim>
                                    <p:anim calcmode="lin" valueType="num">
                                      <p:cBhvr>
                                        <p:cTn id="63" dur="700" fill="hold"/>
                                        <p:tgtEl>
                                          <p:spTgt spid="39"/>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6300"/>
                            </p:stCondLst>
                            <p:childTnLst>
                              <p:par>
                                <p:cTn id="65" presetID="56" presetClass="entr" presetSubtype="0" fill="hold" grpId="0" nodeType="afterEffect">
                                  <p:stCondLst>
                                    <p:cond delay="0"/>
                                  </p:stCondLst>
                                  <p:iterate type="lt">
                                    <p:tmPct val="10000"/>
                                  </p:iterate>
                                  <p:childTnLst>
                                    <p:set>
                                      <p:cBhvr>
                                        <p:cTn id="66" dur="1" fill="hold">
                                          <p:stCondLst>
                                            <p:cond delay="0"/>
                                          </p:stCondLst>
                                        </p:cTn>
                                        <p:tgtEl>
                                          <p:spTgt spid="48"/>
                                        </p:tgtEl>
                                        <p:attrNameLst>
                                          <p:attrName>style.visibility</p:attrName>
                                        </p:attrNameLst>
                                      </p:cBhvr>
                                      <p:to>
                                        <p:strVal val="visible"/>
                                      </p:to>
                                    </p:set>
                                    <p:anim by="(-#ppt_w*2)" calcmode="lin" valueType="num">
                                      <p:cBhvr rctx="PPT">
                                        <p:cTn id="67" dur="250" autoRev="1" fill="hold">
                                          <p:stCondLst>
                                            <p:cond delay="0"/>
                                          </p:stCondLst>
                                        </p:cTn>
                                        <p:tgtEl>
                                          <p:spTgt spid="48"/>
                                        </p:tgtEl>
                                        <p:attrNameLst>
                                          <p:attrName>ppt_w</p:attrName>
                                        </p:attrNameLst>
                                      </p:cBhvr>
                                    </p:anim>
                                    <p:anim by="(#ppt_w*0.50)" calcmode="lin" valueType="num">
                                      <p:cBhvr>
                                        <p:cTn id="68" dur="250" decel="50000" autoRev="1" fill="hold">
                                          <p:stCondLst>
                                            <p:cond delay="0"/>
                                          </p:stCondLst>
                                        </p:cTn>
                                        <p:tgtEl>
                                          <p:spTgt spid="48"/>
                                        </p:tgtEl>
                                        <p:attrNameLst>
                                          <p:attrName>ppt_x</p:attrName>
                                        </p:attrNameLst>
                                      </p:cBhvr>
                                    </p:anim>
                                    <p:anim from="(-#ppt_h/2)" to="(#ppt_y)" calcmode="lin" valueType="num">
                                      <p:cBhvr>
                                        <p:cTn id="69" dur="500" fill="hold">
                                          <p:stCondLst>
                                            <p:cond delay="0"/>
                                          </p:stCondLst>
                                        </p:cTn>
                                        <p:tgtEl>
                                          <p:spTgt spid="48"/>
                                        </p:tgtEl>
                                        <p:attrNameLst>
                                          <p:attrName>ppt_y</p:attrName>
                                        </p:attrNameLst>
                                      </p:cBhvr>
                                    </p:anim>
                                    <p:animRot by="21600000">
                                      <p:cBhvr>
                                        <p:cTn id="70" dur="500" fill="hold">
                                          <p:stCondLst>
                                            <p:cond delay="0"/>
                                          </p:stCondLst>
                                        </p:cTn>
                                        <p:tgtEl>
                                          <p:spTgt spid="48"/>
                                        </p:tgtEl>
                                        <p:attrNameLst>
                                          <p:attrName>r</p:attrName>
                                        </p:attrNameLst>
                                      </p:cBhvr>
                                    </p:animRot>
                                  </p:childTnLst>
                                </p:cTn>
                              </p:par>
                            </p:childTnLst>
                          </p:cTn>
                        </p:par>
                        <p:par>
                          <p:cTn id="71" fill="hold" nodeType="afterGroup">
                            <p:stCondLst>
                              <p:cond delay="6800"/>
                            </p:stCondLst>
                            <p:childTnLst>
                              <p:par>
                                <p:cTn id="72" presetID="47" presetClass="entr" presetSubtype="0" fill="hold"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700"/>
                                        <p:tgtEl>
                                          <p:spTgt spid="44"/>
                                        </p:tgtEl>
                                      </p:cBhvr>
                                    </p:animEffect>
                                    <p:anim calcmode="lin" valueType="num">
                                      <p:cBhvr>
                                        <p:cTn id="75" dur="700" fill="hold"/>
                                        <p:tgtEl>
                                          <p:spTgt spid="44"/>
                                        </p:tgtEl>
                                        <p:attrNameLst>
                                          <p:attrName>ppt_x</p:attrName>
                                        </p:attrNameLst>
                                      </p:cBhvr>
                                      <p:tavLst>
                                        <p:tav tm="0">
                                          <p:val>
                                            <p:strVal val="#ppt_x"/>
                                          </p:val>
                                        </p:tav>
                                        <p:tav tm="100000">
                                          <p:val>
                                            <p:strVal val="#ppt_x"/>
                                          </p:val>
                                        </p:tav>
                                      </p:tavLst>
                                    </p:anim>
                                    <p:anim calcmode="lin" valueType="num">
                                      <p:cBhvr>
                                        <p:cTn id="76" dur="700" fill="hold"/>
                                        <p:tgtEl>
                                          <p:spTgt spid="44"/>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7500"/>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42"/>
                                        </p:tgtEl>
                                        <p:attrNameLst>
                                          <p:attrName>style.visibility</p:attrName>
                                        </p:attrNameLst>
                                      </p:cBhvr>
                                      <p:to>
                                        <p:strVal val="visible"/>
                                      </p:to>
                                    </p:set>
                                    <p:anim by="(-#ppt_w*2)" calcmode="lin" valueType="num">
                                      <p:cBhvr rctx="PPT">
                                        <p:cTn id="80" dur="250" autoRev="1" fill="hold">
                                          <p:stCondLst>
                                            <p:cond delay="0"/>
                                          </p:stCondLst>
                                        </p:cTn>
                                        <p:tgtEl>
                                          <p:spTgt spid="42"/>
                                        </p:tgtEl>
                                        <p:attrNameLst>
                                          <p:attrName>ppt_w</p:attrName>
                                        </p:attrNameLst>
                                      </p:cBhvr>
                                    </p:anim>
                                    <p:anim by="(#ppt_w*0.50)" calcmode="lin" valueType="num">
                                      <p:cBhvr>
                                        <p:cTn id="81" dur="250" decel="50000" autoRev="1" fill="hold">
                                          <p:stCondLst>
                                            <p:cond delay="0"/>
                                          </p:stCondLst>
                                        </p:cTn>
                                        <p:tgtEl>
                                          <p:spTgt spid="42"/>
                                        </p:tgtEl>
                                        <p:attrNameLst>
                                          <p:attrName>ppt_x</p:attrName>
                                        </p:attrNameLst>
                                      </p:cBhvr>
                                    </p:anim>
                                    <p:anim from="(-#ppt_h/2)" to="(#ppt_y)" calcmode="lin" valueType="num">
                                      <p:cBhvr>
                                        <p:cTn id="82" dur="500" fill="hold">
                                          <p:stCondLst>
                                            <p:cond delay="0"/>
                                          </p:stCondLst>
                                        </p:cTn>
                                        <p:tgtEl>
                                          <p:spTgt spid="42"/>
                                        </p:tgtEl>
                                        <p:attrNameLst>
                                          <p:attrName>ppt_y</p:attrName>
                                        </p:attrNameLst>
                                      </p:cBhvr>
                                    </p:anim>
                                    <p:animRot by="21600000">
                                      <p:cBhvr>
                                        <p:cTn id="83" dur="500" fill="hold">
                                          <p:stCondLst>
                                            <p:cond delay="0"/>
                                          </p:stCondLst>
                                        </p:cTn>
                                        <p:tgtEl>
                                          <p:spTgt spid="42"/>
                                        </p:tgtEl>
                                        <p:attrNameLst>
                                          <p:attrName>r</p:attrName>
                                        </p:attrNameLst>
                                      </p:cBhvr>
                                    </p:animRot>
                                  </p:childTnLst>
                                </p:cTn>
                              </p:par>
                            </p:childTnLst>
                          </p:cTn>
                        </p:par>
                        <p:par>
                          <p:cTn id="84" fill="hold" nodeType="afterGroup">
                            <p:stCondLst>
                              <p:cond delay="8000"/>
                            </p:stCondLst>
                            <p:childTnLst>
                              <p:par>
                                <p:cTn id="85" presetID="47"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700"/>
                                        <p:tgtEl>
                                          <p:spTgt spid="35"/>
                                        </p:tgtEl>
                                      </p:cBhvr>
                                    </p:animEffect>
                                    <p:anim calcmode="lin" valueType="num">
                                      <p:cBhvr>
                                        <p:cTn id="88" dur="700" fill="hold"/>
                                        <p:tgtEl>
                                          <p:spTgt spid="35"/>
                                        </p:tgtEl>
                                        <p:attrNameLst>
                                          <p:attrName>ppt_x</p:attrName>
                                        </p:attrNameLst>
                                      </p:cBhvr>
                                      <p:tavLst>
                                        <p:tav tm="0">
                                          <p:val>
                                            <p:strVal val="#ppt_x"/>
                                          </p:val>
                                        </p:tav>
                                        <p:tav tm="100000">
                                          <p:val>
                                            <p:strVal val="#ppt_x"/>
                                          </p:val>
                                        </p:tav>
                                      </p:tavLst>
                                    </p:anim>
                                    <p:anim calcmode="lin" valueType="num">
                                      <p:cBhvr>
                                        <p:cTn id="89" dur="700" fill="hold"/>
                                        <p:tgtEl>
                                          <p:spTgt spid="35"/>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8700"/>
                            </p:stCondLst>
                            <p:childTnLst>
                              <p:par>
                                <p:cTn id="91" presetID="56" presetClass="entr" presetSubtype="0" fill="hold" grpId="0" nodeType="afterEffect">
                                  <p:stCondLst>
                                    <p:cond delay="0"/>
                                  </p:stCondLst>
                                  <p:iterate type="lt">
                                    <p:tmPct val="10000"/>
                                  </p:iterate>
                                  <p:childTnLst>
                                    <p:set>
                                      <p:cBhvr>
                                        <p:cTn id="92" dur="1" fill="hold">
                                          <p:stCondLst>
                                            <p:cond delay="0"/>
                                          </p:stCondLst>
                                        </p:cTn>
                                        <p:tgtEl>
                                          <p:spTgt spid="43"/>
                                        </p:tgtEl>
                                        <p:attrNameLst>
                                          <p:attrName>style.visibility</p:attrName>
                                        </p:attrNameLst>
                                      </p:cBhvr>
                                      <p:to>
                                        <p:strVal val="visible"/>
                                      </p:to>
                                    </p:set>
                                    <p:anim by="(-#ppt_w*2)" calcmode="lin" valueType="num">
                                      <p:cBhvr rctx="PPT">
                                        <p:cTn id="93" dur="250" autoRev="1" fill="hold">
                                          <p:stCondLst>
                                            <p:cond delay="0"/>
                                          </p:stCondLst>
                                        </p:cTn>
                                        <p:tgtEl>
                                          <p:spTgt spid="43"/>
                                        </p:tgtEl>
                                        <p:attrNameLst>
                                          <p:attrName>ppt_w</p:attrName>
                                        </p:attrNameLst>
                                      </p:cBhvr>
                                    </p:anim>
                                    <p:anim by="(#ppt_w*0.50)" calcmode="lin" valueType="num">
                                      <p:cBhvr>
                                        <p:cTn id="94" dur="250" decel="50000" autoRev="1" fill="hold">
                                          <p:stCondLst>
                                            <p:cond delay="0"/>
                                          </p:stCondLst>
                                        </p:cTn>
                                        <p:tgtEl>
                                          <p:spTgt spid="43"/>
                                        </p:tgtEl>
                                        <p:attrNameLst>
                                          <p:attrName>ppt_x</p:attrName>
                                        </p:attrNameLst>
                                      </p:cBhvr>
                                    </p:anim>
                                    <p:anim from="(-#ppt_h/2)" to="(#ppt_y)" calcmode="lin" valueType="num">
                                      <p:cBhvr>
                                        <p:cTn id="95" dur="500" fill="hold">
                                          <p:stCondLst>
                                            <p:cond delay="0"/>
                                          </p:stCondLst>
                                        </p:cTn>
                                        <p:tgtEl>
                                          <p:spTgt spid="43"/>
                                        </p:tgtEl>
                                        <p:attrNameLst>
                                          <p:attrName>ppt_y</p:attrName>
                                        </p:attrNameLst>
                                      </p:cBhvr>
                                    </p:anim>
                                    <p:animRot by="21600000">
                                      <p:cBhvr>
                                        <p:cTn id="96"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30" grpId="0" animBg="1"/>
      <p:bldP spid="32" grpId="0"/>
      <p:bldP spid="42" grpId="0"/>
      <p:bldP spid="4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extBox 10"/>
          <p:cNvSpPr txBox="1"/>
          <p:nvPr/>
        </p:nvSpPr>
        <p:spPr>
          <a:xfrm>
            <a:off x="5604327" y="1825735"/>
            <a:ext cx="5365378" cy="3858854"/>
          </a:xfrm>
          <a:prstGeom prst="rect">
            <a:avLst/>
          </a:prstGeom>
          <a:noFill/>
        </p:spPr>
        <p:txBody>
          <a:bodyPr wrap="square" lIns="49634" tIns="24817" rIns="49634" bIns="24817" rtlCol="0">
            <a:spAutoFit/>
          </a:bodyPr>
          <a:lstStyle/>
          <a:p>
            <a:pPr>
              <a:lnSpc>
                <a:spcPct val="150000"/>
              </a:lnSpc>
            </a:pP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学生会外联部在主席团的领导下主要以拓宽院、校际交流工作为主题，以增进校企合作关系为工作重点，本着“一切为了同学，为了一切的同学，为了同学的一切”的宗旨，向外展示学校学生的真我风采，努力提高学生会在社会上的知名度，为学生会各项活动筹集资金，对学生会活动的顺利进行起着不可或缺的作用，外联部担负着学生会对外交流联络的工作，是学生会中的一个重要部门，是联系社会与学校的桥梁。向内为学生会各项活动筹集资金、寻求合作机会。所以外联部不仅要开展大型的品牌交流活动，而且要努力拉取赞助以保证学生会中央财政和日常支出。同时也要协助各部门为展开其活动，在人员、资金、物品等多方面予以支持。</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68622" y="2059009"/>
            <a:ext cx="3054086" cy="3054086"/>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7"/>
          <p:cNvSpPr txBox="1"/>
          <p:nvPr/>
        </p:nvSpPr>
        <p:spPr>
          <a:xfrm>
            <a:off x="5188789"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自我介绍</a:t>
            </a:r>
            <a:endParaRPr lang="zh-CN" altLang="en-US" sz="3200">
              <a:solidFill>
                <a:schemeClr val="tx1">
                  <a:lumMod val="65000"/>
                  <a:lumOff val="35000"/>
                </a:schemeClr>
              </a:solidFill>
            </a:endParaRPr>
          </a:p>
        </p:txBody>
      </p:sp>
      <p:cxnSp>
        <p:nvCxnSpPr>
          <p:cNvPr id="14" name="直接连接符 13"/>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16" presetClass="entr" presetSubtype="21"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6094919" y="1760578"/>
            <a:ext cx="2871952" cy="2749922"/>
            <a:chOff x="6094126" y="1640002"/>
            <a:chExt cx="2871578" cy="2750560"/>
          </a:xfrm>
        </p:grpSpPr>
        <p:sp>
          <p:nvSpPr>
            <p:cNvPr id="9" name="矩形 8"/>
            <p:cNvSpPr/>
            <p:nvPr/>
          </p:nvSpPr>
          <p:spPr>
            <a:xfrm rot="2700000">
              <a:off x="6628205" y="2053063"/>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10" name="组合 9"/>
            <p:cNvGrpSpPr/>
            <p:nvPr/>
          </p:nvGrpSpPr>
          <p:grpSpPr>
            <a:xfrm>
              <a:off x="6094126" y="1640002"/>
              <a:ext cx="1817810" cy="1835785"/>
              <a:chOff x="6094126" y="1640002"/>
              <a:chExt cx="1817810" cy="1835785"/>
            </a:xfrm>
          </p:grpSpPr>
          <p:grpSp>
            <p:nvGrpSpPr>
              <p:cNvPr id="11" name="组合 10"/>
              <p:cNvGrpSpPr/>
              <p:nvPr/>
            </p:nvGrpSpPr>
            <p:grpSpPr>
              <a:xfrm>
                <a:off x="6094126" y="1640002"/>
                <a:ext cx="1817810" cy="1835785"/>
                <a:chOff x="6901278" y="1014873"/>
                <a:chExt cx="1564989" cy="1580464"/>
              </a:xfrm>
              <a:effectLst/>
            </p:grpSpPr>
            <p:grpSp>
              <p:nvGrpSpPr>
                <p:cNvPr id="13" name="组合 12"/>
                <p:cNvGrpSpPr/>
                <p:nvPr/>
              </p:nvGrpSpPr>
              <p:grpSpPr>
                <a:xfrm rot="2700000">
                  <a:off x="6901278" y="1014874"/>
                  <a:ext cx="509201" cy="509202"/>
                  <a:chOff x="3052763" y="1803400"/>
                  <a:chExt cx="2273300" cy="2273300"/>
                </a:xfrm>
              </p:grpSpPr>
              <p:sp>
                <p:nvSpPr>
                  <p:cNvPr id="89" name="直角三角形 8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0" name="直角三角形 8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1" name="直角三角形 9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2" name="直角三角形 9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4" name="组合 13"/>
                <p:cNvGrpSpPr/>
                <p:nvPr/>
              </p:nvGrpSpPr>
              <p:grpSpPr>
                <a:xfrm rot="2700000">
                  <a:off x="7255495" y="1014874"/>
                  <a:ext cx="509201" cy="509202"/>
                  <a:chOff x="3052763" y="1803400"/>
                  <a:chExt cx="2273300" cy="2273300"/>
                </a:xfrm>
              </p:grpSpPr>
              <p:sp>
                <p:nvSpPr>
                  <p:cNvPr id="85" name="直角三角形 8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6" name="直角三角形 8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7" name="直角三角形 8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8" name="直角三角形 8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5" name="组合 14"/>
                <p:cNvGrpSpPr/>
                <p:nvPr/>
              </p:nvGrpSpPr>
              <p:grpSpPr>
                <a:xfrm rot="2700000">
                  <a:off x="7603356" y="1014874"/>
                  <a:ext cx="509201" cy="509202"/>
                  <a:chOff x="3052763" y="1803400"/>
                  <a:chExt cx="2273300" cy="2273300"/>
                </a:xfrm>
              </p:grpSpPr>
              <p:sp>
                <p:nvSpPr>
                  <p:cNvPr id="81" name="直角三角形 8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2" name="直角三角形 8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3" name="直角三角形 8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4" name="直角三角形 8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6" name="组合 15"/>
                <p:cNvGrpSpPr/>
                <p:nvPr/>
              </p:nvGrpSpPr>
              <p:grpSpPr>
                <a:xfrm rot="2700000">
                  <a:off x="7957065" y="1014873"/>
                  <a:ext cx="509201" cy="509202"/>
                  <a:chOff x="3052763" y="1803400"/>
                  <a:chExt cx="2273300" cy="2273300"/>
                </a:xfrm>
              </p:grpSpPr>
              <p:sp>
                <p:nvSpPr>
                  <p:cNvPr id="77" name="直角三角形 7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8" name="直角三角形 7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9" name="直角三角形 7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0" name="直角三角形 7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7" name="组合 16"/>
                <p:cNvGrpSpPr/>
                <p:nvPr/>
              </p:nvGrpSpPr>
              <p:grpSpPr>
                <a:xfrm rot="2700000">
                  <a:off x="6901278" y="1371487"/>
                  <a:ext cx="509201" cy="509202"/>
                  <a:chOff x="3052763" y="1803400"/>
                  <a:chExt cx="2273300" cy="2273300"/>
                </a:xfrm>
              </p:grpSpPr>
              <p:sp>
                <p:nvSpPr>
                  <p:cNvPr id="73" name="直角三角形 7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4" name="直角三角形 7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5" name="直角三角形 7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6" name="直角三角形 7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 name="组合 17"/>
                <p:cNvGrpSpPr/>
                <p:nvPr/>
              </p:nvGrpSpPr>
              <p:grpSpPr>
                <a:xfrm rot="2700000">
                  <a:off x="7255495" y="1371487"/>
                  <a:ext cx="509201" cy="509202"/>
                  <a:chOff x="3052763" y="1803400"/>
                  <a:chExt cx="2273300" cy="2273300"/>
                </a:xfrm>
              </p:grpSpPr>
              <p:sp>
                <p:nvSpPr>
                  <p:cNvPr id="69" name="直角三角形 6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0" name="直角三角形 6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1" name="直角三角形 7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2" name="直角三角形 7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 name="组合 18"/>
                <p:cNvGrpSpPr/>
                <p:nvPr/>
              </p:nvGrpSpPr>
              <p:grpSpPr>
                <a:xfrm rot="2700000">
                  <a:off x="7603356" y="1371487"/>
                  <a:ext cx="509201" cy="509202"/>
                  <a:chOff x="3052763" y="1803400"/>
                  <a:chExt cx="2273300" cy="2273300"/>
                </a:xfrm>
              </p:grpSpPr>
              <p:sp>
                <p:nvSpPr>
                  <p:cNvPr id="65" name="直角三角形 6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 name="直角三角形 6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 name="直角三角形 6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 name="直角三角形 6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0" name="组合 19"/>
                <p:cNvGrpSpPr/>
                <p:nvPr/>
              </p:nvGrpSpPr>
              <p:grpSpPr>
                <a:xfrm rot="2700000">
                  <a:off x="7957065" y="1371486"/>
                  <a:ext cx="509201" cy="509202"/>
                  <a:chOff x="3052763" y="1803400"/>
                  <a:chExt cx="2273300" cy="2273300"/>
                </a:xfrm>
              </p:grpSpPr>
              <p:sp>
                <p:nvSpPr>
                  <p:cNvPr id="61" name="直角三角形 6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2" name="直角三角形 6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 name="直角三角形 6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 name="直角三角形 6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1" name="组合 20"/>
                <p:cNvGrpSpPr/>
                <p:nvPr/>
              </p:nvGrpSpPr>
              <p:grpSpPr>
                <a:xfrm rot="2700000">
                  <a:off x="6901278" y="1729523"/>
                  <a:ext cx="509201" cy="509202"/>
                  <a:chOff x="3052763" y="1803400"/>
                  <a:chExt cx="2273300" cy="2273300"/>
                </a:xfrm>
              </p:grpSpPr>
              <p:sp>
                <p:nvSpPr>
                  <p:cNvPr id="57" name="直角三角形 5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 name="直角三角形 5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 name="直角三角形 5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 name="直角三角形 5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2" name="组合 21"/>
                <p:cNvGrpSpPr/>
                <p:nvPr/>
              </p:nvGrpSpPr>
              <p:grpSpPr>
                <a:xfrm rot="2700000">
                  <a:off x="7255495" y="1729523"/>
                  <a:ext cx="509201" cy="509202"/>
                  <a:chOff x="3052763" y="1803400"/>
                  <a:chExt cx="2273300" cy="2273300"/>
                </a:xfrm>
              </p:grpSpPr>
              <p:sp>
                <p:nvSpPr>
                  <p:cNvPr id="53" name="直角三角形 5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 name="直角三角形 5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 name="直角三角形 5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 name="直角三角形 5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3" name="组合 22"/>
                <p:cNvGrpSpPr/>
                <p:nvPr/>
              </p:nvGrpSpPr>
              <p:grpSpPr>
                <a:xfrm rot="2700000">
                  <a:off x="7603356" y="1729523"/>
                  <a:ext cx="509201" cy="509202"/>
                  <a:chOff x="3052763" y="1803400"/>
                  <a:chExt cx="2273300" cy="2273300"/>
                </a:xfrm>
              </p:grpSpPr>
              <p:sp>
                <p:nvSpPr>
                  <p:cNvPr id="49" name="直角三角形 4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 name="直角三角形 4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 name="直角三角形 5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2" name="直角三角形 5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4" name="组合 23"/>
                <p:cNvGrpSpPr/>
                <p:nvPr/>
              </p:nvGrpSpPr>
              <p:grpSpPr>
                <a:xfrm rot="2700000">
                  <a:off x="7957065" y="1729522"/>
                  <a:ext cx="509201" cy="509202"/>
                  <a:chOff x="3052763" y="1803400"/>
                  <a:chExt cx="2273300" cy="2273300"/>
                </a:xfrm>
              </p:grpSpPr>
              <p:sp>
                <p:nvSpPr>
                  <p:cNvPr id="45" name="直角三角形 4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 name="直角三角形 4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 name="直角三角形 4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 name="直角三角形 4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5" name="组合 24"/>
                <p:cNvGrpSpPr/>
                <p:nvPr/>
              </p:nvGrpSpPr>
              <p:grpSpPr>
                <a:xfrm rot="2700000">
                  <a:off x="6901278" y="2086136"/>
                  <a:ext cx="509201" cy="509202"/>
                  <a:chOff x="3052763" y="1803400"/>
                  <a:chExt cx="2273300" cy="2273300"/>
                </a:xfrm>
              </p:grpSpPr>
              <p:sp>
                <p:nvSpPr>
                  <p:cNvPr id="41" name="直角三角形 4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 name="直角三角形 4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 name="直角三角形 4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4" name="直角三角形 4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6" name="组合 25"/>
                <p:cNvGrpSpPr/>
                <p:nvPr/>
              </p:nvGrpSpPr>
              <p:grpSpPr>
                <a:xfrm rot="2700000">
                  <a:off x="7255495" y="2086136"/>
                  <a:ext cx="509201" cy="509202"/>
                  <a:chOff x="3052763" y="1803400"/>
                  <a:chExt cx="2273300" cy="2273300"/>
                </a:xfrm>
              </p:grpSpPr>
              <p:sp>
                <p:nvSpPr>
                  <p:cNvPr id="37" name="直角三角形 3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 name="直角三角形 3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 name="直角三角形 3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 name="直角三角形 3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 name="组合 26"/>
                <p:cNvGrpSpPr/>
                <p:nvPr/>
              </p:nvGrpSpPr>
              <p:grpSpPr>
                <a:xfrm rot="2700000">
                  <a:off x="7603356" y="2086136"/>
                  <a:ext cx="509201" cy="509202"/>
                  <a:chOff x="3052763" y="1803400"/>
                  <a:chExt cx="2273300" cy="2273300"/>
                </a:xfrm>
              </p:grpSpPr>
              <p:sp>
                <p:nvSpPr>
                  <p:cNvPr id="33" name="直角三角形 3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 name="直角三角形 3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5" name="直角三角形 3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6" name="直角三角形 3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8" name="组合 27"/>
                <p:cNvGrpSpPr/>
                <p:nvPr/>
              </p:nvGrpSpPr>
              <p:grpSpPr>
                <a:xfrm rot="2700000">
                  <a:off x="7957065" y="2086135"/>
                  <a:ext cx="509201" cy="509202"/>
                  <a:chOff x="3052763" y="1803400"/>
                  <a:chExt cx="2273300" cy="2273300"/>
                </a:xfrm>
              </p:grpSpPr>
              <p:sp>
                <p:nvSpPr>
                  <p:cNvPr id="29" name="直角三角形 2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 name="直角三角形 2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 name="直角三角形 3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 name="直角三角形 3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12" name="文本框 744"/>
              <p:cNvSpPr txBox="1"/>
              <p:nvPr/>
            </p:nvSpPr>
            <p:spPr>
              <a:xfrm>
                <a:off x="6492298" y="1996067"/>
                <a:ext cx="1031436" cy="984885"/>
              </a:xfrm>
              <a:prstGeom prst="rect">
                <a:avLst/>
              </a:prstGeom>
              <a:noFill/>
            </p:spPr>
            <p:txBody>
              <a:bodyPr wrap="square" rtlCol="0">
                <a:spAutoFit/>
              </a:bodyPr>
              <a:lstStyle/>
              <a:p>
                <a:pPr algn="ctr"/>
                <a:r>
                  <a:rPr lang="en-US" altLang="zh-CN" sz="5800">
                    <a:solidFill>
                      <a:prstClr val="white">
                        <a:lumMod val="95000"/>
                      </a:prstClr>
                    </a:solidFill>
                    <a:latin typeface="Impact" panose="020b0806030902050204" pitchFamily="34" charset="0"/>
                  </a:rPr>
                  <a:t>02</a:t>
                </a:r>
                <a:endParaRPr lang="zh-CN" altLang="en-US" sz="5800">
                  <a:solidFill>
                    <a:prstClr val="white">
                      <a:lumMod val="95000"/>
                    </a:prstClr>
                  </a:solidFill>
                  <a:latin typeface="Impact" panose="020b0806030902050204" pitchFamily="34" charset="0"/>
                </a:endParaRPr>
              </a:p>
            </p:txBody>
          </p:sp>
        </p:grpSp>
      </p:grpSp>
      <p:grpSp>
        <p:nvGrpSpPr>
          <p:cNvPr id="93" name="组合 92"/>
          <p:cNvGrpSpPr/>
          <p:nvPr/>
        </p:nvGrpSpPr>
        <p:grpSpPr>
          <a:xfrm>
            <a:off x="2138283" y="1750570"/>
            <a:ext cx="3048606" cy="3102320"/>
            <a:chOff x="2448033" y="1629995"/>
            <a:chExt cx="3048209" cy="3103036"/>
          </a:xfrm>
        </p:grpSpPr>
        <p:sp>
          <p:nvSpPr>
            <p:cNvPr id="94" name="矩形 93"/>
            <p:cNvSpPr/>
            <p:nvPr/>
          </p:nvSpPr>
          <p:spPr>
            <a:xfrm rot="2700000">
              <a:off x="2945622" y="2182411"/>
              <a:ext cx="2613204"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95" name="组合 94"/>
            <p:cNvGrpSpPr/>
            <p:nvPr/>
          </p:nvGrpSpPr>
          <p:grpSpPr>
            <a:xfrm>
              <a:off x="2448033" y="1629995"/>
              <a:ext cx="1839355" cy="1837176"/>
              <a:chOff x="2448033" y="1629995"/>
              <a:chExt cx="1839355" cy="1837176"/>
            </a:xfrm>
          </p:grpSpPr>
          <p:grpSp>
            <p:nvGrpSpPr>
              <p:cNvPr id="96" name="组合 95"/>
              <p:cNvGrpSpPr/>
              <p:nvPr/>
            </p:nvGrpSpPr>
            <p:grpSpPr>
              <a:xfrm>
                <a:off x="2448033" y="1629995"/>
                <a:ext cx="1839355" cy="1837176"/>
                <a:chOff x="5743308" y="2091705"/>
                <a:chExt cx="2384585" cy="2381762"/>
              </a:xfrm>
              <a:effectLst/>
            </p:grpSpPr>
            <p:grpSp>
              <p:nvGrpSpPr>
                <p:cNvPr id="98" name="组合 97"/>
                <p:cNvGrpSpPr/>
                <p:nvPr/>
              </p:nvGrpSpPr>
              <p:grpSpPr>
                <a:xfrm rot="2700000">
                  <a:off x="5743308" y="2091707"/>
                  <a:ext cx="766786" cy="766786"/>
                  <a:chOff x="3052763" y="1803400"/>
                  <a:chExt cx="2273300" cy="2273300"/>
                </a:xfrm>
              </p:grpSpPr>
              <p:sp>
                <p:nvSpPr>
                  <p:cNvPr id="174" name="直角三角形 17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5" name="直角三角形 17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6" name="直角三角形 17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7" name="直角三角形 17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99" name="组合 98"/>
                <p:cNvGrpSpPr/>
                <p:nvPr/>
              </p:nvGrpSpPr>
              <p:grpSpPr>
                <a:xfrm rot="2700000">
                  <a:off x="6276708" y="2091706"/>
                  <a:ext cx="766786" cy="766786"/>
                  <a:chOff x="3052763" y="1803400"/>
                  <a:chExt cx="2273300" cy="2273300"/>
                </a:xfrm>
              </p:grpSpPr>
              <p:sp>
                <p:nvSpPr>
                  <p:cNvPr id="170" name="直角三角形 16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1" name="直角三角形 17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2" name="直角三角形 17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73" name="直角三角形 17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0" name="组合 99"/>
                <p:cNvGrpSpPr/>
                <p:nvPr/>
              </p:nvGrpSpPr>
              <p:grpSpPr>
                <a:xfrm rot="2700000">
                  <a:off x="6820088" y="2091706"/>
                  <a:ext cx="766786" cy="766786"/>
                  <a:chOff x="3052763" y="1803400"/>
                  <a:chExt cx="2273300" cy="2273300"/>
                </a:xfrm>
              </p:grpSpPr>
              <p:sp>
                <p:nvSpPr>
                  <p:cNvPr id="166" name="直角三角形 16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7" name="直角三角形 16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8" name="直角三角形 16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9" name="直角三角形 16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1" name="组合 100"/>
                <p:cNvGrpSpPr/>
                <p:nvPr/>
              </p:nvGrpSpPr>
              <p:grpSpPr>
                <a:xfrm rot="2700000">
                  <a:off x="7361107" y="2091705"/>
                  <a:ext cx="766786" cy="766786"/>
                  <a:chOff x="3052763" y="1803400"/>
                  <a:chExt cx="2273300" cy="2273300"/>
                </a:xfrm>
              </p:grpSpPr>
              <p:sp>
                <p:nvSpPr>
                  <p:cNvPr id="162" name="直角三角形 16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3" name="直角三角形 16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4" name="直角三角形 16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5" name="直角三角形 16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2" name="组合 101"/>
                <p:cNvGrpSpPr/>
                <p:nvPr/>
              </p:nvGrpSpPr>
              <p:grpSpPr>
                <a:xfrm rot="2700000">
                  <a:off x="5743308" y="2631905"/>
                  <a:ext cx="766786" cy="766786"/>
                  <a:chOff x="3052763" y="1803400"/>
                  <a:chExt cx="2273300" cy="2273300"/>
                </a:xfrm>
              </p:grpSpPr>
              <p:sp>
                <p:nvSpPr>
                  <p:cNvPr id="158" name="直角三角形 15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9" name="直角三角形 15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0" name="直角三角形 15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61" name="直角三角形 16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3" name="组合 102"/>
                <p:cNvGrpSpPr/>
                <p:nvPr/>
              </p:nvGrpSpPr>
              <p:grpSpPr>
                <a:xfrm rot="2700000">
                  <a:off x="6276708" y="2631904"/>
                  <a:ext cx="766786" cy="766786"/>
                  <a:chOff x="3052763" y="1803400"/>
                  <a:chExt cx="2273300" cy="2273300"/>
                </a:xfrm>
              </p:grpSpPr>
              <p:sp>
                <p:nvSpPr>
                  <p:cNvPr id="154" name="直角三角形 15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5" name="直角三角形 15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6" name="直角三角形 15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7" name="直角三角形 15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4" name="组合 103"/>
                <p:cNvGrpSpPr/>
                <p:nvPr/>
              </p:nvGrpSpPr>
              <p:grpSpPr>
                <a:xfrm rot="2700000">
                  <a:off x="6820088" y="2631904"/>
                  <a:ext cx="766786" cy="766786"/>
                  <a:chOff x="3052763" y="1803400"/>
                  <a:chExt cx="2273300" cy="2273300"/>
                </a:xfrm>
              </p:grpSpPr>
              <p:sp>
                <p:nvSpPr>
                  <p:cNvPr id="150" name="直角三角形 14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1" name="直角三角形 15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2" name="直角三角形 15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53" name="直角三角形 15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5" name="组合 104"/>
                <p:cNvGrpSpPr/>
                <p:nvPr/>
              </p:nvGrpSpPr>
              <p:grpSpPr>
                <a:xfrm rot="2700000">
                  <a:off x="7361107" y="2631903"/>
                  <a:ext cx="766786" cy="766786"/>
                  <a:chOff x="3052763" y="1803400"/>
                  <a:chExt cx="2273300" cy="2273300"/>
                </a:xfrm>
              </p:grpSpPr>
              <p:sp>
                <p:nvSpPr>
                  <p:cNvPr id="146" name="直角三角形 14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7" name="直角三角形 14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8" name="直角三角形 14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9" name="直角三角形 14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6" name="组合 105"/>
                <p:cNvGrpSpPr/>
                <p:nvPr/>
              </p:nvGrpSpPr>
              <p:grpSpPr>
                <a:xfrm rot="2700000">
                  <a:off x="5743308" y="3168484"/>
                  <a:ext cx="766786" cy="766786"/>
                  <a:chOff x="3052763" y="1803400"/>
                  <a:chExt cx="2273300" cy="2273300"/>
                </a:xfrm>
              </p:grpSpPr>
              <p:sp>
                <p:nvSpPr>
                  <p:cNvPr id="142" name="直角三角形 14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3" name="直角三角形 14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4" name="直角三角形 14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5" name="直角三角形 14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7" name="组合 106"/>
                <p:cNvGrpSpPr/>
                <p:nvPr/>
              </p:nvGrpSpPr>
              <p:grpSpPr>
                <a:xfrm rot="2700000">
                  <a:off x="6276708" y="3168483"/>
                  <a:ext cx="766786" cy="766786"/>
                  <a:chOff x="3052763" y="1803400"/>
                  <a:chExt cx="2273300" cy="2273300"/>
                </a:xfrm>
              </p:grpSpPr>
              <p:sp>
                <p:nvSpPr>
                  <p:cNvPr id="138" name="直角三角形 13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9" name="直角三角形 13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0" name="直角三角形 13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1" name="直角三角形 14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8" name="组合 107"/>
                <p:cNvGrpSpPr/>
                <p:nvPr/>
              </p:nvGrpSpPr>
              <p:grpSpPr>
                <a:xfrm rot="2700000">
                  <a:off x="6820088" y="3168483"/>
                  <a:ext cx="766786" cy="766786"/>
                  <a:chOff x="3052763" y="1803400"/>
                  <a:chExt cx="2273300" cy="2273300"/>
                </a:xfrm>
              </p:grpSpPr>
              <p:sp>
                <p:nvSpPr>
                  <p:cNvPr id="134" name="直角三角形 13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5" name="直角三角形 13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6" name="直角三角形 13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7" name="直角三角形 13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09" name="组合 108"/>
                <p:cNvGrpSpPr/>
                <p:nvPr/>
              </p:nvGrpSpPr>
              <p:grpSpPr>
                <a:xfrm rot="2700000">
                  <a:off x="7361107" y="3168482"/>
                  <a:ext cx="766786" cy="766786"/>
                  <a:chOff x="3052763" y="1803400"/>
                  <a:chExt cx="2273300" cy="2273300"/>
                </a:xfrm>
              </p:grpSpPr>
              <p:sp>
                <p:nvSpPr>
                  <p:cNvPr id="130" name="直角三角形 12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1" name="直角三角形 13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2" name="直角三角形 13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3" name="直角三角形 13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10" name="组合 109"/>
                <p:cNvGrpSpPr/>
                <p:nvPr/>
              </p:nvGrpSpPr>
              <p:grpSpPr>
                <a:xfrm rot="2700000">
                  <a:off x="5743308" y="3706681"/>
                  <a:ext cx="766786" cy="766786"/>
                  <a:chOff x="3052763" y="1803400"/>
                  <a:chExt cx="2273300" cy="2273300"/>
                </a:xfrm>
              </p:grpSpPr>
              <p:sp>
                <p:nvSpPr>
                  <p:cNvPr id="126" name="直角三角形 12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7" name="直角三角形 12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8" name="直角三角形 12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9" name="直角三角形 12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11" name="组合 110"/>
                <p:cNvGrpSpPr/>
                <p:nvPr/>
              </p:nvGrpSpPr>
              <p:grpSpPr>
                <a:xfrm rot="2700000">
                  <a:off x="6276708" y="3706680"/>
                  <a:ext cx="766786" cy="766786"/>
                  <a:chOff x="3052763" y="1803400"/>
                  <a:chExt cx="2273300" cy="2273300"/>
                </a:xfrm>
              </p:grpSpPr>
              <p:sp>
                <p:nvSpPr>
                  <p:cNvPr id="122" name="直角三角形 12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3" name="直角三角形 12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4" name="直角三角形 12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5" name="直角三角形 12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12" name="组合 111"/>
                <p:cNvGrpSpPr/>
                <p:nvPr/>
              </p:nvGrpSpPr>
              <p:grpSpPr>
                <a:xfrm rot="2700000">
                  <a:off x="6820088" y="3706680"/>
                  <a:ext cx="766786" cy="766786"/>
                  <a:chOff x="3052763" y="1803400"/>
                  <a:chExt cx="2273300" cy="2273300"/>
                </a:xfrm>
              </p:grpSpPr>
              <p:sp>
                <p:nvSpPr>
                  <p:cNvPr id="118" name="直角三角形 11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9" name="直角三角形 11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0" name="直角三角形 11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21" name="直角三角形 12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13" name="组合 112"/>
                <p:cNvGrpSpPr/>
                <p:nvPr/>
              </p:nvGrpSpPr>
              <p:grpSpPr>
                <a:xfrm rot="2700000">
                  <a:off x="7361107" y="3706679"/>
                  <a:ext cx="766786" cy="766786"/>
                  <a:chOff x="3052763" y="1803400"/>
                  <a:chExt cx="2273300" cy="2273300"/>
                </a:xfrm>
              </p:grpSpPr>
              <p:sp>
                <p:nvSpPr>
                  <p:cNvPr id="114" name="直角三角形 11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5" name="直角三角形 11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6" name="直角三角形 11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7" name="直角三角形 11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97" name="文本框 91"/>
              <p:cNvSpPr txBox="1"/>
              <p:nvPr/>
            </p:nvSpPr>
            <p:spPr>
              <a:xfrm>
                <a:off x="2811556" y="1997333"/>
                <a:ext cx="1031438" cy="984884"/>
              </a:xfrm>
              <a:prstGeom prst="rect">
                <a:avLst/>
              </a:prstGeom>
              <a:noFill/>
            </p:spPr>
            <p:txBody>
              <a:bodyPr wrap="square" rtlCol="0">
                <a:spAutoFit/>
              </a:bodyPr>
              <a:lstStyle/>
              <a:p>
                <a:pPr algn="ctr"/>
                <a:r>
                  <a:rPr lang="en-US" altLang="zh-CN" sz="5800">
                    <a:solidFill>
                      <a:prstClr val="white">
                        <a:lumMod val="95000"/>
                      </a:prstClr>
                    </a:solidFill>
                    <a:latin typeface="Impact" panose="020b0806030902050204" pitchFamily="34" charset="0"/>
                  </a:rPr>
                  <a:t>01</a:t>
                </a:r>
                <a:endParaRPr lang="zh-CN" altLang="en-US" sz="5800">
                  <a:solidFill>
                    <a:prstClr val="white">
                      <a:lumMod val="95000"/>
                    </a:prstClr>
                  </a:solidFill>
                  <a:latin typeface="Impact" panose="020b0806030902050204" pitchFamily="34" charset="0"/>
                </a:endParaRPr>
              </a:p>
            </p:txBody>
          </p:sp>
        </p:grpSp>
      </p:grpSp>
      <p:grpSp>
        <p:nvGrpSpPr>
          <p:cNvPr id="178" name="组合 177"/>
          <p:cNvGrpSpPr/>
          <p:nvPr/>
        </p:nvGrpSpPr>
        <p:grpSpPr>
          <a:xfrm>
            <a:off x="6114422" y="3790115"/>
            <a:ext cx="2878835" cy="2724689"/>
            <a:chOff x="6113627" y="3670010"/>
            <a:chExt cx="2878459" cy="2725320"/>
          </a:xfrm>
        </p:grpSpPr>
        <p:sp>
          <p:nvSpPr>
            <p:cNvPr id="179" name="矩形 178"/>
            <p:cNvSpPr/>
            <p:nvPr/>
          </p:nvSpPr>
          <p:spPr>
            <a:xfrm rot="2700000">
              <a:off x="6654587" y="4057831"/>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180" name="组合 179"/>
            <p:cNvGrpSpPr/>
            <p:nvPr/>
          </p:nvGrpSpPr>
          <p:grpSpPr>
            <a:xfrm>
              <a:off x="6113627" y="3670010"/>
              <a:ext cx="1841260" cy="1840583"/>
              <a:chOff x="6113627" y="3670010"/>
              <a:chExt cx="1841260" cy="1840583"/>
            </a:xfrm>
          </p:grpSpPr>
          <p:grpSp>
            <p:nvGrpSpPr>
              <p:cNvPr id="181" name="组合 180"/>
              <p:cNvGrpSpPr/>
              <p:nvPr/>
            </p:nvGrpSpPr>
            <p:grpSpPr>
              <a:xfrm>
                <a:off x="6113627" y="3670010"/>
                <a:ext cx="1841260" cy="1840583"/>
                <a:chOff x="3762283" y="4253506"/>
                <a:chExt cx="1585178" cy="1584595"/>
              </a:xfrm>
            </p:grpSpPr>
            <p:grpSp>
              <p:nvGrpSpPr>
                <p:cNvPr id="183" name="组合 182"/>
                <p:cNvGrpSpPr/>
                <p:nvPr/>
              </p:nvGrpSpPr>
              <p:grpSpPr>
                <a:xfrm rot="2700000">
                  <a:off x="3762283" y="4253508"/>
                  <a:ext cx="509201" cy="509202"/>
                  <a:chOff x="3052763" y="1803400"/>
                  <a:chExt cx="2273300" cy="2273300"/>
                </a:xfrm>
                <a:effectLst/>
              </p:grpSpPr>
              <p:sp>
                <p:nvSpPr>
                  <p:cNvPr id="259" name="直角三角形 25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60" name="直角三角形 25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61" name="直角三角形 26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62" name="直角三角形 26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4" name="组合 183"/>
                <p:cNvGrpSpPr/>
                <p:nvPr/>
              </p:nvGrpSpPr>
              <p:grpSpPr>
                <a:xfrm rot="2700000">
                  <a:off x="4123055" y="4253507"/>
                  <a:ext cx="509201" cy="509202"/>
                  <a:chOff x="3052763" y="1803400"/>
                  <a:chExt cx="2273300" cy="2273300"/>
                </a:xfrm>
                <a:effectLst/>
              </p:grpSpPr>
              <p:sp>
                <p:nvSpPr>
                  <p:cNvPr id="255" name="直角三角形 25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6" name="直角三角形 25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7" name="直角三角形 25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8" name="直角三角形 25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5" name="组合 184"/>
                <p:cNvGrpSpPr/>
                <p:nvPr/>
              </p:nvGrpSpPr>
              <p:grpSpPr>
                <a:xfrm rot="2700000">
                  <a:off x="4481079" y="4253506"/>
                  <a:ext cx="509201" cy="509202"/>
                  <a:chOff x="3052763" y="1803400"/>
                  <a:chExt cx="2273300" cy="2273300"/>
                </a:xfrm>
                <a:effectLst/>
              </p:grpSpPr>
              <p:sp>
                <p:nvSpPr>
                  <p:cNvPr id="251" name="直角三角形 25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2" name="直角三角形 25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3" name="直角三角形 25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4" name="直角三角形 25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6" name="组合 185"/>
                <p:cNvGrpSpPr/>
                <p:nvPr/>
              </p:nvGrpSpPr>
              <p:grpSpPr>
                <a:xfrm rot="2700000">
                  <a:off x="4838259" y="4253506"/>
                  <a:ext cx="509201" cy="509202"/>
                  <a:chOff x="3052763" y="1803400"/>
                  <a:chExt cx="2273300" cy="2273300"/>
                </a:xfrm>
                <a:effectLst/>
              </p:grpSpPr>
              <p:sp>
                <p:nvSpPr>
                  <p:cNvPr id="247" name="直角三角形 24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8" name="直角三角形 24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9" name="直角三角形 24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50" name="直角三角形 24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7" name="组合 186"/>
                <p:cNvGrpSpPr/>
                <p:nvPr/>
              </p:nvGrpSpPr>
              <p:grpSpPr>
                <a:xfrm rot="2700000">
                  <a:off x="3762283" y="4612625"/>
                  <a:ext cx="509201" cy="509202"/>
                  <a:chOff x="3052763" y="1803400"/>
                  <a:chExt cx="2273300" cy="2273300"/>
                </a:xfrm>
                <a:effectLst/>
              </p:grpSpPr>
              <p:sp>
                <p:nvSpPr>
                  <p:cNvPr id="243" name="直角三角形 24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4" name="直角三角形 24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5" name="直角三角形 24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6" name="直角三角形 24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8" name="组合 187"/>
                <p:cNvGrpSpPr/>
                <p:nvPr/>
              </p:nvGrpSpPr>
              <p:grpSpPr>
                <a:xfrm rot="2700000">
                  <a:off x="4123055" y="4612624"/>
                  <a:ext cx="509201" cy="509202"/>
                  <a:chOff x="3052763" y="1803400"/>
                  <a:chExt cx="2273300" cy="2273300"/>
                </a:xfrm>
                <a:effectLst/>
              </p:grpSpPr>
              <p:sp>
                <p:nvSpPr>
                  <p:cNvPr id="239" name="直角三角形 23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0" name="直角三角形 23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1" name="直角三角形 24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2" name="直角三角形 24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9" name="组合 188"/>
                <p:cNvGrpSpPr/>
                <p:nvPr/>
              </p:nvGrpSpPr>
              <p:grpSpPr>
                <a:xfrm rot="2700000">
                  <a:off x="4481079" y="4612623"/>
                  <a:ext cx="509201" cy="509202"/>
                  <a:chOff x="3052763" y="1803400"/>
                  <a:chExt cx="2273300" cy="2273300"/>
                </a:xfrm>
                <a:effectLst/>
              </p:grpSpPr>
              <p:sp>
                <p:nvSpPr>
                  <p:cNvPr id="235" name="直角三角形 23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6" name="直角三角形 23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7" name="直角三角形 23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8" name="直角三角形 23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0" name="组合 189"/>
                <p:cNvGrpSpPr/>
                <p:nvPr/>
              </p:nvGrpSpPr>
              <p:grpSpPr>
                <a:xfrm rot="2700000">
                  <a:off x="4838259" y="4612623"/>
                  <a:ext cx="509201" cy="509202"/>
                  <a:chOff x="3052763" y="1803400"/>
                  <a:chExt cx="2273300" cy="2273300"/>
                </a:xfrm>
                <a:effectLst/>
              </p:grpSpPr>
              <p:sp>
                <p:nvSpPr>
                  <p:cNvPr id="231" name="直角三角形 23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2" name="直角三角形 23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3" name="直角三角形 23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4" name="直角三角形 23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1" name="组合 190"/>
                <p:cNvGrpSpPr/>
                <p:nvPr/>
              </p:nvGrpSpPr>
              <p:grpSpPr>
                <a:xfrm rot="2700000">
                  <a:off x="3762283" y="4969783"/>
                  <a:ext cx="509201" cy="509202"/>
                  <a:chOff x="3052763" y="1803400"/>
                  <a:chExt cx="2273300" cy="2273300"/>
                </a:xfrm>
                <a:effectLst/>
              </p:grpSpPr>
              <p:sp>
                <p:nvSpPr>
                  <p:cNvPr id="227" name="直角三角形 22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8" name="直角三角形 22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9" name="直角三角形 22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30" name="直角三角形 22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2" name="组合 191"/>
                <p:cNvGrpSpPr/>
                <p:nvPr/>
              </p:nvGrpSpPr>
              <p:grpSpPr>
                <a:xfrm rot="2700000">
                  <a:off x="4123055" y="4969782"/>
                  <a:ext cx="509201" cy="509202"/>
                  <a:chOff x="3052763" y="1803400"/>
                  <a:chExt cx="2273300" cy="2273300"/>
                </a:xfrm>
                <a:effectLst/>
              </p:grpSpPr>
              <p:sp>
                <p:nvSpPr>
                  <p:cNvPr id="223" name="直角三角形 22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4" name="直角三角形 22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5" name="直角三角形 22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6" name="直角三角形 22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3" name="组合 192"/>
                <p:cNvGrpSpPr/>
                <p:nvPr/>
              </p:nvGrpSpPr>
              <p:grpSpPr>
                <a:xfrm rot="2700000">
                  <a:off x="4481079" y="4969781"/>
                  <a:ext cx="509201" cy="509202"/>
                  <a:chOff x="3052763" y="1803400"/>
                  <a:chExt cx="2273300" cy="2273300"/>
                </a:xfrm>
                <a:effectLst/>
              </p:grpSpPr>
              <p:sp>
                <p:nvSpPr>
                  <p:cNvPr id="219" name="直角三角形 21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0" name="直角三角形 21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1" name="直角三角形 22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22" name="直角三角形 22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4" name="组合 193"/>
                <p:cNvGrpSpPr/>
                <p:nvPr/>
              </p:nvGrpSpPr>
              <p:grpSpPr>
                <a:xfrm rot="2700000">
                  <a:off x="4838259" y="4969781"/>
                  <a:ext cx="509201" cy="509202"/>
                  <a:chOff x="3052763" y="1803400"/>
                  <a:chExt cx="2273300" cy="2273300"/>
                </a:xfrm>
                <a:effectLst/>
              </p:grpSpPr>
              <p:sp>
                <p:nvSpPr>
                  <p:cNvPr id="215" name="直角三角形 21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6" name="直角三角形 21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7" name="直角三角形 21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8" name="直角三角形 21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5" name="组合 194"/>
                <p:cNvGrpSpPr/>
                <p:nvPr/>
              </p:nvGrpSpPr>
              <p:grpSpPr>
                <a:xfrm rot="2700000">
                  <a:off x="3762283" y="5328900"/>
                  <a:ext cx="509201" cy="509202"/>
                  <a:chOff x="3052763" y="1803400"/>
                  <a:chExt cx="2273300" cy="2273300"/>
                </a:xfrm>
                <a:effectLst/>
              </p:grpSpPr>
              <p:sp>
                <p:nvSpPr>
                  <p:cNvPr id="211" name="直角三角形 21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2" name="直角三角形 21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3" name="直角三角形 21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4" name="直角三角形 21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6" name="组合 195"/>
                <p:cNvGrpSpPr/>
                <p:nvPr/>
              </p:nvGrpSpPr>
              <p:grpSpPr>
                <a:xfrm rot="2700000">
                  <a:off x="4123055" y="5328899"/>
                  <a:ext cx="509201" cy="509202"/>
                  <a:chOff x="3052763" y="1803400"/>
                  <a:chExt cx="2273300" cy="2273300"/>
                </a:xfrm>
                <a:effectLst/>
              </p:grpSpPr>
              <p:sp>
                <p:nvSpPr>
                  <p:cNvPr id="207" name="直角三角形 20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8" name="直角三角形 20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9" name="直角三角形 20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10" name="直角三角形 20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7" name="组合 196"/>
                <p:cNvGrpSpPr/>
                <p:nvPr/>
              </p:nvGrpSpPr>
              <p:grpSpPr>
                <a:xfrm rot="2700000">
                  <a:off x="4481079" y="5328898"/>
                  <a:ext cx="509201" cy="509202"/>
                  <a:chOff x="3052763" y="1803400"/>
                  <a:chExt cx="2273300" cy="2273300"/>
                </a:xfrm>
                <a:effectLst/>
              </p:grpSpPr>
              <p:sp>
                <p:nvSpPr>
                  <p:cNvPr id="203" name="直角三角形 20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4" name="直角三角形 20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5" name="直角三角形 20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6" name="直角三角形 20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8" name="组合 197"/>
                <p:cNvGrpSpPr/>
                <p:nvPr/>
              </p:nvGrpSpPr>
              <p:grpSpPr>
                <a:xfrm rot="2700000">
                  <a:off x="4838259" y="5328898"/>
                  <a:ext cx="509201" cy="509202"/>
                  <a:chOff x="3052763" y="1803400"/>
                  <a:chExt cx="2273300" cy="2273300"/>
                </a:xfrm>
                <a:effectLst/>
              </p:grpSpPr>
              <p:sp>
                <p:nvSpPr>
                  <p:cNvPr id="199" name="直角三角形 19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0" name="直角三角形 19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1" name="直角三角形 20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02" name="直角三角形 20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182" name="文本框 742"/>
              <p:cNvSpPr txBox="1"/>
              <p:nvPr/>
            </p:nvSpPr>
            <p:spPr>
              <a:xfrm>
                <a:off x="6477150" y="4094640"/>
                <a:ext cx="1031438" cy="984885"/>
              </a:xfrm>
              <a:prstGeom prst="rect">
                <a:avLst/>
              </a:prstGeom>
              <a:noFill/>
            </p:spPr>
            <p:txBody>
              <a:bodyPr wrap="square" rtlCol="0">
                <a:spAutoFit/>
              </a:bodyPr>
              <a:lstStyle/>
              <a:p>
                <a:pPr algn="ctr"/>
                <a:r>
                  <a:rPr lang="en-US" altLang="zh-CN" sz="5800">
                    <a:solidFill>
                      <a:prstClr val="white">
                        <a:lumMod val="95000"/>
                      </a:prstClr>
                    </a:solidFill>
                    <a:latin typeface="Impact" panose="020b0806030902050204" pitchFamily="34" charset="0"/>
                  </a:rPr>
                  <a:t>04</a:t>
                </a:r>
                <a:endParaRPr lang="zh-CN" altLang="en-US" sz="5800">
                  <a:solidFill>
                    <a:prstClr val="white">
                      <a:lumMod val="95000"/>
                    </a:prstClr>
                  </a:solidFill>
                  <a:latin typeface="Impact" panose="020b0806030902050204" pitchFamily="34" charset="0"/>
                </a:endParaRPr>
              </a:p>
            </p:txBody>
          </p:sp>
        </p:grpSp>
      </p:grpSp>
      <p:grpSp>
        <p:nvGrpSpPr>
          <p:cNvPr id="263" name="组合 262"/>
          <p:cNvGrpSpPr/>
          <p:nvPr/>
        </p:nvGrpSpPr>
        <p:grpSpPr>
          <a:xfrm>
            <a:off x="2135045" y="3800459"/>
            <a:ext cx="2864823" cy="2717916"/>
            <a:chOff x="2444797" y="3680356"/>
            <a:chExt cx="2864449" cy="2718545"/>
          </a:xfrm>
        </p:grpSpPr>
        <p:sp>
          <p:nvSpPr>
            <p:cNvPr id="264" name="矩形 263"/>
            <p:cNvSpPr/>
            <p:nvPr/>
          </p:nvSpPr>
          <p:spPr>
            <a:xfrm rot="2700000">
              <a:off x="2971416" y="4061072"/>
              <a:ext cx="2187623"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265" name="组合 264"/>
            <p:cNvGrpSpPr/>
            <p:nvPr/>
          </p:nvGrpSpPr>
          <p:grpSpPr>
            <a:xfrm>
              <a:off x="2444797" y="3680356"/>
              <a:ext cx="1846121" cy="1832789"/>
              <a:chOff x="2444797" y="3680356"/>
              <a:chExt cx="1846121" cy="1832789"/>
            </a:xfrm>
          </p:grpSpPr>
          <p:grpSp>
            <p:nvGrpSpPr>
              <p:cNvPr id="266" name="组合 265"/>
              <p:cNvGrpSpPr/>
              <p:nvPr/>
            </p:nvGrpSpPr>
            <p:grpSpPr>
              <a:xfrm>
                <a:off x="2444797" y="3680356"/>
                <a:ext cx="1846121" cy="1832789"/>
                <a:chOff x="6901278" y="4253508"/>
                <a:chExt cx="1589363" cy="1577885"/>
              </a:xfrm>
              <a:effectLst/>
            </p:grpSpPr>
            <p:grpSp>
              <p:nvGrpSpPr>
                <p:cNvPr id="268" name="组合 267"/>
                <p:cNvGrpSpPr/>
                <p:nvPr/>
              </p:nvGrpSpPr>
              <p:grpSpPr>
                <a:xfrm rot="2700000">
                  <a:off x="6901278" y="4253508"/>
                  <a:ext cx="509201" cy="509202"/>
                  <a:chOff x="3052763" y="1803400"/>
                  <a:chExt cx="2273300" cy="2273300"/>
                </a:xfrm>
              </p:grpSpPr>
              <p:sp>
                <p:nvSpPr>
                  <p:cNvPr id="344" name="直角三角形 34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5" name="直角三角形 34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6" name="直角三角形 34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7" name="直角三角形 34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69" name="组合 268"/>
                <p:cNvGrpSpPr/>
                <p:nvPr/>
              </p:nvGrpSpPr>
              <p:grpSpPr>
                <a:xfrm rot="2700000">
                  <a:off x="7262170" y="4253508"/>
                  <a:ext cx="509201" cy="509202"/>
                  <a:chOff x="3052763" y="1803400"/>
                  <a:chExt cx="2273300" cy="2273300"/>
                </a:xfrm>
              </p:grpSpPr>
              <p:sp>
                <p:nvSpPr>
                  <p:cNvPr id="340" name="直角三角形 33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1" name="直角三角形 34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2" name="直角三角形 34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3" name="直角三角形 34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0" name="组合 269"/>
                <p:cNvGrpSpPr/>
                <p:nvPr/>
              </p:nvGrpSpPr>
              <p:grpSpPr>
                <a:xfrm rot="2700000">
                  <a:off x="7620389" y="4253508"/>
                  <a:ext cx="509201" cy="509202"/>
                  <a:chOff x="3052763" y="1803400"/>
                  <a:chExt cx="2273300" cy="2273300"/>
                </a:xfrm>
              </p:grpSpPr>
              <p:sp>
                <p:nvSpPr>
                  <p:cNvPr id="336" name="直角三角形 33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7" name="直角三角形 33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8" name="直角三角形 33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9" name="直角三角形 33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1" name="组合 270"/>
                <p:cNvGrpSpPr/>
                <p:nvPr/>
              </p:nvGrpSpPr>
              <p:grpSpPr>
                <a:xfrm rot="2700000">
                  <a:off x="7981438" y="4253508"/>
                  <a:ext cx="509201" cy="509202"/>
                  <a:chOff x="3052763" y="1803400"/>
                  <a:chExt cx="2273300" cy="2273300"/>
                </a:xfrm>
              </p:grpSpPr>
              <p:sp>
                <p:nvSpPr>
                  <p:cNvPr id="332" name="直角三角形 33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3" name="直角三角形 33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4" name="直角三角形 33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5" name="直角三角形 33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2" name="组合 271"/>
                <p:cNvGrpSpPr/>
                <p:nvPr/>
              </p:nvGrpSpPr>
              <p:grpSpPr>
                <a:xfrm rot="2700000">
                  <a:off x="6901279" y="4609151"/>
                  <a:ext cx="509201" cy="509202"/>
                  <a:chOff x="3052763" y="1803400"/>
                  <a:chExt cx="2273300" cy="2273300"/>
                </a:xfrm>
              </p:grpSpPr>
              <p:sp>
                <p:nvSpPr>
                  <p:cNvPr id="328" name="直角三角形 32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9" name="直角三角形 32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0" name="直角三角形 32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31" name="直角三角形 33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3" name="组合 272"/>
                <p:cNvGrpSpPr/>
                <p:nvPr/>
              </p:nvGrpSpPr>
              <p:grpSpPr>
                <a:xfrm rot="2700000">
                  <a:off x="7262171" y="4609151"/>
                  <a:ext cx="509201" cy="509202"/>
                  <a:chOff x="3052763" y="1803400"/>
                  <a:chExt cx="2273300" cy="2273300"/>
                </a:xfrm>
              </p:grpSpPr>
              <p:sp>
                <p:nvSpPr>
                  <p:cNvPr id="324" name="直角三角形 32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5" name="直角三角形 32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6" name="直角三角形 32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7" name="直角三角形 32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4" name="组合 273"/>
                <p:cNvGrpSpPr/>
                <p:nvPr/>
              </p:nvGrpSpPr>
              <p:grpSpPr>
                <a:xfrm rot="2700000">
                  <a:off x="7620390" y="4609151"/>
                  <a:ext cx="509201" cy="509202"/>
                  <a:chOff x="3052763" y="1803400"/>
                  <a:chExt cx="2273300" cy="2273300"/>
                </a:xfrm>
              </p:grpSpPr>
              <p:sp>
                <p:nvSpPr>
                  <p:cNvPr id="320" name="直角三角形 31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1" name="直角三角形 32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2" name="直角三角形 32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3" name="直角三角形 32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5" name="组合 274"/>
                <p:cNvGrpSpPr/>
                <p:nvPr/>
              </p:nvGrpSpPr>
              <p:grpSpPr>
                <a:xfrm rot="2700000">
                  <a:off x="7981439" y="4609151"/>
                  <a:ext cx="509201" cy="509202"/>
                  <a:chOff x="3052763" y="1803400"/>
                  <a:chExt cx="2273300" cy="2273300"/>
                </a:xfrm>
              </p:grpSpPr>
              <p:sp>
                <p:nvSpPr>
                  <p:cNvPr id="316" name="直角三角形 31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7" name="直角三角形 31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8" name="直角三角形 31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9" name="直角三角形 31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6" name="组合 275"/>
                <p:cNvGrpSpPr/>
                <p:nvPr/>
              </p:nvGrpSpPr>
              <p:grpSpPr>
                <a:xfrm rot="2700000">
                  <a:off x="6901278" y="4966549"/>
                  <a:ext cx="509201" cy="509202"/>
                  <a:chOff x="3052763" y="1803400"/>
                  <a:chExt cx="2273300" cy="2273300"/>
                </a:xfrm>
              </p:grpSpPr>
              <p:sp>
                <p:nvSpPr>
                  <p:cNvPr id="312" name="直角三角形 31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3" name="直角三角形 31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4" name="直角三角形 31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5" name="直角三角形 31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7" name="组合 276"/>
                <p:cNvGrpSpPr/>
                <p:nvPr/>
              </p:nvGrpSpPr>
              <p:grpSpPr>
                <a:xfrm rot="2700000">
                  <a:off x="7262170" y="4966549"/>
                  <a:ext cx="509201" cy="509202"/>
                  <a:chOff x="3052763" y="1803400"/>
                  <a:chExt cx="2273300" cy="2273300"/>
                </a:xfrm>
              </p:grpSpPr>
              <p:sp>
                <p:nvSpPr>
                  <p:cNvPr id="308" name="直角三角形 30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9" name="直角三角形 30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0" name="直角三角形 30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11" name="直角三角形 31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8" name="组合 277"/>
                <p:cNvGrpSpPr/>
                <p:nvPr/>
              </p:nvGrpSpPr>
              <p:grpSpPr>
                <a:xfrm rot="2700000">
                  <a:off x="7620389" y="4966549"/>
                  <a:ext cx="509201" cy="509202"/>
                  <a:chOff x="3052763" y="1803400"/>
                  <a:chExt cx="2273300" cy="2273300"/>
                </a:xfrm>
              </p:grpSpPr>
              <p:sp>
                <p:nvSpPr>
                  <p:cNvPr id="304" name="直角三角形 30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5" name="直角三角形 30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6" name="直角三角形 30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7" name="直角三角形 30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79" name="组合 278"/>
                <p:cNvGrpSpPr/>
                <p:nvPr/>
              </p:nvGrpSpPr>
              <p:grpSpPr>
                <a:xfrm rot="2700000">
                  <a:off x="7981438" y="4966549"/>
                  <a:ext cx="509201" cy="509202"/>
                  <a:chOff x="3052763" y="1803400"/>
                  <a:chExt cx="2273300" cy="2273300"/>
                </a:xfrm>
              </p:grpSpPr>
              <p:sp>
                <p:nvSpPr>
                  <p:cNvPr id="300" name="直角三角形 29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1" name="直角三角形 30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2" name="直角三角形 30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3" name="直角三角形 30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80" name="组合 279"/>
                <p:cNvGrpSpPr/>
                <p:nvPr/>
              </p:nvGrpSpPr>
              <p:grpSpPr>
                <a:xfrm rot="2700000">
                  <a:off x="6901279" y="5322192"/>
                  <a:ext cx="509201" cy="509202"/>
                  <a:chOff x="3052763" y="1803400"/>
                  <a:chExt cx="2273300" cy="2273300"/>
                </a:xfrm>
              </p:grpSpPr>
              <p:sp>
                <p:nvSpPr>
                  <p:cNvPr id="296" name="直角三角形 29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7" name="直角三角形 29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8" name="直角三角形 29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9" name="直角三角形 29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81" name="组合 280"/>
                <p:cNvGrpSpPr/>
                <p:nvPr/>
              </p:nvGrpSpPr>
              <p:grpSpPr>
                <a:xfrm rot="2700000">
                  <a:off x="7262171" y="5322192"/>
                  <a:ext cx="509201" cy="509202"/>
                  <a:chOff x="3052763" y="1803400"/>
                  <a:chExt cx="2273300" cy="2273300"/>
                </a:xfrm>
              </p:grpSpPr>
              <p:sp>
                <p:nvSpPr>
                  <p:cNvPr id="292" name="直角三角形 29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3" name="直角三角形 29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4" name="直角三角形 29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5" name="直角三角形 29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82" name="组合 281"/>
                <p:cNvGrpSpPr/>
                <p:nvPr/>
              </p:nvGrpSpPr>
              <p:grpSpPr>
                <a:xfrm rot="2700000">
                  <a:off x="7620390" y="5322192"/>
                  <a:ext cx="509201" cy="509202"/>
                  <a:chOff x="3052763" y="1803400"/>
                  <a:chExt cx="2273300" cy="2273300"/>
                </a:xfrm>
              </p:grpSpPr>
              <p:sp>
                <p:nvSpPr>
                  <p:cNvPr id="288" name="直角三角形 28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9" name="直角三角形 28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0" name="直角三角形 28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91" name="直角三角形 29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83" name="组合 282"/>
                <p:cNvGrpSpPr/>
                <p:nvPr/>
              </p:nvGrpSpPr>
              <p:grpSpPr>
                <a:xfrm rot="2700000">
                  <a:off x="7981439" y="5322192"/>
                  <a:ext cx="509201" cy="509202"/>
                  <a:chOff x="3052763" y="1803400"/>
                  <a:chExt cx="2273300" cy="2273300"/>
                </a:xfrm>
              </p:grpSpPr>
              <p:sp>
                <p:nvSpPr>
                  <p:cNvPr id="284" name="直角三角形 28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5" name="直角三角形 28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6" name="直角三角形 28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7" name="直角三角形 28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267" name="文本框 743"/>
              <p:cNvSpPr txBox="1"/>
              <p:nvPr/>
            </p:nvSpPr>
            <p:spPr>
              <a:xfrm>
                <a:off x="2857721" y="4082857"/>
                <a:ext cx="1031436" cy="984885"/>
              </a:xfrm>
              <a:prstGeom prst="rect">
                <a:avLst/>
              </a:prstGeom>
              <a:noFill/>
            </p:spPr>
            <p:txBody>
              <a:bodyPr wrap="square" rtlCol="0">
                <a:spAutoFit/>
              </a:bodyPr>
              <a:lstStyle/>
              <a:p>
                <a:pPr algn="ctr"/>
                <a:r>
                  <a:rPr lang="en-US" altLang="zh-CN" sz="5800">
                    <a:solidFill>
                      <a:prstClr val="white">
                        <a:lumMod val="95000"/>
                      </a:prstClr>
                    </a:solidFill>
                    <a:latin typeface="Impact" panose="020b0806030902050204" pitchFamily="34" charset="0"/>
                  </a:rPr>
                  <a:t>03</a:t>
                </a:r>
                <a:endParaRPr lang="zh-CN" altLang="en-US" sz="5800">
                  <a:solidFill>
                    <a:prstClr val="white">
                      <a:lumMod val="95000"/>
                    </a:prstClr>
                  </a:solidFill>
                  <a:latin typeface="Impact" panose="020b0806030902050204" pitchFamily="34" charset="0"/>
                </a:endParaRPr>
              </a:p>
            </p:txBody>
          </p:sp>
        </p:grpSp>
      </p:grpSp>
      <p:grpSp>
        <p:nvGrpSpPr>
          <p:cNvPr id="348" name="组合 347"/>
          <p:cNvGrpSpPr/>
          <p:nvPr/>
        </p:nvGrpSpPr>
        <p:grpSpPr>
          <a:xfrm>
            <a:off x="4102220" y="1743823"/>
            <a:ext cx="2881198" cy="2747847"/>
            <a:chOff x="4245698" y="1623243"/>
            <a:chExt cx="2880824" cy="2748482"/>
          </a:xfrm>
        </p:grpSpPr>
        <p:sp>
          <p:nvSpPr>
            <p:cNvPr id="349" name="矩形 348"/>
            <p:cNvSpPr/>
            <p:nvPr/>
          </p:nvSpPr>
          <p:spPr>
            <a:xfrm rot="2700000">
              <a:off x="4789023" y="2034226"/>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350" name="组合 349"/>
            <p:cNvGrpSpPr/>
            <p:nvPr/>
          </p:nvGrpSpPr>
          <p:grpSpPr>
            <a:xfrm>
              <a:off x="4245698" y="1623243"/>
              <a:ext cx="1840110" cy="1848987"/>
              <a:chOff x="4245698" y="1623243"/>
              <a:chExt cx="1840110" cy="1848987"/>
            </a:xfrm>
          </p:grpSpPr>
          <p:grpSp>
            <p:nvGrpSpPr>
              <p:cNvPr id="351" name="组合 350"/>
              <p:cNvGrpSpPr/>
              <p:nvPr/>
            </p:nvGrpSpPr>
            <p:grpSpPr>
              <a:xfrm>
                <a:off x="4245698" y="1623243"/>
                <a:ext cx="1832564" cy="1848987"/>
                <a:chOff x="2194319" y="3933570"/>
                <a:chExt cx="1577691" cy="1591830"/>
              </a:xfrm>
              <a:effectLst/>
            </p:grpSpPr>
            <p:grpSp>
              <p:nvGrpSpPr>
                <p:cNvPr id="355" name="组合 354"/>
                <p:cNvGrpSpPr/>
                <p:nvPr/>
              </p:nvGrpSpPr>
              <p:grpSpPr>
                <a:xfrm rot="2700000">
                  <a:off x="2194319" y="3933570"/>
                  <a:ext cx="509201" cy="509202"/>
                  <a:chOff x="3052763" y="1803400"/>
                  <a:chExt cx="2273300" cy="2273300"/>
                </a:xfrm>
              </p:grpSpPr>
              <p:sp>
                <p:nvSpPr>
                  <p:cNvPr id="431" name="直角三角形 43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2" name="直角三角形 43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3" name="直角三角形 43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4" name="直角三角形 43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56" name="组合 355"/>
                <p:cNvGrpSpPr/>
                <p:nvPr/>
              </p:nvGrpSpPr>
              <p:grpSpPr>
                <a:xfrm rot="2700000">
                  <a:off x="2548534" y="3933570"/>
                  <a:ext cx="509201" cy="509202"/>
                  <a:chOff x="3052763" y="1803400"/>
                  <a:chExt cx="2273300" cy="2273300"/>
                </a:xfrm>
              </p:grpSpPr>
              <p:sp>
                <p:nvSpPr>
                  <p:cNvPr id="427" name="直角三角形 42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8" name="直角三角形 42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9" name="直角三角形 42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30" name="直角三角形 42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57" name="组合 356"/>
                <p:cNvGrpSpPr/>
                <p:nvPr/>
              </p:nvGrpSpPr>
              <p:grpSpPr>
                <a:xfrm rot="2700000">
                  <a:off x="2908594" y="3933570"/>
                  <a:ext cx="509201" cy="509202"/>
                  <a:chOff x="3052763" y="1803400"/>
                  <a:chExt cx="2273300" cy="2273300"/>
                </a:xfrm>
              </p:grpSpPr>
              <p:sp>
                <p:nvSpPr>
                  <p:cNvPr id="423" name="直角三角形 42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4" name="直角三角形 42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5" name="直角三角形 42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6" name="直角三角形 42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58" name="组合 357"/>
                <p:cNvGrpSpPr/>
                <p:nvPr/>
              </p:nvGrpSpPr>
              <p:grpSpPr>
                <a:xfrm rot="2700000">
                  <a:off x="3262808" y="3933570"/>
                  <a:ext cx="509201" cy="509202"/>
                  <a:chOff x="3052763" y="1803400"/>
                  <a:chExt cx="2273300" cy="2273300"/>
                </a:xfrm>
              </p:grpSpPr>
              <p:sp>
                <p:nvSpPr>
                  <p:cNvPr id="419" name="直角三角形 41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0" name="直角三角形 41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1" name="直角三角形 42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2" name="直角三角形 42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59" name="组合 358"/>
                <p:cNvGrpSpPr/>
                <p:nvPr/>
              </p:nvGrpSpPr>
              <p:grpSpPr>
                <a:xfrm rot="2700000">
                  <a:off x="2194319" y="4295521"/>
                  <a:ext cx="509201" cy="509202"/>
                  <a:chOff x="3052763" y="1803400"/>
                  <a:chExt cx="2273300" cy="2273300"/>
                </a:xfrm>
              </p:grpSpPr>
              <p:sp>
                <p:nvSpPr>
                  <p:cNvPr id="415" name="直角三角形 41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6" name="直角三角形 41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7" name="直角三角形 41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8" name="直角三角形 41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0" name="组合 359"/>
                <p:cNvGrpSpPr/>
                <p:nvPr/>
              </p:nvGrpSpPr>
              <p:grpSpPr>
                <a:xfrm rot="2700000">
                  <a:off x="2548534" y="4295521"/>
                  <a:ext cx="509201" cy="509202"/>
                  <a:chOff x="3052763" y="1803400"/>
                  <a:chExt cx="2273300" cy="2273300"/>
                </a:xfrm>
              </p:grpSpPr>
              <p:sp>
                <p:nvSpPr>
                  <p:cNvPr id="411" name="直角三角形 41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2" name="直角三角形 41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3" name="直角三角形 41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4" name="直角三角形 41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1" name="组合 360"/>
                <p:cNvGrpSpPr/>
                <p:nvPr/>
              </p:nvGrpSpPr>
              <p:grpSpPr>
                <a:xfrm rot="2700000">
                  <a:off x="2908594" y="4295521"/>
                  <a:ext cx="509201" cy="509202"/>
                  <a:chOff x="3052763" y="1803400"/>
                  <a:chExt cx="2273300" cy="2273300"/>
                </a:xfrm>
              </p:grpSpPr>
              <p:sp>
                <p:nvSpPr>
                  <p:cNvPr id="407" name="直角三角形 40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8" name="直角三角形 40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9" name="直角三角形 40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10" name="直角三角形 40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2" name="组合 361"/>
                <p:cNvGrpSpPr/>
                <p:nvPr/>
              </p:nvGrpSpPr>
              <p:grpSpPr>
                <a:xfrm rot="2700000">
                  <a:off x="3262808" y="4295521"/>
                  <a:ext cx="509201" cy="509202"/>
                  <a:chOff x="3052763" y="1803400"/>
                  <a:chExt cx="2273300" cy="2273300"/>
                </a:xfrm>
              </p:grpSpPr>
              <p:sp>
                <p:nvSpPr>
                  <p:cNvPr id="403" name="直角三角形 4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4" name="直角三角形 4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5" name="直角三角形 4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6" name="直角三角形 4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3" name="组合 362"/>
                <p:cNvGrpSpPr/>
                <p:nvPr/>
              </p:nvGrpSpPr>
              <p:grpSpPr>
                <a:xfrm rot="2700000">
                  <a:off x="2194319" y="4654248"/>
                  <a:ext cx="509201" cy="509202"/>
                  <a:chOff x="3052763" y="1803400"/>
                  <a:chExt cx="2273300" cy="2273300"/>
                </a:xfrm>
              </p:grpSpPr>
              <p:sp>
                <p:nvSpPr>
                  <p:cNvPr id="399" name="直角三角形 3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0" name="直角三角形 3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1" name="直角三角形 4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2" name="直角三角形 4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4" name="组合 363"/>
                <p:cNvGrpSpPr/>
                <p:nvPr/>
              </p:nvGrpSpPr>
              <p:grpSpPr>
                <a:xfrm rot="2700000">
                  <a:off x="2548534" y="4654248"/>
                  <a:ext cx="509201" cy="509202"/>
                  <a:chOff x="3052763" y="1803400"/>
                  <a:chExt cx="2273300" cy="2273300"/>
                </a:xfrm>
              </p:grpSpPr>
              <p:sp>
                <p:nvSpPr>
                  <p:cNvPr id="395" name="直角三角形 3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6" name="直角三角形 3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7" name="直角三角形 3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8" name="直角三角形 3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5" name="组合 364"/>
                <p:cNvGrpSpPr/>
                <p:nvPr/>
              </p:nvGrpSpPr>
              <p:grpSpPr>
                <a:xfrm rot="2700000">
                  <a:off x="2908594" y="4654248"/>
                  <a:ext cx="509201" cy="509202"/>
                  <a:chOff x="3052763" y="1803400"/>
                  <a:chExt cx="2273300" cy="2273300"/>
                </a:xfrm>
              </p:grpSpPr>
              <p:sp>
                <p:nvSpPr>
                  <p:cNvPr id="391" name="直角三角形 3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2" name="直角三角形 3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3" name="直角三角形 3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4" name="直角三角形 3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6" name="组合 365"/>
                <p:cNvGrpSpPr/>
                <p:nvPr/>
              </p:nvGrpSpPr>
              <p:grpSpPr>
                <a:xfrm rot="2700000">
                  <a:off x="3262808" y="4654248"/>
                  <a:ext cx="509201" cy="509202"/>
                  <a:chOff x="3052763" y="1803400"/>
                  <a:chExt cx="2273300" cy="2273300"/>
                </a:xfrm>
              </p:grpSpPr>
              <p:sp>
                <p:nvSpPr>
                  <p:cNvPr id="387" name="直角三角形 3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8" name="直角三角形 3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9" name="直角三角形 3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90" name="直角三角形 3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7" name="组合 366"/>
                <p:cNvGrpSpPr/>
                <p:nvPr/>
              </p:nvGrpSpPr>
              <p:grpSpPr>
                <a:xfrm rot="2700000">
                  <a:off x="2194319" y="5016199"/>
                  <a:ext cx="509201" cy="509202"/>
                  <a:chOff x="3052763" y="1803400"/>
                  <a:chExt cx="2273300" cy="2273300"/>
                </a:xfrm>
              </p:grpSpPr>
              <p:sp>
                <p:nvSpPr>
                  <p:cNvPr id="383" name="直角三角形 3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4" name="直角三角形 3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5" name="直角三角形 3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6" name="直角三角形 3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8" name="组合 367"/>
                <p:cNvGrpSpPr/>
                <p:nvPr/>
              </p:nvGrpSpPr>
              <p:grpSpPr>
                <a:xfrm rot="2700000">
                  <a:off x="2548534" y="5016199"/>
                  <a:ext cx="509201" cy="509202"/>
                  <a:chOff x="3052763" y="1803400"/>
                  <a:chExt cx="2273300" cy="2273300"/>
                </a:xfrm>
              </p:grpSpPr>
              <p:sp>
                <p:nvSpPr>
                  <p:cNvPr id="379" name="直角三角形 3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0" name="直角三角形 3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1" name="直角三角形 3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2" name="直角三角形 3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69" name="组合 368"/>
                <p:cNvGrpSpPr/>
                <p:nvPr/>
              </p:nvGrpSpPr>
              <p:grpSpPr>
                <a:xfrm rot="2700000">
                  <a:off x="2908594" y="5016199"/>
                  <a:ext cx="509201" cy="509202"/>
                  <a:chOff x="3052763" y="1803400"/>
                  <a:chExt cx="2273300" cy="2273300"/>
                </a:xfrm>
              </p:grpSpPr>
              <p:sp>
                <p:nvSpPr>
                  <p:cNvPr id="375" name="直角三角形 3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6" name="直角三角形 3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7" name="直角三角形 37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8" name="直角三角形 3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370" name="组合 369"/>
                <p:cNvGrpSpPr/>
                <p:nvPr/>
              </p:nvGrpSpPr>
              <p:grpSpPr>
                <a:xfrm rot="2700000">
                  <a:off x="3262808" y="5016199"/>
                  <a:ext cx="509201" cy="509202"/>
                  <a:chOff x="3052763" y="1803400"/>
                  <a:chExt cx="2273300" cy="2273300"/>
                </a:xfrm>
              </p:grpSpPr>
              <p:sp>
                <p:nvSpPr>
                  <p:cNvPr id="371" name="直角三角形 3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2" name="直角三角形 3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3" name="直角三角形 37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74" name="直角三角形 3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352" name="文本框 747"/>
              <p:cNvSpPr txBox="1"/>
              <p:nvPr/>
            </p:nvSpPr>
            <p:spPr>
              <a:xfrm>
                <a:off x="4673325" y="2774064"/>
                <a:ext cx="1041061" cy="387888"/>
              </a:xfrm>
              <a:prstGeom prst="rect">
                <a:avLst/>
              </a:prstGeom>
              <a:noFill/>
            </p:spPr>
            <p:txBody>
              <a:bodyPr wrap="square" rtlCol="0">
                <a:spAutoFit/>
              </a:bodyPr>
              <a:lstStyle/>
              <a:p>
                <a:pPr algn="ctr"/>
                <a:r>
                  <a:rPr lang="en-US" altLang="zh-CN" sz="1900">
                    <a:solidFill>
                      <a:prstClr val="white">
                        <a:lumMod val="95000"/>
                      </a:prstClr>
                    </a:solidFill>
                    <a:latin typeface="时尚中黑简体" panose="01010104010101010101" pitchFamily="2" charset="-122"/>
                    <a:ea typeface="时尚中黑简体" panose="01010104010101010101" pitchFamily="2" charset="-122"/>
                  </a:rPr>
                  <a:t>STEP</a:t>
                </a:r>
                <a:endParaRPr lang="zh-CN" altLang="en-US" sz="190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353" name="文本框 724"/>
              <p:cNvSpPr txBox="1"/>
              <p:nvPr/>
            </p:nvSpPr>
            <p:spPr>
              <a:xfrm>
                <a:off x="4293369" y="1902489"/>
                <a:ext cx="1792439" cy="297920"/>
              </a:xfrm>
              <a:prstGeom prst="rect">
                <a:avLst/>
              </a:prstGeom>
              <a:noFill/>
            </p:spPr>
            <p:txBody>
              <a:bodyPr wrap="square" rtlCol="0">
                <a:spAutoFit/>
              </a:bodyPr>
              <a:lstStyle/>
              <a:p>
                <a:pPr algn="ctr"/>
                <a:r>
                  <a:rPr lang="zh-CN" altLang="en-US" sz="1300">
                    <a:solidFill>
                      <a:srgbClr val="E87071"/>
                    </a:solidFill>
                    <a:latin typeface="微软雅黑" panose="020b0503020204020204" pitchFamily="34" charset="-122"/>
                    <a:ea typeface="微软雅黑" panose="020b0503020204020204" pitchFamily="34" charset="-122"/>
                  </a:rPr>
                  <a:t>添加标题</a:t>
                </a:r>
                <a:endParaRPr lang="zh-CN" altLang="en-US" sz="1300">
                  <a:solidFill>
                    <a:srgbClr val="E87071"/>
                  </a:solidFill>
                  <a:latin typeface="微软雅黑" panose="020b0503020204020204" pitchFamily="34" charset="-122"/>
                  <a:ea typeface="微软雅黑" panose="020b0503020204020204" pitchFamily="34" charset="-122"/>
                </a:endParaRPr>
              </a:p>
            </p:txBody>
          </p:sp>
          <p:sp>
            <p:nvSpPr>
              <p:cNvPr id="354" name="文本框 113"/>
              <p:cNvSpPr txBox="1"/>
              <p:nvPr/>
            </p:nvSpPr>
            <p:spPr>
              <a:xfrm>
                <a:off x="4439022" y="2372875"/>
                <a:ext cx="1411666" cy="646331"/>
              </a:xfrm>
              <a:prstGeom prst="rect">
                <a:avLst/>
              </a:prstGeom>
              <a:noFill/>
            </p:spPr>
            <p:txBody>
              <a:bodyPr wrap="square"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35" name="组合 434"/>
          <p:cNvGrpSpPr/>
          <p:nvPr/>
        </p:nvGrpSpPr>
        <p:grpSpPr>
          <a:xfrm>
            <a:off x="8120804" y="1743823"/>
            <a:ext cx="2872379" cy="2748111"/>
            <a:chOff x="7926925" y="1623243"/>
            <a:chExt cx="2872005" cy="2748746"/>
          </a:xfrm>
        </p:grpSpPr>
        <p:sp>
          <p:nvSpPr>
            <p:cNvPr id="436" name="矩形 435"/>
            <p:cNvSpPr/>
            <p:nvPr/>
          </p:nvSpPr>
          <p:spPr>
            <a:xfrm rot="2700000">
              <a:off x="8461431" y="2034490"/>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437" name="组合 436"/>
            <p:cNvGrpSpPr/>
            <p:nvPr/>
          </p:nvGrpSpPr>
          <p:grpSpPr>
            <a:xfrm>
              <a:off x="7926925" y="1623243"/>
              <a:ext cx="1840689" cy="1848987"/>
              <a:chOff x="7926925" y="1623243"/>
              <a:chExt cx="1840689" cy="1848987"/>
            </a:xfrm>
          </p:grpSpPr>
          <p:grpSp>
            <p:nvGrpSpPr>
              <p:cNvPr id="438" name="组合 437"/>
              <p:cNvGrpSpPr/>
              <p:nvPr/>
            </p:nvGrpSpPr>
            <p:grpSpPr>
              <a:xfrm>
                <a:off x="7926925" y="1623243"/>
                <a:ext cx="1832564" cy="1848987"/>
                <a:chOff x="2194319" y="3933570"/>
                <a:chExt cx="1577691" cy="1591830"/>
              </a:xfrm>
              <a:effectLst/>
            </p:grpSpPr>
            <p:grpSp>
              <p:nvGrpSpPr>
                <p:cNvPr id="441" name="组合 440"/>
                <p:cNvGrpSpPr/>
                <p:nvPr/>
              </p:nvGrpSpPr>
              <p:grpSpPr>
                <a:xfrm rot="2700000">
                  <a:off x="2194319" y="3933570"/>
                  <a:ext cx="509201" cy="509202"/>
                  <a:chOff x="3052763" y="1803400"/>
                  <a:chExt cx="2273300" cy="2273300"/>
                </a:xfrm>
              </p:grpSpPr>
              <p:sp>
                <p:nvSpPr>
                  <p:cNvPr id="517" name="直角三角形 51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8" name="直角三角形 51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9" name="直角三角形 51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20" name="直角三角形 51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2" name="组合 441"/>
                <p:cNvGrpSpPr/>
                <p:nvPr/>
              </p:nvGrpSpPr>
              <p:grpSpPr>
                <a:xfrm rot="2700000">
                  <a:off x="2548534" y="3933570"/>
                  <a:ext cx="509201" cy="509202"/>
                  <a:chOff x="3052763" y="1803400"/>
                  <a:chExt cx="2273300" cy="2273300"/>
                </a:xfrm>
              </p:grpSpPr>
              <p:sp>
                <p:nvSpPr>
                  <p:cNvPr id="513" name="直角三角形 51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4" name="直角三角形 51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5" name="直角三角形 51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6" name="直角三角形 51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3" name="组合 442"/>
                <p:cNvGrpSpPr/>
                <p:nvPr/>
              </p:nvGrpSpPr>
              <p:grpSpPr>
                <a:xfrm rot="2700000">
                  <a:off x="2908594" y="3933570"/>
                  <a:ext cx="509201" cy="509202"/>
                  <a:chOff x="3052763" y="1803400"/>
                  <a:chExt cx="2273300" cy="2273300"/>
                </a:xfrm>
              </p:grpSpPr>
              <p:sp>
                <p:nvSpPr>
                  <p:cNvPr id="509" name="直角三角形 50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0" name="直角三角形 50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1" name="直角三角形 51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12" name="直角三角形 51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4" name="组合 443"/>
                <p:cNvGrpSpPr/>
                <p:nvPr/>
              </p:nvGrpSpPr>
              <p:grpSpPr>
                <a:xfrm rot="2700000">
                  <a:off x="3262808" y="3933570"/>
                  <a:ext cx="509201" cy="509202"/>
                  <a:chOff x="3052763" y="1803400"/>
                  <a:chExt cx="2273300" cy="2273300"/>
                </a:xfrm>
              </p:grpSpPr>
              <p:sp>
                <p:nvSpPr>
                  <p:cNvPr id="505" name="直角三角形 50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6" name="直角三角形 50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7" name="直角三角形 50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8" name="直角三角形 50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5" name="组合 444"/>
                <p:cNvGrpSpPr/>
                <p:nvPr/>
              </p:nvGrpSpPr>
              <p:grpSpPr>
                <a:xfrm rot="2700000">
                  <a:off x="2194319" y="4295521"/>
                  <a:ext cx="509201" cy="509202"/>
                  <a:chOff x="3052763" y="1803400"/>
                  <a:chExt cx="2273300" cy="2273300"/>
                </a:xfrm>
              </p:grpSpPr>
              <p:sp>
                <p:nvSpPr>
                  <p:cNvPr id="501" name="直角三角形 50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2" name="直角三角形 50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3" name="直角三角形 50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4" name="直角三角形 50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6" name="组合 445"/>
                <p:cNvGrpSpPr/>
                <p:nvPr/>
              </p:nvGrpSpPr>
              <p:grpSpPr>
                <a:xfrm rot="2700000">
                  <a:off x="2548534" y="4295521"/>
                  <a:ext cx="509201" cy="509202"/>
                  <a:chOff x="3052763" y="1803400"/>
                  <a:chExt cx="2273300" cy="2273300"/>
                </a:xfrm>
              </p:grpSpPr>
              <p:sp>
                <p:nvSpPr>
                  <p:cNvPr id="497" name="直角三角形 49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8" name="直角三角形 49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9" name="直角三角形 49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00" name="直角三角形 49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7" name="组合 446"/>
                <p:cNvGrpSpPr/>
                <p:nvPr/>
              </p:nvGrpSpPr>
              <p:grpSpPr>
                <a:xfrm rot="2700000">
                  <a:off x="2908594" y="4295521"/>
                  <a:ext cx="509201" cy="509202"/>
                  <a:chOff x="3052763" y="1803400"/>
                  <a:chExt cx="2273300" cy="2273300"/>
                </a:xfrm>
              </p:grpSpPr>
              <p:sp>
                <p:nvSpPr>
                  <p:cNvPr id="493" name="直角三角形 49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4" name="直角三角形 49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5" name="直角三角形 49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6" name="直角三角形 49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8" name="组合 447"/>
                <p:cNvGrpSpPr/>
                <p:nvPr/>
              </p:nvGrpSpPr>
              <p:grpSpPr>
                <a:xfrm rot="2700000">
                  <a:off x="3262808" y="4295521"/>
                  <a:ext cx="509201" cy="509202"/>
                  <a:chOff x="3052763" y="1803400"/>
                  <a:chExt cx="2273300" cy="2273300"/>
                </a:xfrm>
              </p:grpSpPr>
              <p:sp>
                <p:nvSpPr>
                  <p:cNvPr id="489" name="直角三角形 4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0" name="直角三角形 4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1" name="直角三角形 4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92" name="直角三角形 4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9" name="组合 448"/>
                <p:cNvGrpSpPr/>
                <p:nvPr/>
              </p:nvGrpSpPr>
              <p:grpSpPr>
                <a:xfrm rot="2700000">
                  <a:off x="2194319" y="4654248"/>
                  <a:ext cx="509201" cy="509202"/>
                  <a:chOff x="3052763" y="1803400"/>
                  <a:chExt cx="2273300" cy="2273300"/>
                </a:xfrm>
              </p:grpSpPr>
              <p:sp>
                <p:nvSpPr>
                  <p:cNvPr id="485" name="直角三角形 4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6" name="直角三角形 4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7" name="直角三角形 4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8" name="直角三角形 4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0" name="组合 449"/>
                <p:cNvGrpSpPr/>
                <p:nvPr/>
              </p:nvGrpSpPr>
              <p:grpSpPr>
                <a:xfrm rot="2700000">
                  <a:off x="2548534" y="4654248"/>
                  <a:ext cx="509201" cy="509202"/>
                  <a:chOff x="3052763" y="1803400"/>
                  <a:chExt cx="2273300" cy="2273300"/>
                </a:xfrm>
              </p:grpSpPr>
              <p:sp>
                <p:nvSpPr>
                  <p:cNvPr id="481" name="直角三角形 4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2" name="直角三角形 4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3" name="直角三角形 4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4" name="直角三角形 4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1" name="组合 450"/>
                <p:cNvGrpSpPr/>
                <p:nvPr/>
              </p:nvGrpSpPr>
              <p:grpSpPr>
                <a:xfrm rot="2700000">
                  <a:off x="2908594" y="4654248"/>
                  <a:ext cx="509201" cy="509202"/>
                  <a:chOff x="3052763" y="1803400"/>
                  <a:chExt cx="2273300" cy="2273300"/>
                </a:xfrm>
              </p:grpSpPr>
              <p:sp>
                <p:nvSpPr>
                  <p:cNvPr id="477" name="直角三角形 4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8" name="直角三角形 4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9" name="直角三角形 4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80" name="直角三角形 4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2" name="组合 451"/>
                <p:cNvGrpSpPr/>
                <p:nvPr/>
              </p:nvGrpSpPr>
              <p:grpSpPr>
                <a:xfrm rot="2700000">
                  <a:off x="3262808" y="4654248"/>
                  <a:ext cx="509201" cy="509202"/>
                  <a:chOff x="3052763" y="1803400"/>
                  <a:chExt cx="2273300" cy="2273300"/>
                </a:xfrm>
              </p:grpSpPr>
              <p:sp>
                <p:nvSpPr>
                  <p:cNvPr id="473" name="直角三角形 4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4" name="直角三角形 4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5" name="直角三角形 4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6" name="直角三角形 4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3" name="组合 452"/>
                <p:cNvGrpSpPr/>
                <p:nvPr/>
              </p:nvGrpSpPr>
              <p:grpSpPr>
                <a:xfrm rot="2700000">
                  <a:off x="2194319" y="5016199"/>
                  <a:ext cx="509201" cy="509202"/>
                  <a:chOff x="3052763" y="1803400"/>
                  <a:chExt cx="2273300" cy="2273300"/>
                </a:xfrm>
              </p:grpSpPr>
              <p:sp>
                <p:nvSpPr>
                  <p:cNvPr id="469" name="直角三角形 4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0" name="直角三角形 4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1" name="直角三角形 4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72" name="直角三角形 4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4" name="组合 453"/>
                <p:cNvGrpSpPr/>
                <p:nvPr/>
              </p:nvGrpSpPr>
              <p:grpSpPr>
                <a:xfrm rot="2700000">
                  <a:off x="2548534" y="5016199"/>
                  <a:ext cx="509201" cy="509202"/>
                  <a:chOff x="3052763" y="1803400"/>
                  <a:chExt cx="2273300" cy="2273300"/>
                </a:xfrm>
              </p:grpSpPr>
              <p:sp>
                <p:nvSpPr>
                  <p:cNvPr id="465" name="直角三角形 4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6" name="直角三角形 4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7" name="直角三角形 4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8" name="直角三角形 4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5" name="组合 454"/>
                <p:cNvGrpSpPr/>
                <p:nvPr/>
              </p:nvGrpSpPr>
              <p:grpSpPr>
                <a:xfrm rot="2700000">
                  <a:off x="2908594" y="5016199"/>
                  <a:ext cx="509201" cy="509202"/>
                  <a:chOff x="3052763" y="1803400"/>
                  <a:chExt cx="2273300" cy="2273300"/>
                </a:xfrm>
              </p:grpSpPr>
              <p:sp>
                <p:nvSpPr>
                  <p:cNvPr id="461" name="直角三角形 4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2" name="直角三角形 4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3" name="直角三角形 46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4" name="直角三角形 4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6" name="组合 455"/>
                <p:cNvGrpSpPr/>
                <p:nvPr/>
              </p:nvGrpSpPr>
              <p:grpSpPr>
                <a:xfrm rot="2700000">
                  <a:off x="3262808" y="5016199"/>
                  <a:ext cx="509201" cy="509202"/>
                  <a:chOff x="3052763" y="1803400"/>
                  <a:chExt cx="2273300" cy="2273300"/>
                </a:xfrm>
              </p:grpSpPr>
              <p:sp>
                <p:nvSpPr>
                  <p:cNvPr id="457" name="直角三角形 4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58" name="直角三角形 4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59" name="直角三角形 45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60" name="直角三角形 4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439" name="文本框 740"/>
              <p:cNvSpPr txBox="1"/>
              <p:nvPr/>
            </p:nvSpPr>
            <p:spPr>
              <a:xfrm>
                <a:off x="7975175" y="1902629"/>
                <a:ext cx="1792439" cy="297920"/>
              </a:xfrm>
              <a:prstGeom prst="rect">
                <a:avLst/>
              </a:prstGeom>
              <a:noFill/>
            </p:spPr>
            <p:txBody>
              <a:bodyPr wrap="square" rtlCol="0">
                <a:spAutoFit/>
              </a:bodyPr>
              <a:lstStyle/>
              <a:p>
                <a:pPr algn="ctr"/>
                <a:r>
                  <a:rPr lang="zh-CN" altLang="en-US" sz="1300">
                    <a:solidFill>
                      <a:srgbClr val="FFB850"/>
                    </a:solidFill>
                    <a:latin typeface="微软雅黑" panose="020b0503020204020204" pitchFamily="34" charset="-122"/>
                    <a:ea typeface="微软雅黑" panose="020b0503020204020204" pitchFamily="34" charset="-122"/>
                  </a:rPr>
                  <a:t>添加标题</a:t>
                </a:r>
                <a:endParaRPr lang="zh-CN" altLang="en-US" sz="1300">
                  <a:solidFill>
                    <a:srgbClr val="FFB850"/>
                  </a:solidFill>
                  <a:latin typeface="微软雅黑" panose="020b0503020204020204" pitchFamily="34" charset="-122"/>
                  <a:ea typeface="微软雅黑" panose="020b0503020204020204" pitchFamily="34" charset="-122"/>
                </a:endParaRPr>
              </a:p>
            </p:txBody>
          </p:sp>
          <p:sp>
            <p:nvSpPr>
              <p:cNvPr id="440" name="文本框 113"/>
              <p:cNvSpPr txBox="1"/>
              <p:nvPr/>
            </p:nvSpPr>
            <p:spPr>
              <a:xfrm>
                <a:off x="8111430" y="2384141"/>
                <a:ext cx="1411666" cy="646331"/>
              </a:xfrm>
              <a:prstGeom prst="rect">
                <a:avLst/>
              </a:prstGeom>
              <a:noFill/>
            </p:spPr>
            <p:txBody>
              <a:bodyPr wrap="square"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21" name="组合 520"/>
          <p:cNvGrpSpPr/>
          <p:nvPr/>
        </p:nvGrpSpPr>
        <p:grpSpPr>
          <a:xfrm>
            <a:off x="4126925" y="3772021"/>
            <a:ext cx="2856492" cy="2752608"/>
            <a:chOff x="4270402" y="3651911"/>
            <a:chExt cx="2856120" cy="2753245"/>
          </a:xfrm>
        </p:grpSpPr>
        <p:sp>
          <p:nvSpPr>
            <p:cNvPr id="522" name="矩形 521"/>
            <p:cNvSpPr/>
            <p:nvPr/>
          </p:nvSpPr>
          <p:spPr>
            <a:xfrm rot="2700000">
              <a:off x="4789023" y="4067657"/>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523" name="组合 522"/>
            <p:cNvGrpSpPr/>
            <p:nvPr/>
          </p:nvGrpSpPr>
          <p:grpSpPr>
            <a:xfrm>
              <a:off x="4270402" y="3651911"/>
              <a:ext cx="1842022" cy="1848987"/>
              <a:chOff x="4270402" y="3651911"/>
              <a:chExt cx="1842022" cy="1848987"/>
            </a:xfrm>
          </p:grpSpPr>
          <p:grpSp>
            <p:nvGrpSpPr>
              <p:cNvPr id="524" name="组合 523"/>
              <p:cNvGrpSpPr/>
              <p:nvPr/>
            </p:nvGrpSpPr>
            <p:grpSpPr>
              <a:xfrm>
                <a:off x="4270402" y="3651911"/>
                <a:ext cx="1832564" cy="1848987"/>
                <a:chOff x="2194319" y="3933570"/>
                <a:chExt cx="1577691" cy="1591830"/>
              </a:xfrm>
              <a:effectLst/>
            </p:grpSpPr>
            <p:grpSp>
              <p:nvGrpSpPr>
                <p:cNvPr id="527" name="组合 526"/>
                <p:cNvGrpSpPr/>
                <p:nvPr/>
              </p:nvGrpSpPr>
              <p:grpSpPr>
                <a:xfrm rot="2700000">
                  <a:off x="2194319" y="3933570"/>
                  <a:ext cx="509201" cy="509202"/>
                  <a:chOff x="3052763" y="1803400"/>
                  <a:chExt cx="2273300" cy="2273300"/>
                </a:xfrm>
              </p:grpSpPr>
              <p:sp>
                <p:nvSpPr>
                  <p:cNvPr id="603" name="直角三角形 6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4" name="直角三角形 6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5" name="直角三角形 6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6" name="直角三角形 6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28" name="组合 527"/>
                <p:cNvGrpSpPr/>
                <p:nvPr/>
              </p:nvGrpSpPr>
              <p:grpSpPr>
                <a:xfrm rot="2700000">
                  <a:off x="2548534" y="3933570"/>
                  <a:ext cx="509201" cy="509202"/>
                  <a:chOff x="3052763" y="1803400"/>
                  <a:chExt cx="2273300" cy="2273300"/>
                </a:xfrm>
              </p:grpSpPr>
              <p:sp>
                <p:nvSpPr>
                  <p:cNvPr id="599" name="直角三角形 5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0" name="直角三角形 5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1" name="直角三角形 6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2" name="直角三角形 6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29" name="组合 528"/>
                <p:cNvGrpSpPr/>
                <p:nvPr/>
              </p:nvGrpSpPr>
              <p:grpSpPr>
                <a:xfrm rot="2700000">
                  <a:off x="2908594" y="3933570"/>
                  <a:ext cx="509201" cy="509202"/>
                  <a:chOff x="3052763" y="1803400"/>
                  <a:chExt cx="2273300" cy="2273300"/>
                </a:xfrm>
              </p:grpSpPr>
              <p:sp>
                <p:nvSpPr>
                  <p:cNvPr id="595" name="直角三角形 5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6" name="直角三角形 5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7" name="直角三角形 5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8" name="直角三角形 5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0" name="组合 529"/>
                <p:cNvGrpSpPr/>
                <p:nvPr/>
              </p:nvGrpSpPr>
              <p:grpSpPr>
                <a:xfrm rot="2700000">
                  <a:off x="3262808" y="3933570"/>
                  <a:ext cx="509201" cy="509202"/>
                  <a:chOff x="3052763" y="1803400"/>
                  <a:chExt cx="2273300" cy="2273300"/>
                </a:xfrm>
              </p:grpSpPr>
              <p:sp>
                <p:nvSpPr>
                  <p:cNvPr id="591" name="直角三角形 5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2" name="直角三角形 5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3" name="直角三角形 5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4" name="直角三角形 5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1" name="组合 530"/>
                <p:cNvGrpSpPr/>
                <p:nvPr/>
              </p:nvGrpSpPr>
              <p:grpSpPr>
                <a:xfrm rot="2700000">
                  <a:off x="2194319" y="4295521"/>
                  <a:ext cx="509201" cy="509202"/>
                  <a:chOff x="3052763" y="1803400"/>
                  <a:chExt cx="2273300" cy="2273300"/>
                </a:xfrm>
              </p:grpSpPr>
              <p:sp>
                <p:nvSpPr>
                  <p:cNvPr id="587" name="直角三角形 5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8" name="直角三角形 5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9" name="直角三角形 5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90" name="直角三角形 5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2" name="组合 531"/>
                <p:cNvGrpSpPr/>
                <p:nvPr/>
              </p:nvGrpSpPr>
              <p:grpSpPr>
                <a:xfrm rot="2700000">
                  <a:off x="2548534" y="4295521"/>
                  <a:ext cx="509201" cy="509202"/>
                  <a:chOff x="3052763" y="1803400"/>
                  <a:chExt cx="2273300" cy="2273300"/>
                </a:xfrm>
              </p:grpSpPr>
              <p:sp>
                <p:nvSpPr>
                  <p:cNvPr id="583" name="直角三角形 5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4" name="直角三角形 5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5" name="直角三角形 5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6" name="直角三角形 5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3" name="组合 532"/>
                <p:cNvGrpSpPr/>
                <p:nvPr/>
              </p:nvGrpSpPr>
              <p:grpSpPr>
                <a:xfrm rot="2700000">
                  <a:off x="2908594" y="4295521"/>
                  <a:ext cx="509201" cy="509202"/>
                  <a:chOff x="3052763" y="1803400"/>
                  <a:chExt cx="2273300" cy="2273300"/>
                </a:xfrm>
              </p:grpSpPr>
              <p:sp>
                <p:nvSpPr>
                  <p:cNvPr id="579" name="直角三角形 5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0" name="直角三角形 5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1" name="直角三角形 5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2" name="直角三角形 5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4" name="组合 533"/>
                <p:cNvGrpSpPr/>
                <p:nvPr/>
              </p:nvGrpSpPr>
              <p:grpSpPr>
                <a:xfrm rot="2700000">
                  <a:off x="3262808" y="4295521"/>
                  <a:ext cx="509201" cy="509202"/>
                  <a:chOff x="3052763" y="1803400"/>
                  <a:chExt cx="2273300" cy="2273300"/>
                </a:xfrm>
              </p:grpSpPr>
              <p:sp>
                <p:nvSpPr>
                  <p:cNvPr id="575" name="直角三角形 5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6" name="直角三角形 5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7" name="直角三角形 57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8" name="直角三角形 5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5" name="组合 534"/>
                <p:cNvGrpSpPr/>
                <p:nvPr/>
              </p:nvGrpSpPr>
              <p:grpSpPr>
                <a:xfrm rot="2700000">
                  <a:off x="2194319" y="4654248"/>
                  <a:ext cx="509201" cy="509202"/>
                  <a:chOff x="3052763" y="1803400"/>
                  <a:chExt cx="2273300" cy="2273300"/>
                </a:xfrm>
              </p:grpSpPr>
              <p:sp>
                <p:nvSpPr>
                  <p:cNvPr id="571" name="直角三角形 5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2" name="直角三角形 5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3" name="直角三角形 57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4" name="直角三角形 5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6" name="组合 535"/>
                <p:cNvGrpSpPr/>
                <p:nvPr/>
              </p:nvGrpSpPr>
              <p:grpSpPr>
                <a:xfrm rot="2700000">
                  <a:off x="2548534" y="4654248"/>
                  <a:ext cx="509201" cy="509202"/>
                  <a:chOff x="3052763" y="1803400"/>
                  <a:chExt cx="2273300" cy="2273300"/>
                </a:xfrm>
              </p:grpSpPr>
              <p:sp>
                <p:nvSpPr>
                  <p:cNvPr id="567" name="直角三角形 56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8" name="直角三角形 56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9" name="直角三角形 56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70" name="直角三角形 56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7" name="组合 536"/>
                <p:cNvGrpSpPr/>
                <p:nvPr/>
              </p:nvGrpSpPr>
              <p:grpSpPr>
                <a:xfrm rot="2700000">
                  <a:off x="2908594" y="4654248"/>
                  <a:ext cx="509201" cy="509202"/>
                  <a:chOff x="3052763" y="1803400"/>
                  <a:chExt cx="2273300" cy="2273300"/>
                </a:xfrm>
              </p:grpSpPr>
              <p:sp>
                <p:nvSpPr>
                  <p:cNvPr id="563" name="直角三角形 56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4" name="直角三角形 56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5" name="直角三角形 56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6" name="直角三角形 56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8" name="组合 537"/>
                <p:cNvGrpSpPr/>
                <p:nvPr/>
              </p:nvGrpSpPr>
              <p:grpSpPr>
                <a:xfrm rot="2700000">
                  <a:off x="3262808" y="4654248"/>
                  <a:ext cx="509201" cy="509202"/>
                  <a:chOff x="3052763" y="1803400"/>
                  <a:chExt cx="2273300" cy="2273300"/>
                </a:xfrm>
              </p:grpSpPr>
              <p:sp>
                <p:nvSpPr>
                  <p:cNvPr id="559" name="直角三角形 55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0" name="直角三角形 55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1" name="直角三角形 56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2" name="直角三角形 56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39" name="组合 538"/>
                <p:cNvGrpSpPr/>
                <p:nvPr/>
              </p:nvGrpSpPr>
              <p:grpSpPr>
                <a:xfrm rot="2700000">
                  <a:off x="2194319" y="5016199"/>
                  <a:ext cx="509201" cy="509202"/>
                  <a:chOff x="3052763" y="1803400"/>
                  <a:chExt cx="2273300" cy="2273300"/>
                </a:xfrm>
              </p:grpSpPr>
              <p:sp>
                <p:nvSpPr>
                  <p:cNvPr id="555" name="直角三角形 55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6" name="直角三角形 55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7" name="直角三角形 55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8" name="直角三角形 55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40" name="组合 539"/>
                <p:cNvGrpSpPr/>
                <p:nvPr/>
              </p:nvGrpSpPr>
              <p:grpSpPr>
                <a:xfrm rot="2700000">
                  <a:off x="2548534" y="5016199"/>
                  <a:ext cx="509201" cy="509202"/>
                  <a:chOff x="3052763" y="1803400"/>
                  <a:chExt cx="2273300" cy="2273300"/>
                </a:xfrm>
              </p:grpSpPr>
              <p:sp>
                <p:nvSpPr>
                  <p:cNvPr id="551" name="直角三角形 55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2" name="直角三角形 55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3" name="直角三角形 55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4" name="直角三角形 55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41" name="组合 540"/>
                <p:cNvGrpSpPr/>
                <p:nvPr/>
              </p:nvGrpSpPr>
              <p:grpSpPr>
                <a:xfrm rot="2700000">
                  <a:off x="2908594" y="5016199"/>
                  <a:ext cx="509201" cy="509202"/>
                  <a:chOff x="3052763" y="1803400"/>
                  <a:chExt cx="2273300" cy="2273300"/>
                </a:xfrm>
              </p:grpSpPr>
              <p:sp>
                <p:nvSpPr>
                  <p:cNvPr id="547" name="直角三角形 54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8" name="直角三角形 54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9" name="直角三角形 54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50" name="直角三角形 54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42" name="组合 541"/>
                <p:cNvGrpSpPr/>
                <p:nvPr/>
              </p:nvGrpSpPr>
              <p:grpSpPr>
                <a:xfrm rot="2700000">
                  <a:off x="3262808" y="5016199"/>
                  <a:ext cx="509201" cy="509202"/>
                  <a:chOff x="3052763" y="1803400"/>
                  <a:chExt cx="2273300" cy="2273300"/>
                </a:xfrm>
              </p:grpSpPr>
              <p:sp>
                <p:nvSpPr>
                  <p:cNvPr id="543" name="直角三角形 54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4" name="直角三角形 54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5" name="直角三角形 54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6" name="直角三角形 54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525" name="文本框 727"/>
              <p:cNvSpPr txBox="1"/>
              <p:nvPr/>
            </p:nvSpPr>
            <p:spPr>
              <a:xfrm>
                <a:off x="4319985" y="3931932"/>
                <a:ext cx="1792439" cy="297920"/>
              </a:xfrm>
              <a:prstGeom prst="rect">
                <a:avLst/>
              </a:prstGeom>
              <a:noFill/>
            </p:spPr>
            <p:txBody>
              <a:bodyPr wrap="square" rtlCol="0">
                <a:spAutoFit/>
              </a:bodyPr>
              <a:lstStyle/>
              <a:p>
                <a:pPr algn="ctr"/>
                <a:r>
                  <a:rPr lang="zh-CN" altLang="en-US" sz="1300">
                    <a:solidFill>
                      <a:srgbClr val="1A9BA9"/>
                    </a:solidFill>
                    <a:latin typeface="微软雅黑" panose="020b0503020204020204" pitchFamily="34" charset="-122"/>
                    <a:ea typeface="微软雅黑" panose="020b0503020204020204" pitchFamily="34" charset="-122"/>
                  </a:rPr>
                  <a:t>添加标题</a:t>
                </a:r>
                <a:endParaRPr lang="zh-CN" altLang="en-US" sz="1300">
                  <a:solidFill>
                    <a:srgbClr val="1A9BA9"/>
                  </a:solidFill>
                  <a:latin typeface="微软雅黑" panose="020b0503020204020204" pitchFamily="34" charset="-122"/>
                  <a:ea typeface="微软雅黑" panose="020b0503020204020204" pitchFamily="34" charset="-122"/>
                </a:endParaRPr>
              </a:p>
            </p:txBody>
          </p:sp>
          <p:sp>
            <p:nvSpPr>
              <p:cNvPr id="526" name="文本框 113"/>
              <p:cNvSpPr txBox="1"/>
              <p:nvPr/>
            </p:nvSpPr>
            <p:spPr>
              <a:xfrm>
                <a:off x="4467516" y="4450379"/>
                <a:ext cx="1411666" cy="646331"/>
              </a:xfrm>
              <a:prstGeom prst="rect">
                <a:avLst/>
              </a:prstGeom>
              <a:noFill/>
            </p:spPr>
            <p:txBody>
              <a:bodyPr wrap="square"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7" name="组合 606"/>
          <p:cNvGrpSpPr/>
          <p:nvPr/>
        </p:nvGrpSpPr>
        <p:grpSpPr>
          <a:xfrm>
            <a:off x="8101946" y="3784985"/>
            <a:ext cx="2866368" cy="2726651"/>
            <a:chOff x="7908070" y="3664880"/>
            <a:chExt cx="2865995" cy="2727281"/>
          </a:xfrm>
        </p:grpSpPr>
        <p:sp>
          <p:nvSpPr>
            <p:cNvPr id="608" name="矩形 607"/>
            <p:cNvSpPr/>
            <p:nvPr/>
          </p:nvSpPr>
          <p:spPr>
            <a:xfrm rot="2700000">
              <a:off x="8436566" y="4054662"/>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609" name="组合 608"/>
            <p:cNvGrpSpPr/>
            <p:nvPr/>
          </p:nvGrpSpPr>
          <p:grpSpPr>
            <a:xfrm>
              <a:off x="7908070" y="3664880"/>
              <a:ext cx="1840689" cy="1848987"/>
              <a:chOff x="7908070" y="3664880"/>
              <a:chExt cx="1840689" cy="1848987"/>
            </a:xfrm>
          </p:grpSpPr>
          <p:grpSp>
            <p:nvGrpSpPr>
              <p:cNvPr id="610" name="组合 609"/>
              <p:cNvGrpSpPr/>
              <p:nvPr/>
            </p:nvGrpSpPr>
            <p:grpSpPr>
              <a:xfrm>
                <a:off x="7908070" y="3664880"/>
                <a:ext cx="1832564" cy="1848987"/>
                <a:chOff x="2194319" y="3933570"/>
                <a:chExt cx="1577691" cy="1591830"/>
              </a:xfrm>
              <a:effectLst/>
            </p:grpSpPr>
            <p:grpSp>
              <p:nvGrpSpPr>
                <p:cNvPr id="613" name="组合 612"/>
                <p:cNvGrpSpPr/>
                <p:nvPr/>
              </p:nvGrpSpPr>
              <p:grpSpPr>
                <a:xfrm rot="2700000">
                  <a:off x="2194319" y="3933570"/>
                  <a:ext cx="509201" cy="509202"/>
                  <a:chOff x="3052763" y="1803400"/>
                  <a:chExt cx="2273300" cy="2273300"/>
                </a:xfrm>
              </p:grpSpPr>
              <p:sp>
                <p:nvSpPr>
                  <p:cNvPr id="689" name="直角三角形 6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90" name="直角三角形 6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91" name="直角三角形 6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92" name="直角三角形 6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4" name="组合 613"/>
                <p:cNvGrpSpPr/>
                <p:nvPr/>
              </p:nvGrpSpPr>
              <p:grpSpPr>
                <a:xfrm rot="2700000">
                  <a:off x="2548534" y="3933570"/>
                  <a:ext cx="509201" cy="509202"/>
                  <a:chOff x="3052763" y="1803400"/>
                  <a:chExt cx="2273300" cy="2273300"/>
                </a:xfrm>
              </p:grpSpPr>
              <p:sp>
                <p:nvSpPr>
                  <p:cNvPr id="685" name="直角三角形 6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6" name="直角三角形 6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7" name="直角三角形 6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8" name="直角三角形 6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5" name="组合 614"/>
                <p:cNvGrpSpPr/>
                <p:nvPr/>
              </p:nvGrpSpPr>
              <p:grpSpPr>
                <a:xfrm rot="2700000">
                  <a:off x="2908594" y="3933570"/>
                  <a:ext cx="509201" cy="509202"/>
                  <a:chOff x="3052763" y="1803400"/>
                  <a:chExt cx="2273300" cy="2273300"/>
                </a:xfrm>
              </p:grpSpPr>
              <p:sp>
                <p:nvSpPr>
                  <p:cNvPr id="681" name="直角三角形 6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2" name="直角三角形 6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3" name="直角三角形 6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4" name="直角三角形 6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6" name="组合 615"/>
                <p:cNvGrpSpPr/>
                <p:nvPr/>
              </p:nvGrpSpPr>
              <p:grpSpPr>
                <a:xfrm rot="2700000">
                  <a:off x="3262808" y="3933570"/>
                  <a:ext cx="509201" cy="509202"/>
                  <a:chOff x="3052763" y="1803400"/>
                  <a:chExt cx="2273300" cy="2273300"/>
                </a:xfrm>
              </p:grpSpPr>
              <p:sp>
                <p:nvSpPr>
                  <p:cNvPr id="677" name="直角三角形 6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8" name="直角三角形 6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9" name="直角三角形 6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0" name="直角三角形 6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7" name="组合 616"/>
                <p:cNvGrpSpPr/>
                <p:nvPr/>
              </p:nvGrpSpPr>
              <p:grpSpPr>
                <a:xfrm rot="2700000">
                  <a:off x="2194319" y="4295521"/>
                  <a:ext cx="509201" cy="509202"/>
                  <a:chOff x="3052763" y="1803400"/>
                  <a:chExt cx="2273300" cy="2273300"/>
                </a:xfrm>
              </p:grpSpPr>
              <p:sp>
                <p:nvSpPr>
                  <p:cNvPr id="673" name="直角三角形 6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4" name="直角三角形 6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5" name="直角三角形 6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6" name="直角三角形 6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8" name="组合 617"/>
                <p:cNvGrpSpPr/>
                <p:nvPr/>
              </p:nvGrpSpPr>
              <p:grpSpPr>
                <a:xfrm rot="2700000">
                  <a:off x="2548534" y="4295521"/>
                  <a:ext cx="509201" cy="509202"/>
                  <a:chOff x="3052763" y="1803400"/>
                  <a:chExt cx="2273300" cy="2273300"/>
                </a:xfrm>
              </p:grpSpPr>
              <p:sp>
                <p:nvSpPr>
                  <p:cNvPr id="669" name="直角三角形 6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0" name="直角三角形 6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1" name="直角三角形 6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72" name="直角三角形 6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19" name="组合 618"/>
                <p:cNvGrpSpPr/>
                <p:nvPr/>
              </p:nvGrpSpPr>
              <p:grpSpPr>
                <a:xfrm rot="2700000">
                  <a:off x="2908594" y="4295521"/>
                  <a:ext cx="509201" cy="509202"/>
                  <a:chOff x="3052763" y="1803400"/>
                  <a:chExt cx="2273300" cy="2273300"/>
                </a:xfrm>
              </p:grpSpPr>
              <p:sp>
                <p:nvSpPr>
                  <p:cNvPr id="665" name="直角三角形 6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6" name="直角三角形 6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7" name="直角三角形 6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8" name="直角三角形 6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0" name="组合 619"/>
                <p:cNvGrpSpPr/>
                <p:nvPr/>
              </p:nvGrpSpPr>
              <p:grpSpPr>
                <a:xfrm rot="2700000">
                  <a:off x="3262808" y="4295521"/>
                  <a:ext cx="509201" cy="509202"/>
                  <a:chOff x="3052763" y="1803400"/>
                  <a:chExt cx="2273300" cy="2273300"/>
                </a:xfrm>
              </p:grpSpPr>
              <p:sp>
                <p:nvSpPr>
                  <p:cNvPr id="661" name="直角三角形 6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2" name="直角三角形 6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3" name="直角三角形 66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4" name="直角三角形 6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1" name="组合 620"/>
                <p:cNvGrpSpPr/>
                <p:nvPr/>
              </p:nvGrpSpPr>
              <p:grpSpPr>
                <a:xfrm rot="2700000">
                  <a:off x="2194319" y="4654248"/>
                  <a:ext cx="509201" cy="509202"/>
                  <a:chOff x="3052763" y="1803400"/>
                  <a:chExt cx="2273300" cy="2273300"/>
                </a:xfrm>
              </p:grpSpPr>
              <p:sp>
                <p:nvSpPr>
                  <p:cNvPr id="657" name="直角三角形 6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8" name="直角三角形 6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9" name="直角三角形 65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0" name="直角三角形 6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2" name="组合 621"/>
                <p:cNvGrpSpPr/>
                <p:nvPr/>
              </p:nvGrpSpPr>
              <p:grpSpPr>
                <a:xfrm rot="2700000">
                  <a:off x="2548534" y="4654248"/>
                  <a:ext cx="509201" cy="509202"/>
                  <a:chOff x="3052763" y="1803400"/>
                  <a:chExt cx="2273300" cy="2273300"/>
                </a:xfrm>
              </p:grpSpPr>
              <p:sp>
                <p:nvSpPr>
                  <p:cNvPr id="653" name="直角三角形 65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4" name="直角三角形 65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5" name="直角三角形 65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6" name="直角三角形 65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3" name="组合 622"/>
                <p:cNvGrpSpPr/>
                <p:nvPr/>
              </p:nvGrpSpPr>
              <p:grpSpPr>
                <a:xfrm rot="2700000">
                  <a:off x="2908594" y="4654248"/>
                  <a:ext cx="509201" cy="509202"/>
                  <a:chOff x="3052763" y="1803400"/>
                  <a:chExt cx="2273300" cy="2273300"/>
                </a:xfrm>
              </p:grpSpPr>
              <p:sp>
                <p:nvSpPr>
                  <p:cNvPr id="649" name="直角三角形 64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0" name="直角三角形 64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1" name="直角三角形 65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2" name="直角三角形 65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4" name="组合 623"/>
                <p:cNvGrpSpPr/>
                <p:nvPr/>
              </p:nvGrpSpPr>
              <p:grpSpPr>
                <a:xfrm rot="2700000">
                  <a:off x="3262808" y="4654248"/>
                  <a:ext cx="509201" cy="509202"/>
                  <a:chOff x="3052763" y="1803400"/>
                  <a:chExt cx="2273300" cy="2273300"/>
                </a:xfrm>
              </p:grpSpPr>
              <p:sp>
                <p:nvSpPr>
                  <p:cNvPr id="645" name="直角三角形 64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6" name="直角三角形 64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7" name="直角三角形 64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8" name="直角三角形 64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5" name="组合 624"/>
                <p:cNvGrpSpPr/>
                <p:nvPr/>
              </p:nvGrpSpPr>
              <p:grpSpPr>
                <a:xfrm rot="2700000">
                  <a:off x="2194319" y="5016199"/>
                  <a:ext cx="509201" cy="509202"/>
                  <a:chOff x="3052763" y="1803400"/>
                  <a:chExt cx="2273300" cy="2273300"/>
                </a:xfrm>
              </p:grpSpPr>
              <p:sp>
                <p:nvSpPr>
                  <p:cNvPr id="641" name="直角三角形 64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2" name="直角三角形 64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3" name="直角三角形 64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4" name="直角三角形 64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6" name="组合 625"/>
                <p:cNvGrpSpPr/>
                <p:nvPr/>
              </p:nvGrpSpPr>
              <p:grpSpPr>
                <a:xfrm rot="2700000">
                  <a:off x="2548534" y="5016199"/>
                  <a:ext cx="509201" cy="509202"/>
                  <a:chOff x="3052763" y="1803400"/>
                  <a:chExt cx="2273300" cy="2273300"/>
                </a:xfrm>
              </p:grpSpPr>
              <p:sp>
                <p:nvSpPr>
                  <p:cNvPr id="637" name="直角三角形 63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8" name="直角三角形 63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9" name="直角三角形 63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0" name="直角三角形 63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7" name="组合 626"/>
                <p:cNvGrpSpPr/>
                <p:nvPr/>
              </p:nvGrpSpPr>
              <p:grpSpPr>
                <a:xfrm rot="2700000">
                  <a:off x="2908594" y="5016199"/>
                  <a:ext cx="509201" cy="509202"/>
                  <a:chOff x="3052763" y="1803400"/>
                  <a:chExt cx="2273300" cy="2273300"/>
                </a:xfrm>
              </p:grpSpPr>
              <p:sp>
                <p:nvSpPr>
                  <p:cNvPr id="633" name="直角三角形 63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4" name="直角三角形 63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5" name="直角三角形 63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6" name="直角三角形 63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628" name="组合 627"/>
                <p:cNvGrpSpPr/>
                <p:nvPr/>
              </p:nvGrpSpPr>
              <p:grpSpPr>
                <a:xfrm rot="2700000">
                  <a:off x="3262808" y="5016199"/>
                  <a:ext cx="509201" cy="509202"/>
                  <a:chOff x="3052763" y="1803400"/>
                  <a:chExt cx="2273300" cy="2273300"/>
                </a:xfrm>
              </p:grpSpPr>
              <p:sp>
                <p:nvSpPr>
                  <p:cNvPr id="629" name="直角三角形 62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0" name="直角三角形 62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1" name="直角三角形 63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32" name="直角三角形 63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sp>
            <p:nvSpPr>
              <p:cNvPr id="611" name="文本框 737"/>
              <p:cNvSpPr txBox="1"/>
              <p:nvPr/>
            </p:nvSpPr>
            <p:spPr>
              <a:xfrm>
                <a:off x="7956320" y="3950401"/>
                <a:ext cx="1792439" cy="297920"/>
              </a:xfrm>
              <a:prstGeom prst="rect">
                <a:avLst/>
              </a:prstGeom>
              <a:noFill/>
            </p:spPr>
            <p:txBody>
              <a:bodyPr wrap="square" rtlCol="0">
                <a:spAutoFit/>
              </a:bodyPr>
              <a:lstStyle/>
              <a:p>
                <a:pPr algn="ctr"/>
                <a:r>
                  <a:rPr lang="zh-CN" altLang="en-US" sz="1300">
                    <a:solidFill>
                      <a:srgbClr val="00AF92"/>
                    </a:solidFill>
                    <a:latin typeface="微软雅黑" panose="020b0503020204020204" pitchFamily="34" charset="-122"/>
                    <a:ea typeface="微软雅黑" panose="020b0503020204020204" pitchFamily="34" charset="-122"/>
                  </a:rPr>
                  <a:t>添加标题</a:t>
                </a:r>
                <a:endParaRPr lang="zh-CN" altLang="en-US" sz="1300">
                  <a:solidFill>
                    <a:srgbClr val="00AF92"/>
                  </a:solidFill>
                  <a:latin typeface="微软雅黑" panose="020b0503020204020204" pitchFamily="34" charset="-122"/>
                  <a:ea typeface="微软雅黑" panose="020b0503020204020204" pitchFamily="34" charset="-122"/>
                </a:endParaRPr>
              </a:p>
            </p:txBody>
          </p:sp>
          <p:sp>
            <p:nvSpPr>
              <p:cNvPr id="612" name="文本框 113"/>
              <p:cNvSpPr txBox="1"/>
              <p:nvPr/>
            </p:nvSpPr>
            <p:spPr>
              <a:xfrm>
                <a:off x="8139924" y="4461644"/>
                <a:ext cx="1411666" cy="646331"/>
              </a:xfrm>
              <a:prstGeom prst="rect">
                <a:avLst/>
              </a:prstGeom>
              <a:noFill/>
            </p:spPr>
            <p:txBody>
              <a:bodyPr wrap="square"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693" name="文本框 37"/>
          <p:cNvSpPr txBox="1"/>
          <p:nvPr/>
        </p:nvSpPr>
        <p:spPr>
          <a:xfrm>
            <a:off x="5188789"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竞选目的</a:t>
            </a:r>
            <a:endParaRPr lang="zh-CN" altLang="en-US" sz="3200">
              <a:solidFill>
                <a:schemeClr val="tx1">
                  <a:lumMod val="65000"/>
                  <a:lumOff val="35000"/>
                </a:schemeClr>
              </a:solidFill>
            </a:endParaRPr>
          </a:p>
        </p:txBody>
      </p:sp>
      <p:cxnSp>
        <p:nvCxnSpPr>
          <p:cNvPr id="694" name="直接连接符 693"/>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95" name="矩形 694"/>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barn(inVertical)">
                                      <p:cBhvr>
                                        <p:cTn id="7" dur="500"/>
                                        <p:tgtEl>
                                          <p:spTgt spid="69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93"/>
                                        </p:tgtEl>
                                        <p:attrNameLst>
                                          <p:attrName>style.visibility</p:attrName>
                                        </p:attrNameLst>
                                      </p:cBhvr>
                                      <p:to>
                                        <p:strVal val="visible"/>
                                      </p:to>
                                    </p:set>
                                    <p:animEffect transition="in" filter="fade">
                                      <p:cBhvr>
                                        <p:cTn id="11" dur="1000"/>
                                        <p:tgtEl>
                                          <p:spTgt spid="693"/>
                                        </p:tgtEl>
                                      </p:cBhvr>
                                    </p:animEffect>
                                    <p:anim calcmode="lin" valueType="num">
                                      <p:cBhvr>
                                        <p:cTn id="12" dur="1000" fill="hold"/>
                                        <p:tgtEl>
                                          <p:spTgt spid="693"/>
                                        </p:tgtEl>
                                        <p:attrNameLst>
                                          <p:attrName>ppt_x</p:attrName>
                                        </p:attrNameLst>
                                      </p:cBhvr>
                                      <p:tavLst>
                                        <p:tav tm="0">
                                          <p:val>
                                            <p:strVal val="#ppt_x"/>
                                          </p:val>
                                        </p:tav>
                                        <p:tav tm="100000">
                                          <p:val>
                                            <p:strVal val="#ppt_x"/>
                                          </p:val>
                                        </p:tav>
                                      </p:tavLst>
                                    </p:anim>
                                    <p:anim calcmode="lin" valueType="num">
                                      <p:cBhvr>
                                        <p:cTn id="13" dur="1000" fill="hold"/>
                                        <p:tgtEl>
                                          <p:spTgt spid="69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95"/>
                                        </p:tgtEl>
                                        <p:attrNameLst>
                                          <p:attrName>style.visibility</p:attrName>
                                        </p:attrNameLst>
                                      </p:cBhvr>
                                      <p:to>
                                        <p:strVal val="visible"/>
                                      </p:to>
                                    </p:set>
                                    <p:anim calcmode="lin" valueType="num">
                                      <p:cBhvr additive="base">
                                        <p:cTn id="18" dur="500" fill="hold"/>
                                        <p:tgtEl>
                                          <p:spTgt spid="695"/>
                                        </p:tgtEl>
                                        <p:attrNameLst>
                                          <p:attrName>ppt_x</p:attrName>
                                        </p:attrNameLst>
                                      </p:cBhvr>
                                      <p:tavLst>
                                        <p:tav tm="0">
                                          <p:val>
                                            <p:strVal val="0-#ppt_w/2"/>
                                          </p:val>
                                        </p:tav>
                                        <p:tav tm="100000">
                                          <p:val>
                                            <p:strVal val="#ppt_x"/>
                                          </p:val>
                                        </p:tav>
                                      </p:tavLst>
                                    </p:anim>
                                    <p:anim calcmode="lin" valueType="num">
                                      <p:cBhvr additive="base">
                                        <p:cTn id="19" dur="500" fill="hold"/>
                                        <p:tgtEl>
                                          <p:spTgt spid="69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nodeType="afterGroup">
                            <p:stCondLst>
                              <p:cond delay="1500"/>
                            </p:stCondLst>
                            <p:childTnLst>
                              <p:par>
                                <p:cTn id="29" presetID="10" presetClass="entr" presetSubtype="0" fill="hold" nodeType="afterEffect">
                                  <p:stCondLst>
                                    <p:cond delay="0"/>
                                  </p:stCondLst>
                                  <p:childTnLst>
                                    <p:set>
                                      <p:cBhvr>
                                        <p:cTn id="30" dur="1" fill="hold">
                                          <p:stCondLst>
                                            <p:cond delay="0"/>
                                          </p:stCondLst>
                                        </p:cTn>
                                        <p:tgtEl>
                                          <p:spTgt spid="521"/>
                                        </p:tgtEl>
                                        <p:attrNameLst>
                                          <p:attrName>style.visibility</p:attrName>
                                        </p:attrNameLst>
                                      </p:cBhvr>
                                      <p:to>
                                        <p:strVal val="visible"/>
                                      </p:to>
                                    </p:set>
                                    <p:animEffect transition="in" filter="fade">
                                      <p:cBhvr>
                                        <p:cTn id="31" dur="500"/>
                                        <p:tgtEl>
                                          <p:spTgt spid="521"/>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178"/>
                                        </p:tgtEl>
                                        <p:attrNameLst>
                                          <p:attrName>style.visibility</p:attrName>
                                        </p:attrNameLst>
                                      </p:cBhvr>
                                      <p:to>
                                        <p:strVal val="visible"/>
                                      </p:to>
                                    </p:set>
                                    <p:animEffect transition="in" filter="fade">
                                      <p:cBhvr>
                                        <p:cTn id="35" dur="500"/>
                                        <p:tgtEl>
                                          <p:spTgt spid="178"/>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435"/>
                                        </p:tgtEl>
                                        <p:attrNameLst>
                                          <p:attrName>style.visibility</p:attrName>
                                        </p:attrNameLst>
                                      </p:cBhvr>
                                      <p:to>
                                        <p:strVal val="visible"/>
                                      </p:to>
                                    </p:set>
                                    <p:animEffect transition="in" filter="fade">
                                      <p:cBhvr>
                                        <p:cTn id="39" dur="500"/>
                                        <p:tgtEl>
                                          <p:spTgt spid="435"/>
                                        </p:tgtEl>
                                      </p:cBhvr>
                                    </p:animEffect>
                                  </p:childTnLst>
                                </p:cTn>
                              </p:par>
                            </p:childTnLst>
                          </p:cTn>
                        </p:par>
                        <p:par>
                          <p:cTn id="40" fill="hold" nodeType="afterGroup">
                            <p:stCondLst>
                              <p:cond delay="3000"/>
                            </p:stCondLst>
                            <p:childTnLst>
                              <p:par>
                                <p:cTn id="41" presetID="10" presetClass="entr" presetSubtype="0" fill="hold" nodeType="afterEffect">
                                  <p:stCondLst>
                                    <p:cond delay="0"/>
                                  </p:stCondLst>
                                  <p:childTnLst>
                                    <p:set>
                                      <p:cBhvr>
                                        <p:cTn id="42" dur="1" fill="hold">
                                          <p:stCondLst>
                                            <p:cond delay="0"/>
                                          </p:stCondLst>
                                        </p:cTn>
                                        <p:tgtEl>
                                          <p:spTgt spid="348"/>
                                        </p:tgtEl>
                                        <p:attrNameLst>
                                          <p:attrName>style.visibility</p:attrName>
                                        </p:attrNameLst>
                                      </p:cBhvr>
                                      <p:to>
                                        <p:strVal val="visible"/>
                                      </p:to>
                                    </p:set>
                                    <p:animEffect transition="in" filter="fade">
                                      <p:cBhvr>
                                        <p:cTn id="43" dur="500"/>
                                        <p:tgtEl>
                                          <p:spTgt spid="348"/>
                                        </p:tgtEl>
                                      </p:cBhvr>
                                    </p:animEffect>
                                  </p:childTnLst>
                                </p:cTn>
                              </p:par>
                            </p:childTnLst>
                          </p:cTn>
                        </p:par>
                        <p:par>
                          <p:cTn id="44" fill="hold" nodeType="afterGroup">
                            <p:stCondLst>
                              <p:cond delay="3500"/>
                            </p:stCondLst>
                            <p:childTnLst>
                              <p:par>
                                <p:cTn id="45" presetID="10" presetClass="entr" presetSubtype="0" fill="hold" nodeType="afterEffect">
                                  <p:stCondLst>
                                    <p:cond delay="0"/>
                                  </p:stCondLst>
                                  <p:childTnLst>
                                    <p:set>
                                      <p:cBhvr>
                                        <p:cTn id="46" dur="1" fill="hold">
                                          <p:stCondLst>
                                            <p:cond delay="0"/>
                                          </p:stCondLst>
                                        </p:cTn>
                                        <p:tgtEl>
                                          <p:spTgt spid="263"/>
                                        </p:tgtEl>
                                        <p:attrNameLst>
                                          <p:attrName>style.visibility</p:attrName>
                                        </p:attrNameLst>
                                      </p:cBhvr>
                                      <p:to>
                                        <p:strVal val="visible"/>
                                      </p:to>
                                    </p:set>
                                    <p:animEffect transition="in" filter="fade">
                                      <p:cBhvr>
                                        <p:cTn id="47" dur="500"/>
                                        <p:tgtEl>
                                          <p:spTgt spid="263"/>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607"/>
                                        </p:tgtEl>
                                        <p:attrNameLst>
                                          <p:attrName>style.visibility</p:attrName>
                                        </p:attrNameLst>
                                      </p:cBhvr>
                                      <p:to>
                                        <p:strVal val="visible"/>
                                      </p:to>
                                    </p:set>
                                    <p:animEffect transition="in" filter="fade">
                                      <p:cBhvr>
                                        <p:cTn id="51"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p:bldP spid="695"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1187314" y="1442734"/>
            <a:ext cx="9685729" cy="4824728"/>
            <a:chOff x="982640" y="1286614"/>
            <a:chExt cx="10081118" cy="5023499"/>
          </a:xfrm>
        </p:grpSpPr>
        <p:sp>
          <p:nvSpPr>
            <p:cNvPr id="9" name="圆角矩形 8"/>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gradFill>
            <a:ln w="22225">
              <a:gradFill flip="none" rotWithShape="1">
                <a:gsLst>
                  <a:gs pos="0">
                    <a:schemeClr val="bg1">
                      <a:lumMod val="65000"/>
                    </a:schemeClr>
                  </a:gs>
                  <a:gs pos="100000">
                    <a:schemeClr val="tx1">
                      <a:lumMod val="85000"/>
                      <a:lumOff val="15000"/>
                    </a:schemeClr>
                  </a:gs>
                </a:gsLst>
                <a:lin ang="8100000" scaled="0"/>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0" name="圆角矩形 9"/>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nvGrpSpPr>
            <p:cNvPr id="11" name="组合 10"/>
            <p:cNvGrpSpPr/>
            <p:nvPr/>
          </p:nvGrpSpPr>
          <p:grpSpPr>
            <a:xfrm>
              <a:off x="982640" y="1596963"/>
              <a:ext cx="751226" cy="4402810"/>
              <a:chOff x="982640" y="1596963"/>
              <a:chExt cx="751226" cy="4402810"/>
            </a:xfrm>
          </p:grpSpPr>
          <p:grpSp>
            <p:nvGrpSpPr>
              <p:cNvPr id="12" name="组合 11"/>
              <p:cNvGrpSpPr/>
              <p:nvPr/>
            </p:nvGrpSpPr>
            <p:grpSpPr>
              <a:xfrm rot="16200000">
                <a:off x="-615716" y="3650191"/>
                <a:ext cx="4402810" cy="296354"/>
                <a:chOff x="2149635" y="1165383"/>
                <a:chExt cx="3485831" cy="234634"/>
              </a:xfrm>
            </p:grpSpPr>
            <p:grpSp>
              <p:nvGrpSpPr>
                <p:cNvPr id="43" name="组合 42"/>
                <p:cNvGrpSpPr/>
                <p:nvPr/>
              </p:nvGrpSpPr>
              <p:grpSpPr>
                <a:xfrm>
                  <a:off x="2149635" y="1165385"/>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4" name="组合 43"/>
                <p:cNvGrpSpPr/>
                <p:nvPr/>
              </p:nvGrpSpPr>
              <p:grpSpPr>
                <a:xfrm>
                  <a:off x="2510880" y="1165385"/>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5" name="组合 44"/>
                <p:cNvGrpSpPr/>
                <p:nvPr/>
              </p:nvGrpSpPr>
              <p:grpSpPr>
                <a:xfrm>
                  <a:off x="2872124" y="1165385"/>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6" name="组合 45"/>
                <p:cNvGrpSpPr/>
                <p:nvPr/>
              </p:nvGrpSpPr>
              <p:grpSpPr>
                <a:xfrm>
                  <a:off x="3233369" y="1165385"/>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7" name="组合 46"/>
                <p:cNvGrpSpPr/>
                <p:nvPr/>
              </p:nvGrpSpPr>
              <p:grpSpPr>
                <a:xfrm>
                  <a:off x="3594615" y="1165383"/>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8" name="组合 47"/>
                <p:cNvGrpSpPr/>
                <p:nvPr/>
              </p:nvGrpSpPr>
              <p:grpSpPr>
                <a:xfrm>
                  <a:off x="3955858" y="1165384"/>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49" name="组合 48"/>
                <p:cNvGrpSpPr/>
                <p:nvPr/>
              </p:nvGrpSpPr>
              <p:grpSpPr>
                <a:xfrm>
                  <a:off x="4317103" y="1165384"/>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0" name="组合 49"/>
                <p:cNvGrpSpPr/>
                <p:nvPr/>
              </p:nvGrpSpPr>
              <p:grpSpPr>
                <a:xfrm>
                  <a:off x="4678347" y="1165384"/>
                  <a:ext cx="234632" cy="234632"/>
                  <a:chOff x="2483014" y="1114427"/>
                  <a:chExt cx="209550" cy="209550"/>
                </a:xfrm>
              </p:grpSpPr>
              <p:sp>
                <p:nvSpPr>
                  <p:cNvPr id="57" name="椭圆 5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8" name="椭圆 5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1" name="组合 50"/>
                <p:cNvGrpSpPr/>
                <p:nvPr/>
              </p:nvGrpSpPr>
              <p:grpSpPr>
                <a:xfrm>
                  <a:off x="5039590" y="1165384"/>
                  <a:ext cx="234632" cy="234632"/>
                  <a:chOff x="2483014" y="1114427"/>
                  <a:chExt cx="209550" cy="209550"/>
                </a:xfrm>
              </p:grpSpPr>
              <p:sp>
                <p:nvSpPr>
                  <p:cNvPr id="55" name="椭圆 5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6" name="椭圆 5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52" name="组合 51"/>
                <p:cNvGrpSpPr/>
                <p:nvPr/>
              </p:nvGrpSpPr>
              <p:grpSpPr>
                <a:xfrm>
                  <a:off x="5400834" y="1165384"/>
                  <a:ext cx="234632" cy="234632"/>
                  <a:chOff x="2483014" y="1114427"/>
                  <a:chExt cx="209550" cy="209550"/>
                </a:xfrm>
              </p:grpSpPr>
              <p:sp>
                <p:nvSpPr>
                  <p:cNvPr id="53" name="椭圆 5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54" name="椭圆 5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grpSp>
            <p:nvGrpSpPr>
              <p:cNvPr id="13" name="组合 12"/>
              <p:cNvGrpSpPr/>
              <p:nvPr/>
            </p:nvGrpSpPr>
            <p:grpSpPr>
              <a:xfrm rot="16200000">
                <a:off x="1229146" y="5557333"/>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4" name="组合 13"/>
              <p:cNvGrpSpPr/>
              <p:nvPr/>
            </p:nvGrpSpPr>
            <p:grpSpPr>
              <a:xfrm rot="16200000">
                <a:off x="1229146" y="5099277"/>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5" name="组合 14"/>
              <p:cNvGrpSpPr/>
              <p:nvPr/>
            </p:nvGrpSpPr>
            <p:grpSpPr>
              <a:xfrm rot="16200000">
                <a:off x="1229146" y="4641222"/>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6" name="组合 15"/>
              <p:cNvGrpSpPr/>
              <p:nvPr/>
            </p:nvGrpSpPr>
            <p:grpSpPr>
              <a:xfrm rot="16200000">
                <a:off x="1229146" y="4183167"/>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7" name="组合 16"/>
              <p:cNvGrpSpPr/>
              <p:nvPr/>
            </p:nvGrpSpPr>
            <p:grpSpPr>
              <a:xfrm rot="16200000">
                <a:off x="1229146" y="3725113"/>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8" name="组合 17"/>
              <p:cNvGrpSpPr/>
              <p:nvPr/>
            </p:nvGrpSpPr>
            <p:grpSpPr>
              <a:xfrm rot="16200000">
                <a:off x="1229146" y="3267055"/>
                <a:ext cx="119575" cy="612586"/>
                <a:chOff x="2244455" y="772894"/>
                <a:chExt cx="94658" cy="485003"/>
              </a:xfrm>
            </p:grpSpPr>
            <p:sp>
              <p:nvSpPr>
                <p:cNvPr id="31" name="圆角矩形 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9" name="组合 18"/>
              <p:cNvGrpSpPr/>
              <p:nvPr/>
            </p:nvGrpSpPr>
            <p:grpSpPr>
              <a:xfrm rot="16200000">
                <a:off x="1229145" y="2808999"/>
                <a:ext cx="119575" cy="612586"/>
                <a:chOff x="2244455" y="772894"/>
                <a:chExt cx="94658" cy="485003"/>
              </a:xfrm>
            </p:grpSpPr>
            <p:sp>
              <p:nvSpPr>
                <p:cNvPr id="29" name="圆角矩形 2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0" name="组合 19"/>
              <p:cNvGrpSpPr/>
              <p:nvPr/>
            </p:nvGrpSpPr>
            <p:grpSpPr>
              <a:xfrm rot="16200000">
                <a:off x="1229146" y="2350946"/>
                <a:ext cx="119575" cy="612586"/>
                <a:chOff x="2244455" y="772894"/>
                <a:chExt cx="94658" cy="485003"/>
              </a:xfrm>
            </p:grpSpPr>
            <p:sp>
              <p:nvSpPr>
                <p:cNvPr id="27" name="圆角矩形 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8" name="圆角矩形 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1" name="组合 20"/>
              <p:cNvGrpSpPr/>
              <p:nvPr/>
            </p:nvGrpSpPr>
            <p:grpSpPr>
              <a:xfrm rot="16200000">
                <a:off x="1229146" y="1892893"/>
                <a:ext cx="119575" cy="612586"/>
                <a:chOff x="2244455" y="772894"/>
                <a:chExt cx="94658" cy="485003"/>
              </a:xfrm>
            </p:grpSpPr>
            <p:sp>
              <p:nvSpPr>
                <p:cNvPr id="25" name="圆角矩形 2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6" name="圆角矩形 2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22" name="组合 21"/>
              <p:cNvGrpSpPr/>
              <p:nvPr/>
            </p:nvGrpSpPr>
            <p:grpSpPr>
              <a:xfrm rot="16200000">
                <a:off x="1229146" y="1434840"/>
                <a:ext cx="119575" cy="612586"/>
                <a:chOff x="2244455" y="772894"/>
                <a:chExt cx="94658" cy="485003"/>
              </a:xfrm>
            </p:grpSpPr>
            <p:sp>
              <p:nvSpPr>
                <p:cNvPr id="23" name="圆角矩形 2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24" name="圆角矩形 2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grpSp>
      <p:cxnSp>
        <p:nvCxnSpPr>
          <p:cNvPr id="73" name="直接连接符 72"/>
          <p:cNvCxnSpPr/>
          <p:nvPr/>
        </p:nvCxnSpPr>
        <p:spPr>
          <a:xfrm flipH="1">
            <a:off x="5220283" y="1640347"/>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0693604" y="1640347"/>
            <a:ext cx="190526" cy="4627115"/>
            <a:chOff x="10487694" y="1484274"/>
            <a:chExt cx="190500" cy="4628185"/>
          </a:xfrm>
        </p:grpSpPr>
        <p:sp>
          <p:nvSpPr>
            <p:cNvPr id="75" name="矩形 74"/>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6" name="矩形 75"/>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7" name="矩形 76"/>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8" name="矩形 77"/>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9" name="矩形 78"/>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sp>
        <p:nvSpPr>
          <p:cNvPr id="80" name="矩形 79"/>
          <p:cNvSpPr/>
          <p:nvPr/>
        </p:nvSpPr>
        <p:spPr>
          <a:xfrm>
            <a:off x="2293559" y="2006044"/>
            <a:ext cx="2494622" cy="1751259"/>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1" name="矩形 80"/>
          <p:cNvSpPr/>
          <p:nvPr/>
        </p:nvSpPr>
        <p:spPr>
          <a:xfrm>
            <a:off x="2295592" y="4137881"/>
            <a:ext cx="2494622" cy="1751259"/>
          </a:xfrm>
          <a:prstGeom prst="rect">
            <a:avLst/>
          </a:prstGeom>
          <a:blipFill>
            <a:blip r:embed="rId4"/>
            <a:stretch>
              <a:fillRect/>
            </a:stretch>
          </a:blipFill>
          <a:ln w="25400">
            <a:gradFill flip="none" rotWithShape="1">
              <a:gsLst>
                <a:gs pos="0">
                  <a:schemeClr val="bg1">
                    <a:lumMod val="71000"/>
                  </a:schemeClr>
                </a:gs>
                <a:gs pos="100000">
                  <a:schemeClr val="bg1"/>
                </a:gs>
              </a:gsLst>
              <a:lin ang="2700000" scaled="1"/>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82" name="文本框 194"/>
          <p:cNvSpPr txBox="1"/>
          <p:nvPr/>
        </p:nvSpPr>
        <p:spPr>
          <a:xfrm>
            <a:off x="5847229" y="1920906"/>
            <a:ext cx="4198220" cy="564562"/>
          </a:xfrm>
          <a:prstGeom prst="rect">
            <a:avLst/>
          </a:prstGeom>
          <a:noFill/>
        </p:spPr>
        <p:txBody>
          <a:bodyPr wrap="square" lIns="117213" tIns="58607" rIns="117213" bIns="58607" rtlCol="0">
            <a:spAutoFit/>
          </a:bodyPr>
          <a:lstStyle/>
          <a:p>
            <a:r>
              <a:rPr lang="zh-CN" altLang="en-US" sz="2900">
                <a:solidFill>
                  <a:srgbClr val="01ACBE"/>
                </a:solidFill>
                <a:latin typeface="微软雅黑" panose="020b0503020204020204" pitchFamily="34" charset="-122"/>
                <a:ea typeface="微软雅黑" panose="020b0503020204020204" pitchFamily="34" charset="-122"/>
              </a:rPr>
              <a:t>我的宗旨</a:t>
            </a:r>
            <a:endParaRPr lang="zh-CN" altLang="en-US" sz="2900">
              <a:solidFill>
                <a:srgbClr val="01ACBE"/>
              </a:solidFill>
              <a:latin typeface="微软雅黑" panose="020b0503020204020204" pitchFamily="34" charset="-122"/>
              <a:ea typeface="微软雅黑" panose="020b0503020204020204" pitchFamily="34" charset="-122"/>
            </a:endParaRPr>
          </a:p>
        </p:txBody>
      </p:sp>
      <p:cxnSp>
        <p:nvCxnSpPr>
          <p:cNvPr id="83" name="直接连接符 82"/>
          <p:cNvCxnSpPr/>
          <p:nvPr/>
        </p:nvCxnSpPr>
        <p:spPr>
          <a:xfrm>
            <a:off x="5940460" y="2577537"/>
            <a:ext cx="381692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4" name="文本框 107"/>
          <p:cNvSpPr txBox="1"/>
          <p:nvPr/>
        </p:nvSpPr>
        <p:spPr>
          <a:xfrm>
            <a:off x="5847228" y="2875663"/>
            <a:ext cx="4270239" cy="2978510"/>
          </a:xfrm>
          <a:prstGeom prst="rect">
            <a:avLst/>
          </a:prstGeom>
          <a:noFill/>
        </p:spPr>
        <p:txBody>
          <a:bodyPr wrap="square" lIns="117213" tIns="58607" rIns="117213" bIns="58607" rtlCol="0">
            <a:spAutoFit/>
          </a:bodyPr>
          <a:lstStyle/>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30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3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5"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我的宗旨</a:t>
            </a:r>
            <a:endParaRPr lang="zh-CN" altLang="en-US" sz="3200">
              <a:solidFill>
                <a:schemeClr val="tx1">
                  <a:lumMod val="65000"/>
                  <a:lumOff val="35000"/>
                </a:schemeClr>
              </a:solidFill>
            </a:endParaRPr>
          </a:p>
        </p:txBody>
      </p:sp>
      <p:cxnSp>
        <p:nvCxnSpPr>
          <p:cNvPr id="86" name="直接连接符 85"/>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anim calcmode="lin" valueType="num">
                                      <p:cBhvr>
                                        <p:cTn id="12" dur="1000" fill="hold"/>
                                        <p:tgtEl>
                                          <p:spTgt spid="85"/>
                                        </p:tgtEl>
                                        <p:attrNameLst>
                                          <p:attrName>ppt_x</p:attrName>
                                        </p:attrNameLst>
                                      </p:cBhvr>
                                      <p:tavLst>
                                        <p:tav tm="0">
                                          <p:val>
                                            <p:strVal val="#ppt_x"/>
                                          </p:val>
                                        </p:tav>
                                        <p:tav tm="100000">
                                          <p:val>
                                            <p:strVal val="#ppt_x"/>
                                          </p:val>
                                        </p:tav>
                                      </p:tavLst>
                                    </p:anim>
                                    <p:anim calcmode="lin" valueType="num">
                                      <p:cBhvr>
                                        <p:cTn id="1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500" fill="hold"/>
                                        <p:tgtEl>
                                          <p:spTgt spid="87"/>
                                        </p:tgtEl>
                                        <p:attrNameLst>
                                          <p:attrName>ppt_x</p:attrName>
                                        </p:attrNameLst>
                                      </p:cBhvr>
                                      <p:tavLst>
                                        <p:tav tm="0">
                                          <p:val>
                                            <p:strVal val="0-#ppt_w/2"/>
                                          </p:val>
                                        </p:tav>
                                        <p:tav tm="100000">
                                          <p:val>
                                            <p:strVal val="#ppt_x"/>
                                          </p:val>
                                        </p:tav>
                                      </p:tavLst>
                                    </p:anim>
                                    <p:anim calcmode="lin" valueType="num">
                                      <p:cBhvr additive="base">
                                        <p:cTn id="19" dur="500" fill="hold"/>
                                        <p:tgtEl>
                                          <p:spTgt spid="8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nodeType="afterGroup">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childTnLst>
                          </p:cTn>
                        </p:par>
                        <p:par>
                          <p:cTn id="28" fill="hold" nodeType="afterGroup">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randombar(horizontal)">
                                      <p:cBhvr>
                                        <p:cTn id="31" dur="500"/>
                                        <p:tgtEl>
                                          <p:spTgt spid="81"/>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nodeType="afterGroup">
                            <p:stCondLst>
                              <p:cond delay="2500"/>
                            </p:stCondLst>
                            <p:childTnLst>
                              <p:par>
                                <p:cTn id="37" presetID="16" presetClass="entr" presetSubtype="42"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barn(outHorizontal)">
                                      <p:cBhvr>
                                        <p:cTn id="39" dur="500"/>
                                        <p:tgtEl>
                                          <p:spTgt spid="73"/>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nodeType="afterGroup">
                            <p:stCondLst>
                              <p:cond delay="3500"/>
                            </p:stCondLst>
                            <p:childTnLst>
                              <p:par>
                                <p:cTn id="45" presetID="22" presetClass="entr" presetSubtype="8"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nodeType="afterGroup">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up)">
                                      <p:cBhvr>
                                        <p:cTn id="5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4" grpId="0"/>
      <p:bldP spid="85" grpId="0"/>
      <p:bldP spid="8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662327" y="1801517"/>
            <a:ext cx="4557374" cy="3548925"/>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grpSp>
        <p:nvGrpSpPr>
          <p:cNvPr id="10" name="组合 9"/>
          <p:cNvGrpSpPr/>
          <p:nvPr/>
        </p:nvGrpSpPr>
        <p:grpSpPr>
          <a:xfrm>
            <a:off x="5847284" y="1853147"/>
            <a:ext cx="791948" cy="791949"/>
            <a:chOff x="4589983" y="2663795"/>
            <a:chExt cx="877102" cy="877102"/>
          </a:xfrm>
        </p:grpSpPr>
        <p:grpSp>
          <p:nvGrpSpPr>
            <p:cNvPr id="11" name="组合 10"/>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tx1"/>
                  </a:solidFill>
                  <a:ea typeface="微软雅黑" panose="020b0503020204020204" pitchFamily="34" charset="-122"/>
                </a:endParaRPr>
              </a:p>
            </p:txBody>
          </p:sp>
          <p:sp>
            <p:nvSpPr>
              <p:cNvPr id="24" name="椭圆 23"/>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ea typeface="微软雅黑" panose="020b0503020204020204" pitchFamily="34" charset="-122"/>
                </a:endParaRPr>
              </a:p>
            </p:txBody>
          </p:sp>
        </p:grpSp>
        <p:grpSp>
          <p:nvGrpSpPr>
            <p:cNvPr id="12" name="组合 11"/>
            <p:cNvGrpSpPr/>
            <p:nvPr/>
          </p:nvGrpSpPr>
          <p:grpSpPr>
            <a:xfrm>
              <a:off x="4690436" y="2865050"/>
              <a:ext cx="567894" cy="535099"/>
              <a:chOff x="4832350" y="1028700"/>
              <a:chExt cx="522288" cy="492126"/>
            </a:xfrm>
            <a:solidFill>
              <a:srgbClr val="0070C0"/>
            </a:solidFill>
          </p:grpSpPr>
          <p:sp>
            <p:nvSpPr>
              <p:cNvPr id="13" name="Freeform 15"/>
              <p:cNvSpPr/>
              <p:nvPr/>
            </p:nvSpPr>
            <p:spPr bwMode="auto">
              <a:xfrm>
                <a:off x="4916488" y="1176338"/>
                <a:ext cx="306388" cy="266700"/>
              </a:xfrm>
              <a:custGeom>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4" name="Freeform 16"/>
              <p:cNvSpPr/>
              <p:nvPr/>
            </p:nvSpPr>
            <p:spPr bwMode="auto">
              <a:xfrm>
                <a:off x="4832350" y="1141413"/>
                <a:ext cx="404813" cy="379413"/>
              </a:xfrm>
              <a:custGeom>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0">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5" name="Freeform 17"/>
              <p:cNvSpPr/>
              <p:nvPr/>
            </p:nvSpPr>
            <p:spPr bwMode="auto">
              <a:xfrm>
                <a:off x="4848225" y="1119188"/>
                <a:ext cx="438150" cy="384175"/>
              </a:xfrm>
              <a:custGeom>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6" name="Freeform 18"/>
              <p:cNvSpPr/>
              <p:nvPr/>
            </p:nvSpPr>
            <p:spPr bwMode="auto">
              <a:xfrm>
                <a:off x="5260975" y="1028700"/>
                <a:ext cx="52388" cy="71438"/>
              </a:xfrm>
              <a:custGeom>
                <a:gdLst>
                  <a:gd name="T0" fmla="*/ 31 w 33"/>
                  <a:gd name="T1" fmla="*/ 0 h 45"/>
                  <a:gd name="T2" fmla="*/ 0 w 33"/>
                  <a:gd name="T3" fmla="*/ 29 h 45"/>
                  <a:gd name="T4" fmla="*/ 2 w 33"/>
                  <a:gd name="T5" fmla="*/ 45 h 45"/>
                  <a:gd name="T6" fmla="*/ 33 w 33"/>
                  <a:gd name="T7" fmla="*/ 14 h 45"/>
                  <a:gd name="T8" fmla="*/ 31 w 33"/>
                  <a:gd name="T9" fmla="*/ 0 h 45"/>
                </a:gd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7" name="Freeform 19"/>
              <p:cNvSpPr/>
              <p:nvPr/>
            </p:nvSpPr>
            <p:spPr bwMode="auto">
              <a:xfrm>
                <a:off x="5260975" y="1028700"/>
                <a:ext cx="52388" cy="71438"/>
              </a:xfrm>
              <a:custGeom>
                <a:gdLst>
                  <a:gd name="T0" fmla="*/ 31 w 33"/>
                  <a:gd name="T1" fmla="*/ 0 h 45"/>
                  <a:gd name="T2" fmla="*/ 0 w 33"/>
                  <a:gd name="T3" fmla="*/ 29 h 45"/>
                  <a:gd name="T4" fmla="*/ 2 w 33"/>
                  <a:gd name="T5" fmla="*/ 45 h 45"/>
                  <a:gd name="T6" fmla="*/ 33 w 33"/>
                  <a:gd name="T7" fmla="*/ 14 h 45"/>
                  <a:gd name="T8" fmla="*/ 31 w 33"/>
                  <a:gd name="T9" fmla="*/ 0 h 45"/>
                </a:gd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8" name="Freeform 20"/>
              <p:cNvSpPr/>
              <p:nvPr/>
            </p:nvSpPr>
            <p:spPr bwMode="auto">
              <a:xfrm>
                <a:off x="5283200" y="1066800"/>
                <a:ext cx="71438" cy="52388"/>
              </a:xfrm>
              <a:custGeom>
                <a:gdLst>
                  <a:gd name="T0" fmla="*/ 31 w 45"/>
                  <a:gd name="T1" fmla="*/ 0 h 33"/>
                  <a:gd name="T2" fmla="*/ 0 w 45"/>
                  <a:gd name="T3" fmla="*/ 31 h 33"/>
                  <a:gd name="T4" fmla="*/ 14 w 45"/>
                  <a:gd name="T5" fmla="*/ 33 h 33"/>
                  <a:gd name="T6" fmla="*/ 45 w 45"/>
                  <a:gd name="T7" fmla="*/ 2 h 33"/>
                  <a:gd name="T8" fmla="*/ 31 w 45"/>
                  <a:gd name="T9" fmla="*/ 0 h 33"/>
                </a:gd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19" name="Freeform 21"/>
              <p:cNvSpPr/>
              <p:nvPr/>
            </p:nvSpPr>
            <p:spPr bwMode="auto">
              <a:xfrm>
                <a:off x="5283200" y="1066800"/>
                <a:ext cx="71438" cy="52388"/>
              </a:xfrm>
              <a:custGeom>
                <a:gdLst>
                  <a:gd name="T0" fmla="*/ 31 w 45"/>
                  <a:gd name="T1" fmla="*/ 0 h 33"/>
                  <a:gd name="T2" fmla="*/ 0 w 45"/>
                  <a:gd name="T3" fmla="*/ 31 h 33"/>
                  <a:gd name="T4" fmla="*/ 14 w 45"/>
                  <a:gd name="T5" fmla="*/ 33 h 33"/>
                  <a:gd name="T6" fmla="*/ 45 w 45"/>
                  <a:gd name="T7" fmla="*/ 2 h 33"/>
                  <a:gd name="T8" fmla="*/ 31 w 45"/>
                  <a:gd name="T9" fmla="*/ 0 h 33"/>
                </a:gd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20" name="Freeform 22"/>
              <p:cNvSpPr/>
              <p:nvPr/>
            </p:nvSpPr>
            <p:spPr bwMode="auto">
              <a:xfrm>
                <a:off x="4987925" y="1235075"/>
                <a:ext cx="166688" cy="147638"/>
              </a:xfrm>
              <a:custGeom>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21" name="Freeform 23"/>
              <p:cNvSpPr/>
              <p:nvPr/>
            </p:nvSpPr>
            <p:spPr bwMode="auto">
              <a:xfrm>
                <a:off x="5067300" y="1055688"/>
                <a:ext cx="261938" cy="255588"/>
              </a:xfrm>
              <a:custGeom>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22" name="Freeform 24"/>
              <p:cNvSpPr/>
              <p:nvPr/>
            </p:nvSpPr>
            <p:spPr bwMode="auto">
              <a:xfrm>
                <a:off x="5067300" y="1055688"/>
                <a:ext cx="261938" cy="255588"/>
              </a:xfrm>
              <a:custGeom>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grpSp>
      </p:grpSp>
      <p:grpSp>
        <p:nvGrpSpPr>
          <p:cNvPr id="25" name="组合 24"/>
          <p:cNvGrpSpPr/>
          <p:nvPr/>
        </p:nvGrpSpPr>
        <p:grpSpPr>
          <a:xfrm>
            <a:off x="5847284" y="3260154"/>
            <a:ext cx="791948" cy="791949"/>
            <a:chOff x="4692046" y="3749516"/>
            <a:chExt cx="877102" cy="877102"/>
          </a:xfrm>
        </p:grpSpPr>
        <p:grpSp>
          <p:nvGrpSpPr>
            <p:cNvPr id="26" name="组合 25"/>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tx1"/>
                  </a:solidFill>
                  <a:ea typeface="微软雅黑" panose="020b0503020204020204" pitchFamily="34" charset="-122"/>
                </a:endParaRPr>
              </a:p>
            </p:txBody>
          </p:sp>
          <p:sp>
            <p:nvSpPr>
              <p:cNvPr id="47" name="椭圆 4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ea typeface="微软雅黑" panose="020b0503020204020204" pitchFamily="34" charset="-122"/>
                </a:endParaRPr>
              </a:p>
            </p:txBody>
          </p:sp>
        </p:grpSp>
        <p:grpSp>
          <p:nvGrpSpPr>
            <p:cNvPr id="27" name="组合 26"/>
            <p:cNvGrpSpPr/>
            <p:nvPr/>
          </p:nvGrpSpPr>
          <p:grpSpPr>
            <a:xfrm>
              <a:off x="4853377" y="3997905"/>
              <a:ext cx="554441" cy="377594"/>
              <a:chOff x="4156075" y="2292350"/>
              <a:chExt cx="552450" cy="376238"/>
            </a:xfrm>
            <a:solidFill>
              <a:srgbClr val="0070C0"/>
            </a:solidFill>
          </p:grpSpPr>
          <p:sp>
            <p:nvSpPr>
              <p:cNvPr id="28" name="Freeform 27"/>
              <p:cNvSpPr/>
              <p:nvPr/>
            </p:nvSpPr>
            <p:spPr bwMode="auto">
              <a:xfrm>
                <a:off x="4352925" y="2292350"/>
                <a:ext cx="158750" cy="161925"/>
              </a:xfrm>
              <a:custGeom>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29" name="Freeform 28"/>
              <p:cNvSpPr/>
              <p:nvPr/>
            </p:nvSpPr>
            <p:spPr bwMode="auto">
              <a:xfrm>
                <a:off x="4284663" y="2462213"/>
                <a:ext cx="295275" cy="206375"/>
              </a:xfrm>
              <a:custGeom>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0" name="Freeform 29"/>
              <p:cNvSpPr/>
              <p:nvPr/>
            </p:nvSpPr>
            <p:spPr bwMode="auto">
              <a:xfrm>
                <a:off x="4416425" y="2457450"/>
                <a:ext cx="30163" cy="30163"/>
              </a:xfrm>
              <a:custGeom>
                <a:gdLst>
                  <a:gd name="T0" fmla="*/ 10 w 19"/>
                  <a:gd name="T1" fmla="*/ 0 h 19"/>
                  <a:gd name="T2" fmla="*/ 0 w 19"/>
                  <a:gd name="T3" fmla="*/ 10 h 19"/>
                  <a:gd name="T4" fmla="*/ 10 w 19"/>
                  <a:gd name="T5" fmla="*/ 19 h 19"/>
                  <a:gd name="T6" fmla="*/ 19 w 19"/>
                  <a:gd name="T7" fmla="*/ 10 h 19"/>
                  <a:gd name="T8" fmla="*/ 10 w 19"/>
                  <a:gd name="T9" fmla="*/ 0 h 19"/>
                </a:gd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1" name="Freeform 30"/>
              <p:cNvSpPr/>
              <p:nvPr/>
            </p:nvSpPr>
            <p:spPr bwMode="auto">
              <a:xfrm>
                <a:off x="4416425" y="2457450"/>
                <a:ext cx="30163" cy="30163"/>
              </a:xfrm>
              <a:custGeom>
                <a:gdLst>
                  <a:gd name="T0" fmla="*/ 10 w 19"/>
                  <a:gd name="T1" fmla="*/ 0 h 19"/>
                  <a:gd name="T2" fmla="*/ 0 w 19"/>
                  <a:gd name="T3" fmla="*/ 10 h 19"/>
                  <a:gd name="T4" fmla="*/ 10 w 19"/>
                  <a:gd name="T5" fmla="*/ 19 h 19"/>
                  <a:gd name="T6" fmla="*/ 19 w 19"/>
                  <a:gd name="T7" fmla="*/ 10 h 19"/>
                  <a:gd name="T8" fmla="*/ 10 w 19"/>
                  <a:gd name="T9" fmla="*/ 0 h 19"/>
                </a:gd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2" name="Freeform 31"/>
              <p:cNvSpPr/>
              <p:nvPr/>
            </p:nvSpPr>
            <p:spPr bwMode="auto">
              <a:xfrm>
                <a:off x="4408488" y="2487613"/>
                <a:ext cx="46038" cy="109538"/>
              </a:xfrm>
              <a:custGeom>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cxnLst>
                  <a:cxn ang="0">
                    <a:pos x="T0" y="T1"/>
                  </a:cxn>
                  <a:cxn ang="0">
                    <a:pos x="T2" y="T3"/>
                  </a:cxn>
                  <a:cxn ang="0">
                    <a:pos x="T4" y="T5"/>
                  </a:cxn>
                  <a:cxn ang="0">
                    <a:pos x="T6" y="T7"/>
                  </a:cxn>
                  <a:cxn ang="0">
                    <a:pos x="T8" y="T9"/>
                  </a:cxn>
                  <a:cxn ang="0">
                    <a:pos x="T10" y="T11"/>
                  </a:cxn>
                  <a:cxn ang="0">
                    <a:pos x="T12" y="T13"/>
                  </a:cxn>
                </a:cxnLst>
                <a:rect l="0" t="0" r="r" b="b"/>
                <a:pathLst>
                  <a:path w="28"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3" name="Freeform 32"/>
              <p:cNvSpPr/>
              <p:nvPr/>
            </p:nvSpPr>
            <p:spPr bwMode="auto">
              <a:xfrm>
                <a:off x="4408488" y="2487613"/>
                <a:ext cx="46038" cy="109538"/>
              </a:xfrm>
              <a:custGeom>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cxnLst>
                  <a:cxn ang="0">
                    <a:pos x="T0" y="T1"/>
                  </a:cxn>
                  <a:cxn ang="0">
                    <a:pos x="T2" y="T3"/>
                  </a:cxn>
                  <a:cxn ang="0">
                    <a:pos x="T4" y="T5"/>
                  </a:cxn>
                  <a:cxn ang="0">
                    <a:pos x="T6" y="T7"/>
                  </a:cxn>
                  <a:cxn ang="0">
                    <a:pos x="T8" y="T9"/>
                  </a:cxn>
                  <a:cxn ang="0">
                    <a:pos x="T10" y="T11"/>
                  </a:cxn>
                  <a:cxn ang="0">
                    <a:pos x="T12" y="T13"/>
                  </a:cxn>
                </a:cxnLst>
                <a:rect l="0" t="0" r="r" b="b"/>
                <a:pathLst>
                  <a:path w="28"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4"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5" name="Freeform 34"/>
              <p:cNvSpPr/>
              <p:nvPr/>
            </p:nvSpPr>
            <p:spPr bwMode="auto">
              <a:xfrm>
                <a:off x="4254500" y="2454275"/>
                <a:ext cx="17463" cy="22225"/>
              </a:xfrm>
              <a:custGeom>
                <a:gdLst>
                  <a:gd name="T0" fmla="*/ 4 w 11"/>
                  <a:gd name="T1" fmla="*/ 0 h 14"/>
                  <a:gd name="T2" fmla="*/ 0 w 11"/>
                  <a:gd name="T3" fmla="*/ 7 h 14"/>
                  <a:gd name="T4" fmla="*/ 4 w 11"/>
                  <a:gd name="T5" fmla="*/ 14 h 14"/>
                  <a:gd name="T6" fmla="*/ 11 w 11"/>
                  <a:gd name="T7" fmla="*/ 7 h 14"/>
                  <a:gd name="T8" fmla="*/ 4 w 11"/>
                  <a:gd name="T9" fmla="*/ 0 h 14"/>
                </a:gd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6" name="Freeform 35"/>
              <p:cNvSpPr/>
              <p:nvPr/>
            </p:nvSpPr>
            <p:spPr bwMode="auto">
              <a:xfrm>
                <a:off x="4254500" y="2454275"/>
                <a:ext cx="17463" cy="22225"/>
              </a:xfrm>
              <a:custGeom>
                <a:gdLst>
                  <a:gd name="T0" fmla="*/ 4 w 11"/>
                  <a:gd name="T1" fmla="*/ 0 h 14"/>
                  <a:gd name="T2" fmla="*/ 0 w 11"/>
                  <a:gd name="T3" fmla="*/ 7 h 14"/>
                  <a:gd name="T4" fmla="*/ 4 w 11"/>
                  <a:gd name="T5" fmla="*/ 14 h 14"/>
                  <a:gd name="T6" fmla="*/ 11 w 11"/>
                  <a:gd name="T7" fmla="*/ 7 h 14"/>
                  <a:gd name="T8" fmla="*/ 4 w 11"/>
                  <a:gd name="T9" fmla="*/ 0 h 14"/>
                </a:gd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7" name="Freeform 36"/>
              <p:cNvSpPr/>
              <p:nvPr/>
            </p:nvSpPr>
            <p:spPr bwMode="auto">
              <a:xfrm>
                <a:off x="4246563" y="2476500"/>
                <a:ext cx="33338" cy="79375"/>
              </a:xfrm>
              <a:custGeom>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8" name="Freeform 37"/>
              <p:cNvSpPr/>
              <p:nvPr/>
            </p:nvSpPr>
            <p:spPr bwMode="auto">
              <a:xfrm>
                <a:off x="4246563" y="2476500"/>
                <a:ext cx="33338" cy="79375"/>
              </a:xfrm>
              <a:custGeom>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9"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0" name="Freeform 39"/>
              <p:cNvSpPr/>
              <p:nvPr/>
            </p:nvSpPr>
            <p:spPr bwMode="auto">
              <a:xfrm>
                <a:off x="4530725" y="2457450"/>
                <a:ext cx="177800" cy="150813"/>
              </a:xfrm>
              <a:custGeom>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1" name="Freeform 40"/>
              <p:cNvSpPr/>
              <p:nvPr/>
            </p:nvSpPr>
            <p:spPr bwMode="auto">
              <a:xfrm>
                <a:off x="4591050" y="2454275"/>
                <a:ext cx="19050" cy="22225"/>
              </a:xfrm>
              <a:custGeom>
                <a:gdLst>
                  <a:gd name="T0" fmla="*/ 7 w 12"/>
                  <a:gd name="T1" fmla="*/ 0 h 14"/>
                  <a:gd name="T2" fmla="*/ 0 w 12"/>
                  <a:gd name="T3" fmla="*/ 7 h 14"/>
                  <a:gd name="T4" fmla="*/ 7 w 12"/>
                  <a:gd name="T5" fmla="*/ 14 h 14"/>
                  <a:gd name="T6" fmla="*/ 12 w 12"/>
                  <a:gd name="T7" fmla="*/ 7 h 14"/>
                  <a:gd name="T8" fmla="*/ 7 w 12"/>
                  <a:gd name="T9" fmla="*/ 0 h 14"/>
                </a:gd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2" name="Freeform 41"/>
              <p:cNvSpPr/>
              <p:nvPr/>
            </p:nvSpPr>
            <p:spPr bwMode="auto">
              <a:xfrm>
                <a:off x="4591050" y="2454275"/>
                <a:ext cx="19050" cy="22225"/>
              </a:xfrm>
              <a:custGeom>
                <a:gdLst>
                  <a:gd name="T0" fmla="*/ 7 w 12"/>
                  <a:gd name="T1" fmla="*/ 0 h 14"/>
                  <a:gd name="T2" fmla="*/ 0 w 12"/>
                  <a:gd name="T3" fmla="*/ 7 h 14"/>
                  <a:gd name="T4" fmla="*/ 7 w 12"/>
                  <a:gd name="T5" fmla="*/ 14 h 14"/>
                  <a:gd name="T6" fmla="*/ 12 w 12"/>
                  <a:gd name="T7" fmla="*/ 7 h 14"/>
                  <a:gd name="T8" fmla="*/ 7 w 12"/>
                  <a:gd name="T9" fmla="*/ 0 h 14"/>
                </a:gd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3" name="Freeform 42"/>
              <p:cNvSpPr/>
              <p:nvPr/>
            </p:nvSpPr>
            <p:spPr bwMode="auto">
              <a:xfrm>
                <a:off x="4583113" y="2476500"/>
                <a:ext cx="33338" cy="79375"/>
              </a:xfrm>
              <a:custGeom>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4" name="Freeform 43"/>
              <p:cNvSpPr/>
              <p:nvPr/>
            </p:nvSpPr>
            <p:spPr bwMode="auto">
              <a:xfrm>
                <a:off x="4583113" y="2476500"/>
                <a:ext cx="33338" cy="79375"/>
              </a:xfrm>
              <a:custGeom>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45" name="Freeform 44"/>
              <p:cNvSpPr/>
              <p:nvPr/>
            </p:nvSpPr>
            <p:spPr bwMode="auto">
              <a:xfrm>
                <a:off x="4156075" y="2457450"/>
                <a:ext cx="177800" cy="150813"/>
              </a:xfrm>
              <a:custGeom>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grpSp>
      </p:grpSp>
      <p:grpSp>
        <p:nvGrpSpPr>
          <p:cNvPr id="48" name="组合 47"/>
          <p:cNvGrpSpPr/>
          <p:nvPr/>
        </p:nvGrpSpPr>
        <p:grpSpPr>
          <a:xfrm>
            <a:off x="5847284" y="4667159"/>
            <a:ext cx="791948" cy="791949"/>
            <a:chOff x="5276799" y="5817699"/>
            <a:chExt cx="877102" cy="877102"/>
          </a:xfrm>
        </p:grpSpPr>
        <p:grpSp>
          <p:nvGrpSpPr>
            <p:cNvPr id="49" name="组合 48"/>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tx1"/>
                  </a:solidFill>
                  <a:ea typeface="微软雅黑" panose="020b0503020204020204" pitchFamily="34" charset="-122"/>
                </a:endParaRPr>
              </a:p>
            </p:txBody>
          </p:sp>
          <p:sp>
            <p:nvSpPr>
              <p:cNvPr id="62" name="椭圆 6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ea typeface="微软雅黑" panose="020b0503020204020204" pitchFamily="34" charset="-122"/>
                </a:endParaRPr>
              </a:p>
            </p:txBody>
          </p:sp>
        </p:grpSp>
        <p:grpSp>
          <p:nvGrpSpPr>
            <p:cNvPr id="50" name="组合 49"/>
            <p:cNvGrpSpPr/>
            <p:nvPr/>
          </p:nvGrpSpPr>
          <p:grpSpPr>
            <a:xfrm>
              <a:off x="5491718" y="5999083"/>
              <a:ext cx="447265" cy="447265"/>
              <a:chOff x="4219575" y="4668838"/>
              <a:chExt cx="442913" cy="442913"/>
            </a:xfrm>
            <a:solidFill>
              <a:srgbClr val="0070C0"/>
            </a:solidFill>
          </p:grpSpPr>
          <p:sp>
            <p:nvSpPr>
              <p:cNvPr id="51" name="Freeform 5"/>
              <p:cNvSpPr/>
              <p:nvPr/>
            </p:nvSpPr>
            <p:spPr bwMode="auto">
              <a:xfrm>
                <a:off x="4222750" y="4668838"/>
                <a:ext cx="368300" cy="255588"/>
              </a:xfrm>
              <a:custGeom>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52"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3"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4"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5"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6"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7"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8"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59"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00"/>
              </a:p>
            </p:txBody>
          </p:sp>
          <p:sp>
            <p:nvSpPr>
              <p:cNvPr id="60" name="Freeform 14"/>
              <p:cNvSpPr/>
              <p:nvPr/>
            </p:nvSpPr>
            <p:spPr bwMode="auto">
              <a:xfrm>
                <a:off x="4219575" y="4668838"/>
                <a:ext cx="442913" cy="442913"/>
              </a:xfrm>
              <a:custGeom>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grpSp>
      </p:grpSp>
      <p:grpSp>
        <p:nvGrpSpPr>
          <p:cNvPr id="63" name="组合 62"/>
          <p:cNvGrpSpPr/>
          <p:nvPr/>
        </p:nvGrpSpPr>
        <p:grpSpPr>
          <a:xfrm>
            <a:off x="7127274" y="2067673"/>
            <a:ext cx="4112228" cy="853819"/>
            <a:chOff x="7127272" y="2681303"/>
            <a:chExt cx="4112228" cy="853819"/>
          </a:xfrm>
        </p:grpSpPr>
        <p:sp>
          <p:nvSpPr>
            <p:cNvPr id="64" name="矩形 63"/>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5" name="矩形 47"/>
            <p:cNvSpPr>
              <a:spLocks noChangeArrowheads="1"/>
            </p:cNvSpPr>
            <p:nvPr/>
          </p:nvSpPr>
          <p:spPr bwMode="auto">
            <a:xfrm>
              <a:off x="7152672" y="2795742"/>
              <a:ext cx="3713339" cy="5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矩形 3"/>
          <p:cNvSpPr>
            <a:spLocks noChangeArrowheads="1"/>
          </p:cNvSpPr>
          <p:nvPr/>
        </p:nvSpPr>
        <p:spPr bwMode="auto">
          <a:xfrm>
            <a:off x="7114574" y="1655855"/>
            <a:ext cx="864109" cy="35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926" tIns="32963" rIns="65926" bIns="32963">
            <a:spAutoFit/>
          </a:bodyPr>
          <a:lstStyle/>
          <a:p>
            <a:pPr>
              <a:spcBef>
                <a:spcPct val="0"/>
              </a:spcBef>
              <a:buFont typeface="Arial" panose="020b0604020202020204" pitchFamily="34" charset="0"/>
              <a:buNone/>
            </a:pPr>
            <a:r>
              <a:rPr lang="zh-CN" altLang="en-US" sz="1900" b="1">
                <a:solidFill>
                  <a:srgbClr val="C00000"/>
                </a:solidFill>
                <a:latin typeface="Arial" panose="020b0604020202020204" pitchFamily="34" charset="0"/>
                <a:ea typeface="微软雅黑" panose="020b0503020204020204" pitchFamily="34" charset="-122"/>
                <a:cs typeface="Arial" panose="020b0604020202020204" pitchFamily="34" charset="0"/>
              </a:rPr>
              <a:t>承诺一</a:t>
            </a:r>
            <a:endParaRPr lang="zh-CN" altLang="en-US" sz="1900" b="1">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7" name="组合 66"/>
          <p:cNvGrpSpPr/>
          <p:nvPr/>
        </p:nvGrpSpPr>
        <p:grpSpPr>
          <a:xfrm>
            <a:off x="7127274" y="3449026"/>
            <a:ext cx="4112228" cy="853819"/>
            <a:chOff x="7127272" y="4062656"/>
            <a:chExt cx="4112228" cy="853819"/>
          </a:xfrm>
        </p:grpSpPr>
        <p:sp>
          <p:nvSpPr>
            <p:cNvPr id="68" name="矩形 67"/>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69" name="矩形 47"/>
            <p:cNvSpPr>
              <a:spLocks noChangeArrowheads="1"/>
            </p:cNvSpPr>
            <p:nvPr/>
          </p:nvSpPr>
          <p:spPr bwMode="auto">
            <a:xfrm>
              <a:off x="7165371" y="4175680"/>
              <a:ext cx="3700639" cy="5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矩形 3"/>
          <p:cNvSpPr>
            <a:spLocks noChangeArrowheads="1"/>
          </p:cNvSpPr>
          <p:nvPr/>
        </p:nvSpPr>
        <p:spPr bwMode="auto">
          <a:xfrm>
            <a:off x="7114574" y="2997692"/>
            <a:ext cx="864109" cy="35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926" tIns="32963" rIns="65926" bIns="32963">
            <a:spAutoFit/>
          </a:bodyPr>
          <a:lstStyle/>
          <a:p>
            <a:pPr>
              <a:spcBef>
                <a:spcPct val="0"/>
              </a:spcBef>
              <a:buFont typeface="Arial" panose="020b0604020202020204" pitchFamily="34" charset="0"/>
              <a:buNone/>
            </a:pPr>
            <a:r>
              <a:rPr lang="zh-CN" altLang="en-US" sz="1900" b="1">
                <a:solidFill>
                  <a:srgbClr val="EB9624"/>
                </a:solidFill>
                <a:latin typeface="Arial" panose="020b0604020202020204" pitchFamily="34" charset="0"/>
                <a:ea typeface="微软雅黑" panose="020b0503020204020204" pitchFamily="34" charset="-122"/>
                <a:cs typeface="Arial" panose="020b0604020202020204" pitchFamily="34" charset="0"/>
              </a:rPr>
              <a:t>承诺二</a:t>
            </a:r>
            <a:endParaRPr lang="zh-CN" altLang="en-US" sz="1900" b="1">
              <a:solidFill>
                <a:srgbClr val="EB9624"/>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1" name="组合 70"/>
          <p:cNvGrpSpPr/>
          <p:nvPr/>
        </p:nvGrpSpPr>
        <p:grpSpPr>
          <a:xfrm>
            <a:off x="7127274" y="4830377"/>
            <a:ext cx="4112228" cy="853819"/>
            <a:chOff x="7127272" y="5444009"/>
            <a:chExt cx="4112228" cy="853819"/>
          </a:xfrm>
        </p:grpSpPr>
        <p:sp>
          <p:nvSpPr>
            <p:cNvPr id="72" name="矩形 71"/>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73" name="矩形 47"/>
            <p:cNvSpPr>
              <a:spLocks noChangeArrowheads="1"/>
            </p:cNvSpPr>
            <p:nvPr/>
          </p:nvSpPr>
          <p:spPr bwMode="auto">
            <a:xfrm>
              <a:off x="7152671" y="5555617"/>
              <a:ext cx="3713339" cy="5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4" name="矩形 3"/>
          <p:cNvSpPr>
            <a:spLocks noChangeArrowheads="1"/>
          </p:cNvSpPr>
          <p:nvPr/>
        </p:nvSpPr>
        <p:spPr bwMode="auto">
          <a:xfrm>
            <a:off x="7114574" y="4377629"/>
            <a:ext cx="864109" cy="35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926" tIns="32963" rIns="65926" bIns="32963">
            <a:spAutoFit/>
          </a:bodyPr>
          <a:lstStyle/>
          <a:p>
            <a:pPr>
              <a:spcBef>
                <a:spcPct val="0"/>
              </a:spcBef>
              <a:buFont typeface="Arial" panose="020b0604020202020204" pitchFamily="34" charset="0"/>
              <a:buNone/>
            </a:pPr>
            <a:r>
              <a:rPr lang="zh-CN" altLang="en-US" sz="1900" b="1">
                <a:solidFill>
                  <a:srgbClr val="01ACBE"/>
                </a:solidFill>
                <a:latin typeface="Arial" panose="020b0604020202020204" pitchFamily="34" charset="0"/>
                <a:ea typeface="微软雅黑" panose="020b0503020204020204" pitchFamily="34" charset="-122"/>
                <a:cs typeface="Arial" panose="020b0604020202020204" pitchFamily="34" charset="0"/>
              </a:rPr>
              <a:t>承诺三</a:t>
            </a:r>
            <a:endParaRPr lang="zh-CN" altLang="en-US" sz="1900" b="1">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5" name="直接连接符 74"/>
          <p:cNvCxnSpPr/>
          <p:nvPr/>
        </p:nvCxnSpPr>
        <p:spPr>
          <a:xfrm flipH="1">
            <a:off x="6832600" y="1744754"/>
            <a:ext cx="0" cy="115565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6832600" y="3133172"/>
            <a:ext cx="0" cy="115565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6845300" y="4531018"/>
            <a:ext cx="0" cy="115565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我的承诺</a:t>
            </a:r>
            <a:endParaRPr lang="zh-CN" altLang="en-US" sz="3200">
              <a:solidFill>
                <a:schemeClr val="tx1">
                  <a:lumMod val="65000"/>
                  <a:lumOff val="35000"/>
                </a:schemeClr>
              </a:solidFill>
            </a:endParaRPr>
          </a:p>
        </p:txBody>
      </p:sp>
      <p:cxnSp>
        <p:nvCxnSpPr>
          <p:cNvPr id="79" name="直接连接符 78"/>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0-#ppt_w/2"/>
                                          </p:val>
                                        </p:tav>
                                        <p:tav tm="100000">
                                          <p:val>
                                            <p:strVal val="#ppt_x"/>
                                          </p:val>
                                        </p:tav>
                                      </p:tavLst>
                                    </p:anim>
                                    <p:anim calcmode="lin" valueType="num">
                                      <p:cBhvr additive="base">
                                        <p:cTn id="19" dur="500" fill="hold"/>
                                        <p:tgtEl>
                                          <p:spTgt spid="8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accel="50000" decel="5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 fill="hold"/>
                                        <p:tgtEl>
                                          <p:spTgt spid="10"/>
                                        </p:tgtEl>
                                        <p:attrNameLst>
                                          <p:attrName>ppt_w</p:attrName>
                                        </p:attrNameLst>
                                      </p:cBhvr>
                                      <p:tavLst>
                                        <p:tav tm="0">
                                          <p:val>
                                            <p:fltVal val="0"/>
                                          </p:val>
                                        </p:tav>
                                        <p:tav tm="100000">
                                          <p:val>
                                            <p:strVal val="#ppt_w"/>
                                          </p:val>
                                        </p:tav>
                                      </p:tavLst>
                                    </p:anim>
                                    <p:anim calcmode="lin" valueType="num">
                                      <p:cBhvr>
                                        <p:cTn id="29" dur="100" fill="hold"/>
                                        <p:tgtEl>
                                          <p:spTgt spid="10"/>
                                        </p:tgtEl>
                                        <p:attrNameLst>
                                          <p:attrName>ppt_h</p:attrName>
                                        </p:attrNameLst>
                                      </p:cBhvr>
                                      <p:tavLst>
                                        <p:tav tm="0">
                                          <p:val>
                                            <p:fltVal val="0"/>
                                          </p:val>
                                        </p:tav>
                                        <p:tav tm="100000">
                                          <p:val>
                                            <p:strVal val="#ppt_h"/>
                                          </p:val>
                                        </p:tav>
                                      </p:tavLst>
                                    </p:anim>
                                    <p:animEffect transition="in" filter="fade">
                                      <p:cBhvr>
                                        <p:cTn id="30" dur="100"/>
                                        <p:tgtEl>
                                          <p:spTgt spid="10"/>
                                        </p:tgtEl>
                                      </p:cBhvr>
                                    </p:animEffect>
                                  </p:childTnLst>
                                </p:cTn>
                              </p:par>
                              <p:par>
                                <p:cTn id="31" presetID="6" presetClass="emph" presetSubtype="0" fill="hold" nodeType="withEffect">
                                  <p:stCondLst>
                                    <p:cond delay="100"/>
                                  </p:stCondLst>
                                  <p:childTnLst>
                                    <p:animScale>
                                      <p:cBhvr>
                                        <p:cTn id="32" dur="100" fill="hold"/>
                                        <p:tgtEl>
                                          <p:spTgt spid="10"/>
                                        </p:tgtEl>
                                      </p:cBhvr>
                                      <p:by x="110000" y="110000"/>
                                    </p:animScale>
                                  </p:childTnLst>
                                </p:cTn>
                              </p:par>
                              <p:par>
                                <p:cTn id="33" presetID="6" presetClass="emph" presetSubtype="0" fill="hold" nodeType="withEffect">
                                  <p:stCondLst>
                                    <p:cond delay="200"/>
                                  </p:stCondLst>
                                  <p:childTnLst>
                                    <p:animScale>
                                      <p:cBhvr>
                                        <p:cTn id="34" dur="200" fill="hold"/>
                                        <p:tgtEl>
                                          <p:spTgt spid="10"/>
                                        </p:tgtEl>
                                      </p:cBhvr>
                                      <p:by x="90000" y="90000"/>
                                    </p:animScale>
                                  </p:childTnLst>
                                </p:cTn>
                              </p:par>
                              <p:par>
                                <p:cTn id="35" presetID="6" presetClass="emph" presetSubtype="0" fill="hold" nodeType="withEffect">
                                  <p:stCondLst>
                                    <p:cond delay="400"/>
                                  </p:stCondLst>
                                  <p:childTnLst>
                                    <p:animScale>
                                      <p:cBhvr>
                                        <p:cTn id="36" dur="100" fill="hold"/>
                                        <p:tgtEl>
                                          <p:spTgt spid="10"/>
                                        </p:tgtEl>
                                      </p:cBhvr>
                                      <p:by x="105000" y="105000"/>
                                    </p:animScale>
                                  </p:childTnLst>
                                </p:cTn>
                              </p:par>
                              <p:par>
                                <p:cTn id="37" presetID="6" presetClass="emph" presetSubtype="0" fill="hold" nodeType="withEffect">
                                  <p:stCondLst>
                                    <p:cond delay="500"/>
                                  </p:stCondLst>
                                  <p:childTnLst>
                                    <p:animScale>
                                      <p:cBhvr>
                                        <p:cTn id="38" dur="200" fill="hold"/>
                                        <p:tgtEl>
                                          <p:spTgt spid="10"/>
                                        </p:tgtEl>
                                      </p:cBhvr>
                                      <p:by x="95000" y="95000"/>
                                    </p:animScale>
                                  </p:childTnLst>
                                </p:cTn>
                              </p:par>
                            </p:childTnLst>
                          </p:cTn>
                        </p:par>
                        <p:par>
                          <p:cTn id="39" fill="hold" nodeType="afterGroup">
                            <p:stCondLst>
                              <p:cond delay="2200"/>
                            </p:stCondLst>
                            <p:childTnLst>
                              <p:par>
                                <p:cTn id="40" presetID="16" presetClass="entr" presetSubtype="42"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barn(outHorizontal)">
                                      <p:cBhvr>
                                        <p:cTn id="42" dur="500"/>
                                        <p:tgtEl>
                                          <p:spTgt spid="75"/>
                                        </p:tgtEl>
                                      </p:cBhvr>
                                    </p:animEffect>
                                  </p:childTnLst>
                                </p:cTn>
                              </p:par>
                            </p:childTnLst>
                          </p:cTn>
                        </p:par>
                        <p:par>
                          <p:cTn id="43" fill="hold" nodeType="afterGroup">
                            <p:stCondLst>
                              <p:cond delay="27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1000" fill="hold"/>
                                        <p:tgtEl>
                                          <p:spTgt spid="66"/>
                                        </p:tgtEl>
                                        <p:attrNameLst>
                                          <p:attrName>ppt_x</p:attrName>
                                        </p:attrNameLst>
                                      </p:cBhvr>
                                      <p:tavLst>
                                        <p:tav tm="0">
                                          <p:val>
                                            <p:strVal val="1+#ppt_w/2"/>
                                          </p:val>
                                        </p:tav>
                                        <p:tav tm="100000">
                                          <p:val>
                                            <p:strVal val="#ppt_x"/>
                                          </p:val>
                                        </p:tav>
                                      </p:tavLst>
                                    </p:anim>
                                    <p:anim calcmode="lin" valueType="num">
                                      <p:cBhvr additive="base">
                                        <p:cTn id="47" dur="1000" fill="hold"/>
                                        <p:tgtEl>
                                          <p:spTgt spid="66"/>
                                        </p:tgtEl>
                                        <p:attrNameLst>
                                          <p:attrName>ppt_y</p:attrName>
                                        </p:attrNameLst>
                                      </p:cBhvr>
                                      <p:tavLst>
                                        <p:tav tm="0">
                                          <p:val>
                                            <p:strVal val="#ppt_y"/>
                                          </p:val>
                                        </p:tav>
                                        <p:tav tm="100000">
                                          <p:val>
                                            <p:strVal val="#ppt_y"/>
                                          </p:val>
                                        </p:tav>
                                      </p:tavLst>
                                    </p:anim>
                                  </p:childTnLst>
                                </p:cTn>
                              </p:par>
                              <p:par>
                                <p:cTn id="48" presetID="2" presetClass="entr" presetSubtype="2" accel="50000" decel="5000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1000" fill="hold"/>
                                        <p:tgtEl>
                                          <p:spTgt spid="63"/>
                                        </p:tgtEl>
                                        <p:attrNameLst>
                                          <p:attrName>ppt_x</p:attrName>
                                        </p:attrNameLst>
                                      </p:cBhvr>
                                      <p:tavLst>
                                        <p:tav tm="0">
                                          <p:val>
                                            <p:strVal val="1+#ppt_w/2"/>
                                          </p:val>
                                        </p:tav>
                                        <p:tav tm="100000">
                                          <p:val>
                                            <p:strVal val="#ppt_x"/>
                                          </p:val>
                                        </p:tav>
                                      </p:tavLst>
                                    </p:anim>
                                    <p:anim calcmode="lin" valueType="num">
                                      <p:cBhvr additive="base">
                                        <p:cTn id="51" dur="1000" fill="hold"/>
                                        <p:tgtEl>
                                          <p:spTgt spid="63"/>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700"/>
                            </p:stCondLst>
                            <p:childTnLst>
                              <p:par>
                                <p:cTn id="53" presetID="53" presetClass="entr" presetSubtype="16"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 fill="hold"/>
                                        <p:tgtEl>
                                          <p:spTgt spid="25"/>
                                        </p:tgtEl>
                                        <p:attrNameLst>
                                          <p:attrName>ppt_w</p:attrName>
                                        </p:attrNameLst>
                                      </p:cBhvr>
                                      <p:tavLst>
                                        <p:tav tm="0">
                                          <p:val>
                                            <p:fltVal val="0"/>
                                          </p:val>
                                        </p:tav>
                                        <p:tav tm="100000">
                                          <p:val>
                                            <p:strVal val="#ppt_w"/>
                                          </p:val>
                                        </p:tav>
                                      </p:tavLst>
                                    </p:anim>
                                    <p:anim calcmode="lin" valueType="num">
                                      <p:cBhvr>
                                        <p:cTn id="56" dur="100" fill="hold"/>
                                        <p:tgtEl>
                                          <p:spTgt spid="25"/>
                                        </p:tgtEl>
                                        <p:attrNameLst>
                                          <p:attrName>ppt_h</p:attrName>
                                        </p:attrNameLst>
                                      </p:cBhvr>
                                      <p:tavLst>
                                        <p:tav tm="0">
                                          <p:val>
                                            <p:fltVal val="0"/>
                                          </p:val>
                                        </p:tav>
                                        <p:tav tm="100000">
                                          <p:val>
                                            <p:strVal val="#ppt_h"/>
                                          </p:val>
                                        </p:tav>
                                      </p:tavLst>
                                    </p:anim>
                                    <p:animEffect transition="in" filter="fade">
                                      <p:cBhvr>
                                        <p:cTn id="57" dur="100"/>
                                        <p:tgtEl>
                                          <p:spTgt spid="25"/>
                                        </p:tgtEl>
                                      </p:cBhvr>
                                    </p:animEffect>
                                  </p:childTnLst>
                                </p:cTn>
                              </p:par>
                              <p:par>
                                <p:cTn id="58" presetID="6" presetClass="emph" presetSubtype="0" fill="hold" nodeType="withEffect">
                                  <p:stCondLst>
                                    <p:cond delay="100"/>
                                  </p:stCondLst>
                                  <p:childTnLst>
                                    <p:animScale>
                                      <p:cBhvr>
                                        <p:cTn id="59" dur="100" fill="hold"/>
                                        <p:tgtEl>
                                          <p:spTgt spid="25"/>
                                        </p:tgtEl>
                                      </p:cBhvr>
                                      <p:by x="110000" y="110000"/>
                                    </p:animScale>
                                  </p:childTnLst>
                                </p:cTn>
                              </p:par>
                              <p:par>
                                <p:cTn id="60" presetID="6" presetClass="emph" presetSubtype="0" fill="hold" nodeType="withEffect">
                                  <p:stCondLst>
                                    <p:cond delay="200"/>
                                  </p:stCondLst>
                                  <p:childTnLst>
                                    <p:animScale>
                                      <p:cBhvr>
                                        <p:cTn id="61" dur="200" fill="hold"/>
                                        <p:tgtEl>
                                          <p:spTgt spid="25"/>
                                        </p:tgtEl>
                                      </p:cBhvr>
                                      <p:by x="90000" y="90000"/>
                                    </p:animScale>
                                  </p:childTnLst>
                                </p:cTn>
                              </p:par>
                              <p:par>
                                <p:cTn id="62" presetID="6" presetClass="emph" presetSubtype="0" fill="hold" nodeType="withEffect">
                                  <p:stCondLst>
                                    <p:cond delay="400"/>
                                  </p:stCondLst>
                                  <p:childTnLst>
                                    <p:animScale>
                                      <p:cBhvr>
                                        <p:cTn id="63" dur="100" fill="hold"/>
                                        <p:tgtEl>
                                          <p:spTgt spid="25"/>
                                        </p:tgtEl>
                                      </p:cBhvr>
                                      <p:by x="105000" y="105000"/>
                                    </p:animScale>
                                  </p:childTnLst>
                                </p:cTn>
                              </p:par>
                              <p:par>
                                <p:cTn id="64" presetID="6" presetClass="emph" presetSubtype="0" fill="hold" nodeType="withEffect">
                                  <p:stCondLst>
                                    <p:cond delay="500"/>
                                  </p:stCondLst>
                                  <p:childTnLst>
                                    <p:animScale>
                                      <p:cBhvr>
                                        <p:cTn id="65" dur="200" fill="hold"/>
                                        <p:tgtEl>
                                          <p:spTgt spid="25"/>
                                        </p:tgtEl>
                                      </p:cBhvr>
                                      <p:by x="95000" y="95000"/>
                                    </p:animScale>
                                  </p:childTnLst>
                                </p:cTn>
                              </p:par>
                            </p:childTnLst>
                          </p:cTn>
                        </p:par>
                        <p:par>
                          <p:cTn id="66" fill="hold" nodeType="afterGroup">
                            <p:stCondLst>
                              <p:cond delay="4400"/>
                            </p:stCondLst>
                            <p:childTnLst>
                              <p:par>
                                <p:cTn id="67" presetID="16" presetClass="entr" presetSubtype="42"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barn(outHorizontal)">
                                      <p:cBhvr>
                                        <p:cTn id="69" dur="500"/>
                                        <p:tgtEl>
                                          <p:spTgt spid="76"/>
                                        </p:tgtEl>
                                      </p:cBhvr>
                                    </p:animEffect>
                                  </p:childTnLst>
                                </p:cTn>
                              </p:par>
                            </p:childTnLst>
                          </p:cTn>
                        </p:par>
                        <p:par>
                          <p:cTn id="70" fill="hold" nodeType="afterGroup">
                            <p:stCondLst>
                              <p:cond delay="4900"/>
                            </p:stCondLst>
                            <p:childTnLst>
                              <p:par>
                                <p:cTn id="71" presetID="2" presetClass="entr" presetSubtype="2" accel="50000" decel="5000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1000" fill="hold"/>
                                        <p:tgtEl>
                                          <p:spTgt spid="70"/>
                                        </p:tgtEl>
                                        <p:attrNameLst>
                                          <p:attrName>ppt_x</p:attrName>
                                        </p:attrNameLst>
                                      </p:cBhvr>
                                      <p:tavLst>
                                        <p:tav tm="0">
                                          <p:val>
                                            <p:strVal val="1+#ppt_w/2"/>
                                          </p:val>
                                        </p:tav>
                                        <p:tav tm="100000">
                                          <p:val>
                                            <p:strVal val="#ppt_x"/>
                                          </p:val>
                                        </p:tav>
                                      </p:tavLst>
                                    </p:anim>
                                    <p:anim calcmode="lin" valueType="num">
                                      <p:cBhvr additive="base">
                                        <p:cTn id="74" dur="1000" fill="hold"/>
                                        <p:tgtEl>
                                          <p:spTgt spid="70"/>
                                        </p:tgtEl>
                                        <p:attrNameLst>
                                          <p:attrName>ppt_y</p:attrName>
                                        </p:attrNameLst>
                                      </p:cBhvr>
                                      <p:tavLst>
                                        <p:tav tm="0">
                                          <p:val>
                                            <p:strVal val="#ppt_y"/>
                                          </p:val>
                                        </p:tav>
                                        <p:tav tm="100000">
                                          <p:val>
                                            <p:strVal val="#ppt_y"/>
                                          </p:val>
                                        </p:tav>
                                      </p:tavLst>
                                    </p:anim>
                                  </p:childTnLst>
                                </p:cTn>
                              </p:par>
                              <p:par>
                                <p:cTn id="75" presetID="2" presetClass="entr" presetSubtype="2" accel="50000" decel="5000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1000" fill="hold"/>
                                        <p:tgtEl>
                                          <p:spTgt spid="67"/>
                                        </p:tgtEl>
                                        <p:attrNameLst>
                                          <p:attrName>ppt_x</p:attrName>
                                        </p:attrNameLst>
                                      </p:cBhvr>
                                      <p:tavLst>
                                        <p:tav tm="0">
                                          <p:val>
                                            <p:strVal val="1+#ppt_w/2"/>
                                          </p:val>
                                        </p:tav>
                                        <p:tav tm="100000">
                                          <p:val>
                                            <p:strVal val="#ppt_x"/>
                                          </p:val>
                                        </p:tav>
                                      </p:tavLst>
                                    </p:anim>
                                    <p:anim calcmode="lin" valueType="num">
                                      <p:cBhvr additive="base">
                                        <p:cTn id="78" dur="1000" fill="hold"/>
                                        <p:tgtEl>
                                          <p:spTgt spid="67"/>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900"/>
                            </p:stCondLst>
                            <p:childTnLst>
                              <p:par>
                                <p:cTn id="80" presetID="53" presetClass="entr" presetSubtype="16"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100" fill="hold"/>
                                        <p:tgtEl>
                                          <p:spTgt spid="48"/>
                                        </p:tgtEl>
                                        <p:attrNameLst>
                                          <p:attrName>ppt_w</p:attrName>
                                        </p:attrNameLst>
                                      </p:cBhvr>
                                      <p:tavLst>
                                        <p:tav tm="0">
                                          <p:val>
                                            <p:fltVal val="0"/>
                                          </p:val>
                                        </p:tav>
                                        <p:tav tm="100000">
                                          <p:val>
                                            <p:strVal val="#ppt_w"/>
                                          </p:val>
                                        </p:tav>
                                      </p:tavLst>
                                    </p:anim>
                                    <p:anim calcmode="lin" valueType="num">
                                      <p:cBhvr>
                                        <p:cTn id="83" dur="100" fill="hold"/>
                                        <p:tgtEl>
                                          <p:spTgt spid="48"/>
                                        </p:tgtEl>
                                        <p:attrNameLst>
                                          <p:attrName>ppt_h</p:attrName>
                                        </p:attrNameLst>
                                      </p:cBhvr>
                                      <p:tavLst>
                                        <p:tav tm="0">
                                          <p:val>
                                            <p:fltVal val="0"/>
                                          </p:val>
                                        </p:tav>
                                        <p:tav tm="100000">
                                          <p:val>
                                            <p:strVal val="#ppt_h"/>
                                          </p:val>
                                        </p:tav>
                                      </p:tavLst>
                                    </p:anim>
                                    <p:animEffect transition="in" filter="fade">
                                      <p:cBhvr>
                                        <p:cTn id="84" dur="100"/>
                                        <p:tgtEl>
                                          <p:spTgt spid="48"/>
                                        </p:tgtEl>
                                      </p:cBhvr>
                                    </p:animEffect>
                                  </p:childTnLst>
                                </p:cTn>
                              </p:par>
                              <p:par>
                                <p:cTn id="85" presetID="6" presetClass="emph" presetSubtype="0" fill="hold" nodeType="withEffect">
                                  <p:stCondLst>
                                    <p:cond delay="100"/>
                                  </p:stCondLst>
                                  <p:childTnLst>
                                    <p:animScale>
                                      <p:cBhvr>
                                        <p:cTn id="86" dur="100" fill="hold"/>
                                        <p:tgtEl>
                                          <p:spTgt spid="48"/>
                                        </p:tgtEl>
                                      </p:cBhvr>
                                      <p:by x="110000" y="110000"/>
                                    </p:animScale>
                                  </p:childTnLst>
                                </p:cTn>
                              </p:par>
                              <p:par>
                                <p:cTn id="87" presetID="6" presetClass="emph" presetSubtype="0" fill="hold" nodeType="withEffect">
                                  <p:stCondLst>
                                    <p:cond delay="200"/>
                                  </p:stCondLst>
                                  <p:childTnLst>
                                    <p:animScale>
                                      <p:cBhvr>
                                        <p:cTn id="88" dur="200" fill="hold"/>
                                        <p:tgtEl>
                                          <p:spTgt spid="48"/>
                                        </p:tgtEl>
                                      </p:cBhvr>
                                      <p:by x="90000" y="90000"/>
                                    </p:animScale>
                                  </p:childTnLst>
                                </p:cTn>
                              </p:par>
                              <p:par>
                                <p:cTn id="89" presetID="6" presetClass="emph" presetSubtype="0" fill="hold" nodeType="withEffect">
                                  <p:stCondLst>
                                    <p:cond delay="400"/>
                                  </p:stCondLst>
                                  <p:childTnLst>
                                    <p:animScale>
                                      <p:cBhvr>
                                        <p:cTn id="90" dur="100" fill="hold"/>
                                        <p:tgtEl>
                                          <p:spTgt spid="48"/>
                                        </p:tgtEl>
                                      </p:cBhvr>
                                      <p:by x="105000" y="105000"/>
                                    </p:animScale>
                                  </p:childTnLst>
                                </p:cTn>
                              </p:par>
                              <p:par>
                                <p:cTn id="91" presetID="6" presetClass="emph" presetSubtype="0" fill="hold" nodeType="withEffect">
                                  <p:stCondLst>
                                    <p:cond delay="500"/>
                                  </p:stCondLst>
                                  <p:childTnLst>
                                    <p:animScale>
                                      <p:cBhvr>
                                        <p:cTn id="92" dur="200" fill="hold"/>
                                        <p:tgtEl>
                                          <p:spTgt spid="48"/>
                                        </p:tgtEl>
                                      </p:cBhvr>
                                      <p:by x="95000" y="95000"/>
                                    </p:animScale>
                                  </p:childTnLst>
                                </p:cTn>
                              </p:par>
                            </p:childTnLst>
                          </p:cTn>
                        </p:par>
                        <p:par>
                          <p:cTn id="93" fill="hold" nodeType="afterGroup">
                            <p:stCondLst>
                              <p:cond delay="6600"/>
                            </p:stCondLst>
                            <p:childTnLst>
                              <p:par>
                                <p:cTn id="94" presetID="16" presetClass="entr" presetSubtype="42" fill="hold" nodeType="after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barn(outHorizontal)">
                                      <p:cBhvr>
                                        <p:cTn id="96" dur="500"/>
                                        <p:tgtEl>
                                          <p:spTgt spid="77"/>
                                        </p:tgtEl>
                                      </p:cBhvr>
                                    </p:animEffect>
                                  </p:childTnLst>
                                </p:cTn>
                              </p:par>
                            </p:childTnLst>
                          </p:cTn>
                        </p:par>
                        <p:par>
                          <p:cTn id="97" fill="hold" nodeType="afterGroup">
                            <p:stCondLst>
                              <p:cond delay="7100"/>
                            </p:stCondLst>
                            <p:childTnLst>
                              <p:par>
                                <p:cTn id="98" presetID="2" presetClass="entr" presetSubtype="2" accel="50000" decel="50000"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additive="base">
                                        <p:cTn id="100" dur="1000" fill="hold"/>
                                        <p:tgtEl>
                                          <p:spTgt spid="74"/>
                                        </p:tgtEl>
                                        <p:attrNameLst>
                                          <p:attrName>ppt_x</p:attrName>
                                        </p:attrNameLst>
                                      </p:cBhvr>
                                      <p:tavLst>
                                        <p:tav tm="0">
                                          <p:val>
                                            <p:strVal val="1+#ppt_w/2"/>
                                          </p:val>
                                        </p:tav>
                                        <p:tav tm="100000">
                                          <p:val>
                                            <p:strVal val="#ppt_x"/>
                                          </p:val>
                                        </p:tav>
                                      </p:tavLst>
                                    </p:anim>
                                    <p:anim calcmode="lin" valueType="num">
                                      <p:cBhvr additive="base">
                                        <p:cTn id="101" dur="1000" fill="hold"/>
                                        <p:tgtEl>
                                          <p:spTgt spid="74"/>
                                        </p:tgtEl>
                                        <p:attrNameLst>
                                          <p:attrName>ppt_y</p:attrName>
                                        </p:attrNameLst>
                                      </p:cBhvr>
                                      <p:tavLst>
                                        <p:tav tm="0">
                                          <p:val>
                                            <p:strVal val="#ppt_y"/>
                                          </p:val>
                                        </p:tav>
                                        <p:tav tm="100000">
                                          <p:val>
                                            <p:strVal val="#ppt_y"/>
                                          </p:val>
                                        </p:tav>
                                      </p:tavLst>
                                    </p:anim>
                                  </p:childTnLst>
                                </p:cTn>
                              </p:par>
                              <p:par>
                                <p:cTn id="102" presetID="2" presetClass="entr" presetSubtype="2" accel="50000" decel="50000" fill="hold" nodeType="with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additive="base">
                                        <p:cTn id="104" dur="1000" fill="hold"/>
                                        <p:tgtEl>
                                          <p:spTgt spid="71"/>
                                        </p:tgtEl>
                                        <p:attrNameLst>
                                          <p:attrName>ppt_x</p:attrName>
                                        </p:attrNameLst>
                                      </p:cBhvr>
                                      <p:tavLst>
                                        <p:tav tm="0">
                                          <p:val>
                                            <p:strVal val="1+#ppt_w/2"/>
                                          </p:val>
                                        </p:tav>
                                        <p:tav tm="100000">
                                          <p:val>
                                            <p:strVal val="#ppt_x"/>
                                          </p:val>
                                        </p:tav>
                                      </p:tavLst>
                                    </p:anim>
                                    <p:anim calcmode="lin" valueType="num">
                                      <p:cBhvr additive="base">
                                        <p:cTn id="105" dur="1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6" grpId="0"/>
      <p:bldP spid="70" grpId="0"/>
      <p:bldP spid="74" grpId="0"/>
      <p:bldP spid="78" grpId="0"/>
      <p:bldP spid="80"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2243877" y="1741928"/>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9" name="矩形 8"/>
          <p:cNvSpPr/>
          <p:nvPr/>
        </p:nvSpPr>
        <p:spPr>
          <a:xfrm>
            <a:off x="8126300" y="1741928"/>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0" name="矩形 9"/>
          <p:cNvSpPr/>
          <p:nvPr/>
        </p:nvSpPr>
        <p:spPr>
          <a:xfrm>
            <a:off x="1308258" y="4108671"/>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sp>
        <p:nvSpPr>
          <p:cNvPr id="11" name="矩形 10"/>
          <p:cNvSpPr/>
          <p:nvPr/>
        </p:nvSpPr>
        <p:spPr>
          <a:xfrm>
            <a:off x="7279580" y="4108671"/>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solidFill>
                <a:prstClr val="white"/>
              </a:solidFill>
            </a:endParaRPr>
          </a:p>
        </p:txBody>
      </p:sp>
      <p:grpSp>
        <p:nvGrpSpPr>
          <p:cNvPr id="12" name="组合 11"/>
          <p:cNvGrpSpPr/>
          <p:nvPr/>
        </p:nvGrpSpPr>
        <p:grpSpPr>
          <a:xfrm>
            <a:off x="452115" y="1509686"/>
            <a:ext cx="2297059" cy="2035865"/>
            <a:chOff x="452114" y="1509685"/>
            <a:chExt cx="2297059" cy="2035865"/>
          </a:xfrm>
        </p:grpSpPr>
        <p:grpSp>
          <p:nvGrpSpPr>
            <p:cNvPr id="13" name="组合 12"/>
            <p:cNvGrpSpPr/>
            <p:nvPr/>
          </p:nvGrpSpPr>
          <p:grpSpPr>
            <a:xfrm>
              <a:off x="452114" y="1509685"/>
              <a:ext cx="2297059" cy="2035865"/>
              <a:chOff x="1529861" y="1829264"/>
              <a:chExt cx="2452453" cy="2173589"/>
            </a:xfrm>
          </p:grpSpPr>
          <p:sp>
            <p:nvSpPr>
              <p:cNvPr id="21" name="Freeform 5"/>
              <p:cNvSpPr/>
              <p:nvPr/>
            </p:nvSpPr>
            <p:spPr bwMode="auto">
              <a:xfrm>
                <a:off x="1529861" y="1829264"/>
                <a:ext cx="2452453" cy="217358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p:nvPr/>
            </p:nvSpPr>
            <p:spPr bwMode="auto">
              <a:xfrm>
                <a:off x="1688672" y="1966891"/>
                <a:ext cx="2130210" cy="18879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71"/>
            <p:cNvSpPr txBox="1"/>
            <p:nvPr/>
          </p:nvSpPr>
          <p:spPr>
            <a:xfrm>
              <a:off x="974167" y="2096528"/>
              <a:ext cx="1418059" cy="297851"/>
            </a:xfrm>
            <a:prstGeom prst="rect">
              <a:avLst/>
            </a:prstGeom>
            <a:noFill/>
          </p:spPr>
          <p:txBody>
            <a:bodyPr wrap="square" rtlCol="0">
              <a:spAutoFit/>
            </a:bodyPr>
            <a:lstStyle/>
            <a:p>
              <a:pPr algn="ctr"/>
              <a:r>
                <a:rPr lang="zh-CN" altLang="en-US" sz="1300" b="1">
                  <a:solidFill>
                    <a:schemeClr val="bg1"/>
                  </a:solidFill>
                  <a:latin typeface="+mn-ea"/>
                </a:rPr>
                <a:t>项目名称</a:t>
              </a:r>
              <a:endParaRPr lang="zh-CN" altLang="en-US" sz="1300" b="1">
                <a:solidFill>
                  <a:schemeClr val="bg1"/>
                </a:solidFill>
                <a:latin typeface="+mn-ea"/>
              </a:endParaRPr>
            </a:p>
          </p:txBody>
        </p:sp>
        <p:sp>
          <p:nvSpPr>
            <p:cNvPr id="15" name="文本框 72"/>
            <p:cNvSpPr txBox="1"/>
            <p:nvPr/>
          </p:nvSpPr>
          <p:spPr>
            <a:xfrm>
              <a:off x="852803" y="2443748"/>
              <a:ext cx="1539423" cy="553870"/>
            </a:xfrm>
            <a:prstGeom prst="rect">
              <a:avLst/>
            </a:prstGeom>
            <a:noFill/>
          </p:spPr>
          <p:txBody>
            <a:bodyPr wrap="square" rtlCol="0">
              <a:spAutoFit/>
            </a:bodyPr>
            <a:lstStyle/>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16" name="Group 909"/>
            <p:cNvGrpSpPr>
              <a:grpSpLocks noChangeAspect="1"/>
            </p:cNvGrpSpPr>
            <p:nvPr/>
          </p:nvGrpSpPr>
          <p:grpSpPr>
            <a:xfrm>
              <a:off x="1783249" y="1747263"/>
              <a:ext cx="321515" cy="274198"/>
              <a:chOff x="6090" y="1175"/>
              <a:chExt cx="265" cy="226"/>
            </a:xfrm>
            <a:solidFill>
              <a:schemeClr val="bg1"/>
            </a:solidFill>
            <a:effectLst/>
          </p:grpSpPr>
          <p:sp>
            <p:nvSpPr>
              <p:cNvPr id="17" name="Freeform 910"/>
              <p:cNvSpPr/>
              <p:nvPr/>
            </p:nvSpPr>
            <p:spPr bwMode="auto">
              <a:xfrm>
                <a:off x="6129" y="1269"/>
                <a:ext cx="56" cy="96"/>
              </a:xfrm>
              <a:custGeom>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chemeClr val="bg1"/>
                  </a:solidFill>
                </a:endParaRPr>
              </a:p>
            </p:txBody>
          </p:sp>
          <p:sp>
            <p:nvSpPr>
              <p:cNvPr id="18" name="Freeform 911"/>
              <p:cNvSpPr/>
              <p:nvPr/>
            </p:nvSpPr>
            <p:spPr bwMode="auto">
              <a:xfrm>
                <a:off x="6209" y="1235"/>
                <a:ext cx="54" cy="130"/>
              </a:xfrm>
              <a:custGeom>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chemeClr val="bg1"/>
                  </a:solidFill>
                </a:endParaRPr>
              </a:p>
            </p:txBody>
          </p:sp>
          <p:sp>
            <p:nvSpPr>
              <p:cNvPr id="19" name="Freeform 912"/>
              <p:cNvSpPr/>
              <p:nvPr/>
            </p:nvSpPr>
            <p:spPr bwMode="auto">
              <a:xfrm>
                <a:off x="6287" y="1207"/>
                <a:ext cx="56" cy="158"/>
              </a:xfrm>
              <a:custGeom>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chemeClr val="bg1"/>
                  </a:solidFill>
                </a:endParaRPr>
              </a:p>
            </p:txBody>
          </p:sp>
          <p:sp>
            <p:nvSpPr>
              <p:cNvPr id="20" name="Freeform 913"/>
              <p:cNvSpPr/>
              <p:nvPr/>
            </p:nvSpPr>
            <p:spPr bwMode="auto">
              <a:xfrm>
                <a:off x="6090" y="1175"/>
                <a:ext cx="265" cy="226"/>
              </a:xfrm>
              <a:custGeom>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schemeClr val="bg1"/>
                  </a:solidFill>
                </a:endParaRPr>
              </a:p>
            </p:txBody>
          </p:sp>
        </p:grpSp>
      </p:grpSp>
      <p:grpSp>
        <p:nvGrpSpPr>
          <p:cNvPr id="23" name="组合 22"/>
          <p:cNvGrpSpPr/>
          <p:nvPr/>
        </p:nvGrpSpPr>
        <p:grpSpPr>
          <a:xfrm>
            <a:off x="3823258" y="3902624"/>
            <a:ext cx="2297059" cy="2035865"/>
            <a:chOff x="3823257" y="3902623"/>
            <a:chExt cx="2297059" cy="2035865"/>
          </a:xfrm>
        </p:grpSpPr>
        <p:grpSp>
          <p:nvGrpSpPr>
            <p:cNvPr id="24" name="组合 23"/>
            <p:cNvGrpSpPr/>
            <p:nvPr/>
          </p:nvGrpSpPr>
          <p:grpSpPr>
            <a:xfrm>
              <a:off x="3823257" y="3902623"/>
              <a:ext cx="2297059" cy="2035865"/>
              <a:chOff x="1529861" y="1829264"/>
              <a:chExt cx="2452453" cy="2173589"/>
            </a:xfrm>
          </p:grpSpPr>
          <p:sp>
            <p:nvSpPr>
              <p:cNvPr id="31" name="Freeform 5"/>
              <p:cNvSpPr/>
              <p:nvPr/>
            </p:nvSpPr>
            <p:spPr bwMode="auto">
              <a:xfrm>
                <a:off x="1529861" y="1829264"/>
                <a:ext cx="2452453" cy="217358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
              <p:cNvSpPr/>
              <p:nvPr/>
            </p:nvSpPr>
            <p:spPr bwMode="auto">
              <a:xfrm>
                <a:off x="1688672" y="1966891"/>
                <a:ext cx="2130210" cy="18879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79"/>
            <p:cNvSpPr txBox="1"/>
            <p:nvPr/>
          </p:nvSpPr>
          <p:spPr>
            <a:xfrm>
              <a:off x="4367898" y="4509914"/>
              <a:ext cx="1599342" cy="297851"/>
            </a:xfrm>
            <a:prstGeom prst="rect">
              <a:avLst/>
            </a:prstGeom>
            <a:noFill/>
          </p:spPr>
          <p:txBody>
            <a:bodyPr wrap="square" rtlCol="0">
              <a:spAutoFit/>
            </a:bodyPr>
            <a:lstStyle/>
            <a:p>
              <a:pPr algn="ctr"/>
              <a:r>
                <a:rPr lang="zh-CN" altLang="en-US" sz="1300" b="1">
                  <a:solidFill>
                    <a:schemeClr val="bg1"/>
                  </a:solidFill>
                  <a:latin typeface="+mn-ea"/>
                </a:rPr>
                <a:t>项目名称</a:t>
              </a:r>
              <a:endParaRPr lang="zh-CN" altLang="en-US" sz="1300" b="1">
                <a:solidFill>
                  <a:schemeClr val="bg1"/>
                </a:solidFill>
                <a:latin typeface="+mn-ea"/>
              </a:endParaRPr>
            </a:p>
          </p:txBody>
        </p:sp>
        <p:grpSp>
          <p:nvGrpSpPr>
            <p:cNvPr id="26" name="Group 46"/>
            <p:cNvGrpSpPr>
              <a:grpSpLocks noChangeAspect="1"/>
            </p:cNvGrpSpPr>
            <p:nvPr/>
          </p:nvGrpSpPr>
          <p:grpSpPr>
            <a:xfrm>
              <a:off x="5080879" y="4129663"/>
              <a:ext cx="466721" cy="288952"/>
              <a:chOff x="3098" y="1701"/>
              <a:chExt cx="1486" cy="920"/>
            </a:xfrm>
            <a:solidFill>
              <a:schemeClr val="bg1"/>
            </a:solidFill>
          </p:grpSpPr>
          <p:sp>
            <p:nvSpPr>
              <p:cNvPr id="28" name="Freeform 47"/>
              <p:cNvSpPr/>
              <p:nvPr/>
            </p:nvSpPr>
            <p:spPr bwMode="auto">
              <a:xfrm>
                <a:off x="3468" y="1701"/>
                <a:ext cx="746" cy="920"/>
              </a:xfrm>
              <a:custGeom>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29" name="Freeform 48"/>
              <p:cNvSpPr/>
              <p:nvPr/>
            </p:nvSpPr>
            <p:spPr bwMode="auto">
              <a:xfrm>
                <a:off x="3098" y="1871"/>
                <a:ext cx="475" cy="750"/>
              </a:xfrm>
              <a:custGeom>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sp>
            <p:nvSpPr>
              <p:cNvPr id="30" name="Freeform 49"/>
              <p:cNvSpPr/>
              <p:nvPr/>
            </p:nvSpPr>
            <p:spPr bwMode="auto">
              <a:xfrm>
                <a:off x="4110" y="1871"/>
                <a:ext cx="474" cy="750"/>
              </a:xfrm>
              <a:custGeom>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p>
            </p:txBody>
          </p:sp>
        </p:grpSp>
        <p:sp>
          <p:nvSpPr>
            <p:cNvPr id="27" name="文本框 72"/>
            <p:cNvSpPr txBox="1"/>
            <p:nvPr/>
          </p:nvSpPr>
          <p:spPr>
            <a:xfrm>
              <a:off x="4240174" y="4892019"/>
              <a:ext cx="1539423" cy="553870"/>
            </a:xfrm>
            <a:prstGeom prst="rect">
              <a:avLst/>
            </a:prstGeom>
            <a:noFill/>
          </p:spPr>
          <p:txBody>
            <a:bodyPr wrap="square" rtlCol="0">
              <a:spAutoFit/>
            </a:bodyPr>
            <a:lstStyle/>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9542762" y="3872801"/>
            <a:ext cx="2297059" cy="2035865"/>
            <a:chOff x="9542760" y="3872799"/>
            <a:chExt cx="2297059" cy="2035865"/>
          </a:xfrm>
        </p:grpSpPr>
        <p:grpSp>
          <p:nvGrpSpPr>
            <p:cNvPr id="34" name="组合 33"/>
            <p:cNvGrpSpPr/>
            <p:nvPr/>
          </p:nvGrpSpPr>
          <p:grpSpPr>
            <a:xfrm>
              <a:off x="9542760" y="3872799"/>
              <a:ext cx="2297059" cy="2035865"/>
              <a:chOff x="1529861" y="1829264"/>
              <a:chExt cx="2452453" cy="2173589"/>
            </a:xfrm>
          </p:grpSpPr>
          <p:sp>
            <p:nvSpPr>
              <p:cNvPr id="38" name="Freeform 5"/>
              <p:cNvSpPr/>
              <p:nvPr/>
            </p:nvSpPr>
            <p:spPr bwMode="auto">
              <a:xfrm>
                <a:off x="1529861" y="1829264"/>
                <a:ext cx="2452453" cy="217358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
              <p:cNvSpPr/>
              <p:nvPr/>
            </p:nvSpPr>
            <p:spPr bwMode="auto">
              <a:xfrm>
                <a:off x="1688672" y="1966891"/>
                <a:ext cx="2130210" cy="18879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文本框 85"/>
            <p:cNvSpPr txBox="1"/>
            <p:nvPr/>
          </p:nvSpPr>
          <p:spPr>
            <a:xfrm>
              <a:off x="10056629" y="4492979"/>
              <a:ext cx="1511183" cy="297851"/>
            </a:xfrm>
            <a:prstGeom prst="rect">
              <a:avLst/>
            </a:prstGeom>
            <a:noFill/>
          </p:spPr>
          <p:txBody>
            <a:bodyPr wrap="square" rtlCol="0">
              <a:spAutoFit/>
            </a:bodyPr>
            <a:lstStyle/>
            <a:p>
              <a:pPr algn="ctr"/>
              <a:r>
                <a:rPr lang="zh-CN" altLang="en-US" sz="1300" b="1">
                  <a:solidFill>
                    <a:schemeClr val="bg1"/>
                  </a:solidFill>
                  <a:latin typeface="+mn-ea"/>
                </a:rPr>
                <a:t>项目名称</a:t>
              </a:r>
              <a:endParaRPr lang="zh-CN" altLang="en-US" sz="1300" b="1">
                <a:solidFill>
                  <a:schemeClr val="bg1"/>
                </a:solidFill>
                <a:latin typeface="+mn-ea"/>
              </a:endParaRPr>
            </a:p>
          </p:txBody>
        </p:sp>
        <p:sp>
          <p:nvSpPr>
            <p:cNvPr id="36" name="Freeform 53"/>
            <p:cNvSpPr>
              <a:spLocks noEditPoints="1"/>
            </p:cNvSpPr>
            <p:nvPr/>
          </p:nvSpPr>
          <p:spPr bwMode="auto">
            <a:xfrm>
              <a:off x="10869087" y="4092785"/>
              <a:ext cx="368979" cy="368979"/>
            </a:xfrm>
            <a:custGeom>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68580" tIns="34290" rIns="68580" bIns="34290" numCol="1" anchor="t" anchorCtr="0" compatLnSpc="1"/>
            <a:lstStyle/>
            <a:p>
              <a:endParaRPr lang="zh-CN" altLang="en-US" sz="1300">
                <a:solidFill>
                  <a:srgbClr val="FFB850"/>
                </a:solidFill>
              </a:endParaRPr>
            </a:p>
          </p:txBody>
        </p:sp>
        <p:sp>
          <p:nvSpPr>
            <p:cNvPr id="37" name="文本框 72"/>
            <p:cNvSpPr txBox="1"/>
            <p:nvPr/>
          </p:nvSpPr>
          <p:spPr>
            <a:xfrm>
              <a:off x="9922177" y="4862312"/>
              <a:ext cx="1539423" cy="553870"/>
            </a:xfrm>
            <a:prstGeom prst="rect">
              <a:avLst/>
            </a:prstGeom>
            <a:noFill/>
          </p:spPr>
          <p:txBody>
            <a:bodyPr wrap="square" rtlCol="0">
              <a:spAutoFit/>
            </a:bodyPr>
            <a:lstStyle/>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341824" y="1509686"/>
            <a:ext cx="2297059" cy="2035865"/>
            <a:chOff x="6341823" y="1509685"/>
            <a:chExt cx="2297059" cy="2035865"/>
          </a:xfrm>
        </p:grpSpPr>
        <p:grpSp>
          <p:nvGrpSpPr>
            <p:cNvPr id="41" name="组合 40"/>
            <p:cNvGrpSpPr/>
            <p:nvPr/>
          </p:nvGrpSpPr>
          <p:grpSpPr>
            <a:xfrm>
              <a:off x="6341823" y="1509685"/>
              <a:ext cx="2297059" cy="2035865"/>
              <a:chOff x="1529861" y="1829264"/>
              <a:chExt cx="2452453" cy="2173589"/>
            </a:xfrm>
          </p:grpSpPr>
          <p:sp>
            <p:nvSpPr>
              <p:cNvPr id="45" name="Freeform 5"/>
              <p:cNvSpPr/>
              <p:nvPr/>
            </p:nvSpPr>
            <p:spPr bwMode="auto">
              <a:xfrm>
                <a:off x="1529861" y="1829264"/>
                <a:ext cx="2452453" cy="217358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
              <p:cNvSpPr/>
              <p:nvPr/>
            </p:nvSpPr>
            <p:spPr bwMode="auto">
              <a:xfrm>
                <a:off x="1688672" y="1966891"/>
                <a:ext cx="2130210" cy="18879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文本框 82"/>
            <p:cNvSpPr txBox="1"/>
            <p:nvPr/>
          </p:nvSpPr>
          <p:spPr>
            <a:xfrm>
              <a:off x="6895584" y="2096528"/>
              <a:ext cx="1440676" cy="297851"/>
            </a:xfrm>
            <a:prstGeom prst="rect">
              <a:avLst/>
            </a:prstGeom>
            <a:noFill/>
          </p:spPr>
          <p:txBody>
            <a:bodyPr wrap="square" rtlCol="0">
              <a:spAutoFit/>
            </a:bodyPr>
            <a:lstStyle/>
            <a:p>
              <a:pPr algn="ctr"/>
              <a:r>
                <a:rPr lang="zh-CN" altLang="en-US" sz="1300" b="1">
                  <a:solidFill>
                    <a:schemeClr val="bg1"/>
                  </a:solidFill>
                  <a:latin typeface="+mn-ea"/>
                </a:rPr>
                <a:t>项目名称</a:t>
              </a:r>
              <a:endParaRPr lang="zh-CN" altLang="en-US" sz="1300" b="1">
                <a:solidFill>
                  <a:schemeClr val="bg1"/>
                </a:solidFill>
                <a:latin typeface="+mn-ea"/>
              </a:endParaRPr>
            </a:p>
          </p:txBody>
        </p:sp>
        <p:sp>
          <p:nvSpPr>
            <p:cNvPr id="43" name="Freeform 57"/>
            <p:cNvSpPr>
              <a:spLocks noEditPoints="1"/>
            </p:cNvSpPr>
            <p:nvPr/>
          </p:nvSpPr>
          <p:spPr bwMode="auto">
            <a:xfrm>
              <a:off x="7006934" y="1725618"/>
              <a:ext cx="358615" cy="359305"/>
            </a:xfrm>
            <a:custGeom>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lstStyle/>
            <a:p>
              <a:endParaRPr lang="zh-CN" altLang="en-US" sz="1300"/>
            </a:p>
          </p:txBody>
        </p:sp>
        <p:sp>
          <p:nvSpPr>
            <p:cNvPr id="44" name="文本框 72"/>
            <p:cNvSpPr txBox="1"/>
            <p:nvPr/>
          </p:nvSpPr>
          <p:spPr>
            <a:xfrm>
              <a:off x="6796836" y="2493690"/>
              <a:ext cx="1539423" cy="553870"/>
            </a:xfrm>
            <a:prstGeom prst="rect">
              <a:avLst/>
            </a:prstGeom>
            <a:noFill/>
          </p:spPr>
          <p:txBody>
            <a:bodyPr wrap="square" rtlCol="0">
              <a:spAutoFit/>
            </a:bodyPr>
            <a:lstStyle/>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a:solidFill>
                    <a:schemeClr val="bg1"/>
                  </a:solidFill>
                  <a:latin typeface="微软雅黑" panose="020b0503020204020204" pitchFamily="34" charset="-122"/>
                  <a:ea typeface="微软雅黑" panose="020b0503020204020204" pitchFamily="34" charset="-122"/>
                </a:rPr>
                <a:t>点击添加文字说明详情</a:t>
              </a:r>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47" name="矩形 47"/>
          <p:cNvSpPr>
            <a:spLocks noChangeArrowheads="1"/>
          </p:cNvSpPr>
          <p:nvPr/>
        </p:nvSpPr>
        <p:spPr bwMode="auto">
          <a:xfrm>
            <a:off x="2857500" y="1932787"/>
            <a:ext cx="1508885" cy="1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926" tIns="32963" rIns="65926" bIns="32963">
            <a:spAutoFit/>
          </a:bodyPr>
          <a:lstStyle/>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圆角矩形 47"/>
          <p:cNvSpPr/>
          <p:nvPr/>
        </p:nvSpPr>
        <p:spPr>
          <a:xfrm>
            <a:off x="4568912" y="1867786"/>
            <a:ext cx="1516361" cy="1377583"/>
          </a:xfrm>
          <a:prstGeom prst="roundRect">
            <a:avLst>
              <a:gd name="adj" fmla="val 0"/>
            </a:avLst>
          </a:prstGeom>
          <a:blipFill>
            <a:blip r:embed="rId3"/>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p>
        </p:txBody>
      </p:sp>
      <p:sp>
        <p:nvSpPr>
          <p:cNvPr id="49" name="圆角矩形 48"/>
          <p:cNvSpPr/>
          <p:nvPr/>
        </p:nvSpPr>
        <p:spPr>
          <a:xfrm>
            <a:off x="10145191" y="1867786"/>
            <a:ext cx="1516361" cy="1377583"/>
          </a:xfrm>
          <a:prstGeom prst="roundRect">
            <a:avLst>
              <a:gd name="adj" fmla="val 0"/>
            </a:avLst>
          </a:prstGeom>
          <a:blipFill>
            <a:blip r:embed="rId4"/>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p>
        </p:txBody>
      </p:sp>
      <p:sp>
        <p:nvSpPr>
          <p:cNvPr id="50" name="圆角矩形 49"/>
          <p:cNvSpPr/>
          <p:nvPr/>
        </p:nvSpPr>
        <p:spPr>
          <a:xfrm>
            <a:off x="583060" y="4222956"/>
            <a:ext cx="1516361" cy="1377583"/>
          </a:xfrm>
          <a:prstGeom prst="roundRect">
            <a:avLst>
              <a:gd name="adj" fmla="val 0"/>
            </a:avLst>
          </a:prstGeom>
          <a:blipFill>
            <a:blip r:embed="rId5"/>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p>
        </p:txBody>
      </p:sp>
      <p:sp>
        <p:nvSpPr>
          <p:cNvPr id="51" name="圆角矩形 50"/>
          <p:cNvSpPr/>
          <p:nvPr/>
        </p:nvSpPr>
        <p:spPr>
          <a:xfrm>
            <a:off x="6311738" y="4222956"/>
            <a:ext cx="1516361" cy="1377583"/>
          </a:xfrm>
          <a:prstGeom prst="roundRect">
            <a:avLst>
              <a:gd name="adj" fmla="val 0"/>
            </a:avLst>
          </a:prstGeom>
          <a:blipFill>
            <a:blip r:embed="rId6"/>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13" tIns="58607" rIns="117213" bIns="58607" rtlCol="0" anchor="ctr"/>
          <a:lstStyle/>
          <a:p>
            <a:pPr algn="ctr"/>
            <a:endParaRPr lang="zh-CN" altLang="en-US" sz="1300"/>
          </a:p>
        </p:txBody>
      </p:sp>
      <p:sp>
        <p:nvSpPr>
          <p:cNvPr id="52" name="矩形 47"/>
          <p:cNvSpPr>
            <a:spLocks noChangeArrowheads="1"/>
          </p:cNvSpPr>
          <p:nvPr/>
        </p:nvSpPr>
        <p:spPr bwMode="auto">
          <a:xfrm>
            <a:off x="2288071" y="4269040"/>
            <a:ext cx="1508885" cy="1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926" tIns="32963" rIns="65926" bIns="32963">
            <a:spAutoFit/>
          </a:bodyPr>
          <a:lstStyle/>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47"/>
          <p:cNvSpPr>
            <a:spLocks noChangeArrowheads="1"/>
          </p:cNvSpPr>
          <p:nvPr/>
        </p:nvSpPr>
        <p:spPr bwMode="auto">
          <a:xfrm>
            <a:off x="7899970" y="4269040"/>
            <a:ext cx="1508885" cy="1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926" tIns="32963" rIns="65926" bIns="32963">
            <a:spAutoFit/>
          </a:bodyPr>
          <a:lstStyle/>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a:spLocks noChangeArrowheads="1"/>
          </p:cNvSpPr>
          <p:nvPr/>
        </p:nvSpPr>
        <p:spPr bwMode="auto">
          <a:xfrm>
            <a:off x="8713554" y="1914174"/>
            <a:ext cx="1508885" cy="1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926" tIns="32963" rIns="65926" bIns="32963">
            <a:spAutoFit/>
          </a:bodyPr>
          <a:lstStyle/>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5" name="组合 54"/>
          <p:cNvGrpSpPr/>
          <p:nvPr/>
        </p:nvGrpSpPr>
        <p:grpSpPr>
          <a:xfrm>
            <a:off x="583028" y="3077092"/>
            <a:ext cx="1000117" cy="749304"/>
            <a:chOff x="583027" y="3077091"/>
            <a:chExt cx="1000117" cy="749305"/>
          </a:xfrm>
        </p:grpSpPr>
        <p:sp>
          <p:nvSpPr>
            <p:cNvPr id="56" name="Freeform 5"/>
            <p:cNvSpPr/>
            <p:nvPr/>
          </p:nvSpPr>
          <p:spPr bwMode="auto">
            <a:xfrm>
              <a:off x="682479" y="3077091"/>
              <a:ext cx="845439" cy="74930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583027" y="3115838"/>
              <a:ext cx="1000117" cy="667808"/>
              <a:chOff x="4123036" y="1197871"/>
              <a:chExt cx="1000117" cy="667808"/>
            </a:xfrm>
          </p:grpSpPr>
          <p:sp>
            <p:nvSpPr>
              <p:cNvPr id="58" name="文本框 59"/>
              <p:cNvSpPr txBox="1"/>
              <p:nvPr/>
            </p:nvSpPr>
            <p:spPr>
              <a:xfrm>
                <a:off x="4123036" y="1197871"/>
                <a:ext cx="1000117" cy="569256"/>
              </a:xfrm>
              <a:prstGeom prst="rect">
                <a:avLst/>
              </a:prstGeom>
              <a:noFill/>
            </p:spPr>
            <p:txBody>
              <a:bodyPr wrap="square" rtlCol="0">
                <a:spAutoFit/>
              </a:bodyPr>
              <a:lstStyle/>
              <a:p>
                <a:pPr algn="ctr"/>
                <a:r>
                  <a:rPr lang="en-US" altLang="zh-CN" sz="3100">
                    <a:solidFill>
                      <a:srgbClr val="FFB850"/>
                    </a:solidFill>
                    <a:latin typeface="Impact" panose="020b0806030902050204" pitchFamily="34" charset="0"/>
                  </a:rPr>
                  <a:t>01</a:t>
                </a:r>
                <a:endParaRPr lang="zh-CN" altLang="en-US" sz="3100">
                  <a:solidFill>
                    <a:srgbClr val="FFB850"/>
                  </a:solidFill>
                  <a:latin typeface="Impact" panose="020b0806030902050204" pitchFamily="34" charset="0"/>
                </a:endParaRPr>
              </a:p>
            </p:txBody>
          </p:sp>
          <p:sp>
            <p:nvSpPr>
              <p:cNvPr id="59" name="文本框 60"/>
              <p:cNvSpPr txBox="1"/>
              <p:nvPr/>
            </p:nvSpPr>
            <p:spPr>
              <a:xfrm>
                <a:off x="4266701" y="1619515"/>
                <a:ext cx="740410" cy="246164"/>
              </a:xfrm>
              <a:prstGeom prst="rect">
                <a:avLst/>
              </a:prstGeom>
              <a:noFill/>
            </p:spPr>
            <p:txBody>
              <a:bodyPr wrap="square" rtlCol="0">
                <a:spAutoFit/>
              </a:bodyPr>
              <a:lstStyle/>
              <a:p>
                <a:pPr algn="ctr"/>
                <a:r>
                  <a:rPr lang="en-US" altLang="zh-CN" sz="100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0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0" name="组合 59"/>
          <p:cNvGrpSpPr/>
          <p:nvPr/>
        </p:nvGrpSpPr>
        <p:grpSpPr>
          <a:xfrm>
            <a:off x="3937768" y="3560933"/>
            <a:ext cx="1000117" cy="749303"/>
            <a:chOff x="3937768" y="3560935"/>
            <a:chExt cx="1000117" cy="749305"/>
          </a:xfrm>
        </p:grpSpPr>
        <p:sp>
          <p:nvSpPr>
            <p:cNvPr id="61" name="Freeform 5"/>
            <p:cNvSpPr/>
            <p:nvPr/>
          </p:nvSpPr>
          <p:spPr bwMode="auto">
            <a:xfrm>
              <a:off x="4026390" y="3560935"/>
              <a:ext cx="845439" cy="74930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937768" y="3606699"/>
              <a:ext cx="1000117" cy="667808"/>
              <a:chOff x="4123036" y="1197871"/>
              <a:chExt cx="1000117" cy="667808"/>
            </a:xfrm>
          </p:grpSpPr>
          <p:sp>
            <p:nvSpPr>
              <p:cNvPr id="63" name="文本框 62"/>
              <p:cNvSpPr txBox="1"/>
              <p:nvPr/>
            </p:nvSpPr>
            <p:spPr>
              <a:xfrm>
                <a:off x="4123036" y="1197871"/>
                <a:ext cx="1000117" cy="569256"/>
              </a:xfrm>
              <a:prstGeom prst="rect">
                <a:avLst/>
              </a:prstGeom>
              <a:noFill/>
            </p:spPr>
            <p:txBody>
              <a:bodyPr wrap="square" rtlCol="0">
                <a:spAutoFit/>
              </a:bodyPr>
              <a:lstStyle/>
              <a:p>
                <a:pPr algn="ctr"/>
                <a:r>
                  <a:rPr lang="en-US" altLang="zh-CN" sz="3100">
                    <a:solidFill>
                      <a:srgbClr val="01ACBE"/>
                    </a:solidFill>
                    <a:latin typeface="Impact" panose="020b0806030902050204" pitchFamily="34" charset="0"/>
                  </a:rPr>
                  <a:t>02</a:t>
                </a:r>
                <a:endParaRPr lang="zh-CN" altLang="en-US" sz="3100">
                  <a:solidFill>
                    <a:srgbClr val="01ACBE"/>
                  </a:solidFill>
                  <a:latin typeface="Impact" panose="020b0806030902050204" pitchFamily="34" charset="0"/>
                </a:endParaRPr>
              </a:p>
            </p:txBody>
          </p:sp>
          <p:sp>
            <p:nvSpPr>
              <p:cNvPr id="64" name="文本框 63"/>
              <p:cNvSpPr txBox="1"/>
              <p:nvPr/>
            </p:nvSpPr>
            <p:spPr>
              <a:xfrm>
                <a:off x="4266701" y="1619515"/>
                <a:ext cx="740410" cy="246164"/>
              </a:xfrm>
              <a:prstGeom prst="rect">
                <a:avLst/>
              </a:prstGeom>
              <a:noFill/>
            </p:spPr>
            <p:txBody>
              <a:bodyPr wrap="square" rtlCol="0">
                <a:spAutoFit/>
              </a:bodyPr>
              <a:lstStyle/>
              <a:p>
                <a:pPr algn="ctr"/>
                <a:r>
                  <a:rPr lang="en-US" altLang="zh-CN" sz="100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0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5" name="组合 64"/>
          <p:cNvGrpSpPr/>
          <p:nvPr/>
        </p:nvGrpSpPr>
        <p:grpSpPr>
          <a:xfrm>
            <a:off x="7645447" y="1219337"/>
            <a:ext cx="1000117" cy="749305"/>
            <a:chOff x="7645446" y="1219336"/>
            <a:chExt cx="1000117" cy="749305"/>
          </a:xfrm>
        </p:grpSpPr>
        <p:sp>
          <p:nvSpPr>
            <p:cNvPr id="66" name="Freeform 5"/>
            <p:cNvSpPr/>
            <p:nvPr/>
          </p:nvSpPr>
          <p:spPr bwMode="auto">
            <a:xfrm>
              <a:off x="7737915" y="1219336"/>
              <a:ext cx="845439" cy="74930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7645446" y="1234183"/>
              <a:ext cx="1000117" cy="667808"/>
              <a:chOff x="4123036" y="1197871"/>
              <a:chExt cx="1000117" cy="667808"/>
            </a:xfrm>
          </p:grpSpPr>
          <p:sp>
            <p:nvSpPr>
              <p:cNvPr id="68" name="文本框 65"/>
              <p:cNvSpPr txBox="1"/>
              <p:nvPr/>
            </p:nvSpPr>
            <p:spPr>
              <a:xfrm>
                <a:off x="4123036" y="1197871"/>
                <a:ext cx="1000117" cy="569254"/>
              </a:xfrm>
              <a:prstGeom prst="rect">
                <a:avLst/>
              </a:prstGeom>
              <a:noFill/>
            </p:spPr>
            <p:txBody>
              <a:bodyPr wrap="square" rtlCol="0">
                <a:spAutoFit/>
              </a:bodyPr>
              <a:lstStyle/>
              <a:p>
                <a:pPr algn="ctr"/>
                <a:r>
                  <a:rPr lang="en-US" altLang="zh-CN" sz="3100">
                    <a:solidFill>
                      <a:srgbClr val="E87071"/>
                    </a:solidFill>
                    <a:latin typeface="Impact" panose="020b0806030902050204" pitchFamily="34" charset="0"/>
                  </a:rPr>
                  <a:t>03</a:t>
                </a:r>
                <a:endParaRPr lang="zh-CN" altLang="en-US" sz="3100">
                  <a:solidFill>
                    <a:srgbClr val="E87071"/>
                  </a:solidFill>
                  <a:latin typeface="Impact" panose="020b0806030902050204" pitchFamily="34" charset="0"/>
                </a:endParaRPr>
              </a:p>
            </p:txBody>
          </p:sp>
          <p:sp>
            <p:nvSpPr>
              <p:cNvPr id="69" name="文本框 66"/>
              <p:cNvSpPr txBox="1"/>
              <p:nvPr/>
            </p:nvSpPr>
            <p:spPr>
              <a:xfrm>
                <a:off x="4266701" y="1619515"/>
                <a:ext cx="740410" cy="246164"/>
              </a:xfrm>
              <a:prstGeom prst="rect">
                <a:avLst/>
              </a:prstGeom>
              <a:noFill/>
            </p:spPr>
            <p:txBody>
              <a:bodyPr wrap="square" rtlCol="0">
                <a:spAutoFit/>
              </a:bodyPr>
              <a:lstStyle/>
              <a:p>
                <a:pPr algn="ctr"/>
                <a:r>
                  <a:rPr lang="en-US" altLang="zh-CN" sz="100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0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70" name="组合 69"/>
          <p:cNvGrpSpPr/>
          <p:nvPr/>
        </p:nvGrpSpPr>
        <p:grpSpPr>
          <a:xfrm>
            <a:off x="9611838" y="5518075"/>
            <a:ext cx="1000117" cy="749303"/>
            <a:chOff x="9611837" y="5518080"/>
            <a:chExt cx="1000117" cy="749305"/>
          </a:xfrm>
        </p:grpSpPr>
        <p:sp>
          <p:nvSpPr>
            <p:cNvPr id="71" name="Freeform 5"/>
            <p:cNvSpPr/>
            <p:nvPr/>
          </p:nvSpPr>
          <p:spPr bwMode="auto">
            <a:xfrm>
              <a:off x="9705677" y="5518080"/>
              <a:ext cx="845439" cy="74930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9611837" y="5563772"/>
              <a:ext cx="1000117" cy="667808"/>
              <a:chOff x="4123036" y="1197871"/>
              <a:chExt cx="1000117" cy="667808"/>
            </a:xfrm>
          </p:grpSpPr>
          <p:sp>
            <p:nvSpPr>
              <p:cNvPr id="73" name="文本框 68"/>
              <p:cNvSpPr txBox="1"/>
              <p:nvPr/>
            </p:nvSpPr>
            <p:spPr>
              <a:xfrm>
                <a:off x="4123036" y="1197871"/>
                <a:ext cx="1000117" cy="569256"/>
              </a:xfrm>
              <a:prstGeom prst="rect">
                <a:avLst/>
              </a:prstGeom>
              <a:noFill/>
            </p:spPr>
            <p:txBody>
              <a:bodyPr wrap="square" rtlCol="0">
                <a:spAutoFit/>
              </a:bodyPr>
              <a:lstStyle/>
              <a:p>
                <a:pPr algn="ctr"/>
                <a:r>
                  <a:rPr lang="en-US" altLang="zh-CN" sz="3100">
                    <a:solidFill>
                      <a:srgbClr val="663A77"/>
                    </a:solidFill>
                    <a:latin typeface="Impact" panose="020b0806030902050204" pitchFamily="34" charset="0"/>
                  </a:rPr>
                  <a:t>04</a:t>
                </a:r>
                <a:endParaRPr lang="zh-CN" altLang="en-US" sz="3100">
                  <a:solidFill>
                    <a:srgbClr val="663A77"/>
                  </a:solidFill>
                  <a:latin typeface="Impact" panose="020b0806030902050204" pitchFamily="34" charset="0"/>
                </a:endParaRPr>
              </a:p>
            </p:txBody>
          </p:sp>
          <p:sp>
            <p:nvSpPr>
              <p:cNvPr id="74" name="文本框 69"/>
              <p:cNvSpPr txBox="1"/>
              <p:nvPr/>
            </p:nvSpPr>
            <p:spPr>
              <a:xfrm>
                <a:off x="4266701" y="1619515"/>
                <a:ext cx="740410" cy="246164"/>
              </a:xfrm>
              <a:prstGeom prst="rect">
                <a:avLst/>
              </a:prstGeom>
              <a:noFill/>
            </p:spPr>
            <p:txBody>
              <a:bodyPr wrap="square" rtlCol="0">
                <a:spAutoFit/>
              </a:bodyPr>
              <a:lstStyle/>
              <a:p>
                <a:pPr algn="ctr"/>
                <a:r>
                  <a:rPr lang="en-US" altLang="zh-CN" sz="100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0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
        <p:nvSpPr>
          <p:cNvPr id="75"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76" name="直接连接符 75"/>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additive="base">
                                        <p:cTn id="18" dur="500" fill="hold"/>
                                        <p:tgtEl>
                                          <p:spTgt spid="77"/>
                                        </p:tgtEl>
                                        <p:attrNameLst>
                                          <p:attrName>ppt_x</p:attrName>
                                        </p:attrNameLst>
                                      </p:cBhvr>
                                      <p:tavLst>
                                        <p:tav tm="0">
                                          <p:val>
                                            <p:strVal val="0-#ppt_w/2"/>
                                          </p:val>
                                        </p:tav>
                                        <p:tav tm="100000">
                                          <p:val>
                                            <p:strVal val="#ppt_x"/>
                                          </p:val>
                                        </p:tav>
                                      </p:tavLst>
                                    </p:anim>
                                    <p:anim calcmode="lin" valueType="num">
                                      <p:cBhvr additive="base">
                                        <p:cTn id="19" dur="500" fill="hold"/>
                                        <p:tgtEl>
                                          <p:spTgt spid="7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nodeType="afterGroup">
                            <p:stCondLst>
                              <p:cond delay="1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nodeType="afterGroup">
                            <p:stCondLst>
                              <p:cond delay="1500"/>
                            </p:stCondLst>
                            <p:childTnLst>
                              <p:par>
                                <p:cTn id="33" presetID="53"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nodeType="afterGroup">
                            <p:stCondLst>
                              <p:cond delay="2500"/>
                            </p:stCondLst>
                            <p:childTnLst>
                              <p:par>
                                <p:cTn id="45" presetID="23" presetClass="entr" presetSubtype="32"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4*#ppt_w"/>
                                          </p:val>
                                        </p:tav>
                                        <p:tav tm="100000">
                                          <p:val>
                                            <p:strVal val="#ppt_w"/>
                                          </p:val>
                                        </p:tav>
                                      </p:tavLst>
                                    </p:anim>
                                    <p:anim calcmode="lin" valueType="num">
                                      <p:cBhvr>
                                        <p:cTn id="48" dur="500" fill="hold"/>
                                        <p:tgtEl>
                                          <p:spTgt spid="55"/>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3000"/>
                            </p:stCondLst>
                            <p:childTnLst>
                              <p:par>
                                <p:cTn id="50" presetID="23" presetClass="entr" presetSubtype="32"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strVal val="4*#ppt_w"/>
                                          </p:val>
                                        </p:tav>
                                        <p:tav tm="100000">
                                          <p:val>
                                            <p:strVal val="#ppt_w"/>
                                          </p:val>
                                        </p:tav>
                                      </p:tavLst>
                                    </p:anim>
                                    <p:anim calcmode="lin" valueType="num">
                                      <p:cBhvr>
                                        <p:cTn id="53" dur="500" fill="hold"/>
                                        <p:tgtEl>
                                          <p:spTgt spid="60"/>
                                        </p:tgtEl>
                                        <p:attrNameLst>
                                          <p:attrName>ppt_h</p:attrName>
                                        </p:attrNameLst>
                                      </p:cBhvr>
                                      <p:tavLst>
                                        <p:tav tm="0">
                                          <p:val>
                                            <p:strVal val="4*#ppt_h"/>
                                          </p:val>
                                        </p:tav>
                                        <p:tav tm="100000">
                                          <p:val>
                                            <p:strVal val="#ppt_h"/>
                                          </p:val>
                                        </p:tav>
                                      </p:tavLst>
                                    </p:anim>
                                  </p:childTnLst>
                                </p:cTn>
                              </p:par>
                            </p:childTnLst>
                          </p:cTn>
                        </p:par>
                        <p:par>
                          <p:cTn id="54" fill="hold" nodeType="afterGroup">
                            <p:stCondLst>
                              <p:cond delay="3500"/>
                            </p:stCondLst>
                            <p:childTnLst>
                              <p:par>
                                <p:cTn id="55" presetID="23" presetClass="entr" presetSubtype="32"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strVal val="4*#ppt_w"/>
                                          </p:val>
                                        </p:tav>
                                        <p:tav tm="100000">
                                          <p:val>
                                            <p:strVal val="#ppt_w"/>
                                          </p:val>
                                        </p:tav>
                                      </p:tavLst>
                                    </p:anim>
                                    <p:anim calcmode="lin" valueType="num">
                                      <p:cBhvr>
                                        <p:cTn id="58" dur="500" fill="hold"/>
                                        <p:tgtEl>
                                          <p:spTgt spid="65"/>
                                        </p:tgtEl>
                                        <p:attrNameLst>
                                          <p:attrName>ppt_h</p:attrName>
                                        </p:attrNameLst>
                                      </p:cBhvr>
                                      <p:tavLst>
                                        <p:tav tm="0">
                                          <p:val>
                                            <p:strVal val="4*#ppt_h"/>
                                          </p:val>
                                        </p:tav>
                                        <p:tav tm="100000">
                                          <p:val>
                                            <p:strVal val="#ppt_h"/>
                                          </p:val>
                                        </p:tav>
                                      </p:tavLst>
                                    </p:anim>
                                  </p:childTnLst>
                                </p:cTn>
                              </p:par>
                            </p:childTnLst>
                          </p:cTn>
                        </p:par>
                        <p:par>
                          <p:cTn id="59" fill="hold" nodeType="afterGroup">
                            <p:stCondLst>
                              <p:cond delay="4000"/>
                            </p:stCondLst>
                            <p:childTnLst>
                              <p:par>
                                <p:cTn id="60" presetID="23" presetClass="entr" presetSubtype="32"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strVal val="4*#ppt_w"/>
                                          </p:val>
                                        </p:tav>
                                        <p:tav tm="100000">
                                          <p:val>
                                            <p:strVal val="#ppt_w"/>
                                          </p:val>
                                        </p:tav>
                                      </p:tavLst>
                                    </p:anim>
                                    <p:anim calcmode="lin" valueType="num">
                                      <p:cBhvr>
                                        <p:cTn id="63" dur="500" fill="hold"/>
                                        <p:tgtEl>
                                          <p:spTgt spid="70"/>
                                        </p:tgtEl>
                                        <p:attrNameLst>
                                          <p:attrName>ppt_h</p:attrName>
                                        </p:attrNameLst>
                                      </p:cBhvr>
                                      <p:tavLst>
                                        <p:tav tm="0">
                                          <p:val>
                                            <p:strVal val="4*#ppt_h"/>
                                          </p:val>
                                        </p:tav>
                                        <p:tav tm="100000">
                                          <p:val>
                                            <p:strVal val="#ppt_h"/>
                                          </p:val>
                                        </p:tav>
                                      </p:tavLst>
                                    </p:anim>
                                  </p:childTnLst>
                                </p:cTn>
                              </p:par>
                            </p:childTnLst>
                          </p:cTn>
                        </p:par>
                        <p:par>
                          <p:cTn id="64" fill="hold" nodeType="afterGroup">
                            <p:stCondLst>
                              <p:cond delay="4500"/>
                            </p:stCondLst>
                            <p:childTnLst>
                              <p:par>
                                <p:cTn id="65" presetID="1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p:tgtEl>
                                          <p:spTgt spid="8"/>
                                        </p:tgtEl>
                                        <p:attrNameLst>
                                          <p:attrName>ppt_x</p:attrName>
                                        </p:attrNameLst>
                                      </p:cBhvr>
                                      <p:tavLst>
                                        <p:tav tm="0">
                                          <p:val>
                                            <p:strVal val="#ppt_x-#ppt_w*1.125000"/>
                                          </p:val>
                                        </p:tav>
                                        <p:tav tm="100000">
                                          <p:val>
                                            <p:strVal val="#ppt_x"/>
                                          </p:val>
                                        </p:tav>
                                      </p:tavLst>
                                    </p:anim>
                                    <p:animEffect transition="in" filter="wipe(right)">
                                      <p:cBhvr>
                                        <p:cTn id="68" dur="500"/>
                                        <p:tgtEl>
                                          <p:spTgt spid="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ppt_x</p:attrName>
                                        </p:attrNameLst>
                                      </p:cBhvr>
                                      <p:tavLst>
                                        <p:tav tm="0">
                                          <p:val>
                                            <p:strVal val="#ppt_x+#ppt_w*1.125000"/>
                                          </p:val>
                                        </p:tav>
                                        <p:tav tm="100000">
                                          <p:val>
                                            <p:strVal val="#ppt_x"/>
                                          </p:val>
                                        </p:tav>
                                      </p:tavLst>
                                    </p:anim>
                                    <p:animEffect transition="in" filter="wipe(left)">
                                      <p:cBhvr>
                                        <p:cTn id="76" dur="500"/>
                                        <p:tgtEl>
                                          <p:spTgt spid="10"/>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p:tgtEl>
                                          <p:spTgt spid="11"/>
                                        </p:tgtEl>
                                        <p:attrNameLst>
                                          <p:attrName>ppt_x</p:attrName>
                                        </p:attrNameLst>
                                      </p:cBhvr>
                                      <p:tavLst>
                                        <p:tav tm="0">
                                          <p:val>
                                            <p:strVal val="#ppt_x+#ppt_w*1.125000"/>
                                          </p:val>
                                        </p:tav>
                                        <p:tav tm="100000">
                                          <p:val>
                                            <p:strVal val="#ppt_x"/>
                                          </p:val>
                                        </p:tav>
                                      </p:tavLst>
                                    </p:anim>
                                    <p:animEffect transition="in" filter="wipe(left)">
                                      <p:cBhvr>
                                        <p:cTn id="80" dur="500"/>
                                        <p:tgtEl>
                                          <p:spTgt spid="11"/>
                                        </p:tgtEl>
                                      </p:cBhvr>
                                    </p:animEffect>
                                  </p:childTnLst>
                                </p:cTn>
                              </p:par>
                            </p:childTnLst>
                          </p:cTn>
                        </p:par>
                        <p:par>
                          <p:cTn id="81" fill="hold" nodeType="afterGroup">
                            <p:stCondLst>
                              <p:cond delay="5000"/>
                            </p:stCondLst>
                            <p:childTnLst>
                              <p:par>
                                <p:cTn id="82" presetID="14" presetClass="entr" presetSubtype="1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randombar(horizontal)">
                                      <p:cBhvr>
                                        <p:cTn id="84" dur="500"/>
                                        <p:tgtEl>
                                          <p:spTgt spid="5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randombar(horizontal)">
                                      <p:cBhvr>
                                        <p:cTn id="87" dur="500"/>
                                        <p:tgtEl>
                                          <p:spTgt spid="54"/>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randombar(horizontal)">
                                      <p:cBhvr>
                                        <p:cTn id="90" dur="500"/>
                                        <p:tgtEl>
                                          <p:spTgt spid="47"/>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childTnLst>
                          </p:cTn>
                        </p:par>
                        <p:par>
                          <p:cTn id="94" fill="hold" nodeType="afterGroup">
                            <p:stCondLst>
                              <p:cond delay="5500"/>
                            </p:stCondLst>
                            <p:childTnLst>
                              <p:par>
                                <p:cTn id="95" presetID="12" presetClass="entr" presetSubtype="8"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p:tgtEl>
                                          <p:spTgt spid="48"/>
                                        </p:tgtEl>
                                        <p:attrNameLst>
                                          <p:attrName>ppt_x</p:attrName>
                                        </p:attrNameLst>
                                      </p:cBhvr>
                                      <p:tavLst>
                                        <p:tav tm="0">
                                          <p:val>
                                            <p:strVal val="#ppt_x-#ppt_w*1.125000"/>
                                          </p:val>
                                        </p:tav>
                                        <p:tav tm="100000">
                                          <p:val>
                                            <p:strVal val="#ppt_x"/>
                                          </p:val>
                                        </p:tav>
                                      </p:tavLst>
                                    </p:anim>
                                    <p:animEffect transition="in" filter="wipe(right)">
                                      <p:cBhvr>
                                        <p:cTn id="98" dur="500"/>
                                        <p:tgtEl>
                                          <p:spTgt spid="48"/>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p:tgtEl>
                                          <p:spTgt spid="49"/>
                                        </p:tgtEl>
                                        <p:attrNameLst>
                                          <p:attrName>ppt_x</p:attrName>
                                        </p:attrNameLst>
                                      </p:cBhvr>
                                      <p:tavLst>
                                        <p:tav tm="0">
                                          <p:val>
                                            <p:strVal val="#ppt_x-#ppt_w*1.125000"/>
                                          </p:val>
                                        </p:tav>
                                        <p:tav tm="100000">
                                          <p:val>
                                            <p:strVal val="#ppt_x"/>
                                          </p:val>
                                        </p:tav>
                                      </p:tavLst>
                                    </p:anim>
                                    <p:animEffect transition="in" filter="wipe(right)">
                                      <p:cBhvr>
                                        <p:cTn id="102" dur="500"/>
                                        <p:tgtEl>
                                          <p:spTgt spid="49"/>
                                        </p:tgtEl>
                                      </p:cBhvr>
                                    </p:animEffect>
                                  </p:childTnLst>
                                </p:cTn>
                              </p:par>
                              <p:par>
                                <p:cTn id="103" presetID="12" presetClass="entr" presetSubtype="2"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p:tgtEl>
                                          <p:spTgt spid="51"/>
                                        </p:tgtEl>
                                        <p:attrNameLst>
                                          <p:attrName>ppt_x</p:attrName>
                                        </p:attrNameLst>
                                      </p:cBhvr>
                                      <p:tavLst>
                                        <p:tav tm="0">
                                          <p:val>
                                            <p:strVal val="#ppt_x+#ppt_w*1.125000"/>
                                          </p:val>
                                        </p:tav>
                                        <p:tav tm="100000">
                                          <p:val>
                                            <p:strVal val="#ppt_x"/>
                                          </p:val>
                                        </p:tav>
                                      </p:tavLst>
                                    </p:anim>
                                    <p:animEffect transition="in" filter="wipe(left)">
                                      <p:cBhvr>
                                        <p:cTn id="106" dur="500"/>
                                        <p:tgtEl>
                                          <p:spTgt spid="51"/>
                                        </p:tgtEl>
                                      </p:cBhvr>
                                    </p:animEffect>
                                  </p:childTnLst>
                                </p:cTn>
                              </p:par>
                              <p:par>
                                <p:cTn id="107" presetID="12" presetClass="entr" presetSubtype="2"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additive="base">
                                        <p:cTn id="109" dur="500"/>
                                        <p:tgtEl>
                                          <p:spTgt spid="50"/>
                                        </p:tgtEl>
                                        <p:attrNameLst>
                                          <p:attrName>ppt_x</p:attrName>
                                        </p:attrNameLst>
                                      </p:cBhvr>
                                      <p:tavLst>
                                        <p:tav tm="0">
                                          <p:val>
                                            <p:strVal val="#ppt_x+#ppt_w*1.125000"/>
                                          </p:val>
                                        </p:tav>
                                        <p:tav tm="100000">
                                          <p:val>
                                            <p:strVal val="#ppt_x"/>
                                          </p:val>
                                        </p:tav>
                                      </p:tavLst>
                                    </p:anim>
                                    <p:animEffect transition="in" filter="wipe(left)">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7" grpId="0"/>
      <p:bldP spid="48" grpId="0" animBg="1"/>
      <p:bldP spid="49" grpId="0" animBg="1"/>
      <p:bldP spid="50" grpId="0" animBg="1"/>
      <p:bldP spid="51" grpId="0" animBg="1"/>
      <p:bldP spid="52" grpId="0"/>
      <p:bldP spid="53" grpId="0"/>
      <p:bldP spid="54" grpId="0"/>
      <p:bldP spid="75" grpId="0"/>
      <p:bldP spid="77"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8" name="组合 77"/>
          <p:cNvGrpSpPr/>
          <p:nvPr/>
        </p:nvGrpSpPr>
        <p:grpSpPr>
          <a:xfrm>
            <a:off x="3788734" y="1183101"/>
            <a:ext cx="2764306" cy="3445541"/>
            <a:chOff x="2285732" y="3716686"/>
            <a:chExt cx="2763946" cy="3446339"/>
          </a:xfrm>
        </p:grpSpPr>
        <p:grpSp>
          <p:nvGrpSpPr>
            <p:cNvPr id="79" name="组合 78"/>
            <p:cNvGrpSpPr/>
            <p:nvPr/>
          </p:nvGrpSpPr>
          <p:grpSpPr>
            <a:xfrm>
              <a:off x="2285732" y="3716686"/>
              <a:ext cx="2763946" cy="3446339"/>
              <a:chOff x="3295850" y="1908877"/>
              <a:chExt cx="3738030" cy="4660916"/>
            </a:xfrm>
          </p:grpSpPr>
          <p:sp>
            <p:nvSpPr>
              <p:cNvPr id="83" name="圆角矩形 82"/>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85" name="圆角矩形 8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8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80" name="组合 79"/>
            <p:cNvGrpSpPr/>
            <p:nvPr/>
          </p:nvGrpSpPr>
          <p:grpSpPr>
            <a:xfrm>
              <a:off x="2350329" y="4493831"/>
              <a:ext cx="1870340" cy="766387"/>
              <a:chOff x="2333629" y="4488566"/>
              <a:chExt cx="1870340" cy="766387"/>
            </a:xfrm>
          </p:grpSpPr>
          <p:sp>
            <p:nvSpPr>
              <p:cNvPr id="81" name="文本框 26"/>
              <p:cNvSpPr txBox="1"/>
              <p:nvPr/>
            </p:nvSpPr>
            <p:spPr>
              <a:xfrm>
                <a:off x="2333629" y="4488566"/>
                <a:ext cx="1870340" cy="523341"/>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A</a:t>
                </a:r>
                <a:r>
                  <a:rPr lang="zh-CN" altLang="en-US" sz="2800">
                    <a:solidFill>
                      <a:prstClr val="white"/>
                    </a:solidFill>
                    <a:latin typeface="微软雅黑" panose="020b0503020204020204" pitchFamily="34" charset="-122"/>
                    <a:ea typeface="微软雅黑" panose="020b0503020204020204" pitchFamily="34" charset="-122"/>
                  </a:rPr>
                  <a:t>部门</a:t>
                </a:r>
                <a:endParaRPr lang="zh-CN" altLang="en-US" sz="2800">
                  <a:solidFill>
                    <a:prstClr val="white"/>
                  </a:solidFill>
                  <a:latin typeface="微软雅黑" panose="020b0503020204020204" pitchFamily="34" charset="-122"/>
                  <a:ea typeface="微软雅黑" panose="020b0503020204020204" pitchFamily="34" charset="-122"/>
                </a:endParaRPr>
              </a:p>
            </p:txBody>
          </p:sp>
          <p:sp>
            <p:nvSpPr>
              <p:cNvPr id="82" name="文本框 27"/>
              <p:cNvSpPr txBox="1"/>
              <p:nvPr/>
            </p:nvSpPr>
            <p:spPr>
              <a:xfrm>
                <a:off x="2738817" y="4957033"/>
                <a:ext cx="1041060" cy="297920"/>
              </a:xfrm>
              <a:prstGeom prst="rect">
                <a:avLst/>
              </a:prstGeom>
              <a:noFill/>
            </p:spPr>
            <p:txBody>
              <a:bodyPr wrap="square" rtlCol="0">
                <a:spAutoFit/>
              </a:bodyPr>
              <a:lstStyle/>
              <a:p>
                <a:pPr algn="ctr"/>
                <a:r>
                  <a:rPr lang="en-US" altLang="zh-CN" sz="1300">
                    <a:solidFill>
                      <a:prstClr val="white"/>
                    </a:solidFill>
                    <a:latin typeface="时尚中黑简体" panose="01010104010101010101" pitchFamily="2" charset="-122"/>
                    <a:ea typeface="时尚中黑简体" panose="01010104010101010101" pitchFamily="2" charset="-122"/>
                  </a:rPr>
                  <a:t>STEP</a:t>
                </a:r>
                <a:endParaRPr lang="zh-CN" altLang="en-US" sz="1300">
                  <a:solidFill>
                    <a:prstClr val="white"/>
                  </a:solidFill>
                  <a:latin typeface="时尚中黑简体" panose="01010104010101010101" pitchFamily="2" charset="-122"/>
                  <a:ea typeface="时尚中黑简体" panose="01010104010101010101" pitchFamily="2" charset="-122"/>
                </a:endParaRPr>
              </a:p>
            </p:txBody>
          </p:sp>
        </p:grpSp>
      </p:grpSp>
      <p:grpSp>
        <p:nvGrpSpPr>
          <p:cNvPr id="87" name="组合 86"/>
          <p:cNvGrpSpPr/>
          <p:nvPr/>
        </p:nvGrpSpPr>
        <p:grpSpPr>
          <a:xfrm>
            <a:off x="3783054" y="3645074"/>
            <a:ext cx="2754781" cy="3445541"/>
            <a:chOff x="3885937" y="2769115"/>
            <a:chExt cx="2754422" cy="3446339"/>
          </a:xfrm>
        </p:grpSpPr>
        <p:grpSp>
          <p:nvGrpSpPr>
            <p:cNvPr id="88" name="组合 87"/>
            <p:cNvGrpSpPr/>
            <p:nvPr/>
          </p:nvGrpSpPr>
          <p:grpSpPr>
            <a:xfrm>
              <a:off x="3885937" y="2769115"/>
              <a:ext cx="2754422" cy="3446339"/>
              <a:chOff x="3295850" y="1895995"/>
              <a:chExt cx="3725149" cy="4660916"/>
            </a:xfrm>
          </p:grpSpPr>
          <p:sp>
            <p:nvSpPr>
              <p:cNvPr id="92" name="圆角矩形 91"/>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3"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94" name="圆角矩形 93"/>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95"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89" name="组合 88"/>
            <p:cNvGrpSpPr/>
            <p:nvPr/>
          </p:nvGrpSpPr>
          <p:grpSpPr>
            <a:xfrm>
              <a:off x="3962223" y="3549000"/>
              <a:ext cx="1852140" cy="778582"/>
              <a:chOff x="2344299" y="4476371"/>
              <a:chExt cx="1852140" cy="778582"/>
            </a:xfrm>
          </p:grpSpPr>
          <p:sp>
            <p:nvSpPr>
              <p:cNvPr id="90" name="文本框 32"/>
              <p:cNvSpPr txBox="1"/>
              <p:nvPr/>
            </p:nvSpPr>
            <p:spPr>
              <a:xfrm>
                <a:off x="2344299" y="4476371"/>
                <a:ext cx="1852140" cy="523341"/>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C</a:t>
                </a:r>
                <a:r>
                  <a:rPr lang="zh-CN" altLang="en-US" sz="2800">
                    <a:solidFill>
                      <a:prstClr val="white"/>
                    </a:solidFill>
                    <a:latin typeface="微软雅黑" panose="020b0503020204020204" pitchFamily="34" charset="-122"/>
                    <a:ea typeface="微软雅黑" panose="020b0503020204020204" pitchFamily="34" charset="-122"/>
                  </a:rPr>
                  <a:t>部门</a:t>
                </a:r>
                <a:endParaRPr lang="zh-CN" altLang="en-US" sz="2800">
                  <a:solidFill>
                    <a:prstClr val="white"/>
                  </a:solidFill>
                  <a:latin typeface="微软雅黑" panose="020b0503020204020204" pitchFamily="34" charset="-122"/>
                  <a:ea typeface="微软雅黑" panose="020b0503020204020204" pitchFamily="34" charset="-122"/>
                </a:endParaRPr>
              </a:p>
            </p:txBody>
          </p:sp>
          <p:sp>
            <p:nvSpPr>
              <p:cNvPr id="91" name="文本框 33"/>
              <p:cNvSpPr txBox="1"/>
              <p:nvPr/>
            </p:nvSpPr>
            <p:spPr>
              <a:xfrm>
                <a:off x="2738817" y="4957033"/>
                <a:ext cx="1041060" cy="297920"/>
              </a:xfrm>
              <a:prstGeom prst="rect">
                <a:avLst/>
              </a:prstGeom>
              <a:noFill/>
            </p:spPr>
            <p:txBody>
              <a:bodyPr wrap="square" rtlCol="0">
                <a:spAutoFit/>
              </a:bodyPr>
              <a:lstStyle/>
              <a:p>
                <a:pPr algn="ctr"/>
                <a:r>
                  <a:rPr lang="en-US" altLang="zh-CN" sz="1300">
                    <a:solidFill>
                      <a:prstClr val="white"/>
                    </a:solidFill>
                    <a:latin typeface="时尚中黑简体" panose="01010104010101010101" pitchFamily="2" charset="-122"/>
                    <a:ea typeface="时尚中黑简体" panose="01010104010101010101" pitchFamily="2" charset="-122"/>
                  </a:rPr>
                  <a:t>STEP</a:t>
                </a:r>
                <a:endParaRPr lang="zh-CN" altLang="en-US" sz="1300">
                  <a:solidFill>
                    <a:prstClr val="white"/>
                  </a:solidFill>
                  <a:latin typeface="时尚中黑简体" panose="01010104010101010101" pitchFamily="2" charset="-122"/>
                  <a:ea typeface="时尚中黑简体" panose="01010104010101010101" pitchFamily="2" charset="-122"/>
                </a:endParaRPr>
              </a:p>
            </p:txBody>
          </p:sp>
        </p:grpSp>
      </p:grpSp>
      <p:grpSp>
        <p:nvGrpSpPr>
          <p:cNvPr id="96" name="组合 95"/>
          <p:cNvGrpSpPr/>
          <p:nvPr/>
        </p:nvGrpSpPr>
        <p:grpSpPr>
          <a:xfrm>
            <a:off x="6219712" y="1170526"/>
            <a:ext cx="2879410" cy="3445541"/>
            <a:chOff x="5364614" y="1837839"/>
            <a:chExt cx="2879031" cy="3446339"/>
          </a:xfrm>
        </p:grpSpPr>
        <p:grpSp>
          <p:nvGrpSpPr>
            <p:cNvPr id="97" name="组合 96"/>
            <p:cNvGrpSpPr/>
            <p:nvPr/>
          </p:nvGrpSpPr>
          <p:grpSpPr>
            <a:xfrm>
              <a:off x="5489223" y="1837839"/>
              <a:ext cx="2754422" cy="3446339"/>
              <a:chOff x="3295850" y="1895995"/>
              <a:chExt cx="3725149" cy="4660916"/>
            </a:xfrm>
          </p:grpSpPr>
          <p:sp>
            <p:nvSpPr>
              <p:cNvPr id="101" name="圆角矩形 10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0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103" name="圆角矩形 10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0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98" name="组合 97"/>
            <p:cNvGrpSpPr/>
            <p:nvPr/>
          </p:nvGrpSpPr>
          <p:grpSpPr>
            <a:xfrm>
              <a:off x="5364614" y="2617723"/>
              <a:ext cx="2193174" cy="778582"/>
              <a:chOff x="2161449" y="4476371"/>
              <a:chExt cx="2193174" cy="778582"/>
            </a:xfrm>
          </p:grpSpPr>
          <p:sp>
            <p:nvSpPr>
              <p:cNvPr id="99" name="文本框 35"/>
              <p:cNvSpPr txBox="1"/>
              <p:nvPr/>
            </p:nvSpPr>
            <p:spPr>
              <a:xfrm>
                <a:off x="2161449" y="4476371"/>
                <a:ext cx="2193174" cy="523341"/>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B</a:t>
                </a:r>
                <a:r>
                  <a:rPr lang="zh-CN" altLang="en-US" sz="2800">
                    <a:solidFill>
                      <a:prstClr val="white"/>
                    </a:solidFill>
                    <a:latin typeface="微软雅黑" panose="020b0503020204020204" pitchFamily="34" charset="-122"/>
                    <a:ea typeface="微软雅黑" panose="020b0503020204020204" pitchFamily="34" charset="-122"/>
                  </a:rPr>
                  <a:t>部门</a:t>
                </a:r>
                <a:endParaRPr lang="zh-CN" altLang="en-US" sz="2800">
                  <a:solidFill>
                    <a:prstClr val="white"/>
                  </a:solidFill>
                  <a:latin typeface="微软雅黑" panose="020b0503020204020204" pitchFamily="34" charset="-122"/>
                  <a:ea typeface="微软雅黑" panose="020b0503020204020204" pitchFamily="34" charset="-122"/>
                </a:endParaRPr>
              </a:p>
            </p:txBody>
          </p:sp>
          <p:sp>
            <p:nvSpPr>
              <p:cNvPr id="100" name="文本框 36"/>
              <p:cNvSpPr txBox="1"/>
              <p:nvPr/>
            </p:nvSpPr>
            <p:spPr>
              <a:xfrm>
                <a:off x="2738817" y="4957033"/>
                <a:ext cx="1041060" cy="297920"/>
              </a:xfrm>
              <a:prstGeom prst="rect">
                <a:avLst/>
              </a:prstGeom>
              <a:noFill/>
            </p:spPr>
            <p:txBody>
              <a:bodyPr wrap="square" rtlCol="0">
                <a:spAutoFit/>
              </a:bodyPr>
              <a:lstStyle/>
              <a:p>
                <a:pPr algn="ctr"/>
                <a:r>
                  <a:rPr lang="en-US" altLang="zh-CN" sz="1300">
                    <a:solidFill>
                      <a:prstClr val="white"/>
                    </a:solidFill>
                    <a:latin typeface="时尚中黑简体" panose="01010104010101010101" pitchFamily="2" charset="-122"/>
                    <a:ea typeface="时尚中黑简体" panose="01010104010101010101" pitchFamily="2" charset="-122"/>
                  </a:rPr>
                  <a:t>STEP</a:t>
                </a:r>
                <a:endParaRPr lang="zh-CN" altLang="en-US" sz="1300">
                  <a:solidFill>
                    <a:prstClr val="white"/>
                  </a:solidFill>
                  <a:latin typeface="时尚中黑简体" panose="01010104010101010101" pitchFamily="2" charset="-122"/>
                  <a:ea typeface="时尚中黑简体" panose="01010104010101010101" pitchFamily="2" charset="-122"/>
                </a:endParaRPr>
              </a:p>
            </p:txBody>
          </p:sp>
        </p:grpSp>
      </p:grpSp>
      <p:grpSp>
        <p:nvGrpSpPr>
          <p:cNvPr id="105" name="组合 104"/>
          <p:cNvGrpSpPr/>
          <p:nvPr/>
        </p:nvGrpSpPr>
        <p:grpSpPr>
          <a:xfrm>
            <a:off x="6340865" y="3640503"/>
            <a:ext cx="2754781" cy="3445541"/>
            <a:chOff x="7094696" y="911444"/>
            <a:chExt cx="2754422" cy="3446339"/>
          </a:xfrm>
        </p:grpSpPr>
        <p:grpSp>
          <p:nvGrpSpPr>
            <p:cNvPr id="106" name="组合 105"/>
            <p:cNvGrpSpPr/>
            <p:nvPr/>
          </p:nvGrpSpPr>
          <p:grpSpPr>
            <a:xfrm>
              <a:off x="7094696" y="911444"/>
              <a:ext cx="2754422" cy="3446339"/>
              <a:chOff x="3295850" y="1895995"/>
              <a:chExt cx="3725149" cy="4660916"/>
            </a:xfrm>
          </p:grpSpPr>
          <p:sp>
            <p:nvSpPr>
              <p:cNvPr id="110" name="圆角矩形 10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1"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300">
                  <a:solidFill>
                    <a:prstClr val="black"/>
                  </a:solidFill>
                </a:endParaRPr>
              </a:p>
            </p:txBody>
          </p:sp>
          <p:sp>
            <p:nvSpPr>
              <p:cNvPr id="112" name="圆角矩形 111"/>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3"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300">
                  <a:solidFill>
                    <a:prstClr val="black"/>
                  </a:solidFill>
                </a:endParaRPr>
              </a:p>
            </p:txBody>
          </p:sp>
        </p:grpSp>
        <p:grpSp>
          <p:nvGrpSpPr>
            <p:cNvPr id="107" name="组合 106"/>
            <p:cNvGrpSpPr/>
            <p:nvPr/>
          </p:nvGrpSpPr>
          <p:grpSpPr>
            <a:xfrm>
              <a:off x="7173816" y="1687159"/>
              <a:ext cx="1906905" cy="778582"/>
              <a:chOff x="2356489" y="4476371"/>
              <a:chExt cx="1906905" cy="778582"/>
            </a:xfrm>
          </p:grpSpPr>
          <p:sp>
            <p:nvSpPr>
              <p:cNvPr id="108" name="文本框 38"/>
              <p:cNvSpPr txBox="1"/>
              <p:nvPr/>
            </p:nvSpPr>
            <p:spPr>
              <a:xfrm>
                <a:off x="2356489" y="4476371"/>
                <a:ext cx="1906905" cy="523341"/>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D</a:t>
                </a:r>
                <a:r>
                  <a:rPr lang="zh-CN" altLang="en-US" sz="2800">
                    <a:solidFill>
                      <a:prstClr val="white"/>
                    </a:solidFill>
                    <a:latin typeface="微软雅黑" panose="020b0503020204020204" pitchFamily="34" charset="-122"/>
                    <a:ea typeface="微软雅黑" panose="020b0503020204020204" pitchFamily="34" charset="-122"/>
                  </a:rPr>
                  <a:t>部门</a:t>
                </a:r>
                <a:endParaRPr lang="zh-CN" altLang="en-US" sz="2800">
                  <a:solidFill>
                    <a:prstClr val="white"/>
                  </a:solidFill>
                  <a:latin typeface="微软雅黑" panose="020b0503020204020204" pitchFamily="34" charset="-122"/>
                  <a:ea typeface="微软雅黑" panose="020b0503020204020204" pitchFamily="34" charset="-122"/>
                </a:endParaRPr>
              </a:p>
            </p:txBody>
          </p:sp>
          <p:sp>
            <p:nvSpPr>
              <p:cNvPr id="109" name="文本框 39"/>
              <p:cNvSpPr txBox="1"/>
              <p:nvPr/>
            </p:nvSpPr>
            <p:spPr>
              <a:xfrm>
                <a:off x="2738817" y="4957033"/>
                <a:ext cx="1041060" cy="297920"/>
              </a:xfrm>
              <a:prstGeom prst="rect">
                <a:avLst/>
              </a:prstGeom>
              <a:noFill/>
            </p:spPr>
            <p:txBody>
              <a:bodyPr wrap="square" rtlCol="0">
                <a:spAutoFit/>
              </a:bodyPr>
              <a:lstStyle/>
              <a:p>
                <a:pPr algn="ctr"/>
                <a:r>
                  <a:rPr lang="en-US" altLang="zh-CN" sz="1300">
                    <a:solidFill>
                      <a:prstClr val="white"/>
                    </a:solidFill>
                    <a:latin typeface="时尚中黑简体" panose="01010104010101010101" pitchFamily="2" charset="-122"/>
                    <a:ea typeface="时尚中黑简体" panose="01010104010101010101" pitchFamily="2" charset="-122"/>
                  </a:rPr>
                  <a:t>STEP</a:t>
                </a:r>
                <a:endParaRPr lang="zh-CN" altLang="en-US" sz="1300">
                  <a:solidFill>
                    <a:prstClr val="white"/>
                  </a:solidFill>
                  <a:latin typeface="时尚中黑简体" panose="01010104010101010101" pitchFamily="2" charset="-122"/>
                  <a:ea typeface="时尚中黑简体" panose="01010104010101010101" pitchFamily="2" charset="-122"/>
                </a:endParaRPr>
              </a:p>
            </p:txBody>
          </p:sp>
        </p:grpSp>
      </p:grpSp>
      <p:grpSp>
        <p:nvGrpSpPr>
          <p:cNvPr id="114" name="组合 113"/>
          <p:cNvGrpSpPr/>
          <p:nvPr/>
        </p:nvGrpSpPr>
        <p:grpSpPr>
          <a:xfrm flipV="1">
            <a:off x="8157016" y="1629593"/>
            <a:ext cx="2439004" cy="732307"/>
            <a:chOff x="5246304" y="4593021"/>
            <a:chExt cx="2438687" cy="732476"/>
          </a:xfrm>
        </p:grpSpPr>
        <p:sp>
          <p:nvSpPr>
            <p:cNvPr id="115" name="椭圆 11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6" name="任意多边形 115"/>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17" name="组合 116"/>
          <p:cNvGrpSpPr/>
          <p:nvPr/>
        </p:nvGrpSpPr>
        <p:grpSpPr>
          <a:xfrm flipH="1" flipV="1">
            <a:off x="1486890" y="1633755"/>
            <a:ext cx="2439004" cy="732307"/>
            <a:chOff x="5246304" y="4593021"/>
            <a:chExt cx="2438687" cy="732476"/>
          </a:xfrm>
        </p:grpSpPr>
        <p:sp>
          <p:nvSpPr>
            <p:cNvPr id="118" name="椭圆 11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19" name="任意多边形 118"/>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20" name="组合 119"/>
          <p:cNvGrpSpPr/>
          <p:nvPr/>
        </p:nvGrpSpPr>
        <p:grpSpPr>
          <a:xfrm>
            <a:off x="1503993" y="1629220"/>
            <a:ext cx="1869212" cy="332399"/>
            <a:chOff x="1503794" y="1629594"/>
            <a:chExt cx="1868969" cy="332475"/>
          </a:xfrm>
        </p:grpSpPr>
        <p:grpSp>
          <p:nvGrpSpPr>
            <p:cNvPr id="121" name="Group 32"/>
            <p:cNvGrpSpPr>
              <a:grpSpLocks noChangeAspect="1"/>
            </p:cNvGrpSpPr>
            <p:nvPr/>
          </p:nvGrpSpPr>
          <p:grpSpPr>
            <a:xfrm>
              <a:off x="1503794" y="1681982"/>
              <a:ext cx="354115" cy="230585"/>
              <a:chOff x="3798" y="2129"/>
              <a:chExt cx="86" cy="56"/>
            </a:xfrm>
            <a:solidFill>
              <a:srgbClr val="FFB850"/>
            </a:solidFill>
            <a:effectLst/>
          </p:grpSpPr>
          <p:sp>
            <p:nvSpPr>
              <p:cNvPr id="123" name="Freeform 33"/>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4" name="Freeform 34"/>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5" name="Freeform 35"/>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6" name="Freeform 36"/>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7" name="Freeform 37"/>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8" name="Freeform 38"/>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29" name="Freeform 39"/>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0" name="Freeform 40"/>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1" name="Freeform 41"/>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2" name="Freeform 42"/>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3" name="Freeform 43"/>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4" name="Freeform 44"/>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5" name="Freeform 45"/>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36" name="Freeform 46"/>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22" name="文本框 96"/>
            <p:cNvSpPr txBox="1"/>
            <p:nvPr/>
          </p:nvSpPr>
          <p:spPr>
            <a:xfrm>
              <a:off x="1878915" y="1629594"/>
              <a:ext cx="1493848" cy="332475"/>
            </a:xfrm>
            <a:prstGeom prst="rect">
              <a:avLst/>
            </a:prstGeom>
            <a:noFill/>
          </p:spPr>
          <p:txBody>
            <a:bodyPr wrap="square" rtlCol="0">
              <a:spAutoFit/>
            </a:bodyPr>
            <a:lstStyle/>
            <a:p>
              <a:r>
                <a:rPr lang="zh-CN" altLang="en-US" sz="1500">
                  <a:solidFill>
                    <a:srgbClr val="FFB850"/>
                  </a:solidFill>
                  <a:latin typeface="微软雅黑" panose="020b0503020204020204" pitchFamily="34" charset="-122"/>
                  <a:ea typeface="微软雅黑" panose="020b0503020204020204" pitchFamily="34" charset="-122"/>
                </a:rPr>
                <a:t>在此添加标题</a:t>
              </a:r>
              <a:endParaRPr lang="zh-CN" altLang="en-US" sz="1500">
                <a:solidFill>
                  <a:srgbClr val="FFB850"/>
                </a:solidFill>
                <a:latin typeface="微软雅黑" panose="020b0503020204020204" pitchFamily="34" charset="-122"/>
                <a:ea typeface="微软雅黑" panose="020b0503020204020204" pitchFamily="34" charset="-122"/>
              </a:endParaRPr>
            </a:p>
          </p:txBody>
        </p:sp>
      </p:grpSp>
      <p:grpSp>
        <p:nvGrpSpPr>
          <p:cNvPr id="137" name="组合 136"/>
          <p:cNvGrpSpPr/>
          <p:nvPr/>
        </p:nvGrpSpPr>
        <p:grpSpPr>
          <a:xfrm>
            <a:off x="8184506" y="4707605"/>
            <a:ext cx="2439004" cy="732307"/>
            <a:chOff x="5246304" y="4593021"/>
            <a:chExt cx="2438687" cy="732476"/>
          </a:xfrm>
        </p:grpSpPr>
        <p:sp>
          <p:nvSpPr>
            <p:cNvPr id="138" name="椭圆 13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39" name="任意多边形 138"/>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40" name="组合 139"/>
          <p:cNvGrpSpPr/>
          <p:nvPr/>
        </p:nvGrpSpPr>
        <p:grpSpPr>
          <a:xfrm flipH="1">
            <a:off x="1496476" y="4707605"/>
            <a:ext cx="2439004" cy="732307"/>
            <a:chOff x="5246304" y="4593021"/>
            <a:chExt cx="2438687" cy="732476"/>
          </a:xfrm>
        </p:grpSpPr>
        <p:sp>
          <p:nvSpPr>
            <p:cNvPr id="141" name="椭圆 14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sp>
          <p:nvSpPr>
            <p:cNvPr id="142" name="任意多边形 141"/>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grpSp>
      <p:grpSp>
        <p:nvGrpSpPr>
          <p:cNvPr id="143" name="组合 142"/>
          <p:cNvGrpSpPr/>
          <p:nvPr/>
        </p:nvGrpSpPr>
        <p:grpSpPr>
          <a:xfrm>
            <a:off x="1524948" y="4508866"/>
            <a:ext cx="1862627" cy="334404"/>
            <a:chOff x="1524748" y="4509914"/>
            <a:chExt cx="1862385" cy="334481"/>
          </a:xfrm>
        </p:grpSpPr>
        <p:grpSp>
          <p:nvGrpSpPr>
            <p:cNvPr id="144" name="Group 20"/>
            <p:cNvGrpSpPr>
              <a:grpSpLocks noChangeAspect="1"/>
            </p:cNvGrpSpPr>
            <p:nvPr/>
          </p:nvGrpSpPr>
          <p:grpSpPr>
            <a:xfrm>
              <a:off x="1524748" y="4577163"/>
              <a:ext cx="335173" cy="267232"/>
              <a:chOff x="3899" y="2225"/>
              <a:chExt cx="74" cy="59"/>
            </a:xfrm>
            <a:solidFill>
              <a:srgbClr val="01ACBE"/>
            </a:solidFill>
            <a:effectLst/>
          </p:grpSpPr>
          <p:sp>
            <p:nvSpPr>
              <p:cNvPr id="146" name="Freeform 21"/>
              <p:cNvSpPr>
                <a:spLocks noEditPoints="1"/>
              </p:cNvSpPr>
              <p:nvPr/>
            </p:nvSpPr>
            <p:spPr bwMode="auto">
              <a:xfrm>
                <a:off x="3899" y="2225"/>
                <a:ext cx="74" cy="59"/>
              </a:xfrm>
              <a:custGeom>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47" name="Freeform 22"/>
              <p:cNvSpPr>
                <a:spLocks noEditPoints="1"/>
              </p:cNvSpPr>
              <p:nvPr/>
            </p:nvSpPr>
            <p:spPr bwMode="auto">
              <a:xfrm>
                <a:off x="3917" y="2241"/>
                <a:ext cx="25" cy="27"/>
              </a:xfrm>
              <a:custGeom>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48" name="Freeform 23"/>
              <p:cNvSpPr>
                <a:spLocks noEditPoints="1"/>
              </p:cNvSpPr>
              <p:nvPr/>
            </p:nvSpPr>
            <p:spPr bwMode="auto">
              <a:xfrm>
                <a:off x="3942" y="2252"/>
                <a:ext cx="13" cy="13"/>
              </a:xfrm>
              <a:custGeom>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49" name="Freeform 24"/>
              <p:cNvSpPr>
                <a:spLocks noEditPoints="1"/>
              </p:cNvSpPr>
              <p:nvPr/>
            </p:nvSpPr>
            <p:spPr bwMode="auto">
              <a:xfrm>
                <a:off x="3937" y="2233"/>
                <a:ext cx="18" cy="19"/>
              </a:xfrm>
              <a:custGeom>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45" name="文本框 100"/>
            <p:cNvSpPr txBox="1"/>
            <p:nvPr/>
          </p:nvSpPr>
          <p:spPr>
            <a:xfrm>
              <a:off x="1893284" y="4509914"/>
              <a:ext cx="1493849" cy="332475"/>
            </a:xfrm>
            <a:prstGeom prst="rect">
              <a:avLst/>
            </a:prstGeom>
            <a:noFill/>
          </p:spPr>
          <p:txBody>
            <a:bodyPr wrap="square" rtlCol="0">
              <a:spAutoFit/>
            </a:bodyPr>
            <a:lstStyle/>
            <a:p>
              <a:r>
                <a:rPr lang="zh-CN" altLang="en-US" sz="1500">
                  <a:solidFill>
                    <a:srgbClr val="01ACBE"/>
                  </a:solidFill>
                  <a:latin typeface="微软雅黑" panose="020b0503020204020204" pitchFamily="34" charset="-122"/>
                  <a:ea typeface="微软雅黑" panose="020b0503020204020204" pitchFamily="34" charset="-122"/>
                </a:rPr>
                <a:t>在此添加标题</a:t>
              </a:r>
              <a:endParaRPr lang="zh-CN" altLang="en-US" sz="1500">
                <a:solidFill>
                  <a:srgbClr val="01ACBE"/>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8909202" y="1629219"/>
            <a:ext cx="1867929" cy="332399"/>
            <a:chOff x="8908040" y="1629594"/>
            <a:chExt cx="1867686" cy="332475"/>
          </a:xfrm>
        </p:grpSpPr>
        <p:grpSp>
          <p:nvGrpSpPr>
            <p:cNvPr id="151" name="Group 13"/>
            <p:cNvGrpSpPr>
              <a:grpSpLocks noChangeAspect="1"/>
            </p:cNvGrpSpPr>
            <p:nvPr/>
          </p:nvGrpSpPr>
          <p:grpSpPr>
            <a:xfrm>
              <a:off x="8908040" y="1667664"/>
              <a:ext cx="339700" cy="267232"/>
              <a:chOff x="3996" y="2321"/>
              <a:chExt cx="75" cy="59"/>
            </a:xfrm>
            <a:solidFill>
              <a:srgbClr val="E87071"/>
            </a:solidFill>
            <a:effectLst/>
          </p:grpSpPr>
          <p:sp>
            <p:nvSpPr>
              <p:cNvPr id="153" name="Freeform 14"/>
              <p:cNvSpPr>
                <a:spLocks noEditPoints="1"/>
              </p:cNvSpPr>
              <p:nvPr/>
            </p:nvSpPr>
            <p:spPr bwMode="auto">
              <a:xfrm>
                <a:off x="4014" y="2329"/>
                <a:ext cx="39" cy="22"/>
              </a:xfrm>
              <a:custGeom>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54" name="Freeform 15"/>
              <p:cNvSpPr/>
              <p:nvPr/>
            </p:nvSpPr>
            <p:spPr bwMode="auto">
              <a:xfrm>
                <a:off x="4032" y="2348"/>
                <a:ext cx="3" cy="3"/>
              </a:xfrm>
              <a:custGeom>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55" name="Freeform 16"/>
              <p:cNvSpPr/>
              <p:nvPr/>
            </p:nvSpPr>
            <p:spPr bwMode="auto">
              <a:xfrm>
                <a:off x="4014" y="2343"/>
                <a:ext cx="39" cy="18"/>
              </a:xfrm>
              <a:custGeom>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56" name="Freeform 17"/>
              <p:cNvSpPr>
                <a:spLocks noEditPoints="1"/>
              </p:cNvSpPr>
              <p:nvPr/>
            </p:nvSpPr>
            <p:spPr bwMode="auto">
              <a:xfrm>
                <a:off x="3996" y="2321"/>
                <a:ext cx="75" cy="59"/>
              </a:xfrm>
              <a:custGeom>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52" name="文本框 102"/>
            <p:cNvSpPr txBox="1"/>
            <p:nvPr/>
          </p:nvSpPr>
          <p:spPr>
            <a:xfrm>
              <a:off x="9281877" y="1629594"/>
              <a:ext cx="1493849" cy="332475"/>
            </a:xfrm>
            <a:prstGeom prst="rect">
              <a:avLst/>
            </a:prstGeom>
            <a:noFill/>
          </p:spPr>
          <p:txBody>
            <a:bodyPr wrap="square" rtlCol="0">
              <a:spAutoFit/>
            </a:bodyPr>
            <a:lstStyle/>
            <a:p>
              <a:r>
                <a:rPr lang="zh-CN" altLang="en-US" sz="1500">
                  <a:solidFill>
                    <a:srgbClr val="E87071"/>
                  </a:solidFill>
                  <a:latin typeface="微软雅黑" panose="020b0503020204020204" pitchFamily="34" charset="-122"/>
                  <a:ea typeface="微软雅黑" panose="020b0503020204020204" pitchFamily="34" charset="-122"/>
                </a:rPr>
                <a:t>在此添加标题</a:t>
              </a:r>
              <a:endParaRPr lang="zh-CN" altLang="en-US" sz="1500">
                <a:solidFill>
                  <a:srgbClr val="E87071"/>
                </a:solidFill>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8986170" y="4508872"/>
            <a:ext cx="1850585" cy="342021"/>
            <a:chOff x="8984997" y="4509914"/>
            <a:chExt cx="1850344" cy="342099"/>
          </a:xfrm>
        </p:grpSpPr>
        <p:grpSp>
          <p:nvGrpSpPr>
            <p:cNvPr id="158" name="Group 27"/>
            <p:cNvGrpSpPr>
              <a:grpSpLocks noChangeAspect="1"/>
            </p:cNvGrpSpPr>
            <p:nvPr/>
          </p:nvGrpSpPr>
          <p:grpSpPr>
            <a:xfrm>
              <a:off x="8984997" y="4518199"/>
              <a:ext cx="303918" cy="333814"/>
              <a:chOff x="3811" y="2125"/>
              <a:chExt cx="61" cy="67"/>
            </a:xfrm>
            <a:solidFill>
              <a:srgbClr val="653C76"/>
            </a:solidFill>
            <a:effectLst/>
          </p:grpSpPr>
          <p:sp>
            <p:nvSpPr>
              <p:cNvPr id="160" name="Freeform 28"/>
              <p:cNvSpPr>
                <a:spLocks noEditPoints="1"/>
              </p:cNvSpPr>
              <p:nvPr/>
            </p:nvSpPr>
            <p:spPr bwMode="auto">
              <a:xfrm>
                <a:off x="3811" y="2125"/>
                <a:ext cx="61" cy="67"/>
              </a:xfrm>
              <a:custGeom>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sp>
            <p:nvSpPr>
              <p:cNvPr id="161"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00">
                  <a:solidFill>
                    <a:prstClr val="black"/>
                  </a:solidFill>
                </a:endParaRPr>
              </a:p>
            </p:txBody>
          </p:sp>
        </p:grpSp>
        <p:sp>
          <p:nvSpPr>
            <p:cNvPr id="159" name="文本框 104"/>
            <p:cNvSpPr txBox="1"/>
            <p:nvPr/>
          </p:nvSpPr>
          <p:spPr>
            <a:xfrm>
              <a:off x="9341492" y="4509914"/>
              <a:ext cx="1493849" cy="332475"/>
            </a:xfrm>
            <a:prstGeom prst="rect">
              <a:avLst/>
            </a:prstGeom>
            <a:noFill/>
          </p:spPr>
          <p:txBody>
            <a:bodyPr wrap="square" rtlCol="0">
              <a:spAutoFit/>
            </a:bodyPr>
            <a:lstStyle/>
            <a:p>
              <a:r>
                <a:rPr lang="zh-CN" altLang="en-US" sz="1500">
                  <a:solidFill>
                    <a:srgbClr val="653C76"/>
                  </a:solidFill>
                  <a:latin typeface="微软雅黑" panose="020b0503020204020204" pitchFamily="34" charset="-122"/>
                  <a:ea typeface="微软雅黑" panose="020b0503020204020204" pitchFamily="34" charset="-122"/>
                </a:rPr>
                <a:t>在此添加标题</a:t>
              </a:r>
              <a:endParaRPr lang="zh-CN" altLang="en-US" sz="1500">
                <a:solidFill>
                  <a:srgbClr val="653C76"/>
                </a:solidFill>
                <a:latin typeface="微软雅黑" panose="020b0503020204020204" pitchFamily="34" charset="-122"/>
                <a:ea typeface="微软雅黑" panose="020b0503020204020204" pitchFamily="34" charset="-122"/>
              </a:endParaRPr>
            </a:p>
          </p:txBody>
        </p:sp>
      </p:grpSp>
      <p:sp>
        <p:nvSpPr>
          <p:cNvPr id="162" name="文本框 113"/>
          <p:cNvSpPr txBox="1"/>
          <p:nvPr/>
        </p:nvSpPr>
        <p:spPr>
          <a:xfrm>
            <a:off x="1907353" y="1934152"/>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3" name="文本框 113"/>
          <p:cNvSpPr txBox="1"/>
          <p:nvPr/>
        </p:nvSpPr>
        <p:spPr>
          <a:xfrm>
            <a:off x="1965482" y="4796839"/>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4" name="文本框 113"/>
          <p:cNvSpPr txBox="1"/>
          <p:nvPr/>
        </p:nvSpPr>
        <p:spPr>
          <a:xfrm>
            <a:off x="9326085" y="1934152"/>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5" name="文本框 113"/>
          <p:cNvSpPr txBox="1"/>
          <p:nvPr/>
        </p:nvSpPr>
        <p:spPr>
          <a:xfrm>
            <a:off x="9383803" y="4770825"/>
            <a:ext cx="1411851" cy="672259"/>
          </a:xfrm>
          <a:prstGeom prst="rect">
            <a:avLst/>
          </a:prstGeom>
          <a:noFill/>
        </p:spPr>
        <p:txBody>
          <a:bodyPr wrap="square" lIns="117213" tIns="58607" rIns="117213" bIns="58607" rtlCol="0">
            <a:spAutoFit/>
          </a:bodyPr>
          <a:lstStyle/>
          <a:p>
            <a:pPr algn="just">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8" name="文本框 37"/>
          <p:cNvSpPr txBox="1"/>
          <p:nvPr/>
        </p:nvSpPr>
        <p:spPr>
          <a:xfrm>
            <a:off x="5188790" y="533321"/>
            <a:ext cx="1826142" cy="584775"/>
          </a:xfrm>
          <a:prstGeom prst="rect">
            <a:avLst/>
          </a:prstGeom>
          <a:noFill/>
        </p:spPr>
        <p:txBody>
          <a:bodyPr wrap="none" rtlCol="0">
            <a:spAutoFit/>
          </a:bodyPr>
          <a:lstStyle>
            <a:defPPr>
              <a:defRPr lang="zh-CN"/>
            </a:defPPr>
            <a:lvl1pPr>
              <a:spcBef>
                <a:spcPct val="50000"/>
              </a:spcBef>
              <a:defRPr sz="5400" b="1">
                <a:gradFill flip="none" rotWithShape="1">
                  <a:gsLst>
                    <a:gs pos="21000">
                      <a:srgbClr val="FFD400"/>
                    </a:gs>
                    <a:gs pos="54000">
                      <a:srgbClr val="008059"/>
                    </a:gs>
                    <a:gs pos="64780">
                      <a:srgbClr val="00AEEF"/>
                    </a:gs>
                    <a:gs pos="74000">
                      <a:srgbClr val="00639E"/>
                    </a:gs>
                    <a:gs pos="85000">
                      <a:srgbClr val="00548B"/>
                    </a:gs>
                    <a:gs pos="100000">
                      <a:srgbClr val="2E3092"/>
                    </a:gs>
                    <a:gs pos="0">
                      <a:srgbClr val="ED1D24"/>
                    </a:gs>
                    <a:gs pos="30000">
                      <a:srgbClr val="F99D1C"/>
                    </a:gs>
                    <a:gs pos="40000">
                      <a:srgbClr val="00AE4D"/>
                    </a:gs>
                  </a:gsLst>
                  <a:lin ang="0" scaled="0"/>
                </a:gradFill>
                <a:latin typeface="微软雅黑" panose="020b0503020204020204" pitchFamily="82" charset="2"/>
                <a:ea typeface="微软雅黑" panose="020b0503020204020204" pitchFamily="82" charset="2"/>
              </a:defRPr>
            </a:lvl1pPr>
          </a:lstStyle>
          <a:p>
            <a:pPr algn="ctr"/>
            <a:r>
              <a:rPr lang="zh-CN" altLang="en-US" sz="3200">
                <a:solidFill>
                  <a:schemeClr val="tx1">
                    <a:lumMod val="65000"/>
                    <a:lumOff val="35000"/>
                  </a:schemeClr>
                </a:solidFill>
              </a:rPr>
              <a:t>我的优势</a:t>
            </a:r>
            <a:endParaRPr lang="zh-CN" altLang="en-US" sz="3200">
              <a:solidFill>
                <a:schemeClr val="tx1">
                  <a:lumMod val="65000"/>
                  <a:lumOff val="35000"/>
                </a:schemeClr>
              </a:solidFill>
            </a:endParaRPr>
          </a:p>
        </p:txBody>
      </p:sp>
      <p:cxnSp>
        <p:nvCxnSpPr>
          <p:cNvPr id="169" name="直接连接符 168"/>
          <p:cNvCxnSpPr/>
          <p:nvPr/>
        </p:nvCxnSpPr>
        <p:spPr>
          <a:xfrm>
            <a:off x="4149970" y="1184032"/>
            <a:ext cx="3903785" cy="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0" name="矩形 169"/>
          <p:cNvSpPr/>
          <p:nvPr/>
        </p:nvSpPr>
        <p:spPr>
          <a:xfrm>
            <a:off x="1" y="356490"/>
            <a:ext cx="155406" cy="546224"/>
          </a:xfrm>
          <a:prstGeom prst="rect">
            <a:avLst/>
          </a:prstGeom>
          <a:solidFill>
            <a:srgbClr val="FD6753"/>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1000"/>
                                        <p:tgtEl>
                                          <p:spTgt spid="168"/>
                                        </p:tgtEl>
                                      </p:cBhvr>
                                    </p:animEffect>
                                    <p:anim calcmode="lin" valueType="num">
                                      <p:cBhvr>
                                        <p:cTn id="12" dur="1000" fill="hold"/>
                                        <p:tgtEl>
                                          <p:spTgt spid="168"/>
                                        </p:tgtEl>
                                        <p:attrNameLst>
                                          <p:attrName>ppt_x</p:attrName>
                                        </p:attrNameLst>
                                      </p:cBhvr>
                                      <p:tavLst>
                                        <p:tav tm="0">
                                          <p:val>
                                            <p:strVal val="#ppt_x"/>
                                          </p:val>
                                        </p:tav>
                                        <p:tav tm="100000">
                                          <p:val>
                                            <p:strVal val="#ppt_x"/>
                                          </p:val>
                                        </p:tav>
                                      </p:tavLst>
                                    </p:anim>
                                    <p:anim calcmode="lin" valueType="num">
                                      <p:cBhvr>
                                        <p:cTn id="13"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 calcmode="lin" valueType="num">
                                      <p:cBhvr additive="base">
                                        <p:cTn id="18" dur="500" fill="hold"/>
                                        <p:tgtEl>
                                          <p:spTgt spid="170"/>
                                        </p:tgtEl>
                                        <p:attrNameLst>
                                          <p:attrName>ppt_x</p:attrName>
                                        </p:attrNameLst>
                                      </p:cBhvr>
                                      <p:tavLst>
                                        <p:tav tm="0">
                                          <p:val>
                                            <p:strVal val="0-#ppt_w/2"/>
                                          </p:val>
                                        </p:tav>
                                        <p:tav tm="100000">
                                          <p:val>
                                            <p:strVal val="#ppt_x"/>
                                          </p:val>
                                        </p:tav>
                                      </p:tavLst>
                                    </p:anim>
                                    <p:anim calcmode="lin" valueType="num">
                                      <p:cBhvr additive="base">
                                        <p:cTn id="19" dur="500" fill="hold"/>
                                        <p:tgtEl>
                                          <p:spTgt spid="17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accel="4000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2000" fill="hold"/>
                                        <p:tgtEl>
                                          <p:spTgt spid="78"/>
                                        </p:tgtEl>
                                        <p:attrNameLst>
                                          <p:attrName>ppt_x</p:attrName>
                                        </p:attrNameLst>
                                      </p:cBhvr>
                                      <p:tavLst>
                                        <p:tav tm="0">
                                          <p:val>
                                            <p:strVal val="0-#ppt_w/2"/>
                                          </p:val>
                                        </p:tav>
                                        <p:tav tm="100000">
                                          <p:val>
                                            <p:strVal val="#ppt_x"/>
                                          </p:val>
                                        </p:tav>
                                      </p:tavLst>
                                    </p:anim>
                                    <p:anim calcmode="lin" valueType="num">
                                      <p:cBhvr additive="base">
                                        <p:cTn id="24" dur="2000" fill="hold"/>
                                        <p:tgtEl>
                                          <p:spTgt spid="78"/>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5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2000" fill="hold"/>
                                        <p:tgtEl>
                                          <p:spTgt spid="96"/>
                                        </p:tgtEl>
                                        <p:attrNameLst>
                                          <p:attrName>ppt_x</p:attrName>
                                        </p:attrNameLst>
                                      </p:cBhvr>
                                      <p:tavLst>
                                        <p:tav tm="0">
                                          <p:val>
                                            <p:strVal val="0-#ppt_w/2"/>
                                          </p:val>
                                        </p:tav>
                                        <p:tav tm="100000">
                                          <p:val>
                                            <p:strVal val="#ppt_x"/>
                                          </p:val>
                                        </p:tav>
                                      </p:tavLst>
                                    </p:anim>
                                    <p:anim calcmode="lin" valueType="num">
                                      <p:cBhvr additive="base">
                                        <p:cTn id="28" dur="2000" fill="hold"/>
                                        <p:tgtEl>
                                          <p:spTgt spid="96"/>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100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2000" fill="hold"/>
                                        <p:tgtEl>
                                          <p:spTgt spid="87"/>
                                        </p:tgtEl>
                                        <p:attrNameLst>
                                          <p:attrName>ppt_x</p:attrName>
                                        </p:attrNameLst>
                                      </p:cBhvr>
                                      <p:tavLst>
                                        <p:tav tm="0">
                                          <p:val>
                                            <p:strVal val="0-#ppt_w/2"/>
                                          </p:val>
                                        </p:tav>
                                        <p:tav tm="100000">
                                          <p:val>
                                            <p:strVal val="#ppt_x"/>
                                          </p:val>
                                        </p:tav>
                                      </p:tavLst>
                                    </p:anim>
                                    <p:anim calcmode="lin" valueType="num">
                                      <p:cBhvr additive="base">
                                        <p:cTn id="32" dur="2000" fill="hold"/>
                                        <p:tgtEl>
                                          <p:spTgt spid="87"/>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stCondLst>
                                    <p:cond delay="1500"/>
                                  </p:stCondLst>
                                  <p:childTnLst>
                                    <p:set>
                                      <p:cBhvr>
                                        <p:cTn id="34" dur="1" fill="hold">
                                          <p:stCondLst>
                                            <p:cond delay="0"/>
                                          </p:stCondLst>
                                        </p:cTn>
                                        <p:tgtEl>
                                          <p:spTgt spid="105"/>
                                        </p:tgtEl>
                                        <p:attrNameLst>
                                          <p:attrName>style.visibility</p:attrName>
                                        </p:attrNameLst>
                                      </p:cBhvr>
                                      <p:to>
                                        <p:strVal val="visible"/>
                                      </p:to>
                                    </p:set>
                                    <p:anim calcmode="lin" valueType="num">
                                      <p:cBhvr additive="base">
                                        <p:cTn id="35" dur="2000" fill="hold"/>
                                        <p:tgtEl>
                                          <p:spTgt spid="105"/>
                                        </p:tgtEl>
                                        <p:attrNameLst>
                                          <p:attrName>ppt_x</p:attrName>
                                        </p:attrNameLst>
                                      </p:cBhvr>
                                      <p:tavLst>
                                        <p:tav tm="0">
                                          <p:val>
                                            <p:strVal val="0-#ppt_w/2"/>
                                          </p:val>
                                        </p:tav>
                                        <p:tav tm="100000">
                                          <p:val>
                                            <p:strVal val="#ppt_x"/>
                                          </p:val>
                                        </p:tav>
                                      </p:tavLst>
                                    </p:anim>
                                    <p:anim calcmode="lin" valueType="num">
                                      <p:cBhvr additive="base">
                                        <p:cTn id="36" dur="2000" fill="hold"/>
                                        <p:tgtEl>
                                          <p:spTgt spid="10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500"/>
                                        <p:tgtEl>
                                          <p:spTgt spid="114"/>
                                        </p:tgtEl>
                                      </p:cBhvr>
                                    </p:animEffect>
                                  </p:childTnLst>
                                </p:cTn>
                              </p:par>
                              <p:par>
                                <p:cTn id="41" presetID="22" presetClass="entr" presetSubtype="2"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wipe(right)">
                                      <p:cBhvr>
                                        <p:cTn id="43" dur="500"/>
                                        <p:tgtEl>
                                          <p:spTgt spid="117"/>
                                        </p:tgtEl>
                                      </p:cBhvr>
                                    </p:animEffect>
                                  </p:childTnLst>
                                </p:cTn>
                              </p:par>
                              <p:par>
                                <p:cTn id="44" presetID="22" presetClass="entr" presetSubtype="2" fill="hold" nodeType="with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wipe(right)">
                                      <p:cBhvr>
                                        <p:cTn id="46" dur="500"/>
                                        <p:tgtEl>
                                          <p:spTgt spid="140"/>
                                        </p:tgtEl>
                                      </p:cBhvr>
                                    </p:animEffect>
                                  </p:childTnLst>
                                </p:cTn>
                              </p:par>
                              <p:par>
                                <p:cTn id="47" presetID="22" presetClass="entr" presetSubtype="8"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wipe(left)">
                                      <p:cBhvr>
                                        <p:cTn id="49" dur="500"/>
                                        <p:tgtEl>
                                          <p:spTgt spid="137"/>
                                        </p:tgtEl>
                                      </p:cBhvr>
                                    </p:animEffect>
                                  </p:childTnLst>
                                </p:cTn>
                              </p:par>
                            </p:childTnLst>
                          </p:cTn>
                        </p:par>
                        <p:par>
                          <p:cTn id="50" fill="hold" nodeType="afterGroup">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wipe(left)">
                                      <p:cBhvr>
                                        <p:cTn id="53" dur="500"/>
                                        <p:tgtEl>
                                          <p:spTgt spid="120"/>
                                        </p:tgtEl>
                                      </p:cBhvr>
                                    </p:animEffect>
                                  </p:childTnLst>
                                </p:cTn>
                              </p:par>
                              <p:par>
                                <p:cTn id="54" presetID="22" presetClass="entr" presetSubtype="8" fill="hold" nodeType="with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wipe(left)">
                                      <p:cBhvr>
                                        <p:cTn id="56" dur="500"/>
                                        <p:tgtEl>
                                          <p:spTgt spid="150"/>
                                        </p:tgtEl>
                                      </p:cBhvr>
                                    </p:animEffect>
                                  </p:childTnLst>
                                </p:cTn>
                              </p:par>
                              <p:par>
                                <p:cTn id="57" presetID="22" presetClass="entr" presetSubtype="8" fill="hold" nodeType="with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500"/>
                                        <p:tgtEl>
                                          <p:spTgt spid="143"/>
                                        </p:tgtEl>
                                      </p:cBhvr>
                                    </p:animEffect>
                                  </p:childTnLst>
                                </p:cTn>
                              </p:par>
                              <p:par>
                                <p:cTn id="60" presetID="22" presetClass="entr" presetSubtype="8"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nodeType="afterGroup">
                            <p:stCondLst>
                              <p:cond delay="5000"/>
                            </p:stCondLst>
                            <p:childTnLst>
                              <p:par>
                                <p:cTn id="64" presetID="14" presetClass="entr" presetSubtype="10"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randombar(horizontal)">
                                      <p:cBhvr>
                                        <p:cTn id="66" dur="500"/>
                                        <p:tgtEl>
                                          <p:spTgt spid="16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64"/>
                                        </p:tgtEl>
                                        <p:attrNameLst>
                                          <p:attrName>style.visibility</p:attrName>
                                        </p:attrNameLst>
                                      </p:cBhvr>
                                      <p:to>
                                        <p:strVal val="visible"/>
                                      </p:to>
                                    </p:set>
                                    <p:animEffect transition="in" filter="randombar(horizontal)">
                                      <p:cBhvr>
                                        <p:cTn id="69" dur="500"/>
                                        <p:tgtEl>
                                          <p:spTgt spid="16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63"/>
                                        </p:tgtEl>
                                        <p:attrNameLst>
                                          <p:attrName>style.visibility</p:attrName>
                                        </p:attrNameLst>
                                      </p:cBhvr>
                                      <p:to>
                                        <p:strVal val="visible"/>
                                      </p:to>
                                    </p:set>
                                    <p:animEffect transition="in" filter="randombar(horizontal)">
                                      <p:cBhvr>
                                        <p:cTn id="72" dur="500"/>
                                        <p:tgtEl>
                                          <p:spTgt spid="16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randombar(horizontal)">
                                      <p:cBhvr>
                                        <p:cTn id="75"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68" grpId="0"/>
      <p:bldP spid="170"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社团招新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212</Paragraphs>
  <Slides>18</Slides>
  <Notes>18</Notes>
  <TotalTime>0</TotalTime>
  <HiddenSlides>0</HiddenSlides>
  <MMClips>2</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18</vt:i4>
      </vt:variant>
    </vt:vector>
  </HeadingPairs>
  <TitlesOfParts>
    <vt:vector baseType="lpstr" size="30">
      <vt:lpstr>Arial</vt:lpstr>
      <vt:lpstr>等线 Light</vt:lpstr>
      <vt:lpstr>等线</vt:lpstr>
      <vt:lpstr>微软雅黑</vt:lpstr>
      <vt:lpstr>宋体</vt:lpstr>
      <vt:lpstr>Impact</vt:lpstr>
      <vt:lpstr>时尚中黑简体</vt:lpstr>
      <vt:lpstr>LiHei Pro</vt:lpstr>
      <vt:lpstr>Meiryo</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2016-08-12T03:22:00Z</dcterms:created>
  <dcterms:modified xsi:type="dcterms:W3CDTF">2023-05-08T04:20:38Z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