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3" r:id="rId2"/>
  </p:sldMasterIdLst>
  <p:notesMasterIdLst>
    <p:notesMasterId r:id="rId3"/>
  </p:notesMasterIdLst>
  <p:handoutMasterIdLst>
    <p:handoutMasterId r:id="rId4"/>
  </p:handoutMasterIdLst>
  <p:sldIdLst>
    <p:sldId id="6261" r:id="rId5"/>
    <p:sldId id="6509" r:id="rId6"/>
    <p:sldId id="6505" r:id="rId7"/>
    <p:sldId id="6510" r:id="rId8"/>
    <p:sldId id="6484" r:id="rId9"/>
    <p:sldId id="6493" r:id="rId10"/>
    <p:sldId id="6489" r:id="rId11"/>
    <p:sldId id="6491" r:id="rId12"/>
    <p:sldId id="6506" r:id="rId13"/>
    <p:sldId id="6488" r:id="rId14"/>
    <p:sldId id="6479" r:id="rId15"/>
    <p:sldId id="6496" r:id="rId16"/>
    <p:sldId id="6482" r:id="rId17"/>
    <p:sldId id="6486" r:id="rId18"/>
    <p:sldId id="6507" r:id="rId19"/>
    <p:sldId id="6481" r:id="rId20"/>
    <p:sldId id="6477" r:id="rId21"/>
    <p:sldId id="6487" r:id="rId22"/>
    <p:sldId id="6480" r:id="rId23"/>
    <p:sldId id="6490" r:id="rId24"/>
    <p:sldId id="6508" r:id="rId25"/>
    <p:sldId id="6492" r:id="rId26"/>
    <p:sldId id="6497" r:id="rId27"/>
    <p:sldId id="6476" r:id="rId28"/>
    <p:sldId id="6478" r:id="rId29"/>
    <p:sldId id="6511" r:id="rId30"/>
    <p:sldId id="6534" r:id="rId31"/>
    <p:sldId id="6562" r:id="rId32"/>
  </p:sldIdLst>
  <p:sldSz cx="12858750" cy="723265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3" autoAdjust="0"/>
    <p:restoredTop sz="95394" autoAdjust="0"/>
  </p:normalViewPr>
  <p:slideViewPr>
    <p:cSldViewPr>
      <p:cViewPr varScale="1">
        <p:scale>
          <a:sx n="108" d="100"/>
          <a:sy n="108" d="100"/>
        </p:scale>
        <p:origin x="516" y="138"/>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tags" Target="tags/tag75.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28</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hdphoto" Target="../media/image2.wdp"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tags" Target="../tags/tag7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tags" Target="../tags/tag7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png" /><Relationship Id="rId4" Type="http://schemas.microsoft.com/office/2007/relationships/hdphoto" Target="../media/image2.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tags" Target="../tags/tag7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tags" Target="../tags/tag7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6652600" y="2870034"/>
            <a:ext cx="54673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4800" b="1">
                <a:cs typeface="Arial" panose="020b0604020202020204" pitchFamily="34" charset="0"/>
              </a:rPr>
              <a:t>创业融资 </a:t>
            </a:r>
            <a:r>
              <a:rPr lang="zh-CN" altLang="en-US" sz="4400">
                <a:cs typeface="Arial" panose="020b0604020202020204" pitchFamily="34" charset="0"/>
              </a:rPr>
              <a:t>计划书</a:t>
            </a:r>
            <a:r>
              <a:rPr lang="en-US" altLang="zh-CN" sz="4400">
                <a:cs typeface="Arial" panose="020b0604020202020204" pitchFamily="34" charset="0"/>
              </a:rPr>
              <a:t>PPT</a:t>
            </a:r>
            <a:endParaRPr lang="zh-CN" altLang="en-US" sz="4400">
              <a:cs typeface="Arial" panose="020b0604020202020204" pitchFamily="34" charset="0"/>
            </a:endParaRPr>
          </a:p>
        </p:txBody>
      </p:sp>
      <p:sp>
        <p:nvSpPr>
          <p:cNvPr id="13" name="矩形 259"/>
          <p:cNvSpPr>
            <a:spLocks noChangeArrowheads="1"/>
          </p:cNvSpPr>
          <p:nvPr/>
        </p:nvSpPr>
        <p:spPr bwMode="auto">
          <a:xfrm>
            <a:off x="7552886" y="4359512"/>
            <a:ext cx="1743046" cy="240030"/>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100">
                <a:latin typeface="Arial" panose="020b0604020202020204" pitchFamily="34" charset="0"/>
                <a:cs typeface="Arial" panose="020b0604020202020204" pitchFamily="34" charset="0"/>
                <a:sym typeface="Arial" panose="020b0604020202020204" pitchFamily="34" charset="0"/>
              </a:rPr>
              <a:t>汇报</a:t>
            </a:r>
            <a:r>
              <a:rPr lang="en-US" altLang="zh-CN" sz="1100">
                <a:latin typeface="Arial" panose="020b0604020202020204" pitchFamily="34" charset="0"/>
                <a:cs typeface="Arial" panose="020b0604020202020204" pitchFamily="34" charset="0"/>
                <a:sym typeface="Arial" panose="020b0604020202020204" pitchFamily="34" charset="0"/>
              </a:rPr>
              <a:t>:PPT</a:t>
            </a:r>
            <a:r>
              <a:rPr lang="zh-CN" altLang="en-US" sz="1100">
                <a:latin typeface="Arial" panose="020b0604020202020204" pitchFamily="34" charset="0"/>
                <a:cs typeface="Arial" panose="020b0604020202020204" pitchFamily="34" charset="0"/>
                <a:sym typeface="Arial" panose="020b0604020202020204" pitchFamily="34" charset="0"/>
              </a:rPr>
              <a:t>汇</a:t>
            </a: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7005439" y="2536205"/>
            <a:ext cx="5114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2400">
                <a:cs typeface="Arial" panose="020b0604020202020204" pitchFamily="34" charset="0"/>
              </a:rPr>
              <a:t>VENTURE FINANCING PLAN PPT</a:t>
            </a:r>
            <a:endParaRPr lang="zh-CN" altLang="en-US" sz="2400">
              <a:cs typeface="Arial" panose="020b0604020202020204" pitchFamily="34" charset="0"/>
            </a:endParaRPr>
          </a:p>
        </p:txBody>
      </p:sp>
      <p:pic>
        <p:nvPicPr>
          <p:cNvPr id="5" name="Daydream">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817334"/>
            <a:ext cx="609600" cy="609600"/>
          </a:xfrm>
          <a:prstGeom prst="rect">
            <a:avLst/>
          </a:prstGeom>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nodeType="afterGroup">
                            <p:stCondLst>
                              <p:cond delay="10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nodeType="afterGroup">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anim calcmode="lin" valueType="num">
                                      <p:cBhvr>
                                        <p:cTn id="3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gtEl>
                                      </p:cBhvr>
                                    </p:animEffect>
                                  </p:childTnLst>
                                </p:cTn>
                              </p:par>
                            </p:childTnLst>
                          </p:cTn>
                        </p:par>
                        <p:par>
                          <p:cTn id="33" fill="hold" nodeType="afterGroup">
                            <p:stCondLst>
                              <p:cond delay="20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childTnLst>
                          </p:cTn>
                        </p:par>
                        <p:par>
                          <p:cTn id="37" fill="hold" nodeType="afterGroup">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bldLst>
      <p:bldP spid="3" grpId="0" animBg="1"/>
      <p:bldP spid="11" grpId="0"/>
      <p:bldP spid="11" grpId="1"/>
      <p:bldP spid="13" grpId="0" animBg="1"/>
      <p:bldP spid="16" grpId="0"/>
      <p:bldP spid="16"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26"/>
          <p:cNvGrpSpPr/>
          <p:nvPr/>
        </p:nvGrpSpPr>
        <p:grpSpPr>
          <a:xfrm>
            <a:off x="1401456" y="4320935"/>
            <a:ext cx="4149845" cy="2015767"/>
            <a:chOff x="1727200" y="2895601"/>
            <a:chExt cx="2951163" cy="1433513"/>
          </a:xfrm>
        </p:grpSpPr>
        <p:sp>
          <p:nvSpPr>
            <p:cNvPr id="10" name="Freeform 9"/>
            <p:cNvSpPr/>
            <p:nvPr/>
          </p:nvSpPr>
          <p:spPr bwMode="auto">
            <a:xfrm>
              <a:off x="2047875" y="2895601"/>
              <a:ext cx="2333625" cy="858838"/>
            </a:xfrm>
            <a:custGeom>
              <a:cxnLst>
                <a:cxn ang="0">
                  <a:pos x="782" y="0"/>
                </a:cxn>
                <a:cxn ang="0">
                  <a:pos x="784" y="0"/>
                </a:cxn>
                <a:cxn ang="0">
                  <a:pos x="787" y="3"/>
                </a:cxn>
                <a:cxn ang="0">
                  <a:pos x="1470" y="255"/>
                </a:cxn>
                <a:cxn ang="0">
                  <a:pos x="811" y="541"/>
                </a:cxn>
                <a:cxn ang="0">
                  <a:pos x="0" y="268"/>
                </a:cxn>
                <a:cxn ang="0">
                  <a:pos x="4" y="262"/>
                </a:cxn>
                <a:cxn ang="0">
                  <a:pos x="782" y="0"/>
                </a:cxn>
              </a:cxnLst>
              <a:rect l="0" t="0" r="r" b="b"/>
              <a:pathLst>
                <a:path w="1470" h="541">
                  <a:moveTo>
                    <a:pt x="782" y="0"/>
                  </a:moveTo>
                  <a:lnTo>
                    <a:pt x="784" y="0"/>
                  </a:lnTo>
                  <a:lnTo>
                    <a:pt x="787" y="3"/>
                  </a:lnTo>
                  <a:lnTo>
                    <a:pt x="1470" y="255"/>
                  </a:lnTo>
                  <a:lnTo>
                    <a:pt x="811" y="541"/>
                  </a:lnTo>
                  <a:lnTo>
                    <a:pt x="0" y="268"/>
                  </a:lnTo>
                  <a:lnTo>
                    <a:pt x="4" y="262"/>
                  </a:lnTo>
                  <a:lnTo>
                    <a:pt x="782" y="0"/>
                  </a:lnTo>
                  <a:close/>
                </a:path>
              </a:pathLst>
            </a:custGeom>
            <a:solidFill>
              <a:schemeClr val="accent1">
                <a:lumMod val="60000"/>
                <a:lumOff val="40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0"/>
            <p:cNvSpPr/>
            <p:nvPr/>
          </p:nvSpPr>
          <p:spPr bwMode="auto">
            <a:xfrm>
              <a:off x="3335338" y="3300413"/>
              <a:ext cx="1343025" cy="1028700"/>
            </a:xfrm>
            <a:custGeom>
              <a:cxnLst>
                <a:cxn ang="0">
                  <a:pos x="662" y="0"/>
                </a:cxn>
                <a:cxn ang="0">
                  <a:pos x="846" y="290"/>
                </a:cxn>
                <a:cxn ang="0">
                  <a:pos x="17" y="648"/>
                </a:cxn>
                <a:cxn ang="0">
                  <a:pos x="0" y="286"/>
                </a:cxn>
                <a:cxn ang="0">
                  <a:pos x="659" y="0"/>
                </a:cxn>
                <a:cxn ang="0">
                  <a:pos x="662" y="0"/>
                </a:cxn>
              </a:cxnLst>
              <a:rect l="0" t="0" r="r" b="b"/>
              <a:pathLst>
                <a:path w="845" h="648">
                  <a:moveTo>
                    <a:pt x="662" y="0"/>
                  </a:moveTo>
                  <a:lnTo>
                    <a:pt x="846" y="290"/>
                  </a:lnTo>
                  <a:lnTo>
                    <a:pt x="17" y="648"/>
                  </a:lnTo>
                  <a:lnTo>
                    <a:pt x="0" y="286"/>
                  </a:lnTo>
                  <a:lnTo>
                    <a:pt x="659" y="0"/>
                  </a:lnTo>
                  <a:lnTo>
                    <a:pt x="662" y="0"/>
                  </a:lnTo>
                  <a:close/>
                </a:path>
              </a:pathLst>
            </a:custGeom>
            <a:solidFill>
              <a:schemeClr val="accent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1"/>
            <p:cNvSpPr/>
            <p:nvPr/>
          </p:nvSpPr>
          <p:spPr bwMode="auto">
            <a:xfrm>
              <a:off x="1727200" y="3321051"/>
              <a:ext cx="1635125" cy="1008063"/>
            </a:xfrm>
            <a:custGeom>
              <a:cxnLst>
                <a:cxn ang="0">
                  <a:pos x="1030" y="635"/>
                </a:cxn>
                <a:cxn ang="0">
                  <a:pos x="0" y="305"/>
                </a:cxn>
                <a:cxn ang="0">
                  <a:pos x="202" y="0"/>
                </a:cxn>
                <a:cxn ang="0">
                  <a:pos x="1013" y="273"/>
                </a:cxn>
                <a:cxn ang="0">
                  <a:pos x="1030" y="635"/>
                </a:cxn>
              </a:cxnLst>
              <a:rect l="0" t="0" r="r" b="b"/>
              <a:pathLst>
                <a:path w="1030" h="635">
                  <a:moveTo>
                    <a:pt x="1030" y="635"/>
                  </a:moveTo>
                  <a:lnTo>
                    <a:pt x="0" y="305"/>
                  </a:lnTo>
                  <a:lnTo>
                    <a:pt x="202" y="0"/>
                  </a:lnTo>
                  <a:lnTo>
                    <a:pt x="1013" y="273"/>
                  </a:lnTo>
                  <a:lnTo>
                    <a:pt x="1030" y="635"/>
                  </a:lnTo>
                  <a:close/>
                </a:path>
              </a:pathLst>
            </a:custGeom>
            <a:solidFill>
              <a:schemeClr val="accent1">
                <a:lumMod val="75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27"/>
          <p:cNvGrpSpPr/>
          <p:nvPr/>
        </p:nvGrpSpPr>
        <p:grpSpPr>
          <a:xfrm>
            <a:off x="1943904" y="3606599"/>
            <a:ext cx="3098432" cy="1725568"/>
            <a:chOff x="2112963" y="2387601"/>
            <a:chExt cx="2203450" cy="1227138"/>
          </a:xfrm>
        </p:grpSpPr>
        <p:sp>
          <p:nvSpPr>
            <p:cNvPr id="14" name="Freeform 12"/>
            <p:cNvSpPr>
              <a:spLocks noEditPoints="1"/>
            </p:cNvSpPr>
            <p:nvPr/>
          </p:nvSpPr>
          <p:spPr bwMode="auto">
            <a:xfrm>
              <a:off x="2416175" y="2387601"/>
              <a:ext cx="1597025" cy="658813"/>
            </a:xfrm>
            <a:custGeom>
              <a:cxnLst>
                <a:cxn ang="0">
                  <a:pos x="535" y="0"/>
                </a:cxn>
                <a:cxn ang="0">
                  <a:pos x="1006" y="215"/>
                </a:cxn>
                <a:cxn ang="0">
                  <a:pos x="557" y="415"/>
                </a:cxn>
                <a:cxn ang="0">
                  <a:pos x="0" y="224"/>
                </a:cxn>
                <a:cxn ang="0">
                  <a:pos x="535" y="0"/>
                </a:cxn>
                <a:cxn ang="0">
                  <a:pos x="552" y="320"/>
                </a:cxn>
                <a:cxn ang="0">
                  <a:pos x="550" y="320"/>
                </a:cxn>
                <a:cxn ang="0">
                  <a:pos x="552" y="320"/>
                </a:cxn>
                <a:cxn ang="0">
                  <a:pos x="555" y="323"/>
                </a:cxn>
                <a:cxn ang="0">
                  <a:pos x="552" y="320"/>
                </a:cxn>
              </a:cxnLst>
              <a:rect l="0" t="0" r="r" b="b"/>
              <a:pathLst>
                <a:path w="1005" h="415">
                  <a:moveTo>
                    <a:pt x="535" y="0"/>
                  </a:moveTo>
                  <a:lnTo>
                    <a:pt x="1006" y="215"/>
                  </a:lnTo>
                  <a:lnTo>
                    <a:pt x="557" y="415"/>
                  </a:lnTo>
                  <a:lnTo>
                    <a:pt x="0" y="224"/>
                  </a:lnTo>
                  <a:lnTo>
                    <a:pt x="535" y="0"/>
                  </a:lnTo>
                  <a:close/>
                  <a:moveTo>
                    <a:pt x="552" y="320"/>
                  </a:moveTo>
                  <a:lnTo>
                    <a:pt x="550" y="320"/>
                  </a:lnTo>
                  <a:lnTo>
                    <a:pt x="552" y="320"/>
                  </a:lnTo>
                  <a:lnTo>
                    <a:pt x="555" y="323"/>
                  </a:lnTo>
                  <a:lnTo>
                    <a:pt x="552" y="320"/>
                  </a:lnTo>
                  <a:close/>
                </a:path>
              </a:pathLst>
            </a:custGeom>
            <a:solidFill>
              <a:schemeClr val="accent2">
                <a:lumMod val="60000"/>
                <a:lumOff val="40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13"/>
            <p:cNvSpPr/>
            <p:nvPr/>
          </p:nvSpPr>
          <p:spPr bwMode="auto">
            <a:xfrm>
              <a:off x="3300413" y="2728913"/>
              <a:ext cx="1016000" cy="885825"/>
            </a:xfrm>
            <a:custGeom>
              <a:cxnLst>
                <a:cxn ang="0">
                  <a:pos x="449" y="0"/>
                </a:cxn>
                <a:cxn ang="0">
                  <a:pos x="454" y="2"/>
                </a:cxn>
                <a:cxn ang="0">
                  <a:pos x="640" y="292"/>
                </a:cxn>
                <a:cxn ang="0">
                  <a:pos x="17" y="558"/>
                </a:cxn>
                <a:cxn ang="0">
                  <a:pos x="0" y="200"/>
                </a:cxn>
                <a:cxn ang="0">
                  <a:pos x="449" y="0"/>
                </a:cxn>
              </a:cxnLst>
              <a:rect l="0" t="0" r="r" b="b"/>
              <a:pathLst>
                <a:path w="640" h="558">
                  <a:moveTo>
                    <a:pt x="449" y="0"/>
                  </a:moveTo>
                  <a:lnTo>
                    <a:pt x="454" y="2"/>
                  </a:lnTo>
                  <a:lnTo>
                    <a:pt x="640" y="292"/>
                  </a:lnTo>
                  <a:lnTo>
                    <a:pt x="17" y="558"/>
                  </a:lnTo>
                  <a:lnTo>
                    <a:pt x="0" y="200"/>
                  </a:lnTo>
                  <a:lnTo>
                    <a:pt x="449" y="0"/>
                  </a:lnTo>
                  <a:close/>
                </a:path>
              </a:pathLst>
            </a:custGeom>
            <a:solidFill>
              <a:schemeClr val="accent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14"/>
            <p:cNvSpPr/>
            <p:nvPr/>
          </p:nvSpPr>
          <p:spPr bwMode="auto">
            <a:xfrm>
              <a:off x="2112963" y="2743201"/>
              <a:ext cx="1214438" cy="871538"/>
            </a:xfrm>
            <a:custGeom>
              <a:cxnLst>
                <a:cxn ang="0">
                  <a:pos x="0" y="296"/>
                </a:cxn>
                <a:cxn ang="0">
                  <a:pos x="191" y="0"/>
                </a:cxn>
                <a:cxn ang="0">
                  <a:pos x="748" y="191"/>
                </a:cxn>
                <a:cxn ang="0">
                  <a:pos x="765" y="549"/>
                </a:cxn>
                <a:cxn ang="0">
                  <a:pos x="0" y="296"/>
                </a:cxn>
              </a:cxnLst>
              <a:rect l="0" t="0" r="r" b="b"/>
              <a:pathLst>
                <a:path w="765" h="549">
                  <a:moveTo>
                    <a:pt x="0" y="296"/>
                  </a:moveTo>
                  <a:lnTo>
                    <a:pt x="191" y="0"/>
                  </a:lnTo>
                  <a:lnTo>
                    <a:pt x="748" y="191"/>
                  </a:lnTo>
                  <a:lnTo>
                    <a:pt x="765" y="549"/>
                  </a:lnTo>
                  <a:lnTo>
                    <a:pt x="0" y="296"/>
                  </a:lnTo>
                  <a:close/>
                </a:path>
              </a:pathLst>
            </a:custGeom>
            <a:solidFill>
              <a:schemeClr val="accent2">
                <a:lumMod val="50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28"/>
          <p:cNvGrpSpPr/>
          <p:nvPr/>
        </p:nvGrpSpPr>
        <p:grpSpPr>
          <a:xfrm>
            <a:off x="2468494" y="2988251"/>
            <a:ext cx="2049252" cy="1332683"/>
            <a:chOff x="2486025" y="1947863"/>
            <a:chExt cx="1457326" cy="947738"/>
          </a:xfrm>
        </p:grpSpPr>
        <p:sp>
          <p:nvSpPr>
            <p:cNvPr id="18" name="Freeform 15"/>
            <p:cNvSpPr/>
            <p:nvPr/>
          </p:nvSpPr>
          <p:spPr bwMode="auto">
            <a:xfrm>
              <a:off x="2789238" y="1947863"/>
              <a:ext cx="858838" cy="366713"/>
            </a:xfrm>
            <a:custGeom>
              <a:cxnLst>
                <a:cxn ang="0">
                  <a:pos x="287" y="0"/>
                </a:cxn>
                <a:cxn ang="0">
                  <a:pos x="541" y="125"/>
                </a:cxn>
                <a:cxn ang="0">
                  <a:pos x="298" y="231"/>
                </a:cxn>
                <a:cxn ang="0">
                  <a:pos x="0" y="134"/>
                </a:cxn>
                <a:cxn ang="0">
                  <a:pos x="287" y="0"/>
                </a:cxn>
              </a:cxnLst>
              <a:rect l="0" t="0" r="r" b="b"/>
              <a:pathLst>
                <a:path w="541" h="231">
                  <a:moveTo>
                    <a:pt x="287" y="0"/>
                  </a:moveTo>
                  <a:lnTo>
                    <a:pt x="541" y="125"/>
                  </a:lnTo>
                  <a:lnTo>
                    <a:pt x="298" y="231"/>
                  </a:lnTo>
                  <a:lnTo>
                    <a:pt x="0" y="134"/>
                  </a:lnTo>
                  <a:lnTo>
                    <a:pt x="287" y="0"/>
                  </a:lnTo>
                  <a:close/>
                </a:path>
              </a:pathLst>
            </a:custGeom>
            <a:solidFill>
              <a:schemeClr val="accent3">
                <a:lumMod val="60000"/>
                <a:lumOff val="40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6"/>
            <p:cNvSpPr/>
            <p:nvPr/>
          </p:nvSpPr>
          <p:spPr bwMode="auto">
            <a:xfrm>
              <a:off x="3262313" y="2146301"/>
              <a:ext cx="681038" cy="749300"/>
            </a:xfrm>
            <a:custGeom>
              <a:cxnLst>
                <a:cxn ang="0">
                  <a:pos x="19" y="472"/>
                </a:cxn>
                <a:cxn ang="0">
                  <a:pos x="0" y="106"/>
                </a:cxn>
                <a:cxn ang="0">
                  <a:pos x="243" y="0"/>
                </a:cxn>
                <a:cxn ang="0">
                  <a:pos x="429" y="295"/>
                </a:cxn>
                <a:cxn ang="0">
                  <a:pos x="19" y="472"/>
                </a:cxn>
              </a:cxnLst>
              <a:rect l="0" t="0" r="r" b="b"/>
              <a:pathLst>
                <a:path w="429" h="472">
                  <a:moveTo>
                    <a:pt x="19" y="472"/>
                  </a:moveTo>
                  <a:lnTo>
                    <a:pt x="0" y="106"/>
                  </a:lnTo>
                  <a:lnTo>
                    <a:pt x="243" y="0"/>
                  </a:lnTo>
                  <a:lnTo>
                    <a:pt x="429" y="295"/>
                  </a:lnTo>
                  <a:lnTo>
                    <a:pt x="19" y="472"/>
                  </a:lnTo>
                  <a:close/>
                </a:path>
              </a:pathLst>
            </a:custGeom>
            <a:solidFill>
              <a:schemeClr val="accent3"/>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17"/>
            <p:cNvSpPr/>
            <p:nvPr/>
          </p:nvSpPr>
          <p:spPr bwMode="auto">
            <a:xfrm>
              <a:off x="2486025" y="2160588"/>
              <a:ext cx="806450" cy="735013"/>
            </a:xfrm>
            <a:custGeom>
              <a:cxnLst>
                <a:cxn ang="0">
                  <a:pos x="191" y="0"/>
                </a:cxn>
                <a:cxn ang="0">
                  <a:pos x="489" y="97"/>
                </a:cxn>
                <a:cxn ang="0">
                  <a:pos x="508" y="463"/>
                </a:cxn>
                <a:cxn ang="0">
                  <a:pos x="506" y="463"/>
                </a:cxn>
                <a:cxn ang="0">
                  <a:pos x="0" y="297"/>
                </a:cxn>
                <a:cxn ang="0">
                  <a:pos x="191" y="0"/>
                </a:cxn>
                <a:cxn ang="0">
                  <a:pos x="191" y="0"/>
                </a:cxn>
              </a:cxnLst>
              <a:rect l="0" t="0" r="r" b="b"/>
              <a:pathLst>
                <a:path w="508" h="462">
                  <a:moveTo>
                    <a:pt x="191" y="0"/>
                  </a:moveTo>
                  <a:lnTo>
                    <a:pt x="489" y="97"/>
                  </a:lnTo>
                  <a:lnTo>
                    <a:pt x="508" y="463"/>
                  </a:lnTo>
                  <a:lnTo>
                    <a:pt x="506" y="463"/>
                  </a:lnTo>
                  <a:lnTo>
                    <a:pt x="0" y="297"/>
                  </a:lnTo>
                  <a:lnTo>
                    <a:pt x="191" y="0"/>
                  </a:lnTo>
                  <a:lnTo>
                    <a:pt x="191" y="0"/>
                  </a:lnTo>
                  <a:close/>
                </a:path>
              </a:pathLst>
            </a:custGeom>
            <a:solidFill>
              <a:schemeClr val="accent3">
                <a:lumMod val="75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9"/>
          <p:cNvGrpSpPr/>
          <p:nvPr/>
        </p:nvGrpSpPr>
        <p:grpSpPr>
          <a:xfrm>
            <a:off x="2997550" y="2331955"/>
            <a:ext cx="1002302" cy="966586"/>
            <a:chOff x="2862263" y="1481138"/>
            <a:chExt cx="712787" cy="687388"/>
          </a:xfrm>
        </p:grpSpPr>
        <p:sp>
          <p:nvSpPr>
            <p:cNvPr id="22" name="Freeform 18"/>
            <p:cNvSpPr/>
            <p:nvPr/>
          </p:nvSpPr>
          <p:spPr bwMode="auto">
            <a:xfrm>
              <a:off x="3219450" y="1481138"/>
              <a:ext cx="355600" cy="687388"/>
            </a:xfrm>
            <a:custGeom>
              <a:cxnLst>
                <a:cxn ang="0">
                  <a:pos x="224" y="347"/>
                </a:cxn>
                <a:cxn ang="0">
                  <a:pos x="22" y="433"/>
                </a:cxn>
                <a:cxn ang="0">
                  <a:pos x="0" y="0"/>
                </a:cxn>
                <a:cxn ang="0">
                  <a:pos x="224" y="347"/>
                </a:cxn>
              </a:cxnLst>
              <a:rect l="0" t="0" r="r" b="b"/>
              <a:pathLst>
                <a:path w="224" h="432">
                  <a:moveTo>
                    <a:pt x="224" y="347"/>
                  </a:moveTo>
                  <a:lnTo>
                    <a:pt x="22" y="433"/>
                  </a:lnTo>
                  <a:lnTo>
                    <a:pt x="0" y="0"/>
                  </a:lnTo>
                  <a:lnTo>
                    <a:pt x="224" y="347"/>
                  </a:lnTo>
                  <a:close/>
                </a:path>
              </a:pathLst>
            </a:custGeom>
            <a:solidFill>
              <a:schemeClr val="accent4"/>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9"/>
            <p:cNvSpPr/>
            <p:nvPr/>
          </p:nvSpPr>
          <p:spPr bwMode="auto">
            <a:xfrm>
              <a:off x="2862263" y="1481138"/>
              <a:ext cx="392113" cy="687388"/>
            </a:xfrm>
            <a:custGeom>
              <a:cxnLst>
                <a:cxn ang="0">
                  <a:pos x="247" y="433"/>
                </a:cxn>
                <a:cxn ang="0">
                  <a:pos x="0" y="354"/>
                </a:cxn>
                <a:cxn ang="0">
                  <a:pos x="225" y="0"/>
                </a:cxn>
                <a:cxn ang="0">
                  <a:pos x="247" y="433"/>
                </a:cxn>
              </a:cxnLst>
              <a:rect l="0" t="0" r="r" b="b"/>
              <a:pathLst>
                <a:path w="246" h="432">
                  <a:moveTo>
                    <a:pt x="247" y="433"/>
                  </a:moveTo>
                  <a:lnTo>
                    <a:pt x="0" y="354"/>
                  </a:lnTo>
                  <a:lnTo>
                    <a:pt x="225" y="0"/>
                  </a:lnTo>
                  <a:lnTo>
                    <a:pt x="247" y="433"/>
                  </a:lnTo>
                  <a:close/>
                </a:path>
              </a:pathLst>
            </a:custGeom>
            <a:solidFill>
              <a:schemeClr val="accent4">
                <a:lumMod val="75000"/>
              </a:schemeClr>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100"/>
          <p:cNvGrpSpPr/>
          <p:nvPr/>
        </p:nvGrpSpPr>
        <p:grpSpPr>
          <a:xfrm>
            <a:off x="7354853" y="2323054"/>
            <a:ext cx="4391060" cy="903877"/>
            <a:chOff x="1315498" y="1113781"/>
            <a:chExt cx="2592315" cy="642792"/>
          </a:xfrm>
        </p:grpSpPr>
        <p:sp>
          <p:nvSpPr>
            <p:cNvPr id="25" name="Text Placeholder 3"/>
            <p:cNvSpPr txBox="1"/>
            <p:nvPr/>
          </p:nvSpPr>
          <p:spPr>
            <a:xfrm>
              <a:off x="1315499" y="1113781"/>
              <a:ext cx="855620"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ct val="0"/>
                </a:spcAft>
                <a:defRPr/>
              </a:pPr>
              <a:r>
                <a:rPr lang="en-US" sz="168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Number One</a:t>
              </a:r>
              <a:endParaRPr lang="en-US" sz="168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Text Placeholder 3"/>
            <p:cNvSpPr txBox="1"/>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Text Placeholder 3"/>
          <p:cNvSpPr txBox="1"/>
          <p:nvPr/>
        </p:nvSpPr>
        <p:spPr>
          <a:xfrm>
            <a:off x="6169840" y="2260130"/>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ct val="0"/>
              </a:spcAft>
              <a:defRPr/>
            </a:pPr>
            <a:r>
              <a:rPr lang="en-US" sz="675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en-US" sz="675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8" name="Group 104"/>
          <p:cNvGrpSpPr/>
          <p:nvPr/>
        </p:nvGrpSpPr>
        <p:grpSpPr>
          <a:xfrm>
            <a:off x="7354853" y="3340364"/>
            <a:ext cx="4391060" cy="903877"/>
            <a:chOff x="1315498" y="1113781"/>
            <a:chExt cx="2592315" cy="642792"/>
          </a:xfrm>
        </p:grpSpPr>
        <p:sp>
          <p:nvSpPr>
            <p:cNvPr id="29" name="Text Placeholder 3"/>
            <p:cNvSpPr txBox="1"/>
            <p:nvPr/>
          </p:nvSpPr>
          <p:spPr>
            <a:xfrm>
              <a:off x="1315499" y="1113781"/>
              <a:ext cx="857399"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ct val="0"/>
                </a:spcAft>
                <a:defRPr/>
              </a:pPr>
              <a:r>
                <a:rPr lang="en-US" sz="168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Number Two</a:t>
              </a:r>
              <a:endParaRPr lang="en-US" sz="168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 Placeholder 3"/>
            <p:cNvSpPr txBox="1"/>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 Placeholder 3"/>
          <p:cNvSpPr txBox="1"/>
          <p:nvPr/>
        </p:nvSpPr>
        <p:spPr>
          <a:xfrm>
            <a:off x="6169840" y="3277439"/>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ct val="0"/>
              </a:spcAft>
              <a:defRPr/>
            </a:pPr>
            <a:r>
              <a:rPr lang="en-US" sz="675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en-US" sz="675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108"/>
          <p:cNvGrpSpPr/>
          <p:nvPr/>
        </p:nvGrpSpPr>
        <p:grpSpPr>
          <a:xfrm>
            <a:off x="7354853" y="4376799"/>
            <a:ext cx="4391060" cy="903877"/>
            <a:chOff x="1315498" y="1113781"/>
            <a:chExt cx="2592315" cy="642792"/>
          </a:xfrm>
        </p:grpSpPr>
        <p:sp>
          <p:nvSpPr>
            <p:cNvPr id="33" name="Text Placeholder 3"/>
            <p:cNvSpPr txBox="1"/>
            <p:nvPr/>
          </p:nvSpPr>
          <p:spPr>
            <a:xfrm>
              <a:off x="1315499" y="1113781"/>
              <a:ext cx="969755"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ct val="0"/>
                </a:spcAft>
                <a:defRPr/>
              </a:pPr>
              <a:r>
                <a:rPr lang="en-US" sz="168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Number Three</a:t>
              </a:r>
              <a:endParaRPr lang="en-US" sz="168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Text Placeholder 3"/>
            <p:cNvSpPr txBox="1"/>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 Placeholder 3"/>
          <p:cNvSpPr txBox="1"/>
          <p:nvPr/>
        </p:nvSpPr>
        <p:spPr>
          <a:xfrm>
            <a:off x="6169840" y="4313875"/>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ct val="0"/>
              </a:spcAft>
              <a:defRPr/>
            </a:pPr>
            <a:r>
              <a:rPr lang="en-US" sz="675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endParaRPr lang="en-US" sz="675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6" name="Group 112"/>
          <p:cNvGrpSpPr/>
          <p:nvPr/>
        </p:nvGrpSpPr>
        <p:grpSpPr>
          <a:xfrm>
            <a:off x="7354853" y="5432648"/>
            <a:ext cx="4391060" cy="903877"/>
            <a:chOff x="1315498" y="1113781"/>
            <a:chExt cx="2592315" cy="642792"/>
          </a:xfrm>
        </p:grpSpPr>
        <p:sp>
          <p:nvSpPr>
            <p:cNvPr id="37" name="Text Placeholder 3"/>
            <p:cNvSpPr txBox="1"/>
            <p:nvPr/>
          </p:nvSpPr>
          <p:spPr>
            <a:xfrm>
              <a:off x="1315499" y="1113781"/>
              <a:ext cx="905779"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ct val="0"/>
                </a:spcAft>
                <a:defRPr/>
              </a:pPr>
              <a:r>
                <a:rPr lang="en-US" sz="168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Number Four</a:t>
              </a:r>
              <a:endParaRPr lang="en-US" sz="168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Text Placeholder 3"/>
            <p:cNvSpPr txBox="1"/>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40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9" name="Text Placeholder 3"/>
          <p:cNvSpPr txBox="1"/>
          <p:nvPr/>
        </p:nvSpPr>
        <p:spPr>
          <a:xfrm>
            <a:off x="6116868" y="5369723"/>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ct val="0"/>
              </a:spcAft>
              <a:defRPr/>
            </a:pPr>
            <a:r>
              <a:rPr lang="en-US" sz="675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endParaRPr lang="en-US" sz="675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矩形 39"/>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5" grpId="0"/>
      <p:bldP spid="3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1853486" y="2073416"/>
            <a:ext cx="1013457" cy="1013457"/>
            <a:chOff x="1016000" y="1689100"/>
            <a:chExt cx="787400" cy="787400"/>
          </a:xfrm>
        </p:grpSpPr>
        <p:grpSp>
          <p:nvGrpSpPr>
            <p:cNvPr id="6" name="Group 10"/>
            <p:cNvGrpSpPr/>
            <p:nvPr/>
          </p:nvGrpSpPr>
          <p:grpSpPr>
            <a:xfrm>
              <a:off x="1016000" y="1689100"/>
              <a:ext cx="787400" cy="787400"/>
              <a:chOff x="4343400" y="1854885"/>
              <a:chExt cx="457200" cy="457200"/>
            </a:xfrm>
          </p:grpSpPr>
          <p:sp>
            <p:nvSpPr>
              <p:cNvPr id="8" name="Oval 7"/>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Oval 8"/>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 name="Freeform 145"/>
            <p:cNvSpPr/>
            <p:nvPr/>
          </p:nvSpPr>
          <p:spPr bwMode="auto">
            <a:xfrm>
              <a:off x="1267654" y="1960311"/>
              <a:ext cx="284092" cy="244978"/>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0" name="Group 197"/>
          <p:cNvGrpSpPr/>
          <p:nvPr/>
        </p:nvGrpSpPr>
        <p:grpSpPr>
          <a:xfrm>
            <a:off x="1613414" y="3062355"/>
            <a:ext cx="1493600" cy="1882342"/>
            <a:chOff x="3171825" y="2459015"/>
            <a:chExt cx="1219200" cy="1536522"/>
          </a:xfrm>
        </p:grpSpPr>
        <p:sp>
          <p:nvSpPr>
            <p:cNvPr id="31"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9" name="TextBox 68"/>
          <p:cNvSpPr txBox="1"/>
          <p:nvPr/>
        </p:nvSpPr>
        <p:spPr>
          <a:xfrm>
            <a:off x="1381478" y="5027081"/>
            <a:ext cx="1957473" cy="1614321"/>
          </a:xfrm>
          <a:prstGeom prst="rect">
            <a:avLst/>
          </a:prstGeom>
          <a:noFill/>
        </p:spPr>
        <p:txBody>
          <a:bodyPr wrap="square" rtlCol="0">
            <a:spAutoFit/>
          </a:bodyPr>
          <a:lstStyle/>
          <a:p>
            <a:pPr algn="ctr"/>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Group 9"/>
          <p:cNvGrpSpPr/>
          <p:nvPr/>
        </p:nvGrpSpPr>
        <p:grpSpPr>
          <a:xfrm>
            <a:off x="3888066" y="2073416"/>
            <a:ext cx="1013457" cy="1013457"/>
            <a:chOff x="2597150" y="1689100"/>
            <a:chExt cx="787400" cy="787400"/>
          </a:xfrm>
        </p:grpSpPr>
        <p:grpSp>
          <p:nvGrpSpPr>
            <p:cNvPr id="11" name="Group 13"/>
            <p:cNvGrpSpPr/>
            <p:nvPr/>
          </p:nvGrpSpPr>
          <p:grpSpPr>
            <a:xfrm>
              <a:off x="2597150" y="1689100"/>
              <a:ext cx="787400" cy="787400"/>
              <a:chOff x="4343400" y="1854885"/>
              <a:chExt cx="457200" cy="457200"/>
            </a:xfrm>
          </p:grpSpPr>
          <p:sp>
            <p:nvSpPr>
              <p:cNvPr id="13" name="Oval 12"/>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Oval 13"/>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66"/>
            <p:cNvSpPr>
              <a:spLocks noEditPoints="1"/>
            </p:cNvSpPr>
            <p:nvPr/>
          </p:nvSpPr>
          <p:spPr bwMode="auto">
            <a:xfrm>
              <a:off x="2847775" y="1970605"/>
              <a:ext cx="286150" cy="224390"/>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195"/>
          <p:cNvGrpSpPr/>
          <p:nvPr/>
        </p:nvGrpSpPr>
        <p:grpSpPr>
          <a:xfrm>
            <a:off x="3647995" y="3062355"/>
            <a:ext cx="1493600" cy="1882342"/>
            <a:chOff x="1388111" y="2459015"/>
            <a:chExt cx="1219200" cy="1536522"/>
          </a:xfrm>
        </p:grpSpPr>
        <p:sp>
          <p:nvSpPr>
            <p:cNvPr id="46" name="Freeform 6"/>
            <p:cNvSpPr/>
            <p:nvPr/>
          </p:nvSpPr>
          <p:spPr bwMode="auto">
            <a:xfrm>
              <a:off x="1388111"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42"/>
            <p:cNvSpPr>
              <a:spLocks noEditPoints="1"/>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0" name="TextBox 69"/>
          <p:cNvSpPr txBox="1"/>
          <p:nvPr/>
        </p:nvSpPr>
        <p:spPr>
          <a:xfrm>
            <a:off x="3416059" y="5027081"/>
            <a:ext cx="1957473" cy="1614321"/>
          </a:xfrm>
          <a:prstGeom prst="rect">
            <a:avLst/>
          </a:prstGeom>
          <a:noFill/>
        </p:spPr>
        <p:txBody>
          <a:bodyPr wrap="square" rtlCol="0">
            <a:spAutoFit/>
          </a:bodyPr>
          <a:lstStyle/>
          <a:p>
            <a:pPr algn="ctr"/>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5" name="Group 14"/>
          <p:cNvGrpSpPr/>
          <p:nvPr/>
        </p:nvGrpSpPr>
        <p:grpSpPr>
          <a:xfrm>
            <a:off x="5922647" y="2073416"/>
            <a:ext cx="1013457" cy="1013457"/>
            <a:chOff x="4178300" y="1689100"/>
            <a:chExt cx="787400" cy="787400"/>
          </a:xfrm>
        </p:grpSpPr>
        <p:grpSp>
          <p:nvGrpSpPr>
            <p:cNvPr id="16" name="Group 16"/>
            <p:cNvGrpSpPr/>
            <p:nvPr/>
          </p:nvGrpSpPr>
          <p:grpSpPr>
            <a:xfrm>
              <a:off x="4178300" y="1689100"/>
              <a:ext cx="787400" cy="787400"/>
              <a:chOff x="4343400" y="1854885"/>
              <a:chExt cx="457200" cy="457200"/>
            </a:xfrm>
          </p:grpSpPr>
          <p:sp>
            <p:nvSpPr>
              <p:cNvPr id="18" name="Oval 17"/>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Oval 18"/>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Freeform 171"/>
            <p:cNvSpPr/>
            <p:nvPr/>
          </p:nvSpPr>
          <p:spPr bwMode="auto">
            <a:xfrm>
              <a:off x="4429954" y="1979868"/>
              <a:ext cx="284092" cy="205864"/>
            </a:xfrm>
            <a:custGeom>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 name="Group 195"/>
          <p:cNvGrpSpPr/>
          <p:nvPr/>
        </p:nvGrpSpPr>
        <p:grpSpPr>
          <a:xfrm>
            <a:off x="5682576" y="3062355"/>
            <a:ext cx="1493600" cy="1882342"/>
            <a:chOff x="1388111" y="2459015"/>
            <a:chExt cx="1219200" cy="1536522"/>
          </a:xfrm>
        </p:grpSpPr>
        <p:sp>
          <p:nvSpPr>
            <p:cNvPr id="37" name="Freeform 6"/>
            <p:cNvSpPr/>
            <p:nvPr/>
          </p:nvSpPr>
          <p:spPr bwMode="auto">
            <a:xfrm>
              <a:off x="1388111"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42"/>
            <p:cNvSpPr>
              <a:spLocks noEditPoints="1"/>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1" name="TextBox 70"/>
          <p:cNvSpPr txBox="1"/>
          <p:nvPr/>
        </p:nvSpPr>
        <p:spPr>
          <a:xfrm>
            <a:off x="5450639" y="5027081"/>
            <a:ext cx="1957473" cy="1614321"/>
          </a:xfrm>
          <a:prstGeom prst="rect">
            <a:avLst/>
          </a:prstGeom>
          <a:noFill/>
        </p:spPr>
        <p:txBody>
          <a:bodyPr wrap="square" rtlCol="0">
            <a:spAutoFit/>
          </a:bodyPr>
          <a:lstStyle/>
          <a:p>
            <a:pPr algn="ctr"/>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0" name="Group 19"/>
          <p:cNvGrpSpPr/>
          <p:nvPr/>
        </p:nvGrpSpPr>
        <p:grpSpPr>
          <a:xfrm>
            <a:off x="7957227" y="2073416"/>
            <a:ext cx="1013457" cy="1013457"/>
            <a:chOff x="5759450" y="1689100"/>
            <a:chExt cx="787400" cy="787400"/>
          </a:xfrm>
        </p:grpSpPr>
        <p:grpSp>
          <p:nvGrpSpPr>
            <p:cNvPr id="21" name="Group 20"/>
            <p:cNvGrpSpPr/>
            <p:nvPr/>
          </p:nvGrpSpPr>
          <p:grpSpPr>
            <a:xfrm>
              <a:off x="5759450" y="1689100"/>
              <a:ext cx="787400" cy="787400"/>
              <a:chOff x="4343400" y="1854885"/>
              <a:chExt cx="457200" cy="457200"/>
            </a:xfrm>
          </p:grpSpPr>
          <p:sp>
            <p:nvSpPr>
              <p:cNvPr id="23" name="Oval 22"/>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Oval 23"/>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Freeform 57"/>
            <p:cNvSpPr>
              <a:spLocks noEditPoints="1"/>
            </p:cNvSpPr>
            <p:nvPr/>
          </p:nvSpPr>
          <p:spPr bwMode="auto">
            <a:xfrm>
              <a:off x="6030661" y="1960311"/>
              <a:ext cx="244978" cy="244978"/>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9" name="Group 197"/>
          <p:cNvGrpSpPr/>
          <p:nvPr/>
        </p:nvGrpSpPr>
        <p:grpSpPr>
          <a:xfrm flipH="1">
            <a:off x="7717157" y="3062355"/>
            <a:ext cx="1493600" cy="1882342"/>
            <a:chOff x="3171825" y="2459015"/>
            <a:chExt cx="1219200" cy="1536522"/>
          </a:xfrm>
        </p:grpSpPr>
        <p:sp>
          <p:nvSpPr>
            <p:cNvPr id="40"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7485220" y="5027081"/>
            <a:ext cx="1957473" cy="1614321"/>
          </a:xfrm>
          <a:prstGeom prst="rect">
            <a:avLst/>
          </a:prstGeom>
          <a:noFill/>
        </p:spPr>
        <p:txBody>
          <a:bodyPr wrap="square" rtlCol="0">
            <a:spAutoFit/>
          </a:bodyPr>
          <a:lstStyle/>
          <a:p>
            <a:pPr algn="ctr"/>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9991807" y="2073416"/>
            <a:ext cx="1013457" cy="1013457"/>
            <a:chOff x="7340600" y="1689100"/>
            <a:chExt cx="787400" cy="787400"/>
          </a:xfrm>
        </p:grpSpPr>
        <p:grpSp>
          <p:nvGrpSpPr>
            <p:cNvPr id="26" name="Group 25"/>
            <p:cNvGrpSpPr/>
            <p:nvPr/>
          </p:nvGrpSpPr>
          <p:grpSpPr>
            <a:xfrm>
              <a:off x="7340600" y="1689100"/>
              <a:ext cx="787400" cy="787400"/>
              <a:chOff x="4343400" y="1854885"/>
              <a:chExt cx="457200" cy="457200"/>
            </a:xfrm>
          </p:grpSpPr>
          <p:sp>
            <p:nvSpPr>
              <p:cNvPr id="28" name="Oval 27"/>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Oval 28"/>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Freeform 116"/>
            <p:cNvSpPr>
              <a:spLocks noEditPoints="1"/>
            </p:cNvSpPr>
            <p:nvPr/>
          </p:nvSpPr>
          <p:spPr bwMode="auto">
            <a:xfrm>
              <a:off x="7606665" y="1979869"/>
              <a:ext cx="255270" cy="205862"/>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8" name="Group 197"/>
          <p:cNvGrpSpPr/>
          <p:nvPr/>
        </p:nvGrpSpPr>
        <p:grpSpPr>
          <a:xfrm flipH="1">
            <a:off x="9751737" y="3062355"/>
            <a:ext cx="1493600" cy="1882342"/>
            <a:chOff x="3171825" y="2459015"/>
            <a:chExt cx="1219200" cy="1536522"/>
          </a:xfrm>
        </p:grpSpPr>
        <p:sp>
          <p:nvSpPr>
            <p:cNvPr id="49"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3" name="TextBox 72"/>
          <p:cNvSpPr txBox="1"/>
          <p:nvPr/>
        </p:nvSpPr>
        <p:spPr>
          <a:xfrm>
            <a:off x="9519800" y="5027081"/>
            <a:ext cx="1957473" cy="1614321"/>
          </a:xfrm>
          <a:prstGeom prst="rect">
            <a:avLst/>
          </a:prstGeom>
          <a:noFill/>
        </p:spPr>
        <p:txBody>
          <a:bodyPr wrap="square" rtlCol="0">
            <a:spAutoFit/>
          </a:bodyPr>
          <a:lstStyle/>
          <a:p>
            <a:pPr algn="ctr"/>
            <a:r>
              <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矩形 50"/>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500"/>
                                        <p:tgtEl>
                                          <p:spTgt spid="69"/>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2" presetClass="entr" presetSubtype="1"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nodeType="afterGroup">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nodeType="afterGroup">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nodeType="afterGroup">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par>
                          <p:cTn id="43" fill="hold" nodeType="afterGroup">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0"/>
                            </p:stCondLst>
                            <p:childTnLst>
                              <p:par>
                                <p:cTn id="49" presetID="22" presetClass="entr" presetSubtype="1"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childTnLst>
                          </p:cTn>
                        </p:par>
                        <p:par>
                          <p:cTn id="52" fill="hold" nodeType="afterGroup">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nodeType="afterGroup">
                            <p:stCondLst>
                              <p:cond delay="6000"/>
                            </p:stCondLst>
                            <p:childTnLst>
                              <p:par>
                                <p:cTn id="57" presetID="2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nodeType="afterGroup">
                            <p:stCondLst>
                              <p:cond delay="6500"/>
                            </p:stCondLst>
                            <p:childTnLst>
                              <p:par>
                                <p:cTn id="62" presetID="22" presetClass="entr" presetSubtype="1"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childTnLst>
                          </p:cTn>
                        </p:par>
                        <p:par>
                          <p:cTn id="65" fill="hold" nodeType="afterGroup">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wipe(up)">
                                      <p:cBhvr>
                                        <p:cTn id="6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Group 13"/>
          <p:cNvGrpSpPr/>
          <p:nvPr/>
        </p:nvGrpSpPr>
        <p:grpSpPr>
          <a:xfrm>
            <a:off x="1921942" y="2221460"/>
            <a:ext cx="2549989" cy="2549989"/>
            <a:chOff x="1333500" y="1581150"/>
            <a:chExt cx="1981200" cy="1981200"/>
          </a:xfrm>
        </p:grpSpPr>
        <p:sp>
          <p:nvSpPr>
            <p:cNvPr id="5" name="Diamond 4"/>
            <p:cNvSpPr/>
            <p:nvPr/>
          </p:nvSpPr>
          <p:spPr>
            <a:xfrm>
              <a:off x="1333500" y="1581150"/>
              <a:ext cx="1981200" cy="1981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01"/>
            <p:cNvSpPr>
              <a:spLocks noEditPoints="1"/>
            </p:cNvSpPr>
            <p:nvPr/>
          </p:nvSpPr>
          <p:spPr bwMode="auto">
            <a:xfrm>
              <a:off x="2123770" y="2386412"/>
              <a:ext cx="400660" cy="370676"/>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2">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0" name="TextBox 19"/>
          <p:cNvSpPr txBox="1"/>
          <p:nvPr/>
        </p:nvSpPr>
        <p:spPr>
          <a:xfrm>
            <a:off x="2118095" y="5083843"/>
            <a:ext cx="2157683"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5" name="Group 14"/>
          <p:cNvGrpSpPr/>
          <p:nvPr/>
        </p:nvGrpSpPr>
        <p:grpSpPr>
          <a:xfrm>
            <a:off x="4076901" y="2319536"/>
            <a:ext cx="2549989" cy="2549989"/>
            <a:chOff x="2832100" y="1657350"/>
            <a:chExt cx="1981200" cy="1981200"/>
          </a:xfrm>
        </p:grpSpPr>
        <p:sp>
          <p:nvSpPr>
            <p:cNvPr id="6" name="Diamond 5"/>
            <p:cNvSpPr/>
            <p:nvPr/>
          </p:nvSpPr>
          <p:spPr>
            <a:xfrm>
              <a:off x="2832100" y="1657350"/>
              <a:ext cx="1981200" cy="1981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160"/>
            <p:cNvSpPr>
              <a:spLocks noEditPoints="1"/>
            </p:cNvSpPr>
            <p:nvPr/>
          </p:nvSpPr>
          <p:spPr bwMode="auto">
            <a:xfrm>
              <a:off x="3633272" y="2499406"/>
              <a:ext cx="378856" cy="297088"/>
            </a:xfrm>
            <a:custGeom>
              <a:cxnLst>
                <a:cxn ang="0">
                  <a:pos x="18" y="10"/>
                </a:cxn>
                <a:cxn ang="0">
                  <a:pos x="15" y="13"/>
                </a:cxn>
                <a:cxn ang="0">
                  <a:pos x="3" y="13"/>
                </a:cxn>
                <a:cxn ang="0">
                  <a:pos x="0" y="10"/>
                </a:cxn>
                <a:cxn ang="0">
                  <a:pos x="0" y="3"/>
                </a:cxn>
                <a:cxn ang="0">
                  <a:pos x="3" y="0"/>
                </a:cxn>
                <a:cxn ang="0">
                  <a:pos x="15" y="0"/>
                </a:cxn>
                <a:cxn ang="0">
                  <a:pos x="18" y="3"/>
                </a:cxn>
                <a:cxn ang="0">
                  <a:pos x="18" y="10"/>
                </a:cxn>
                <a:cxn ang="0">
                  <a:pos x="18" y="28"/>
                </a:cxn>
                <a:cxn ang="0">
                  <a:pos x="15" y="32"/>
                </a:cxn>
                <a:cxn ang="0">
                  <a:pos x="3" y="32"/>
                </a:cxn>
                <a:cxn ang="0">
                  <a:pos x="0" y="28"/>
                </a:cxn>
                <a:cxn ang="0">
                  <a:pos x="0" y="21"/>
                </a:cxn>
                <a:cxn ang="0">
                  <a:pos x="3" y="18"/>
                </a:cxn>
                <a:cxn ang="0">
                  <a:pos x="15" y="18"/>
                </a:cxn>
                <a:cxn ang="0">
                  <a:pos x="18" y="21"/>
                </a:cxn>
                <a:cxn ang="0">
                  <a:pos x="18" y="28"/>
                </a:cxn>
                <a:cxn ang="0">
                  <a:pos x="18" y="46"/>
                </a:cxn>
                <a:cxn ang="0">
                  <a:pos x="15" y="50"/>
                </a:cxn>
                <a:cxn ang="0">
                  <a:pos x="3" y="50"/>
                </a:cxn>
                <a:cxn ang="0">
                  <a:pos x="0" y="46"/>
                </a:cxn>
                <a:cxn ang="0">
                  <a:pos x="0" y="40"/>
                </a:cxn>
                <a:cxn ang="0">
                  <a:pos x="3" y="36"/>
                </a:cxn>
                <a:cxn ang="0">
                  <a:pos x="15" y="36"/>
                </a:cxn>
                <a:cxn ang="0">
                  <a:pos x="18" y="40"/>
                </a:cxn>
                <a:cxn ang="0">
                  <a:pos x="18" y="46"/>
                </a:cxn>
                <a:cxn ang="0">
                  <a:pos x="64" y="10"/>
                </a:cxn>
                <a:cxn ang="0">
                  <a:pos x="60" y="13"/>
                </a:cxn>
                <a:cxn ang="0">
                  <a:pos x="26" y="13"/>
                </a:cxn>
                <a:cxn ang="0">
                  <a:pos x="23" y="10"/>
                </a:cxn>
                <a:cxn ang="0">
                  <a:pos x="23" y="3"/>
                </a:cxn>
                <a:cxn ang="0">
                  <a:pos x="26" y="0"/>
                </a:cxn>
                <a:cxn ang="0">
                  <a:pos x="60" y="0"/>
                </a:cxn>
                <a:cxn ang="0">
                  <a:pos x="64" y="3"/>
                </a:cxn>
                <a:cxn ang="0">
                  <a:pos x="64" y="10"/>
                </a:cxn>
                <a:cxn ang="0">
                  <a:pos x="64" y="28"/>
                </a:cxn>
                <a:cxn ang="0">
                  <a:pos x="60" y="32"/>
                </a:cxn>
                <a:cxn ang="0">
                  <a:pos x="26" y="32"/>
                </a:cxn>
                <a:cxn ang="0">
                  <a:pos x="23" y="28"/>
                </a:cxn>
                <a:cxn ang="0">
                  <a:pos x="23" y="21"/>
                </a:cxn>
                <a:cxn ang="0">
                  <a:pos x="26" y="18"/>
                </a:cxn>
                <a:cxn ang="0">
                  <a:pos x="60" y="18"/>
                </a:cxn>
                <a:cxn ang="0">
                  <a:pos x="64" y="21"/>
                </a:cxn>
                <a:cxn ang="0">
                  <a:pos x="64" y="28"/>
                </a:cxn>
                <a:cxn ang="0">
                  <a:pos x="64" y="46"/>
                </a:cxn>
                <a:cxn ang="0">
                  <a:pos x="60" y="50"/>
                </a:cxn>
                <a:cxn ang="0">
                  <a:pos x="26" y="50"/>
                </a:cxn>
                <a:cxn ang="0">
                  <a:pos x="23" y="46"/>
                </a:cxn>
                <a:cxn ang="0">
                  <a:pos x="23" y="40"/>
                </a:cxn>
                <a:cxn ang="0">
                  <a:pos x="26" y="36"/>
                </a:cxn>
                <a:cxn ang="0">
                  <a:pos x="60" y="36"/>
                </a:cxn>
                <a:cxn ang="0">
                  <a:pos x="64" y="40"/>
                </a:cxn>
                <a:cxn ang="0">
                  <a:pos x="64" y="46"/>
                </a:cxn>
              </a:cxnLst>
              <a:rect l="0" t="0" r="r" b="b"/>
              <a:pathLst>
                <a:path w="64" h="50">
                  <a:moveTo>
                    <a:pt x="18" y="10"/>
                  </a:moveTo>
                  <a:cubicBezTo>
                    <a:pt x="18" y="12"/>
                    <a:pt x="17" y="13"/>
                    <a:pt x="15" y="13"/>
                  </a:cubicBezTo>
                  <a:cubicBezTo>
                    <a:pt x="3" y="13"/>
                    <a:pt x="3" y="13"/>
                    <a:pt x="3" y="13"/>
                  </a:cubicBezTo>
                  <a:cubicBezTo>
                    <a:pt x="1" y="13"/>
                    <a:pt x="0" y="12"/>
                    <a:pt x="0" y="10"/>
                  </a:cubicBezTo>
                  <a:cubicBezTo>
                    <a:pt x="0" y="3"/>
                    <a:pt x="0" y="3"/>
                    <a:pt x="0" y="3"/>
                  </a:cubicBezTo>
                  <a:cubicBezTo>
                    <a:pt x="0" y="1"/>
                    <a:pt x="1" y="0"/>
                    <a:pt x="3" y="0"/>
                  </a:cubicBezTo>
                  <a:cubicBezTo>
                    <a:pt x="15" y="0"/>
                    <a:pt x="15" y="0"/>
                    <a:pt x="15" y="0"/>
                  </a:cubicBezTo>
                  <a:cubicBezTo>
                    <a:pt x="17" y="0"/>
                    <a:pt x="18" y="1"/>
                    <a:pt x="18" y="3"/>
                  </a:cubicBezTo>
                  <a:lnTo>
                    <a:pt x="18" y="10"/>
                  </a:lnTo>
                  <a:close/>
                  <a:moveTo>
                    <a:pt x="18" y="28"/>
                  </a:moveTo>
                  <a:cubicBezTo>
                    <a:pt x="18" y="30"/>
                    <a:pt x="17" y="32"/>
                    <a:pt x="15" y="32"/>
                  </a:cubicBezTo>
                  <a:cubicBezTo>
                    <a:pt x="3" y="32"/>
                    <a:pt x="3" y="32"/>
                    <a:pt x="3" y="32"/>
                  </a:cubicBezTo>
                  <a:cubicBezTo>
                    <a:pt x="1" y="32"/>
                    <a:pt x="0" y="30"/>
                    <a:pt x="0" y="28"/>
                  </a:cubicBezTo>
                  <a:cubicBezTo>
                    <a:pt x="0" y="21"/>
                    <a:pt x="0" y="21"/>
                    <a:pt x="0" y="21"/>
                  </a:cubicBezTo>
                  <a:cubicBezTo>
                    <a:pt x="0" y="19"/>
                    <a:pt x="1" y="18"/>
                    <a:pt x="3" y="18"/>
                  </a:cubicBezTo>
                  <a:cubicBezTo>
                    <a:pt x="15" y="18"/>
                    <a:pt x="15" y="18"/>
                    <a:pt x="15" y="18"/>
                  </a:cubicBezTo>
                  <a:cubicBezTo>
                    <a:pt x="17" y="18"/>
                    <a:pt x="18" y="19"/>
                    <a:pt x="18" y="21"/>
                  </a:cubicBezTo>
                  <a:lnTo>
                    <a:pt x="18" y="28"/>
                  </a:lnTo>
                  <a:close/>
                  <a:moveTo>
                    <a:pt x="18" y="46"/>
                  </a:moveTo>
                  <a:cubicBezTo>
                    <a:pt x="18" y="48"/>
                    <a:pt x="17" y="50"/>
                    <a:pt x="15" y="50"/>
                  </a:cubicBezTo>
                  <a:cubicBezTo>
                    <a:pt x="3" y="50"/>
                    <a:pt x="3" y="50"/>
                    <a:pt x="3" y="50"/>
                  </a:cubicBezTo>
                  <a:cubicBezTo>
                    <a:pt x="1" y="50"/>
                    <a:pt x="0" y="48"/>
                    <a:pt x="0" y="46"/>
                  </a:cubicBezTo>
                  <a:cubicBezTo>
                    <a:pt x="0" y="40"/>
                    <a:pt x="0" y="40"/>
                    <a:pt x="0" y="40"/>
                  </a:cubicBezTo>
                  <a:cubicBezTo>
                    <a:pt x="0" y="38"/>
                    <a:pt x="1" y="36"/>
                    <a:pt x="3" y="36"/>
                  </a:cubicBezTo>
                  <a:cubicBezTo>
                    <a:pt x="15" y="36"/>
                    <a:pt x="15" y="36"/>
                    <a:pt x="15" y="36"/>
                  </a:cubicBezTo>
                  <a:cubicBezTo>
                    <a:pt x="17" y="36"/>
                    <a:pt x="18" y="38"/>
                    <a:pt x="18" y="40"/>
                  </a:cubicBezTo>
                  <a:lnTo>
                    <a:pt x="18" y="46"/>
                  </a:lnTo>
                  <a:close/>
                  <a:moveTo>
                    <a:pt x="64" y="10"/>
                  </a:moveTo>
                  <a:cubicBezTo>
                    <a:pt x="64" y="12"/>
                    <a:pt x="62" y="13"/>
                    <a:pt x="60" y="13"/>
                  </a:cubicBezTo>
                  <a:cubicBezTo>
                    <a:pt x="26" y="13"/>
                    <a:pt x="26" y="13"/>
                    <a:pt x="26" y="13"/>
                  </a:cubicBezTo>
                  <a:cubicBezTo>
                    <a:pt x="24" y="13"/>
                    <a:pt x="23" y="12"/>
                    <a:pt x="23" y="10"/>
                  </a:cubicBezTo>
                  <a:cubicBezTo>
                    <a:pt x="23" y="3"/>
                    <a:pt x="23" y="3"/>
                    <a:pt x="23" y="3"/>
                  </a:cubicBezTo>
                  <a:cubicBezTo>
                    <a:pt x="23" y="1"/>
                    <a:pt x="24" y="0"/>
                    <a:pt x="26" y="0"/>
                  </a:cubicBezTo>
                  <a:cubicBezTo>
                    <a:pt x="60" y="0"/>
                    <a:pt x="60" y="0"/>
                    <a:pt x="60" y="0"/>
                  </a:cubicBezTo>
                  <a:cubicBezTo>
                    <a:pt x="62" y="0"/>
                    <a:pt x="64" y="1"/>
                    <a:pt x="64" y="3"/>
                  </a:cubicBezTo>
                  <a:lnTo>
                    <a:pt x="64" y="10"/>
                  </a:lnTo>
                  <a:close/>
                  <a:moveTo>
                    <a:pt x="64" y="28"/>
                  </a:moveTo>
                  <a:cubicBezTo>
                    <a:pt x="64" y="30"/>
                    <a:pt x="62" y="32"/>
                    <a:pt x="60" y="32"/>
                  </a:cubicBezTo>
                  <a:cubicBezTo>
                    <a:pt x="26" y="32"/>
                    <a:pt x="26" y="32"/>
                    <a:pt x="26" y="32"/>
                  </a:cubicBezTo>
                  <a:cubicBezTo>
                    <a:pt x="24" y="32"/>
                    <a:pt x="23" y="30"/>
                    <a:pt x="23" y="28"/>
                  </a:cubicBezTo>
                  <a:cubicBezTo>
                    <a:pt x="23" y="21"/>
                    <a:pt x="23" y="21"/>
                    <a:pt x="23" y="21"/>
                  </a:cubicBezTo>
                  <a:cubicBezTo>
                    <a:pt x="23" y="19"/>
                    <a:pt x="24" y="18"/>
                    <a:pt x="26" y="18"/>
                  </a:cubicBezTo>
                  <a:cubicBezTo>
                    <a:pt x="60" y="18"/>
                    <a:pt x="60" y="18"/>
                    <a:pt x="60" y="18"/>
                  </a:cubicBezTo>
                  <a:cubicBezTo>
                    <a:pt x="62" y="18"/>
                    <a:pt x="64" y="19"/>
                    <a:pt x="64" y="21"/>
                  </a:cubicBezTo>
                  <a:lnTo>
                    <a:pt x="64" y="28"/>
                  </a:lnTo>
                  <a:close/>
                  <a:moveTo>
                    <a:pt x="64" y="46"/>
                  </a:moveTo>
                  <a:cubicBezTo>
                    <a:pt x="64" y="48"/>
                    <a:pt x="62" y="50"/>
                    <a:pt x="60" y="50"/>
                  </a:cubicBezTo>
                  <a:cubicBezTo>
                    <a:pt x="26" y="50"/>
                    <a:pt x="26" y="50"/>
                    <a:pt x="26" y="50"/>
                  </a:cubicBezTo>
                  <a:cubicBezTo>
                    <a:pt x="24" y="50"/>
                    <a:pt x="23" y="48"/>
                    <a:pt x="23" y="46"/>
                  </a:cubicBezTo>
                  <a:cubicBezTo>
                    <a:pt x="23" y="40"/>
                    <a:pt x="23" y="40"/>
                    <a:pt x="23" y="40"/>
                  </a:cubicBezTo>
                  <a:cubicBezTo>
                    <a:pt x="23" y="38"/>
                    <a:pt x="24" y="36"/>
                    <a:pt x="26" y="36"/>
                  </a:cubicBezTo>
                  <a:cubicBezTo>
                    <a:pt x="60" y="36"/>
                    <a:pt x="60" y="36"/>
                    <a:pt x="60" y="36"/>
                  </a:cubicBezTo>
                  <a:cubicBezTo>
                    <a:pt x="62" y="36"/>
                    <a:pt x="64" y="38"/>
                    <a:pt x="64" y="40"/>
                  </a:cubicBezTo>
                  <a:lnTo>
                    <a:pt x="64" y="46"/>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1" name="TextBox 20"/>
          <p:cNvSpPr txBox="1"/>
          <p:nvPr/>
        </p:nvSpPr>
        <p:spPr>
          <a:xfrm>
            <a:off x="4313857" y="5083843"/>
            <a:ext cx="2076076"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4" name="Group 23"/>
          <p:cNvGrpSpPr/>
          <p:nvPr/>
        </p:nvGrpSpPr>
        <p:grpSpPr>
          <a:xfrm>
            <a:off x="6231859" y="2286844"/>
            <a:ext cx="2549989" cy="2549989"/>
            <a:chOff x="4330700" y="1631950"/>
            <a:chExt cx="1981200" cy="1981200"/>
          </a:xfrm>
        </p:grpSpPr>
        <p:sp>
          <p:nvSpPr>
            <p:cNvPr id="7" name="Diamond 6"/>
            <p:cNvSpPr/>
            <p:nvPr/>
          </p:nvSpPr>
          <p:spPr>
            <a:xfrm>
              <a:off x="4330700" y="1631950"/>
              <a:ext cx="1981200" cy="1981200"/>
            </a:xfrm>
            <a:prstGeom prst="diamon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45"/>
            <p:cNvSpPr/>
            <p:nvPr/>
          </p:nvSpPr>
          <p:spPr bwMode="auto">
            <a:xfrm>
              <a:off x="5133236" y="2460378"/>
              <a:ext cx="376128" cy="324344"/>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TextBox 21"/>
          <p:cNvSpPr txBox="1"/>
          <p:nvPr/>
        </p:nvSpPr>
        <p:spPr>
          <a:xfrm>
            <a:off x="6468817" y="5083843"/>
            <a:ext cx="2076076"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9" name="Group 18"/>
          <p:cNvGrpSpPr/>
          <p:nvPr/>
        </p:nvGrpSpPr>
        <p:grpSpPr>
          <a:xfrm>
            <a:off x="8386819" y="2254152"/>
            <a:ext cx="2549989" cy="2549989"/>
            <a:chOff x="5829300" y="1606550"/>
            <a:chExt cx="1981200" cy="1981200"/>
          </a:xfrm>
        </p:grpSpPr>
        <p:sp>
          <p:nvSpPr>
            <p:cNvPr id="8" name="Diamond 7"/>
            <p:cNvSpPr/>
            <p:nvPr/>
          </p:nvSpPr>
          <p:spPr>
            <a:xfrm>
              <a:off x="5829300" y="1606550"/>
              <a:ext cx="1981200" cy="1981200"/>
            </a:xfrm>
            <a:prstGeom prst="diamon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56"/>
            <p:cNvSpPr>
              <a:spLocks noEditPoints="1"/>
            </p:cNvSpPr>
            <p:nvPr/>
          </p:nvSpPr>
          <p:spPr bwMode="auto">
            <a:xfrm>
              <a:off x="6630473" y="2407723"/>
              <a:ext cx="378854" cy="378854"/>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3" name="TextBox 22"/>
          <p:cNvSpPr txBox="1"/>
          <p:nvPr/>
        </p:nvSpPr>
        <p:spPr>
          <a:xfrm>
            <a:off x="8623777" y="5083843"/>
            <a:ext cx="2076076"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矩形 17"/>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2052680" y="2112486"/>
            <a:ext cx="1961530" cy="2932002"/>
            <a:chOff x="1201725" y="2031523"/>
            <a:chExt cx="1524000" cy="2278003"/>
          </a:xfrm>
        </p:grpSpPr>
        <p:grpSp>
          <p:nvGrpSpPr>
            <p:cNvPr id="5" name="Group 160"/>
            <p:cNvGrpSpPr/>
            <p:nvPr/>
          </p:nvGrpSpPr>
          <p:grpSpPr>
            <a:xfrm>
              <a:off x="1201725" y="2031523"/>
              <a:ext cx="1524000" cy="1521876"/>
              <a:chOff x="3009900" y="1829356"/>
              <a:chExt cx="3124201" cy="3119845"/>
            </a:xfrm>
          </p:grpSpPr>
          <p:sp>
            <p:nvSpPr>
              <p:cNvPr id="6" name="Block Arc 5"/>
              <p:cNvSpPr/>
              <p:nvPr/>
            </p:nvSpPr>
            <p:spPr>
              <a:xfrm rot="2364690" flipH="1">
                <a:off x="3009900" y="1829356"/>
                <a:ext cx="3119845" cy="3119844"/>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Block Arc 6"/>
              <p:cNvSpPr/>
              <p:nvPr/>
            </p:nvSpPr>
            <p:spPr>
              <a:xfrm rot="19235310">
                <a:off x="3014255" y="1829356"/>
                <a:ext cx="3119845" cy="3119844"/>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Block Arc 7"/>
              <p:cNvSpPr/>
              <p:nvPr/>
            </p:nvSpPr>
            <p:spPr>
              <a:xfrm rot="6037468" flipH="1">
                <a:off x="3009901" y="1829356"/>
                <a:ext cx="3119844" cy="3119845"/>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Block Arc 8"/>
              <p:cNvSpPr/>
              <p:nvPr/>
            </p:nvSpPr>
            <p:spPr>
              <a:xfrm rot="15562531">
                <a:off x="3014257" y="1829356"/>
                <a:ext cx="3119844" cy="3119845"/>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160"/>
            <p:cNvGrpSpPr/>
            <p:nvPr/>
          </p:nvGrpSpPr>
          <p:grpSpPr>
            <a:xfrm flipV="1">
              <a:off x="1201725" y="2787650"/>
              <a:ext cx="1524000" cy="1521876"/>
              <a:chOff x="3009900" y="1829356"/>
              <a:chExt cx="3124201" cy="3119845"/>
            </a:xfrm>
          </p:grpSpPr>
          <p:sp>
            <p:nvSpPr>
              <p:cNvPr id="11" name="Block Arc 10"/>
              <p:cNvSpPr/>
              <p:nvPr/>
            </p:nvSpPr>
            <p:spPr>
              <a:xfrm rot="2364690" flipH="1">
                <a:off x="3009900" y="1829356"/>
                <a:ext cx="3119845" cy="3119844"/>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Block Arc 11"/>
              <p:cNvSpPr/>
              <p:nvPr/>
            </p:nvSpPr>
            <p:spPr>
              <a:xfrm rot="19235310">
                <a:off x="3014255" y="1829356"/>
                <a:ext cx="3119845" cy="3119844"/>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Block Arc 12"/>
              <p:cNvSpPr/>
              <p:nvPr/>
            </p:nvSpPr>
            <p:spPr>
              <a:xfrm rot="6037468" flipH="1">
                <a:off x="3009901" y="1829356"/>
                <a:ext cx="3119844" cy="3119845"/>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Block Arc 13"/>
              <p:cNvSpPr/>
              <p:nvPr/>
            </p:nvSpPr>
            <p:spPr>
              <a:xfrm rot="15562531">
                <a:off x="3014257" y="1829356"/>
                <a:ext cx="3119844" cy="3119845"/>
              </a:xfrm>
              <a:prstGeom prst="blockArc">
                <a:avLst>
                  <a:gd name="adj1" fmla="val 15011212"/>
                  <a:gd name="adj2" fmla="val 18376964"/>
                  <a:gd name="adj3" fmla="val 215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5"/>
          <p:cNvGrpSpPr/>
          <p:nvPr/>
        </p:nvGrpSpPr>
        <p:grpSpPr>
          <a:xfrm>
            <a:off x="4320730" y="2112486"/>
            <a:ext cx="1961530" cy="2932002"/>
            <a:chOff x="1201725" y="2031523"/>
            <a:chExt cx="1524000" cy="2278003"/>
          </a:xfrm>
          <a:solidFill>
            <a:schemeClr val="accent2"/>
          </a:solidFill>
        </p:grpSpPr>
        <p:grpSp>
          <p:nvGrpSpPr>
            <p:cNvPr id="17" name="Group 160"/>
            <p:cNvGrpSpPr/>
            <p:nvPr/>
          </p:nvGrpSpPr>
          <p:grpSpPr>
            <a:xfrm>
              <a:off x="1201725" y="2031523"/>
              <a:ext cx="1523999" cy="1521876"/>
              <a:chOff x="3009900" y="1829356"/>
              <a:chExt cx="3124201" cy="3119845"/>
            </a:xfrm>
            <a:grpFill/>
          </p:grpSpPr>
          <p:sp>
            <p:nvSpPr>
              <p:cNvPr id="23" name="Block Arc 22"/>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Block Arc 23"/>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Block Arc 24"/>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Block Arc 25"/>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160"/>
            <p:cNvGrpSpPr/>
            <p:nvPr/>
          </p:nvGrpSpPr>
          <p:grpSpPr>
            <a:xfrm flipV="1">
              <a:off x="1201725" y="2787650"/>
              <a:ext cx="1523999" cy="1521876"/>
              <a:chOff x="3009900" y="1829356"/>
              <a:chExt cx="3124201" cy="3119845"/>
            </a:xfrm>
            <a:grpFill/>
          </p:grpSpPr>
          <p:sp>
            <p:nvSpPr>
              <p:cNvPr id="19" name="Block Arc 18"/>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Block Arc 19"/>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Block Arc 20"/>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Block Arc 21"/>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7" name="Group 26"/>
          <p:cNvGrpSpPr/>
          <p:nvPr/>
        </p:nvGrpSpPr>
        <p:grpSpPr>
          <a:xfrm>
            <a:off x="6527453" y="2145179"/>
            <a:ext cx="1961530" cy="2932002"/>
            <a:chOff x="1201725" y="2031523"/>
            <a:chExt cx="1524000" cy="2278003"/>
          </a:xfrm>
          <a:solidFill>
            <a:schemeClr val="accent3"/>
          </a:solidFill>
        </p:grpSpPr>
        <p:grpSp>
          <p:nvGrpSpPr>
            <p:cNvPr id="28" name="Group 160"/>
            <p:cNvGrpSpPr/>
            <p:nvPr/>
          </p:nvGrpSpPr>
          <p:grpSpPr>
            <a:xfrm>
              <a:off x="1201725" y="2031523"/>
              <a:ext cx="1523998" cy="1521876"/>
              <a:chOff x="3009900" y="1829356"/>
              <a:chExt cx="3124201" cy="3119845"/>
            </a:xfrm>
            <a:grpFill/>
          </p:grpSpPr>
          <p:sp>
            <p:nvSpPr>
              <p:cNvPr id="34" name="Block Arc 33"/>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Block Arc 34"/>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Block Arc 35"/>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Block Arc 36"/>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160"/>
            <p:cNvGrpSpPr/>
            <p:nvPr/>
          </p:nvGrpSpPr>
          <p:grpSpPr>
            <a:xfrm flipV="1">
              <a:off x="1201725" y="2787650"/>
              <a:ext cx="1523998" cy="1521876"/>
              <a:chOff x="3009900" y="1829356"/>
              <a:chExt cx="3124201" cy="3119845"/>
            </a:xfrm>
            <a:grpFill/>
          </p:grpSpPr>
          <p:sp>
            <p:nvSpPr>
              <p:cNvPr id="30" name="Block Arc 29"/>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Block Arc 30"/>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Block Arc 31"/>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Block Arc 32"/>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8848596" y="2112486"/>
            <a:ext cx="1961530" cy="2932002"/>
            <a:chOff x="1201725" y="2031523"/>
            <a:chExt cx="1524000" cy="2278003"/>
          </a:xfrm>
          <a:solidFill>
            <a:schemeClr val="accent4"/>
          </a:solidFill>
        </p:grpSpPr>
        <p:grpSp>
          <p:nvGrpSpPr>
            <p:cNvPr id="39" name="Group 160"/>
            <p:cNvGrpSpPr/>
            <p:nvPr/>
          </p:nvGrpSpPr>
          <p:grpSpPr>
            <a:xfrm>
              <a:off x="1201725" y="2031523"/>
              <a:ext cx="1523997" cy="1521876"/>
              <a:chOff x="3009900" y="1829356"/>
              <a:chExt cx="3124201" cy="3119845"/>
            </a:xfrm>
            <a:grpFill/>
          </p:grpSpPr>
          <p:sp>
            <p:nvSpPr>
              <p:cNvPr id="45" name="Block Arc 44"/>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Block Arc 45"/>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Block Arc 46"/>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Block Arc 47"/>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0" name="Group 160"/>
            <p:cNvGrpSpPr/>
            <p:nvPr/>
          </p:nvGrpSpPr>
          <p:grpSpPr>
            <a:xfrm flipV="1">
              <a:off x="1201725" y="2787650"/>
              <a:ext cx="1523997" cy="1521876"/>
              <a:chOff x="3009900" y="1829356"/>
              <a:chExt cx="3124201" cy="3119845"/>
            </a:xfrm>
            <a:grpFill/>
          </p:grpSpPr>
          <p:sp>
            <p:nvSpPr>
              <p:cNvPr id="41" name="Block Arc 40"/>
              <p:cNvSpPr/>
              <p:nvPr/>
            </p:nvSpPr>
            <p:spPr>
              <a:xfrm rot="2364690" flipH="1">
                <a:off x="3009900"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Block Arc 41"/>
              <p:cNvSpPr/>
              <p:nvPr/>
            </p:nvSpPr>
            <p:spPr>
              <a:xfrm rot="19235310">
                <a:off x="3014255" y="1829356"/>
                <a:ext cx="3119845" cy="3119844"/>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Block Arc 42"/>
              <p:cNvSpPr/>
              <p:nvPr/>
            </p:nvSpPr>
            <p:spPr>
              <a:xfrm rot="6037468" flipH="1">
                <a:off x="3009901"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Block Arc 43"/>
              <p:cNvSpPr/>
              <p:nvPr/>
            </p:nvSpPr>
            <p:spPr>
              <a:xfrm rot="15562531">
                <a:off x="3014257" y="1829356"/>
                <a:ext cx="3119844" cy="3119845"/>
              </a:xfrm>
              <a:prstGeom prst="blockArc">
                <a:avLst>
                  <a:gd name="adj1" fmla="val 15011212"/>
                  <a:gd name="adj2" fmla="val 18376964"/>
                  <a:gd name="adj3" fmla="val 215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50" name="Freeform 166"/>
          <p:cNvSpPr>
            <a:spLocks noEditPoints="1"/>
          </p:cNvSpPr>
          <p:nvPr/>
        </p:nvSpPr>
        <p:spPr bwMode="auto">
          <a:xfrm>
            <a:off x="2717074" y="3329579"/>
            <a:ext cx="634831" cy="497815"/>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accent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56"/>
          <p:cNvSpPr>
            <a:spLocks noEditPoints="1"/>
          </p:cNvSpPr>
          <p:nvPr/>
        </p:nvSpPr>
        <p:spPr bwMode="auto">
          <a:xfrm>
            <a:off x="7190449" y="3364025"/>
            <a:ext cx="635536" cy="494306"/>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16"/>
          <p:cNvSpPr>
            <a:spLocks noEditPoints="1"/>
          </p:cNvSpPr>
          <p:nvPr/>
        </p:nvSpPr>
        <p:spPr bwMode="auto">
          <a:xfrm>
            <a:off x="4979979" y="3331332"/>
            <a:ext cx="635536" cy="494306"/>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98"/>
          <p:cNvSpPr>
            <a:spLocks noEditPoints="1"/>
          </p:cNvSpPr>
          <p:nvPr/>
        </p:nvSpPr>
        <p:spPr bwMode="auto">
          <a:xfrm>
            <a:off x="9506494" y="3331332"/>
            <a:ext cx="635536" cy="494306"/>
          </a:xfrm>
          <a:custGeom>
            <a:cxnLst>
              <a:cxn ang="0">
                <a:pos x="55" y="23"/>
              </a:cxn>
              <a:cxn ang="0">
                <a:pos x="25" y="23"/>
              </a:cxn>
              <a:cxn ang="0">
                <a:pos x="12" y="29"/>
              </a:cxn>
              <a:cxn ang="0">
                <a:pos x="0" y="43"/>
              </a:cxn>
              <a:cxn ang="0">
                <a:pos x="0" y="43"/>
              </a:cxn>
              <a:cxn ang="0">
                <a:pos x="0" y="42"/>
              </a:cxn>
              <a:cxn ang="0">
                <a:pos x="0" y="8"/>
              </a:cxn>
              <a:cxn ang="0">
                <a:pos x="8" y="0"/>
              </a:cxn>
              <a:cxn ang="0">
                <a:pos x="19" y="0"/>
              </a:cxn>
              <a:cxn ang="0">
                <a:pos x="27" y="8"/>
              </a:cxn>
              <a:cxn ang="0">
                <a:pos x="27" y="9"/>
              </a:cxn>
              <a:cxn ang="0">
                <a:pos x="47" y="9"/>
              </a:cxn>
              <a:cxn ang="0">
                <a:pos x="55" y="17"/>
              </a:cxn>
              <a:cxn ang="0">
                <a:pos x="55" y="23"/>
              </a:cxn>
              <a:cxn ang="0">
                <a:pos x="66" y="32"/>
              </a:cxn>
              <a:cxn ang="0">
                <a:pos x="54" y="46"/>
              </a:cxn>
              <a:cxn ang="0">
                <a:pos x="44" y="50"/>
              </a:cxn>
              <a:cxn ang="0">
                <a:pos x="5" y="50"/>
              </a:cxn>
              <a:cxn ang="0">
                <a:pos x="2" y="48"/>
              </a:cxn>
              <a:cxn ang="0">
                <a:pos x="3" y="46"/>
              </a:cxn>
              <a:cxn ang="0">
                <a:pos x="15" y="32"/>
              </a:cxn>
              <a:cxn ang="0">
                <a:pos x="25" y="28"/>
              </a:cxn>
              <a:cxn ang="0">
                <a:pos x="64" y="28"/>
              </a:cxn>
              <a:cxn ang="0">
                <a:pos x="67" y="30"/>
              </a:cxn>
              <a:cxn ang="0">
                <a:pos x="66" y="32"/>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chemeClr val="accent4"/>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Rectangle 53"/>
          <p:cNvSpPr/>
          <p:nvPr/>
        </p:nvSpPr>
        <p:spPr>
          <a:xfrm>
            <a:off x="2765034" y="3959593"/>
            <a:ext cx="396262" cy="345929"/>
          </a:xfrm>
          <a:prstGeom prst="rect">
            <a:avLst/>
          </a:prstGeom>
        </p:spPr>
        <p:txBody>
          <a:bodyPr wrap="none">
            <a:spAutoFit/>
          </a:bodyPr>
          <a:lstStyle/>
          <a:p>
            <a:r>
              <a:rPr lang="en-US" sz="165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en-US" sz="165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Rectangle 54"/>
          <p:cNvSpPr/>
          <p:nvPr/>
        </p:nvSpPr>
        <p:spPr>
          <a:xfrm>
            <a:off x="5028291" y="3959593"/>
            <a:ext cx="396262" cy="345929"/>
          </a:xfrm>
          <a:prstGeom prst="rect">
            <a:avLst/>
          </a:prstGeom>
        </p:spPr>
        <p:txBody>
          <a:bodyPr wrap="none">
            <a:spAutoFit/>
          </a:bodyPr>
          <a:lstStyle/>
          <a:p>
            <a:r>
              <a:rPr lang="en-US" sz="165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en-US" sz="165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Rectangle 55"/>
          <p:cNvSpPr/>
          <p:nvPr/>
        </p:nvSpPr>
        <p:spPr>
          <a:xfrm>
            <a:off x="7238761" y="3959593"/>
            <a:ext cx="396262" cy="345929"/>
          </a:xfrm>
          <a:prstGeom prst="rect">
            <a:avLst/>
          </a:prstGeom>
        </p:spPr>
        <p:txBody>
          <a:bodyPr wrap="none">
            <a:spAutoFit/>
          </a:bodyPr>
          <a:lstStyle/>
          <a:p>
            <a:r>
              <a:rPr lang="en-US" sz="165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endParaRPr lang="en-US" sz="165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Rectangle 56"/>
          <p:cNvSpPr/>
          <p:nvPr/>
        </p:nvSpPr>
        <p:spPr>
          <a:xfrm>
            <a:off x="9554806" y="3959593"/>
            <a:ext cx="396262" cy="345929"/>
          </a:xfrm>
          <a:prstGeom prst="rect">
            <a:avLst/>
          </a:prstGeom>
        </p:spPr>
        <p:txBody>
          <a:bodyPr wrap="none">
            <a:spAutoFit/>
          </a:bodyPr>
          <a:lstStyle/>
          <a:p>
            <a:r>
              <a:rPr lang="en-US" sz="165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endParaRPr lang="en-US" sz="165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TextBox 58"/>
          <p:cNvSpPr txBox="1"/>
          <p:nvPr/>
        </p:nvSpPr>
        <p:spPr>
          <a:xfrm>
            <a:off x="1954603" y="5191897"/>
            <a:ext cx="2157683"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TextBox 60"/>
          <p:cNvSpPr txBox="1"/>
          <p:nvPr/>
        </p:nvSpPr>
        <p:spPr>
          <a:xfrm>
            <a:off x="4222654" y="5191897"/>
            <a:ext cx="2157683"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TextBox 61"/>
          <p:cNvSpPr txBox="1"/>
          <p:nvPr/>
        </p:nvSpPr>
        <p:spPr>
          <a:xfrm>
            <a:off x="6429375" y="5191897"/>
            <a:ext cx="2157683"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TextBox 62"/>
          <p:cNvSpPr txBox="1"/>
          <p:nvPr/>
        </p:nvSpPr>
        <p:spPr>
          <a:xfrm>
            <a:off x="8750519" y="5191897"/>
            <a:ext cx="2157683" cy="1267330"/>
          </a:xfrm>
          <a:prstGeom prst="rect">
            <a:avLst/>
          </a:prstGeom>
          <a:noFill/>
        </p:spPr>
        <p:txBody>
          <a:bodyPr wrap="square" lIns="0" tIns="0" rIns="0" bIns="0" rtlCol="0" anchor="t">
            <a:spAutoFit/>
          </a:bodyPr>
          <a:lstStyle/>
          <a:p>
            <a:pPr algn="ctr" defTabSz="1176655">
              <a:spcBef>
                <a:spcPct val="20000"/>
              </a:spcBef>
              <a:defRPr/>
            </a:pP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 </a:t>
            </a:r>
            <a:endPar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passages lorem ipsum available, but the majority suffered alterationLorem</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Ipsum available,</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矩形 57"/>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矩形 59"/>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500"/>
                                        <p:tgtEl>
                                          <p:spTgt spid="59"/>
                                        </p:tgtEl>
                                      </p:cBhvr>
                                    </p:animEffect>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nodeType="afterGroup">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nodeType="afterGroup">
                            <p:stCondLst>
                              <p:cond delay="4000"/>
                            </p:stCondLst>
                            <p:childTnLst>
                              <p:par>
                                <p:cTn id="41" presetID="2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childTnLst>
                          </p:cTn>
                        </p:par>
                        <p:par>
                          <p:cTn id="54" fill="hold" nodeType="afterGroup">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up)">
                                      <p:cBhvr>
                                        <p:cTn id="57" dur="500"/>
                                        <p:tgtEl>
                                          <p:spTgt spid="62"/>
                                        </p:tgtEl>
                                      </p:cBhvr>
                                    </p:animEffect>
                                  </p:childTnLst>
                                </p:cTn>
                              </p:par>
                            </p:childTnLst>
                          </p:cTn>
                        </p:par>
                        <p:par>
                          <p:cTn id="58" fill="hold" nodeType="afterGroup">
                            <p:stCondLst>
                              <p:cond delay="6000"/>
                            </p:stCondLst>
                            <p:childTnLst>
                              <p:par>
                                <p:cTn id="59" presetID="2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23" presetClass="entr" presetSubtype="16"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childTnLst>
                                </p:cTn>
                              </p:par>
                            </p:childTnLst>
                          </p:cTn>
                        </p:par>
                        <p:par>
                          <p:cTn id="68" fill="hold" nodeType="afterGroup">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nodeType="afterGroup">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p:bldP spid="55" grpId="0"/>
      <p:bldP spid="56" grpId="0"/>
      <p:bldP spid="57" grpId="0"/>
      <p:bldP spid="59" grpId="0"/>
      <p:bldP spid="61" grpId="0"/>
      <p:bldP spid="62" grpId="0"/>
      <p:bldP spid="6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
          <p:cNvSpPr/>
          <p:nvPr/>
        </p:nvSpPr>
        <p:spPr bwMode="auto">
          <a:xfrm>
            <a:off x="4508843" y="2406794"/>
            <a:ext cx="1918753" cy="1920534"/>
          </a:xfrm>
          <a:custGeom>
            <a:cxnLst>
              <a:cxn ang="0">
                <a:pos x="546" y="546"/>
              </a:cxn>
              <a:cxn ang="0">
                <a:pos x="160" y="546"/>
              </a:cxn>
              <a:cxn ang="0">
                <a:pos x="105" y="412"/>
              </a:cxn>
              <a:cxn ang="0">
                <a:pos x="0" y="358"/>
              </a:cxn>
              <a:cxn ang="0">
                <a:pos x="139" y="139"/>
              </a:cxn>
              <a:cxn ang="0">
                <a:pos x="356" y="0"/>
              </a:cxn>
              <a:cxn ang="0">
                <a:pos x="412" y="122"/>
              </a:cxn>
              <a:cxn ang="0">
                <a:pos x="546" y="178"/>
              </a:cxn>
              <a:cxn ang="0">
                <a:pos x="546" y="546"/>
              </a:cxn>
            </a:cxnLst>
            <a:rect l="0" t="0" r="r" b="b"/>
            <a:pathLst>
              <a:path w="546" h="546">
                <a:moveTo>
                  <a:pt x="546" y="546"/>
                </a:moveTo>
                <a:cubicBezTo>
                  <a:pt x="160" y="546"/>
                  <a:pt x="160" y="546"/>
                  <a:pt x="160" y="546"/>
                </a:cubicBezTo>
                <a:cubicBezTo>
                  <a:pt x="160" y="493"/>
                  <a:pt x="142" y="449"/>
                  <a:pt x="105" y="412"/>
                </a:cubicBezTo>
                <a:cubicBezTo>
                  <a:pt x="75" y="382"/>
                  <a:pt x="40" y="364"/>
                  <a:pt x="0" y="358"/>
                </a:cubicBezTo>
                <a:cubicBezTo>
                  <a:pt x="27" y="277"/>
                  <a:pt x="73" y="204"/>
                  <a:pt x="139" y="139"/>
                </a:cubicBezTo>
                <a:cubicBezTo>
                  <a:pt x="203" y="74"/>
                  <a:pt x="276" y="28"/>
                  <a:pt x="356" y="0"/>
                </a:cubicBezTo>
                <a:cubicBezTo>
                  <a:pt x="359" y="48"/>
                  <a:pt x="377" y="88"/>
                  <a:pt x="412" y="122"/>
                </a:cubicBezTo>
                <a:cubicBezTo>
                  <a:pt x="449" y="159"/>
                  <a:pt x="493" y="178"/>
                  <a:pt x="546" y="178"/>
                </a:cubicBezTo>
                <a:lnTo>
                  <a:pt x="546" y="546"/>
                </a:lnTo>
                <a:close/>
              </a:path>
            </a:pathLst>
          </a:custGeom>
          <a:solidFill>
            <a:schemeClr val="accent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6"/>
          <p:cNvSpPr/>
          <p:nvPr/>
        </p:nvSpPr>
        <p:spPr bwMode="auto">
          <a:xfrm>
            <a:off x="4508843" y="4327327"/>
            <a:ext cx="1918753" cy="1918752"/>
          </a:xfrm>
          <a:custGeom>
            <a:cxnLst>
              <a:cxn ang="0">
                <a:pos x="546" y="0"/>
              </a:cxn>
              <a:cxn ang="0">
                <a:pos x="546" y="388"/>
              </a:cxn>
              <a:cxn ang="0">
                <a:pos x="412" y="444"/>
              </a:cxn>
              <a:cxn ang="0">
                <a:pos x="358" y="546"/>
              </a:cxn>
              <a:cxn ang="0">
                <a:pos x="139" y="407"/>
              </a:cxn>
              <a:cxn ang="0">
                <a:pos x="0" y="188"/>
              </a:cxn>
              <a:cxn ang="0">
                <a:pos x="105" y="134"/>
              </a:cxn>
              <a:cxn ang="0">
                <a:pos x="160" y="0"/>
              </a:cxn>
              <a:cxn ang="0">
                <a:pos x="546" y="0"/>
              </a:cxn>
            </a:cxnLst>
            <a:rect l="0" t="0" r="r" b="b"/>
            <a:pathLst>
              <a:path w="546" h="546">
                <a:moveTo>
                  <a:pt x="546" y="0"/>
                </a:moveTo>
                <a:cubicBezTo>
                  <a:pt x="546" y="388"/>
                  <a:pt x="546" y="388"/>
                  <a:pt x="546" y="388"/>
                </a:cubicBezTo>
                <a:cubicBezTo>
                  <a:pt x="493" y="388"/>
                  <a:pt x="449" y="407"/>
                  <a:pt x="412" y="444"/>
                </a:cubicBezTo>
                <a:cubicBezTo>
                  <a:pt x="382" y="473"/>
                  <a:pt x="364" y="507"/>
                  <a:pt x="358" y="546"/>
                </a:cubicBezTo>
                <a:cubicBezTo>
                  <a:pt x="277" y="519"/>
                  <a:pt x="204" y="473"/>
                  <a:pt x="139" y="407"/>
                </a:cubicBezTo>
                <a:cubicBezTo>
                  <a:pt x="73" y="342"/>
                  <a:pt x="27" y="269"/>
                  <a:pt x="0" y="188"/>
                </a:cubicBezTo>
                <a:cubicBezTo>
                  <a:pt x="40" y="182"/>
                  <a:pt x="75" y="164"/>
                  <a:pt x="105" y="134"/>
                </a:cubicBezTo>
                <a:cubicBezTo>
                  <a:pt x="142" y="97"/>
                  <a:pt x="160" y="53"/>
                  <a:pt x="160" y="0"/>
                </a:cubicBezTo>
                <a:lnTo>
                  <a:pt x="546" y="0"/>
                </a:lnTo>
                <a:close/>
              </a:path>
            </a:pathLst>
          </a:custGeom>
          <a:solidFill>
            <a:schemeClr val="accent4"/>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7"/>
          <p:cNvSpPr/>
          <p:nvPr/>
        </p:nvSpPr>
        <p:spPr bwMode="auto">
          <a:xfrm>
            <a:off x="6427596" y="2406794"/>
            <a:ext cx="1922314" cy="1920534"/>
          </a:xfrm>
          <a:custGeom>
            <a:cxnLst>
              <a:cxn ang="0">
                <a:pos x="394" y="546"/>
              </a:cxn>
              <a:cxn ang="0">
                <a:pos x="0" y="546"/>
              </a:cxn>
              <a:cxn ang="0">
                <a:pos x="0" y="178"/>
              </a:cxn>
              <a:cxn ang="0">
                <a:pos x="134" y="122"/>
              </a:cxn>
              <a:cxn ang="0">
                <a:pos x="190" y="0"/>
              </a:cxn>
              <a:cxn ang="0">
                <a:pos x="407" y="139"/>
              </a:cxn>
              <a:cxn ang="0">
                <a:pos x="547" y="359"/>
              </a:cxn>
              <a:cxn ang="0">
                <a:pos x="450" y="412"/>
              </a:cxn>
              <a:cxn ang="0">
                <a:pos x="394" y="546"/>
              </a:cxn>
            </a:cxnLst>
            <a:rect l="0" t="0" r="r" b="b"/>
            <a:pathLst>
              <a:path w="547" h="546">
                <a:moveTo>
                  <a:pt x="394" y="546"/>
                </a:moveTo>
                <a:cubicBezTo>
                  <a:pt x="0" y="546"/>
                  <a:pt x="0" y="546"/>
                  <a:pt x="0" y="546"/>
                </a:cubicBezTo>
                <a:cubicBezTo>
                  <a:pt x="0" y="178"/>
                  <a:pt x="0" y="178"/>
                  <a:pt x="0" y="178"/>
                </a:cubicBezTo>
                <a:cubicBezTo>
                  <a:pt x="53" y="178"/>
                  <a:pt x="97" y="159"/>
                  <a:pt x="134" y="122"/>
                </a:cubicBezTo>
                <a:cubicBezTo>
                  <a:pt x="169" y="88"/>
                  <a:pt x="187" y="48"/>
                  <a:pt x="190" y="0"/>
                </a:cubicBezTo>
                <a:cubicBezTo>
                  <a:pt x="270" y="28"/>
                  <a:pt x="342" y="74"/>
                  <a:pt x="407" y="139"/>
                </a:cubicBezTo>
                <a:cubicBezTo>
                  <a:pt x="473" y="204"/>
                  <a:pt x="519" y="278"/>
                  <a:pt x="547" y="359"/>
                </a:cubicBezTo>
                <a:cubicBezTo>
                  <a:pt x="510" y="366"/>
                  <a:pt x="478" y="384"/>
                  <a:pt x="450" y="412"/>
                </a:cubicBezTo>
                <a:cubicBezTo>
                  <a:pt x="413" y="449"/>
                  <a:pt x="394" y="493"/>
                  <a:pt x="394" y="546"/>
                </a:cubicBezTo>
                <a:close/>
              </a:path>
            </a:pathLst>
          </a:custGeom>
          <a:solidFill>
            <a:schemeClr val="accent2"/>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8"/>
          <p:cNvSpPr/>
          <p:nvPr/>
        </p:nvSpPr>
        <p:spPr bwMode="auto">
          <a:xfrm>
            <a:off x="6427596" y="4327327"/>
            <a:ext cx="1922314" cy="1918752"/>
          </a:xfrm>
          <a:custGeom>
            <a:cxnLst>
              <a:cxn ang="0">
                <a:pos x="0" y="388"/>
              </a:cxn>
              <a:cxn ang="0">
                <a:pos x="0" y="0"/>
              </a:cxn>
              <a:cxn ang="0">
                <a:pos x="394" y="0"/>
              </a:cxn>
              <a:cxn ang="0">
                <a:pos x="450" y="134"/>
              </a:cxn>
              <a:cxn ang="0">
                <a:pos x="547" y="187"/>
              </a:cxn>
              <a:cxn ang="0">
                <a:pos x="407" y="407"/>
              </a:cxn>
              <a:cxn ang="0">
                <a:pos x="188" y="546"/>
              </a:cxn>
              <a:cxn ang="0">
                <a:pos x="134" y="444"/>
              </a:cxn>
              <a:cxn ang="0">
                <a:pos x="0" y="388"/>
              </a:cxn>
            </a:cxnLst>
            <a:rect l="0" t="0" r="r" b="b"/>
            <a:pathLst>
              <a:path w="547" h="546">
                <a:moveTo>
                  <a:pt x="0" y="388"/>
                </a:moveTo>
                <a:cubicBezTo>
                  <a:pt x="0" y="0"/>
                  <a:pt x="0" y="0"/>
                  <a:pt x="0" y="0"/>
                </a:cubicBezTo>
                <a:cubicBezTo>
                  <a:pt x="394" y="0"/>
                  <a:pt x="394" y="0"/>
                  <a:pt x="394" y="0"/>
                </a:cubicBezTo>
                <a:cubicBezTo>
                  <a:pt x="394" y="53"/>
                  <a:pt x="413" y="97"/>
                  <a:pt x="450" y="134"/>
                </a:cubicBezTo>
                <a:cubicBezTo>
                  <a:pt x="478" y="162"/>
                  <a:pt x="510" y="180"/>
                  <a:pt x="547" y="187"/>
                </a:cubicBezTo>
                <a:cubicBezTo>
                  <a:pt x="519" y="268"/>
                  <a:pt x="473" y="342"/>
                  <a:pt x="407" y="407"/>
                </a:cubicBezTo>
                <a:cubicBezTo>
                  <a:pt x="342" y="473"/>
                  <a:pt x="269" y="519"/>
                  <a:pt x="188" y="546"/>
                </a:cubicBezTo>
                <a:cubicBezTo>
                  <a:pt x="182" y="507"/>
                  <a:pt x="164" y="473"/>
                  <a:pt x="134" y="444"/>
                </a:cubicBezTo>
                <a:cubicBezTo>
                  <a:pt x="97" y="407"/>
                  <a:pt x="53" y="388"/>
                  <a:pt x="0" y="388"/>
                </a:cubicBezTo>
                <a:close/>
              </a:path>
            </a:pathLst>
          </a:custGeom>
          <a:solidFill>
            <a:schemeClr val="accent3"/>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Arc 8"/>
          <p:cNvSpPr/>
          <p:nvPr/>
        </p:nvSpPr>
        <p:spPr>
          <a:xfrm rot="10800000">
            <a:off x="4269912" y="2166976"/>
            <a:ext cx="4318927" cy="4318924"/>
          </a:xfrm>
          <a:prstGeom prst="arc">
            <a:avLst>
              <a:gd name="adj1" fmla="val 16200000"/>
              <a:gd name="adj2" fmla="val 16185280"/>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4" name="Group 58"/>
          <p:cNvGrpSpPr/>
          <p:nvPr/>
        </p:nvGrpSpPr>
        <p:grpSpPr>
          <a:xfrm>
            <a:off x="8736119" y="2868711"/>
            <a:ext cx="2929676" cy="851668"/>
            <a:chOff x="7174424" y="1400217"/>
            <a:chExt cx="2276195" cy="661698"/>
          </a:xfrm>
        </p:grpSpPr>
        <p:sp>
          <p:nvSpPr>
            <p:cNvPr id="15" name="TextBox 14"/>
            <p:cNvSpPr txBox="1"/>
            <p:nvPr/>
          </p:nvSpPr>
          <p:spPr>
            <a:xfrm>
              <a:off x="7174424" y="1600395"/>
              <a:ext cx="2276195" cy="461520"/>
            </a:xfrm>
            <a:prstGeom prst="rect">
              <a:avLst/>
            </a:prstGeom>
            <a:noFill/>
          </p:spPr>
          <p:txBody>
            <a:bodyPr wrap="square" lIns="0" tIns="0" rIns="0" bIns="0" rtlCol="0">
              <a:spAutoFit/>
            </a:bodyPr>
            <a:lstStyle/>
            <a:p>
              <a:pPr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passages of lorem ipsum available  majority have suffered alteration .</a:t>
              </a:r>
              <a:endParaRPr lang="en-US" sz="1285">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p:nvPr/>
          </p:nvSpPr>
          <p:spPr>
            <a:xfrm>
              <a:off x="7174424" y="1400217"/>
              <a:ext cx="1197010" cy="215492"/>
            </a:xfrm>
            <a:prstGeom prst="rect">
              <a:avLst/>
            </a:prstGeom>
          </p:spPr>
          <p:txBody>
            <a:bodyPr wrap="none" lIns="0" tIns="0" rIns="0" bIns="0">
              <a:spAutoFit/>
            </a:bodyPr>
            <a:lstStyle/>
            <a:p>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56"/>
          <p:cNvGrpSpPr/>
          <p:nvPr/>
        </p:nvGrpSpPr>
        <p:grpSpPr>
          <a:xfrm>
            <a:off x="1154545" y="2880034"/>
            <a:ext cx="2929685" cy="829016"/>
            <a:chOff x="-296510" y="1428725"/>
            <a:chExt cx="2276203" cy="644100"/>
          </a:xfrm>
        </p:grpSpPr>
        <p:sp>
          <p:nvSpPr>
            <p:cNvPr id="18" name="TextBox 17"/>
            <p:cNvSpPr txBox="1"/>
            <p:nvPr/>
          </p:nvSpPr>
          <p:spPr>
            <a:xfrm>
              <a:off x="-296510" y="1611304"/>
              <a:ext cx="2276196" cy="461521"/>
            </a:xfrm>
            <a:prstGeom prst="rect">
              <a:avLst/>
            </a:prstGeom>
            <a:noFill/>
          </p:spPr>
          <p:txBody>
            <a:bodyPr wrap="square" lIns="0" tIns="0" rIns="0" bIns="0" rtlCol="0">
              <a:spAutoFit/>
            </a:bodyPr>
            <a:lstStyle/>
            <a:p>
              <a:pPr algn="r"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passages of lorem ipsum available  majority have suffered alteration </a:t>
              </a:r>
              <a:endParaRPr lang="en-US" sz="1285">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p:nvPr/>
          </p:nvSpPr>
          <p:spPr>
            <a:xfrm>
              <a:off x="782682" y="1428725"/>
              <a:ext cx="1197011" cy="215493"/>
            </a:xfrm>
            <a:prstGeom prst="rect">
              <a:avLst/>
            </a:prstGeom>
          </p:spPr>
          <p:txBody>
            <a:bodyPr wrap="none" lIns="0" tIns="0" rIns="0" bIns="0">
              <a:spAutoFit/>
            </a:bodyPr>
            <a:lstStyle/>
            <a:p>
              <a:pPr algn="r"/>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0" name="Group 58"/>
          <p:cNvGrpSpPr/>
          <p:nvPr/>
        </p:nvGrpSpPr>
        <p:grpSpPr>
          <a:xfrm>
            <a:off x="8711601" y="4885931"/>
            <a:ext cx="2929676" cy="851668"/>
            <a:chOff x="7174424" y="1400217"/>
            <a:chExt cx="2276195" cy="661698"/>
          </a:xfrm>
        </p:grpSpPr>
        <p:sp>
          <p:nvSpPr>
            <p:cNvPr id="21" name="TextBox 20"/>
            <p:cNvSpPr txBox="1"/>
            <p:nvPr/>
          </p:nvSpPr>
          <p:spPr>
            <a:xfrm>
              <a:off x="7174424" y="1600395"/>
              <a:ext cx="2276195" cy="461520"/>
            </a:xfrm>
            <a:prstGeom prst="rect">
              <a:avLst/>
            </a:prstGeom>
            <a:noFill/>
          </p:spPr>
          <p:txBody>
            <a:bodyPr wrap="square" lIns="0" tIns="0" rIns="0" bIns="0" rtlCol="0">
              <a:spAutoFit/>
            </a:bodyPr>
            <a:lstStyle/>
            <a:p>
              <a:pPr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passages of lorem ipsum available  majority have suffered alteration .</a:t>
              </a:r>
              <a:endParaRPr lang="en-US" sz="1285">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Rectangle 21"/>
            <p:cNvSpPr/>
            <p:nvPr/>
          </p:nvSpPr>
          <p:spPr>
            <a:xfrm>
              <a:off x="7174424" y="1400217"/>
              <a:ext cx="1197010" cy="215492"/>
            </a:xfrm>
            <a:prstGeom prst="rect">
              <a:avLst/>
            </a:prstGeom>
          </p:spPr>
          <p:txBody>
            <a:bodyPr wrap="none" lIns="0" tIns="0" rIns="0" bIns="0">
              <a:spAutoFit/>
            </a:bodyPr>
            <a:lstStyle/>
            <a:p>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3" name="Group 56"/>
          <p:cNvGrpSpPr/>
          <p:nvPr/>
        </p:nvGrpSpPr>
        <p:grpSpPr>
          <a:xfrm>
            <a:off x="1154545" y="4897255"/>
            <a:ext cx="2929685" cy="829016"/>
            <a:chOff x="-296510" y="1428725"/>
            <a:chExt cx="2276203" cy="644100"/>
          </a:xfrm>
        </p:grpSpPr>
        <p:sp>
          <p:nvSpPr>
            <p:cNvPr id="24" name="TextBox 23"/>
            <p:cNvSpPr txBox="1"/>
            <p:nvPr/>
          </p:nvSpPr>
          <p:spPr>
            <a:xfrm>
              <a:off x="-296510" y="1611304"/>
              <a:ext cx="2276196" cy="461521"/>
            </a:xfrm>
            <a:prstGeom prst="rect">
              <a:avLst/>
            </a:prstGeom>
            <a:noFill/>
          </p:spPr>
          <p:txBody>
            <a:bodyPr wrap="square" lIns="0" tIns="0" rIns="0" bIns="0" rtlCol="0">
              <a:spAutoFit/>
            </a:bodyPr>
            <a:lstStyle/>
            <a:p>
              <a:pPr algn="r"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passages of lorem ipsum available  majority have suffered alteration </a:t>
              </a:r>
              <a:endParaRPr lang="en-US" sz="1285">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Rectangle 24"/>
            <p:cNvSpPr/>
            <p:nvPr/>
          </p:nvSpPr>
          <p:spPr>
            <a:xfrm>
              <a:off x="782682" y="1428725"/>
              <a:ext cx="1197011" cy="215493"/>
            </a:xfrm>
            <a:prstGeom prst="rect">
              <a:avLst/>
            </a:prstGeom>
          </p:spPr>
          <p:txBody>
            <a:bodyPr wrap="none" lIns="0" tIns="0" rIns="0" bIns="0">
              <a:spAutoFit/>
            </a:bodyPr>
            <a:lstStyle/>
            <a:p>
              <a:pPr algn="r"/>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123"/>
          <p:cNvGrpSpPr/>
          <p:nvPr/>
        </p:nvGrpSpPr>
        <p:grpSpPr>
          <a:xfrm>
            <a:off x="6857876" y="3243704"/>
            <a:ext cx="710543" cy="710543"/>
            <a:chOff x="8780463" y="1906588"/>
            <a:chExt cx="360363" cy="360363"/>
          </a:xfrm>
          <a:solidFill>
            <a:schemeClr val="bg1"/>
          </a:solidFill>
        </p:grpSpPr>
        <p:sp>
          <p:nvSpPr>
            <p:cNvPr id="27" name="Freeform 93"/>
            <p:cNvSpPr>
              <a:spLocks noEditPoints="1"/>
            </p:cNvSpPr>
            <p:nvPr/>
          </p:nvSpPr>
          <p:spPr bwMode="auto">
            <a:xfrm>
              <a:off x="8780463" y="1938338"/>
              <a:ext cx="328613" cy="328613"/>
            </a:xfrm>
            <a:custGeom>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94"/>
            <p:cNvSpPr>
              <a:spLocks noEditPoints="1"/>
            </p:cNvSpPr>
            <p:nvPr/>
          </p:nvSpPr>
          <p:spPr bwMode="auto">
            <a:xfrm>
              <a:off x="8939213" y="2084388"/>
              <a:ext cx="55563" cy="57150"/>
            </a:xfrm>
            <a:custGeom>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95"/>
            <p:cNvSpPr>
              <a:spLocks noEditPoints="1"/>
            </p:cNvSpPr>
            <p:nvPr/>
          </p:nvSpPr>
          <p:spPr bwMode="auto">
            <a:xfrm>
              <a:off x="9085263" y="1906588"/>
              <a:ext cx="55563" cy="55563"/>
            </a:xfrm>
            <a:custGeom>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Freeform 96"/>
            <p:cNvSpPr>
              <a:spLocks noEditPoints="1"/>
            </p:cNvSpPr>
            <p:nvPr/>
          </p:nvSpPr>
          <p:spPr bwMode="auto">
            <a:xfrm>
              <a:off x="8872538" y="2073276"/>
              <a:ext cx="46038" cy="47625"/>
            </a:xfrm>
            <a:custGeom>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97"/>
            <p:cNvSpPr>
              <a:spLocks noEditPoints="1"/>
            </p:cNvSpPr>
            <p:nvPr/>
          </p:nvSpPr>
          <p:spPr bwMode="auto">
            <a:xfrm>
              <a:off x="8918575" y="2152651"/>
              <a:ext cx="20638" cy="23813"/>
            </a:xfrm>
            <a:custGeom>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Freeform 98"/>
            <p:cNvSpPr>
              <a:spLocks noEditPoints="1"/>
            </p:cNvSpPr>
            <p:nvPr/>
          </p:nvSpPr>
          <p:spPr bwMode="auto">
            <a:xfrm>
              <a:off x="9096375" y="1985963"/>
              <a:ext cx="23813" cy="20638"/>
            </a:xfrm>
            <a:custGeom>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Freeform 131"/>
          <p:cNvSpPr>
            <a:spLocks noEditPoints="1"/>
          </p:cNvSpPr>
          <p:nvPr/>
        </p:nvSpPr>
        <p:spPr bwMode="auto">
          <a:xfrm>
            <a:off x="5273361" y="4707304"/>
            <a:ext cx="710543" cy="666719"/>
          </a:xfrm>
          <a:custGeom>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144"/>
          <p:cNvSpPr>
            <a:spLocks noEditPoints="1"/>
          </p:cNvSpPr>
          <p:nvPr/>
        </p:nvSpPr>
        <p:spPr bwMode="auto">
          <a:xfrm>
            <a:off x="6793897" y="4685392"/>
            <a:ext cx="726191" cy="710543"/>
          </a:xfrm>
          <a:custGeom>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5" name="Group 143"/>
          <p:cNvGrpSpPr/>
          <p:nvPr/>
        </p:nvGrpSpPr>
        <p:grpSpPr>
          <a:xfrm>
            <a:off x="5259008" y="3209675"/>
            <a:ext cx="768312" cy="778601"/>
            <a:chOff x="3036888" y="1909763"/>
            <a:chExt cx="355600" cy="360363"/>
          </a:xfrm>
          <a:solidFill>
            <a:schemeClr val="bg1"/>
          </a:solidFill>
        </p:grpSpPr>
        <p:sp>
          <p:nvSpPr>
            <p:cNvPr id="36" name="Freeform 76"/>
            <p:cNvSpPr>
              <a:spLocks noEditPoints="1"/>
            </p:cNvSpPr>
            <p:nvPr/>
          </p:nvSpPr>
          <p:spPr bwMode="auto">
            <a:xfrm>
              <a:off x="3036888" y="1909763"/>
              <a:ext cx="355600" cy="360363"/>
            </a:xfrm>
            <a:custGeom>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77"/>
            <p:cNvSpPr>
              <a:spLocks noEditPoints="1"/>
            </p:cNvSpPr>
            <p:nvPr/>
          </p:nvSpPr>
          <p:spPr bwMode="auto">
            <a:xfrm>
              <a:off x="3259138" y="1952626"/>
              <a:ext cx="90488" cy="92075"/>
            </a:xfrm>
            <a:custGeom>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4" name="Flowchart: Delay 43"/>
          <p:cNvSpPr/>
          <p:nvPr/>
        </p:nvSpPr>
        <p:spPr>
          <a:xfrm>
            <a:off x="4069944" y="3859518"/>
            <a:ext cx="933835" cy="933835"/>
          </a:xfrm>
          <a:prstGeom prst="flowChartDelay">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lowchart: Delay 44"/>
          <p:cNvSpPr/>
          <p:nvPr/>
        </p:nvSpPr>
        <p:spPr>
          <a:xfrm flipH="1">
            <a:off x="7854971" y="3859518"/>
            <a:ext cx="933835" cy="933835"/>
          </a:xfrm>
          <a:prstGeom prst="flowChartDelay">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lowchart: Delay 45"/>
          <p:cNvSpPr/>
          <p:nvPr/>
        </p:nvSpPr>
        <p:spPr>
          <a:xfrm rot="5400000" flipH="1" flipV="1">
            <a:off x="5961477" y="5751922"/>
            <a:ext cx="933835" cy="933835"/>
          </a:xfrm>
          <a:prstGeom prst="flowChartDelay">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lowchart: Delay 46"/>
          <p:cNvSpPr/>
          <p:nvPr/>
        </p:nvSpPr>
        <p:spPr>
          <a:xfrm rot="16200000" flipH="1">
            <a:off x="5963438" y="2017751"/>
            <a:ext cx="933835" cy="933835"/>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矩形 37"/>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nodeType="afterGroup">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nodeType="afterGroup">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nodeType="afterGroup">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nodeType="afterGroup">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par>
                          <p:cTn id="50" fill="hold" nodeType="afterGroup">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nodeType="afterGroup">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500"/>
                                        <p:tgtEl>
                                          <p:spTgt spid="47"/>
                                        </p:tgtEl>
                                      </p:cBhvr>
                                    </p:animEffect>
                                  </p:childTnLst>
                                </p:cTn>
                              </p:par>
                            </p:childTnLst>
                          </p:cTn>
                        </p:par>
                        <p:par>
                          <p:cTn id="60" fill="hold" nodeType="afterGroup">
                            <p:stCondLst>
                              <p:cond delay="5500"/>
                            </p:stCondLst>
                            <p:childTnLst>
                              <p:par>
                                <p:cTn id="61" presetID="2" presetClass="entr" presetSubtype="8" accel="50000" decel="5000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6000"/>
                            </p:stCondLst>
                            <p:childTnLst>
                              <p:par>
                                <p:cTn id="66" presetID="22" presetClass="entr" presetSubtype="2"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nodeType="afterGroup">
                            <p:stCondLst>
                              <p:cond delay="6500"/>
                            </p:stCondLst>
                            <p:childTnLst>
                              <p:par>
                                <p:cTn id="70" presetID="2" presetClass="entr" presetSubtype="2" accel="50000" decel="5000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1+#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22" presetClass="entr" presetSubtype="4"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childTnLst>
                          </p:cTn>
                        </p:par>
                        <p:par>
                          <p:cTn id="78" fill="hold" nodeType="afterGroup">
                            <p:stCondLst>
                              <p:cond delay="7500"/>
                            </p:stCondLst>
                            <p:childTnLst>
                              <p:par>
                                <p:cTn id="79" presetID="2" presetClass="entr" presetSubtype="2" accel="50000" decel="5000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par>
                          <p:cTn id="87" fill="hold" nodeType="afterGroup">
                            <p:stCondLst>
                              <p:cond delay="8500"/>
                            </p:stCondLst>
                            <p:childTnLst>
                              <p:par>
                                <p:cTn id="88" presetID="2" presetClass="entr" presetSubtype="8" accel="50000" decel="50000"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fill="hold"/>
                                        <p:tgtEl>
                                          <p:spTgt spid="23"/>
                                        </p:tgtEl>
                                        <p:attrNameLst>
                                          <p:attrName>ppt_x</p:attrName>
                                        </p:attrNameLst>
                                      </p:cBhvr>
                                      <p:tavLst>
                                        <p:tav tm="0">
                                          <p:val>
                                            <p:strVal val="0-#ppt_w/2"/>
                                          </p:val>
                                        </p:tav>
                                        <p:tav tm="100000">
                                          <p:val>
                                            <p:strVal val="#ppt_x"/>
                                          </p:val>
                                        </p:tav>
                                      </p:tavLst>
                                    </p:anim>
                                    <p:anim calcmode="lin" valueType="num">
                                      <p:cBhvr additive="base">
                                        <p:cTn id="9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3" grpId="0" animBg="1"/>
      <p:bldP spid="34"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733808" y="2142153"/>
            <a:ext cx="9391135" cy="35200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63" y="1430008"/>
            <a:ext cx="1423228" cy="14232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4362564" y="3251836"/>
            <a:ext cx="4133629" cy="120020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a:solidFill>
                  <a:schemeClr val="accent3"/>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a:solidFill>
                  <a:schemeClr val="accent3"/>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22"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519"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22"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519"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accel="4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5"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5" name="Group 24"/>
          <p:cNvGrpSpPr/>
          <p:nvPr/>
        </p:nvGrpSpPr>
        <p:grpSpPr>
          <a:xfrm>
            <a:off x="3117972" y="4735404"/>
            <a:ext cx="1242458" cy="2008676"/>
            <a:chOff x="2290369" y="3333262"/>
            <a:chExt cx="965320" cy="1560630"/>
          </a:xfrm>
        </p:grpSpPr>
        <p:sp>
          <p:nvSpPr>
            <p:cNvPr id="8" name="Rectangle 7"/>
            <p:cNvSpPr/>
            <p:nvPr/>
          </p:nvSpPr>
          <p:spPr>
            <a:xfrm rot="2401885">
              <a:off x="2290369" y="3520534"/>
              <a:ext cx="345906" cy="13733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Chevron 6"/>
            <p:cNvSpPr/>
            <p:nvPr/>
          </p:nvSpPr>
          <p:spPr>
            <a:xfrm rot="18601884">
              <a:off x="2527809" y="3333262"/>
              <a:ext cx="727880" cy="727880"/>
            </a:xfrm>
            <a:prstGeom prst="chevr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25"/>
          <p:cNvGrpSpPr/>
          <p:nvPr/>
        </p:nvGrpSpPr>
        <p:grpSpPr>
          <a:xfrm>
            <a:off x="4473291" y="4188439"/>
            <a:ext cx="1242458" cy="2008676"/>
            <a:chOff x="2290369" y="3333262"/>
            <a:chExt cx="965320" cy="1560630"/>
          </a:xfrm>
          <a:solidFill>
            <a:schemeClr val="accent2"/>
          </a:solidFill>
        </p:grpSpPr>
        <p:sp>
          <p:nvSpPr>
            <p:cNvPr id="27" name="Rectangle 26"/>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Chevron 27"/>
            <p:cNvSpPr/>
            <p:nvPr/>
          </p:nvSpPr>
          <p:spPr>
            <a:xfrm rot="18601884">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5828612" y="3649018"/>
            <a:ext cx="1242458" cy="2008676"/>
            <a:chOff x="2290369" y="3333262"/>
            <a:chExt cx="965320" cy="1560630"/>
          </a:xfrm>
          <a:solidFill>
            <a:schemeClr val="accent3"/>
          </a:solidFill>
        </p:grpSpPr>
        <p:sp>
          <p:nvSpPr>
            <p:cNvPr id="30" name="Rectangle 29"/>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Chevron 30"/>
            <p:cNvSpPr/>
            <p:nvPr/>
          </p:nvSpPr>
          <p:spPr>
            <a:xfrm rot="18601884">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2" name="Group 31"/>
          <p:cNvGrpSpPr/>
          <p:nvPr/>
        </p:nvGrpSpPr>
        <p:grpSpPr>
          <a:xfrm>
            <a:off x="7183931" y="3109597"/>
            <a:ext cx="1242458" cy="2008676"/>
            <a:chOff x="2290369" y="3333262"/>
            <a:chExt cx="965320" cy="1560630"/>
          </a:xfrm>
          <a:solidFill>
            <a:schemeClr val="accent4"/>
          </a:solidFill>
        </p:grpSpPr>
        <p:sp>
          <p:nvSpPr>
            <p:cNvPr id="33" name="Rectangle 32"/>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Chevron 33"/>
            <p:cNvSpPr/>
            <p:nvPr/>
          </p:nvSpPr>
          <p:spPr>
            <a:xfrm rot="18601884">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34"/>
          <p:cNvGrpSpPr/>
          <p:nvPr/>
        </p:nvGrpSpPr>
        <p:grpSpPr>
          <a:xfrm>
            <a:off x="8539250" y="2570175"/>
            <a:ext cx="1242458" cy="2008676"/>
            <a:chOff x="2290369" y="3333262"/>
            <a:chExt cx="965320" cy="1560630"/>
          </a:xfrm>
          <a:solidFill>
            <a:schemeClr val="accent5"/>
          </a:solidFill>
        </p:grpSpPr>
        <p:sp>
          <p:nvSpPr>
            <p:cNvPr id="36" name="Rectangle 35"/>
            <p:cNvSpPr/>
            <p:nvPr/>
          </p:nvSpPr>
          <p:spPr>
            <a:xfrm rot="2401885">
              <a:off x="2290369" y="3520534"/>
              <a:ext cx="345906" cy="13733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Chevron 36"/>
            <p:cNvSpPr/>
            <p:nvPr/>
          </p:nvSpPr>
          <p:spPr>
            <a:xfrm rot="18601884">
              <a:off x="2527809" y="3333262"/>
              <a:ext cx="727880" cy="72788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9" name="TextBox 38"/>
          <p:cNvSpPr txBox="1"/>
          <p:nvPr/>
        </p:nvSpPr>
        <p:spPr>
          <a:xfrm rot="18588492">
            <a:off x="2493425" y="5549109"/>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TextBox 39"/>
          <p:cNvSpPr txBox="1"/>
          <p:nvPr/>
        </p:nvSpPr>
        <p:spPr>
          <a:xfrm rot="18588492">
            <a:off x="3851470" y="5009688"/>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Box 40"/>
          <p:cNvSpPr txBox="1"/>
          <p:nvPr/>
        </p:nvSpPr>
        <p:spPr>
          <a:xfrm rot="18588492">
            <a:off x="5208196" y="4470267"/>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TextBox 41"/>
          <p:cNvSpPr txBox="1"/>
          <p:nvPr/>
        </p:nvSpPr>
        <p:spPr>
          <a:xfrm rot="18588492">
            <a:off x="6579451" y="3914500"/>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rot="18588492">
            <a:off x="7937992" y="3375080"/>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1284475" y="3796937"/>
            <a:ext cx="3162906" cy="901275"/>
          </a:xfrm>
          <a:prstGeom prst="rect">
            <a:avLst/>
          </a:prstGeom>
          <a:noFill/>
        </p:spPr>
        <p:txBody>
          <a:bodyPr wrap="square" rtlCol="0">
            <a:spAutoFit/>
          </a:bodyPr>
          <a:lstStyle/>
          <a:p>
            <a:pPr algn="r"/>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Arrow process </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4733499" y="5709428"/>
            <a:ext cx="3162906" cy="901275"/>
          </a:xfrm>
          <a:prstGeom prst="rect">
            <a:avLst/>
          </a:prstGeom>
          <a:noFill/>
        </p:spPr>
        <p:txBody>
          <a:bodyPr wrap="square" rtlCol="0">
            <a:spAutoFit/>
          </a:bodyPr>
          <a:lstStyle/>
          <a:p>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Arrow process </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just"/>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TextBox 45"/>
          <p:cNvSpPr txBox="1"/>
          <p:nvPr/>
        </p:nvSpPr>
        <p:spPr>
          <a:xfrm>
            <a:off x="3801773" y="2725866"/>
            <a:ext cx="3162906" cy="901275"/>
          </a:xfrm>
          <a:prstGeom prst="rect">
            <a:avLst/>
          </a:prstGeom>
          <a:noFill/>
        </p:spPr>
        <p:txBody>
          <a:bodyPr wrap="square" rtlCol="0">
            <a:spAutoFit/>
          </a:bodyPr>
          <a:lstStyle/>
          <a:p>
            <a:pPr algn="r"/>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Arrow process </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TextBox 46"/>
          <p:cNvSpPr txBox="1"/>
          <p:nvPr/>
        </p:nvSpPr>
        <p:spPr>
          <a:xfrm>
            <a:off x="7528680" y="4580744"/>
            <a:ext cx="3162906" cy="901275"/>
          </a:xfrm>
          <a:prstGeom prst="rect">
            <a:avLst/>
          </a:prstGeom>
          <a:noFill/>
        </p:spPr>
        <p:txBody>
          <a:bodyPr wrap="square" rtlCol="0">
            <a:spAutoFit/>
          </a:bodyPr>
          <a:lstStyle/>
          <a:p>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Arrow process </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just"/>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Box 47"/>
          <p:cNvSpPr txBox="1"/>
          <p:nvPr/>
        </p:nvSpPr>
        <p:spPr>
          <a:xfrm>
            <a:off x="8411369" y="1654795"/>
            <a:ext cx="3162906" cy="901275"/>
          </a:xfrm>
          <a:prstGeom prst="rect">
            <a:avLst/>
          </a:prstGeom>
          <a:noFill/>
        </p:spPr>
        <p:txBody>
          <a:bodyPr wrap="square" rtlCol="0">
            <a:spAutoFit/>
          </a:bodyPr>
          <a:lstStyle/>
          <a:p>
            <a:r>
              <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Arrow process </a:t>
            </a:r>
            <a:endPar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矩形 37"/>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nodeType="afterGroup">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right)">
                                      <p:cBhvr>
                                        <p:cTn id="16" dur="500"/>
                                        <p:tgtEl>
                                          <p:spTgt spid="44"/>
                                        </p:tgtEl>
                                      </p:cBhvr>
                                    </p:animEffect>
                                  </p:childTnLst>
                                </p:cTn>
                              </p:par>
                            </p:childTnLst>
                          </p:cTn>
                        </p:par>
                        <p:par>
                          <p:cTn id="17" fill="hold" nodeType="afterGroup">
                            <p:stCondLst>
                              <p:cond delay="1500"/>
                            </p:stCondLst>
                            <p:childTnLst>
                              <p:par>
                                <p:cTn id="18" presetID="2" presetClass="entr" presetSubtype="12"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nodeType="afterGroup">
                            <p:stCondLst>
                              <p:cond delay="3000"/>
                            </p:stCondLst>
                            <p:childTnLst>
                              <p:par>
                                <p:cTn id="31" presetID="2" presetClass="entr" presetSubtype="12"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nodeType="afterGroup">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par>
                          <p:cTn id="43" fill="hold" nodeType="afterGroup">
                            <p:stCondLst>
                              <p:cond delay="4500"/>
                            </p:stCondLst>
                            <p:childTnLst>
                              <p:par>
                                <p:cTn id="44" presetID="2" presetClass="entr" presetSubtype="1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nodeType="afterGroup">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nodeType="afterGroup">
                            <p:stCondLst>
                              <p:cond delay="6000"/>
                            </p:stCondLst>
                            <p:childTnLst>
                              <p:par>
                                <p:cTn id="57" presetID="2" presetClass="entr" presetSubtype="12"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0-#ppt_w/2"/>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6500"/>
                            </p:stCondLst>
                            <p:childTnLst>
                              <p:par>
                                <p:cTn id="62" presetID="22" presetClass="entr" presetSubtype="4"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down)">
                                      <p:cBhvr>
                                        <p:cTn id="64" dur="500"/>
                                        <p:tgtEl>
                                          <p:spTgt spid="43"/>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lowchart: Punched Tape 4"/>
          <p:cNvSpPr/>
          <p:nvPr/>
        </p:nvSpPr>
        <p:spPr>
          <a:xfrm rot="6651585">
            <a:off x="1236287" y="3164192"/>
            <a:ext cx="2059607" cy="2059607"/>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ooter Text"/>
          <p:cNvSpPr txBox="1"/>
          <p:nvPr/>
        </p:nvSpPr>
        <p:spPr>
          <a:xfrm flipH="1">
            <a:off x="1242167" y="5565276"/>
            <a:ext cx="1961750" cy="831703"/>
          </a:xfrm>
          <a:prstGeom prst="rect">
            <a:avLst/>
          </a:prstGeom>
          <a:noFill/>
        </p:spPr>
        <p:txBody>
          <a:bodyPr wrap="square" lIns="0" tIns="0" rIns="0" bIns="0" rtlCol="0">
            <a:spAutoFit/>
          </a:bodyPr>
          <a:lstStyle/>
          <a:p>
            <a:pPr algn="ct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Text Placeholder 3"/>
          <p:cNvSpPr txBox="1"/>
          <p:nvPr/>
        </p:nvSpPr>
        <p:spPr>
          <a:xfrm flipH="1">
            <a:off x="1455215" y="2428918"/>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sz="1415">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lowchart: Punched Tape 8"/>
          <p:cNvSpPr/>
          <p:nvPr/>
        </p:nvSpPr>
        <p:spPr>
          <a:xfrm rot="14948415" flipV="1">
            <a:off x="3305829" y="3264361"/>
            <a:ext cx="2059607" cy="2059607"/>
          </a:xfrm>
          <a:prstGeom prst="flowChartPunchedTa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ooter Text"/>
          <p:cNvSpPr txBox="1"/>
          <p:nvPr/>
        </p:nvSpPr>
        <p:spPr>
          <a:xfrm flipH="1">
            <a:off x="3349272" y="2128454"/>
            <a:ext cx="1961750" cy="831703"/>
          </a:xfrm>
          <a:prstGeom prst="rect">
            <a:avLst/>
          </a:prstGeom>
          <a:noFill/>
        </p:spPr>
        <p:txBody>
          <a:bodyPr wrap="square" lIns="0" tIns="0" rIns="0" bIns="0" rtlCol="0">
            <a:spAutoFit/>
          </a:bodyPr>
          <a:lstStyle/>
          <a:p>
            <a:pPr algn="ct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 Placeholder 3"/>
          <p:cNvSpPr txBox="1"/>
          <p:nvPr/>
        </p:nvSpPr>
        <p:spPr>
          <a:xfrm flipH="1">
            <a:off x="3524757" y="5947176"/>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2012</a:t>
            </a:r>
            <a:endParaRPr lang="en-US" sz="1415">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lowchart: Punched Tape 12"/>
          <p:cNvSpPr/>
          <p:nvPr/>
        </p:nvSpPr>
        <p:spPr>
          <a:xfrm rot="6651585">
            <a:off x="5368517" y="3164192"/>
            <a:ext cx="2059607" cy="2059607"/>
          </a:xfrm>
          <a:prstGeom prst="flowChartPunchedTap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ooter Text"/>
          <p:cNvSpPr txBox="1"/>
          <p:nvPr/>
        </p:nvSpPr>
        <p:spPr>
          <a:xfrm flipH="1">
            <a:off x="5374398" y="5565276"/>
            <a:ext cx="1961750" cy="831703"/>
          </a:xfrm>
          <a:prstGeom prst="rect">
            <a:avLst/>
          </a:prstGeom>
          <a:noFill/>
        </p:spPr>
        <p:txBody>
          <a:bodyPr wrap="square" lIns="0" tIns="0" rIns="0" bIns="0" rtlCol="0">
            <a:spAutoFit/>
          </a:bodyPr>
          <a:lstStyle/>
          <a:p>
            <a:pPr algn="ctr"/>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Text Placeholder 3"/>
          <p:cNvSpPr txBox="1"/>
          <p:nvPr/>
        </p:nvSpPr>
        <p:spPr>
          <a:xfrm flipH="1">
            <a:off x="5587446" y="2428918"/>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2013</a:t>
            </a:r>
            <a:endParaRPr lang="en-US" sz="1415">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lowchart: Punched Tape 16"/>
          <p:cNvSpPr/>
          <p:nvPr/>
        </p:nvSpPr>
        <p:spPr>
          <a:xfrm rot="14948415" flipV="1">
            <a:off x="7438059" y="3264361"/>
            <a:ext cx="2059607" cy="2059607"/>
          </a:xfrm>
          <a:prstGeom prst="flowChartPunchedTap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ooter Text"/>
          <p:cNvSpPr txBox="1"/>
          <p:nvPr/>
        </p:nvSpPr>
        <p:spPr>
          <a:xfrm flipH="1">
            <a:off x="7481503" y="2128454"/>
            <a:ext cx="1961750" cy="831703"/>
          </a:xfrm>
          <a:prstGeom prst="rect">
            <a:avLst/>
          </a:prstGeom>
          <a:noFill/>
        </p:spPr>
        <p:txBody>
          <a:bodyPr wrap="square" lIns="0" tIns="0" rIns="0" bIns="0" rtlCol="0">
            <a:spAutoFit/>
          </a:bodyPr>
          <a:lstStyle/>
          <a:p>
            <a:pPr algn="ct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Text Placeholder 3"/>
          <p:cNvSpPr txBox="1"/>
          <p:nvPr/>
        </p:nvSpPr>
        <p:spPr>
          <a:xfrm flipH="1">
            <a:off x="7656988" y="5947176"/>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2014</a:t>
            </a:r>
            <a:endParaRPr lang="en-US" sz="141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lowchart: Punched Tape 20"/>
          <p:cNvSpPr/>
          <p:nvPr/>
        </p:nvSpPr>
        <p:spPr>
          <a:xfrm rot="6651585">
            <a:off x="9487845" y="3164192"/>
            <a:ext cx="2059607" cy="2059607"/>
          </a:xfrm>
          <a:prstGeom prst="flowChartPunchedTap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ooter Text"/>
          <p:cNvSpPr txBox="1"/>
          <p:nvPr/>
        </p:nvSpPr>
        <p:spPr>
          <a:xfrm flipH="1">
            <a:off x="9493726" y="5565276"/>
            <a:ext cx="1961750" cy="831703"/>
          </a:xfrm>
          <a:prstGeom prst="rect">
            <a:avLst/>
          </a:prstGeom>
          <a:noFill/>
        </p:spPr>
        <p:txBody>
          <a:bodyPr wrap="square" lIns="0" tIns="0" rIns="0" bIns="0" rtlCol="0">
            <a:spAutoFit/>
          </a:bodyPr>
          <a:lstStyle/>
          <a:p>
            <a:pPr algn="ctr"/>
            <a:r>
              <a:rPr lang="en-US" sz="154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Text Placeholder 3"/>
          <p:cNvSpPr txBox="1"/>
          <p:nvPr/>
        </p:nvSpPr>
        <p:spPr>
          <a:xfrm flipH="1">
            <a:off x="9706774" y="2428918"/>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2105</a:t>
            </a:r>
            <a:endParaRPr lang="en-US" sz="1415">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6067726" y="3278426"/>
            <a:ext cx="582843" cy="819309"/>
            <a:chOff x="1939926" y="1295399"/>
            <a:chExt cx="277813" cy="390525"/>
          </a:xfrm>
          <a:solidFill>
            <a:schemeClr val="bg1"/>
          </a:solidFill>
        </p:grpSpPr>
        <p:sp>
          <p:nvSpPr>
            <p:cNvPr id="26" name="Oval 93"/>
            <p:cNvSpPr>
              <a:spLocks noChangeArrowheads="1"/>
            </p:cNvSpPr>
            <p:nvPr/>
          </p:nvSpPr>
          <p:spPr bwMode="auto">
            <a:xfrm>
              <a:off x="2027238" y="1295399"/>
              <a:ext cx="100013" cy="101600"/>
            </a:xfrm>
            <a:prstGeom prst="ellipse">
              <a:avLst/>
            </a:pr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94"/>
            <p:cNvSpPr>
              <a:spLocks noEditPoints="1"/>
            </p:cNvSpPr>
            <p:nvPr/>
          </p:nvSpPr>
          <p:spPr bwMode="auto">
            <a:xfrm>
              <a:off x="1981201" y="1412874"/>
              <a:ext cx="195263" cy="109538"/>
            </a:xfrm>
            <a:custGeom>
              <a:cxnLst>
                <a:cxn ang="0">
                  <a:pos x="51" y="35"/>
                </a:cxn>
                <a:cxn ang="0">
                  <a:pos x="44" y="42"/>
                </a:cxn>
                <a:cxn ang="0">
                  <a:pos x="41" y="42"/>
                </a:cxn>
                <a:cxn ang="0">
                  <a:pos x="34" y="35"/>
                </a:cxn>
                <a:cxn ang="0">
                  <a:pos x="33" y="32"/>
                </a:cxn>
                <a:cxn ang="0">
                  <a:pos x="37" y="14"/>
                </a:cxn>
                <a:cxn ang="0">
                  <a:pos x="37" y="12"/>
                </a:cxn>
                <a:cxn ang="0">
                  <a:pos x="37" y="8"/>
                </a:cxn>
                <a:cxn ang="0">
                  <a:pos x="38" y="7"/>
                </a:cxn>
                <a:cxn ang="0">
                  <a:pos x="47" y="7"/>
                </a:cxn>
                <a:cxn ang="0">
                  <a:pos x="48" y="8"/>
                </a:cxn>
                <a:cxn ang="0">
                  <a:pos x="48" y="12"/>
                </a:cxn>
                <a:cxn ang="0">
                  <a:pos x="48" y="14"/>
                </a:cxn>
                <a:cxn ang="0">
                  <a:pos x="52" y="32"/>
                </a:cxn>
                <a:cxn ang="0">
                  <a:pos x="51" y="35"/>
                </a:cxn>
                <a:cxn ang="0">
                  <a:pos x="84" y="46"/>
                </a:cxn>
                <a:cxn ang="0">
                  <a:pos x="70" y="7"/>
                </a:cxn>
                <a:cxn ang="0">
                  <a:pos x="60" y="0"/>
                </a:cxn>
                <a:cxn ang="0">
                  <a:pos x="26" y="0"/>
                </a:cxn>
                <a:cxn ang="0">
                  <a:pos x="24" y="0"/>
                </a:cxn>
                <a:cxn ang="0">
                  <a:pos x="15" y="7"/>
                </a:cxn>
                <a:cxn ang="0">
                  <a:pos x="0" y="46"/>
                </a:cxn>
                <a:cxn ang="0">
                  <a:pos x="2" y="48"/>
                </a:cxn>
                <a:cxn ang="0">
                  <a:pos x="13" y="48"/>
                </a:cxn>
                <a:cxn ang="0">
                  <a:pos x="16" y="46"/>
                </a:cxn>
                <a:cxn ang="0">
                  <a:pos x="23" y="28"/>
                </a:cxn>
                <a:cxn ang="0">
                  <a:pos x="23" y="28"/>
                </a:cxn>
                <a:cxn ang="0">
                  <a:pos x="24" y="46"/>
                </a:cxn>
                <a:cxn ang="0">
                  <a:pos x="26" y="48"/>
                </a:cxn>
                <a:cxn ang="0">
                  <a:pos x="61" y="48"/>
                </a:cxn>
                <a:cxn ang="0">
                  <a:pos x="63" y="45"/>
                </a:cxn>
                <a:cxn ang="0">
                  <a:pos x="63" y="28"/>
                </a:cxn>
                <a:cxn ang="0">
                  <a:pos x="64" y="27"/>
                </a:cxn>
                <a:cxn ang="0">
                  <a:pos x="71" y="46"/>
                </a:cxn>
                <a:cxn ang="0">
                  <a:pos x="73" y="48"/>
                </a:cxn>
                <a:cxn ang="0">
                  <a:pos x="82" y="48"/>
                </a:cxn>
                <a:cxn ang="0">
                  <a:pos x="84" y="46"/>
                </a:cxn>
              </a:cxnLst>
              <a:rect l="0" t="0" r="r" b="b"/>
              <a:pathLst>
                <a:path w="85" h="48">
                  <a:moveTo>
                    <a:pt x="51" y="35"/>
                  </a:moveTo>
                  <a:cubicBezTo>
                    <a:pt x="44" y="42"/>
                    <a:pt x="44" y="42"/>
                    <a:pt x="44" y="42"/>
                  </a:cubicBezTo>
                  <a:cubicBezTo>
                    <a:pt x="43" y="42"/>
                    <a:pt x="42" y="42"/>
                    <a:pt x="41" y="42"/>
                  </a:cubicBezTo>
                  <a:cubicBezTo>
                    <a:pt x="34" y="35"/>
                    <a:pt x="34" y="35"/>
                    <a:pt x="34" y="35"/>
                  </a:cubicBezTo>
                  <a:cubicBezTo>
                    <a:pt x="33" y="34"/>
                    <a:pt x="33" y="33"/>
                    <a:pt x="33" y="32"/>
                  </a:cubicBezTo>
                  <a:cubicBezTo>
                    <a:pt x="37" y="14"/>
                    <a:pt x="37" y="14"/>
                    <a:pt x="37" y="14"/>
                  </a:cubicBezTo>
                  <a:cubicBezTo>
                    <a:pt x="37" y="13"/>
                    <a:pt x="37" y="13"/>
                    <a:pt x="37" y="12"/>
                  </a:cubicBezTo>
                  <a:cubicBezTo>
                    <a:pt x="37" y="11"/>
                    <a:pt x="37" y="8"/>
                    <a:pt x="37" y="8"/>
                  </a:cubicBezTo>
                  <a:cubicBezTo>
                    <a:pt x="37" y="8"/>
                    <a:pt x="37" y="7"/>
                    <a:pt x="38" y="7"/>
                  </a:cubicBezTo>
                  <a:cubicBezTo>
                    <a:pt x="47" y="7"/>
                    <a:pt x="47" y="7"/>
                    <a:pt x="47" y="7"/>
                  </a:cubicBezTo>
                  <a:cubicBezTo>
                    <a:pt x="47" y="7"/>
                    <a:pt x="48" y="8"/>
                    <a:pt x="48" y="8"/>
                  </a:cubicBezTo>
                  <a:cubicBezTo>
                    <a:pt x="48" y="8"/>
                    <a:pt x="48" y="11"/>
                    <a:pt x="48" y="12"/>
                  </a:cubicBezTo>
                  <a:cubicBezTo>
                    <a:pt x="48" y="13"/>
                    <a:pt x="48" y="13"/>
                    <a:pt x="48" y="14"/>
                  </a:cubicBezTo>
                  <a:cubicBezTo>
                    <a:pt x="52" y="32"/>
                    <a:pt x="52" y="32"/>
                    <a:pt x="52" y="32"/>
                  </a:cubicBezTo>
                  <a:cubicBezTo>
                    <a:pt x="52" y="33"/>
                    <a:pt x="52" y="34"/>
                    <a:pt x="51" y="35"/>
                  </a:cubicBezTo>
                  <a:moveTo>
                    <a:pt x="84" y="46"/>
                  </a:moveTo>
                  <a:cubicBezTo>
                    <a:pt x="70" y="7"/>
                    <a:pt x="70" y="7"/>
                    <a:pt x="70" y="7"/>
                  </a:cubicBezTo>
                  <a:cubicBezTo>
                    <a:pt x="69" y="6"/>
                    <a:pt x="66" y="0"/>
                    <a:pt x="60" y="0"/>
                  </a:cubicBezTo>
                  <a:cubicBezTo>
                    <a:pt x="59" y="0"/>
                    <a:pt x="27" y="0"/>
                    <a:pt x="26" y="0"/>
                  </a:cubicBezTo>
                  <a:cubicBezTo>
                    <a:pt x="24" y="0"/>
                    <a:pt x="24" y="0"/>
                    <a:pt x="24" y="0"/>
                  </a:cubicBezTo>
                  <a:cubicBezTo>
                    <a:pt x="18" y="0"/>
                    <a:pt x="15" y="6"/>
                    <a:pt x="15" y="7"/>
                  </a:cubicBezTo>
                  <a:cubicBezTo>
                    <a:pt x="0" y="46"/>
                    <a:pt x="0" y="46"/>
                    <a:pt x="0" y="46"/>
                  </a:cubicBezTo>
                  <a:cubicBezTo>
                    <a:pt x="0" y="47"/>
                    <a:pt x="0" y="48"/>
                    <a:pt x="2" y="48"/>
                  </a:cubicBezTo>
                  <a:cubicBezTo>
                    <a:pt x="13" y="48"/>
                    <a:pt x="13" y="48"/>
                    <a:pt x="13" y="48"/>
                  </a:cubicBezTo>
                  <a:cubicBezTo>
                    <a:pt x="15" y="48"/>
                    <a:pt x="16" y="46"/>
                    <a:pt x="16" y="46"/>
                  </a:cubicBezTo>
                  <a:cubicBezTo>
                    <a:pt x="23" y="28"/>
                    <a:pt x="23" y="28"/>
                    <a:pt x="23" y="28"/>
                  </a:cubicBezTo>
                  <a:cubicBezTo>
                    <a:pt x="23" y="28"/>
                    <a:pt x="23" y="25"/>
                    <a:pt x="23" y="28"/>
                  </a:cubicBezTo>
                  <a:cubicBezTo>
                    <a:pt x="23" y="31"/>
                    <a:pt x="23" y="41"/>
                    <a:pt x="24" y="46"/>
                  </a:cubicBezTo>
                  <a:cubicBezTo>
                    <a:pt x="24" y="47"/>
                    <a:pt x="24" y="48"/>
                    <a:pt x="26" y="48"/>
                  </a:cubicBezTo>
                  <a:cubicBezTo>
                    <a:pt x="61" y="48"/>
                    <a:pt x="61" y="48"/>
                    <a:pt x="61" y="48"/>
                  </a:cubicBezTo>
                  <a:cubicBezTo>
                    <a:pt x="64" y="48"/>
                    <a:pt x="63" y="47"/>
                    <a:pt x="63" y="45"/>
                  </a:cubicBezTo>
                  <a:cubicBezTo>
                    <a:pt x="63" y="40"/>
                    <a:pt x="63" y="31"/>
                    <a:pt x="63" y="28"/>
                  </a:cubicBezTo>
                  <a:cubicBezTo>
                    <a:pt x="63" y="26"/>
                    <a:pt x="64" y="27"/>
                    <a:pt x="64" y="27"/>
                  </a:cubicBezTo>
                  <a:cubicBezTo>
                    <a:pt x="71" y="46"/>
                    <a:pt x="71" y="46"/>
                    <a:pt x="71" y="46"/>
                  </a:cubicBezTo>
                  <a:cubicBezTo>
                    <a:pt x="71" y="46"/>
                    <a:pt x="71" y="48"/>
                    <a:pt x="73" y="48"/>
                  </a:cubicBezTo>
                  <a:cubicBezTo>
                    <a:pt x="82" y="48"/>
                    <a:pt x="82" y="48"/>
                    <a:pt x="82" y="48"/>
                  </a:cubicBezTo>
                  <a:cubicBezTo>
                    <a:pt x="85" y="48"/>
                    <a:pt x="85" y="47"/>
                    <a:pt x="84" y="46"/>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95"/>
            <p:cNvSpPr/>
            <p:nvPr/>
          </p:nvSpPr>
          <p:spPr bwMode="auto">
            <a:xfrm>
              <a:off x="1939926" y="1541461"/>
              <a:ext cx="277813" cy="144463"/>
            </a:xfrm>
            <a:custGeom>
              <a:cxnLst>
                <a:cxn ang="0">
                  <a:pos x="119" y="8"/>
                </a:cxn>
                <a:cxn ang="0">
                  <a:pos x="114" y="0"/>
                </a:cxn>
                <a:cxn ang="0">
                  <a:pos x="7" y="0"/>
                </a:cxn>
                <a:cxn ang="0">
                  <a:pos x="2" y="8"/>
                </a:cxn>
                <a:cxn ang="0">
                  <a:pos x="5" y="17"/>
                </a:cxn>
                <a:cxn ang="0">
                  <a:pos x="12" y="25"/>
                </a:cxn>
                <a:cxn ang="0">
                  <a:pos x="17" y="32"/>
                </a:cxn>
                <a:cxn ang="0">
                  <a:pos x="22" y="56"/>
                </a:cxn>
                <a:cxn ang="0">
                  <a:pos x="31" y="63"/>
                </a:cxn>
                <a:cxn ang="0">
                  <a:pos x="90" y="63"/>
                </a:cxn>
                <a:cxn ang="0">
                  <a:pos x="99" y="56"/>
                </a:cxn>
                <a:cxn ang="0">
                  <a:pos x="104" y="32"/>
                </a:cxn>
                <a:cxn ang="0">
                  <a:pos x="109" y="25"/>
                </a:cxn>
                <a:cxn ang="0">
                  <a:pos x="115" y="17"/>
                </a:cxn>
                <a:cxn ang="0">
                  <a:pos x="119" y="8"/>
                </a:cxn>
              </a:cxnLst>
              <a:rect l="0" t="0" r="r" b="b"/>
              <a:pathLst>
                <a:path w="120" h="62">
                  <a:moveTo>
                    <a:pt x="119" y="8"/>
                  </a:moveTo>
                  <a:cubicBezTo>
                    <a:pt x="121" y="4"/>
                    <a:pt x="118" y="0"/>
                    <a:pt x="114" y="0"/>
                  </a:cubicBezTo>
                  <a:cubicBezTo>
                    <a:pt x="7" y="0"/>
                    <a:pt x="7" y="0"/>
                    <a:pt x="7" y="0"/>
                  </a:cubicBezTo>
                  <a:cubicBezTo>
                    <a:pt x="2" y="0"/>
                    <a:pt x="0" y="4"/>
                    <a:pt x="2" y="8"/>
                  </a:cubicBezTo>
                  <a:cubicBezTo>
                    <a:pt x="5" y="17"/>
                    <a:pt x="5" y="17"/>
                    <a:pt x="5" y="17"/>
                  </a:cubicBezTo>
                  <a:cubicBezTo>
                    <a:pt x="7" y="21"/>
                    <a:pt x="10" y="25"/>
                    <a:pt x="12" y="25"/>
                  </a:cubicBezTo>
                  <a:cubicBezTo>
                    <a:pt x="14" y="25"/>
                    <a:pt x="16" y="28"/>
                    <a:pt x="17" y="32"/>
                  </a:cubicBezTo>
                  <a:cubicBezTo>
                    <a:pt x="22" y="56"/>
                    <a:pt x="22" y="56"/>
                    <a:pt x="22" y="56"/>
                  </a:cubicBezTo>
                  <a:cubicBezTo>
                    <a:pt x="22" y="60"/>
                    <a:pt x="26" y="63"/>
                    <a:pt x="31" y="63"/>
                  </a:cubicBezTo>
                  <a:cubicBezTo>
                    <a:pt x="90" y="63"/>
                    <a:pt x="90" y="63"/>
                    <a:pt x="90" y="63"/>
                  </a:cubicBezTo>
                  <a:cubicBezTo>
                    <a:pt x="94" y="63"/>
                    <a:pt x="98" y="60"/>
                    <a:pt x="99" y="56"/>
                  </a:cubicBezTo>
                  <a:cubicBezTo>
                    <a:pt x="104" y="32"/>
                    <a:pt x="104" y="32"/>
                    <a:pt x="104" y="32"/>
                  </a:cubicBezTo>
                  <a:cubicBezTo>
                    <a:pt x="104" y="28"/>
                    <a:pt x="107" y="25"/>
                    <a:pt x="109" y="25"/>
                  </a:cubicBezTo>
                  <a:cubicBezTo>
                    <a:pt x="111" y="25"/>
                    <a:pt x="114" y="21"/>
                    <a:pt x="115" y="17"/>
                  </a:cubicBezTo>
                  <a:lnTo>
                    <a:pt x="119" y="8"/>
                  </a:lnTo>
                  <a:close/>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10130968" y="3320817"/>
            <a:ext cx="686809" cy="789436"/>
            <a:chOff x="5130801" y="1333499"/>
            <a:chExt cx="276225" cy="317500"/>
          </a:xfrm>
          <a:solidFill>
            <a:schemeClr val="bg1"/>
          </a:solidFill>
        </p:grpSpPr>
        <p:sp>
          <p:nvSpPr>
            <p:cNvPr id="30" name="Freeform 106"/>
            <p:cNvSpPr>
              <a:spLocks noEditPoints="1"/>
            </p:cNvSpPr>
            <p:nvPr/>
          </p:nvSpPr>
          <p:spPr bwMode="auto">
            <a:xfrm>
              <a:off x="5167313" y="1333499"/>
              <a:ext cx="203200" cy="166688"/>
            </a:xfrm>
            <a:custGeom>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107"/>
            <p:cNvSpPr>
              <a:spLocks noEditPoints="1"/>
            </p:cNvSpPr>
            <p:nvPr/>
          </p:nvSpPr>
          <p:spPr bwMode="auto">
            <a:xfrm>
              <a:off x="5130801" y="1519236"/>
              <a:ext cx="276225" cy="131763"/>
            </a:xfrm>
            <a:custGeom>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7">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2" name="Group 31"/>
          <p:cNvGrpSpPr/>
          <p:nvPr/>
        </p:nvGrpSpPr>
        <p:grpSpPr>
          <a:xfrm>
            <a:off x="3956665" y="4396099"/>
            <a:ext cx="717836" cy="772410"/>
            <a:chOff x="1066800" y="2373312"/>
            <a:chExt cx="271462" cy="292100"/>
          </a:xfrm>
          <a:solidFill>
            <a:schemeClr val="bg1"/>
          </a:solidFill>
        </p:grpSpPr>
        <p:sp>
          <p:nvSpPr>
            <p:cNvPr id="33" name="Oval 213"/>
            <p:cNvSpPr>
              <a:spLocks noChangeArrowheads="1"/>
            </p:cNvSpPr>
            <p:nvPr/>
          </p:nvSpPr>
          <p:spPr bwMode="auto">
            <a:xfrm>
              <a:off x="1152525" y="2373312"/>
              <a:ext cx="95250" cy="93663"/>
            </a:xfrm>
            <a:prstGeom prst="ellipse">
              <a:avLst/>
            </a:pr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214"/>
            <p:cNvSpPr>
              <a:spLocks noEditPoints="1"/>
            </p:cNvSpPr>
            <p:nvPr/>
          </p:nvSpPr>
          <p:spPr bwMode="auto">
            <a:xfrm>
              <a:off x="1116013" y="2481262"/>
              <a:ext cx="165100" cy="109538"/>
            </a:xfrm>
            <a:custGeom>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Freeform 215"/>
            <p:cNvSpPr/>
            <p:nvPr/>
          </p:nvSpPr>
          <p:spPr bwMode="auto">
            <a:xfrm>
              <a:off x="1066800" y="2562224"/>
              <a:ext cx="271462" cy="103188"/>
            </a:xfrm>
            <a:custGeom>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 name="Group 35"/>
          <p:cNvGrpSpPr/>
          <p:nvPr/>
        </p:nvGrpSpPr>
        <p:grpSpPr>
          <a:xfrm>
            <a:off x="1937949" y="3276048"/>
            <a:ext cx="570187" cy="832076"/>
            <a:chOff x="5945188" y="2876549"/>
            <a:chExt cx="273050" cy="398463"/>
          </a:xfrm>
          <a:solidFill>
            <a:schemeClr val="bg1"/>
          </a:solidFill>
        </p:grpSpPr>
        <p:sp>
          <p:nvSpPr>
            <p:cNvPr id="37" name="Freeform 318"/>
            <p:cNvSpPr>
              <a:spLocks noEditPoints="1"/>
            </p:cNvSpPr>
            <p:nvPr/>
          </p:nvSpPr>
          <p:spPr bwMode="auto">
            <a:xfrm>
              <a:off x="6016625" y="2936874"/>
              <a:ext cx="130175" cy="161925"/>
            </a:xfrm>
            <a:custGeom>
              <a:cxnLst>
                <a:cxn ang="0">
                  <a:pos x="29" y="8"/>
                </a:cxn>
                <a:cxn ang="0">
                  <a:pos x="50" y="27"/>
                </a:cxn>
                <a:cxn ang="0">
                  <a:pos x="43" y="42"/>
                </a:cxn>
                <a:cxn ang="0">
                  <a:pos x="36" y="56"/>
                </a:cxn>
                <a:cxn ang="0">
                  <a:pos x="35" y="57"/>
                </a:cxn>
                <a:cxn ang="0">
                  <a:pos x="29" y="58"/>
                </a:cxn>
                <a:cxn ang="0">
                  <a:pos x="22" y="57"/>
                </a:cxn>
                <a:cxn ang="0">
                  <a:pos x="21" y="56"/>
                </a:cxn>
                <a:cxn ang="0">
                  <a:pos x="14" y="42"/>
                </a:cxn>
                <a:cxn ang="0">
                  <a:pos x="7" y="27"/>
                </a:cxn>
                <a:cxn ang="0">
                  <a:pos x="29" y="8"/>
                </a:cxn>
                <a:cxn ang="0">
                  <a:pos x="49" y="8"/>
                </a:cxn>
                <a:cxn ang="0">
                  <a:pos x="29" y="0"/>
                </a:cxn>
                <a:cxn ang="0">
                  <a:pos x="9" y="8"/>
                </a:cxn>
                <a:cxn ang="0">
                  <a:pos x="0" y="27"/>
                </a:cxn>
                <a:cxn ang="0">
                  <a:pos x="9" y="48"/>
                </a:cxn>
                <a:cxn ang="0">
                  <a:pos x="10" y="48"/>
                </a:cxn>
                <a:cxn ang="0">
                  <a:pos x="14" y="55"/>
                </a:cxn>
                <a:cxn ang="0">
                  <a:pos x="13" y="58"/>
                </a:cxn>
                <a:cxn ang="0">
                  <a:pos x="19" y="65"/>
                </a:cxn>
                <a:cxn ang="0">
                  <a:pos x="19" y="66"/>
                </a:cxn>
                <a:cxn ang="0">
                  <a:pos x="29" y="70"/>
                </a:cxn>
                <a:cxn ang="0">
                  <a:pos x="38" y="66"/>
                </a:cxn>
                <a:cxn ang="0">
                  <a:pos x="39" y="65"/>
                </a:cxn>
                <a:cxn ang="0">
                  <a:pos x="45" y="58"/>
                </a:cxn>
                <a:cxn ang="0">
                  <a:pos x="43" y="55"/>
                </a:cxn>
                <a:cxn ang="0">
                  <a:pos x="48" y="48"/>
                </a:cxn>
                <a:cxn ang="0">
                  <a:pos x="48" y="48"/>
                </a:cxn>
                <a:cxn ang="0">
                  <a:pos x="57" y="27"/>
                </a:cxn>
                <a:cxn ang="0">
                  <a:pos x="49" y="8"/>
                </a:cxn>
              </a:cxnLst>
              <a:rect l="0" t="0" r="r" b="b"/>
              <a:pathLst>
                <a:path w="57" h="70">
                  <a:moveTo>
                    <a:pt x="29" y="8"/>
                  </a:moveTo>
                  <a:cubicBezTo>
                    <a:pt x="41" y="8"/>
                    <a:pt x="50" y="16"/>
                    <a:pt x="50" y="27"/>
                  </a:cubicBezTo>
                  <a:cubicBezTo>
                    <a:pt x="50" y="36"/>
                    <a:pt x="47" y="39"/>
                    <a:pt x="43" y="42"/>
                  </a:cubicBezTo>
                  <a:cubicBezTo>
                    <a:pt x="40" y="46"/>
                    <a:pt x="36" y="50"/>
                    <a:pt x="36" y="56"/>
                  </a:cubicBezTo>
                  <a:cubicBezTo>
                    <a:pt x="36" y="56"/>
                    <a:pt x="36" y="57"/>
                    <a:pt x="35" y="57"/>
                  </a:cubicBezTo>
                  <a:cubicBezTo>
                    <a:pt x="35" y="57"/>
                    <a:pt x="33" y="58"/>
                    <a:pt x="29" y="58"/>
                  </a:cubicBezTo>
                  <a:cubicBezTo>
                    <a:pt x="24" y="58"/>
                    <a:pt x="23" y="57"/>
                    <a:pt x="22" y="57"/>
                  </a:cubicBezTo>
                  <a:cubicBezTo>
                    <a:pt x="21" y="57"/>
                    <a:pt x="21" y="56"/>
                    <a:pt x="21" y="56"/>
                  </a:cubicBezTo>
                  <a:cubicBezTo>
                    <a:pt x="21" y="49"/>
                    <a:pt x="17" y="45"/>
                    <a:pt x="14" y="42"/>
                  </a:cubicBezTo>
                  <a:cubicBezTo>
                    <a:pt x="11" y="39"/>
                    <a:pt x="7" y="36"/>
                    <a:pt x="7" y="27"/>
                  </a:cubicBezTo>
                  <a:cubicBezTo>
                    <a:pt x="7" y="16"/>
                    <a:pt x="16" y="8"/>
                    <a:pt x="29" y="8"/>
                  </a:cubicBezTo>
                  <a:moveTo>
                    <a:pt x="49" y="8"/>
                  </a:moveTo>
                  <a:cubicBezTo>
                    <a:pt x="43" y="3"/>
                    <a:pt x="36" y="0"/>
                    <a:pt x="29" y="0"/>
                  </a:cubicBezTo>
                  <a:cubicBezTo>
                    <a:pt x="21" y="0"/>
                    <a:pt x="14" y="3"/>
                    <a:pt x="9" y="8"/>
                  </a:cubicBezTo>
                  <a:cubicBezTo>
                    <a:pt x="3" y="13"/>
                    <a:pt x="0" y="20"/>
                    <a:pt x="0" y="27"/>
                  </a:cubicBezTo>
                  <a:cubicBezTo>
                    <a:pt x="0" y="39"/>
                    <a:pt x="5" y="44"/>
                    <a:pt x="9" y="48"/>
                  </a:cubicBezTo>
                  <a:cubicBezTo>
                    <a:pt x="10" y="48"/>
                    <a:pt x="10" y="48"/>
                    <a:pt x="10" y="48"/>
                  </a:cubicBezTo>
                  <a:cubicBezTo>
                    <a:pt x="12" y="50"/>
                    <a:pt x="15" y="52"/>
                    <a:pt x="14" y="55"/>
                  </a:cubicBezTo>
                  <a:cubicBezTo>
                    <a:pt x="14" y="56"/>
                    <a:pt x="13" y="57"/>
                    <a:pt x="13" y="58"/>
                  </a:cubicBezTo>
                  <a:cubicBezTo>
                    <a:pt x="13" y="61"/>
                    <a:pt x="13" y="64"/>
                    <a:pt x="19" y="65"/>
                  </a:cubicBezTo>
                  <a:cubicBezTo>
                    <a:pt x="19" y="66"/>
                    <a:pt x="19" y="66"/>
                    <a:pt x="19" y="66"/>
                  </a:cubicBezTo>
                  <a:cubicBezTo>
                    <a:pt x="21" y="68"/>
                    <a:pt x="23" y="70"/>
                    <a:pt x="29" y="70"/>
                  </a:cubicBezTo>
                  <a:cubicBezTo>
                    <a:pt x="34" y="70"/>
                    <a:pt x="37" y="68"/>
                    <a:pt x="38" y="66"/>
                  </a:cubicBezTo>
                  <a:cubicBezTo>
                    <a:pt x="38" y="66"/>
                    <a:pt x="38" y="66"/>
                    <a:pt x="39" y="65"/>
                  </a:cubicBezTo>
                  <a:cubicBezTo>
                    <a:pt x="44" y="64"/>
                    <a:pt x="45" y="60"/>
                    <a:pt x="45" y="58"/>
                  </a:cubicBezTo>
                  <a:cubicBezTo>
                    <a:pt x="45" y="57"/>
                    <a:pt x="44" y="56"/>
                    <a:pt x="43" y="55"/>
                  </a:cubicBezTo>
                  <a:cubicBezTo>
                    <a:pt x="42" y="52"/>
                    <a:pt x="45" y="50"/>
                    <a:pt x="48" y="48"/>
                  </a:cubicBezTo>
                  <a:cubicBezTo>
                    <a:pt x="48" y="48"/>
                    <a:pt x="48" y="48"/>
                    <a:pt x="48" y="48"/>
                  </a:cubicBezTo>
                  <a:cubicBezTo>
                    <a:pt x="52" y="44"/>
                    <a:pt x="57" y="39"/>
                    <a:pt x="57" y="27"/>
                  </a:cubicBezTo>
                  <a:cubicBezTo>
                    <a:pt x="57" y="20"/>
                    <a:pt x="54" y="13"/>
                    <a:pt x="49" y="8"/>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319"/>
            <p:cNvSpPr>
              <a:spLocks noEditPoints="1"/>
            </p:cNvSpPr>
            <p:nvPr/>
          </p:nvSpPr>
          <p:spPr bwMode="auto">
            <a:xfrm>
              <a:off x="5945188" y="3119437"/>
              <a:ext cx="273050" cy="155575"/>
            </a:xfrm>
            <a:custGeom>
              <a:cxnLst>
                <a:cxn ang="0">
                  <a:pos x="72" y="49"/>
                </a:cxn>
                <a:cxn ang="0">
                  <a:pos x="62" y="59"/>
                </a:cxn>
                <a:cxn ang="0">
                  <a:pos x="58" y="59"/>
                </a:cxn>
                <a:cxn ang="0">
                  <a:pos x="48" y="49"/>
                </a:cxn>
                <a:cxn ang="0">
                  <a:pos x="46" y="45"/>
                </a:cxn>
                <a:cxn ang="0">
                  <a:pos x="52" y="20"/>
                </a:cxn>
                <a:cxn ang="0">
                  <a:pos x="52" y="18"/>
                </a:cxn>
                <a:cxn ang="0">
                  <a:pos x="52" y="12"/>
                </a:cxn>
                <a:cxn ang="0">
                  <a:pos x="54" y="10"/>
                </a:cxn>
                <a:cxn ang="0">
                  <a:pos x="66" y="10"/>
                </a:cxn>
                <a:cxn ang="0">
                  <a:pos x="68" y="12"/>
                </a:cxn>
                <a:cxn ang="0">
                  <a:pos x="67" y="18"/>
                </a:cxn>
                <a:cxn ang="0">
                  <a:pos x="68" y="20"/>
                </a:cxn>
                <a:cxn ang="0">
                  <a:pos x="73" y="45"/>
                </a:cxn>
                <a:cxn ang="0">
                  <a:pos x="72" y="49"/>
                </a:cxn>
                <a:cxn ang="0">
                  <a:pos x="119" y="65"/>
                </a:cxn>
                <a:cxn ang="0">
                  <a:pos x="98" y="11"/>
                </a:cxn>
                <a:cxn ang="0">
                  <a:pos x="85" y="0"/>
                </a:cxn>
                <a:cxn ang="0">
                  <a:pos x="36" y="0"/>
                </a:cxn>
                <a:cxn ang="0">
                  <a:pos x="34" y="0"/>
                </a:cxn>
                <a:cxn ang="0">
                  <a:pos x="21" y="11"/>
                </a:cxn>
                <a:cxn ang="0">
                  <a:pos x="1" y="65"/>
                </a:cxn>
                <a:cxn ang="0">
                  <a:pos x="4" y="68"/>
                </a:cxn>
                <a:cxn ang="0">
                  <a:pos x="19" y="68"/>
                </a:cxn>
                <a:cxn ang="0">
                  <a:pos x="22" y="65"/>
                </a:cxn>
                <a:cxn ang="0">
                  <a:pos x="32" y="39"/>
                </a:cxn>
                <a:cxn ang="0">
                  <a:pos x="33" y="40"/>
                </a:cxn>
                <a:cxn ang="0">
                  <a:pos x="33" y="64"/>
                </a:cxn>
                <a:cxn ang="0">
                  <a:pos x="36" y="68"/>
                </a:cxn>
                <a:cxn ang="0">
                  <a:pos x="86" y="68"/>
                </a:cxn>
                <a:cxn ang="0">
                  <a:pos x="89" y="63"/>
                </a:cxn>
                <a:cxn ang="0">
                  <a:pos x="89" y="39"/>
                </a:cxn>
                <a:cxn ang="0">
                  <a:pos x="90" y="39"/>
                </a:cxn>
                <a:cxn ang="0">
                  <a:pos x="99" y="65"/>
                </a:cxn>
                <a:cxn ang="0">
                  <a:pos x="103" y="68"/>
                </a:cxn>
                <a:cxn ang="0">
                  <a:pos x="116" y="68"/>
                </a:cxn>
                <a:cxn ang="0">
                  <a:pos x="119" y="65"/>
                </a:cxn>
              </a:cxnLst>
              <a:rect l="0" t="0" r="r" b="b"/>
              <a:pathLst>
                <a:path w="119" h="68">
                  <a:moveTo>
                    <a:pt x="72" y="49"/>
                  </a:moveTo>
                  <a:cubicBezTo>
                    <a:pt x="62" y="59"/>
                    <a:pt x="62" y="59"/>
                    <a:pt x="62" y="59"/>
                  </a:cubicBezTo>
                  <a:cubicBezTo>
                    <a:pt x="61" y="60"/>
                    <a:pt x="59" y="60"/>
                    <a:pt x="58" y="59"/>
                  </a:cubicBezTo>
                  <a:cubicBezTo>
                    <a:pt x="48" y="49"/>
                    <a:pt x="48" y="49"/>
                    <a:pt x="48" y="49"/>
                  </a:cubicBezTo>
                  <a:cubicBezTo>
                    <a:pt x="47" y="48"/>
                    <a:pt x="46" y="47"/>
                    <a:pt x="46" y="45"/>
                  </a:cubicBezTo>
                  <a:cubicBezTo>
                    <a:pt x="52" y="20"/>
                    <a:pt x="52" y="20"/>
                    <a:pt x="52" y="20"/>
                  </a:cubicBezTo>
                  <a:cubicBezTo>
                    <a:pt x="52" y="19"/>
                    <a:pt x="52" y="18"/>
                    <a:pt x="52" y="18"/>
                  </a:cubicBezTo>
                  <a:cubicBezTo>
                    <a:pt x="52" y="16"/>
                    <a:pt x="52" y="12"/>
                    <a:pt x="52" y="12"/>
                  </a:cubicBezTo>
                  <a:cubicBezTo>
                    <a:pt x="52" y="11"/>
                    <a:pt x="53" y="10"/>
                    <a:pt x="54" y="10"/>
                  </a:cubicBezTo>
                  <a:cubicBezTo>
                    <a:pt x="66" y="10"/>
                    <a:pt x="66" y="10"/>
                    <a:pt x="66" y="10"/>
                  </a:cubicBezTo>
                  <a:cubicBezTo>
                    <a:pt x="67" y="10"/>
                    <a:pt x="68" y="11"/>
                    <a:pt x="68" y="12"/>
                  </a:cubicBezTo>
                  <a:cubicBezTo>
                    <a:pt x="68" y="12"/>
                    <a:pt x="68" y="16"/>
                    <a:pt x="67" y="18"/>
                  </a:cubicBezTo>
                  <a:cubicBezTo>
                    <a:pt x="67" y="18"/>
                    <a:pt x="68" y="19"/>
                    <a:pt x="68" y="20"/>
                  </a:cubicBezTo>
                  <a:cubicBezTo>
                    <a:pt x="73" y="45"/>
                    <a:pt x="73" y="45"/>
                    <a:pt x="73" y="45"/>
                  </a:cubicBezTo>
                  <a:cubicBezTo>
                    <a:pt x="73" y="47"/>
                    <a:pt x="73" y="48"/>
                    <a:pt x="72" y="49"/>
                  </a:cubicBezTo>
                  <a:moveTo>
                    <a:pt x="119" y="65"/>
                  </a:moveTo>
                  <a:cubicBezTo>
                    <a:pt x="98" y="11"/>
                    <a:pt x="98" y="11"/>
                    <a:pt x="98" y="11"/>
                  </a:cubicBezTo>
                  <a:cubicBezTo>
                    <a:pt x="98" y="9"/>
                    <a:pt x="93" y="0"/>
                    <a:pt x="85" y="0"/>
                  </a:cubicBezTo>
                  <a:cubicBezTo>
                    <a:pt x="83" y="0"/>
                    <a:pt x="38" y="0"/>
                    <a:pt x="36" y="0"/>
                  </a:cubicBezTo>
                  <a:cubicBezTo>
                    <a:pt x="34" y="0"/>
                    <a:pt x="34" y="0"/>
                    <a:pt x="34" y="0"/>
                  </a:cubicBezTo>
                  <a:cubicBezTo>
                    <a:pt x="25" y="0"/>
                    <a:pt x="22" y="9"/>
                    <a:pt x="21" y="11"/>
                  </a:cubicBezTo>
                  <a:cubicBezTo>
                    <a:pt x="1" y="65"/>
                    <a:pt x="1" y="65"/>
                    <a:pt x="1" y="65"/>
                  </a:cubicBezTo>
                  <a:cubicBezTo>
                    <a:pt x="0" y="66"/>
                    <a:pt x="1" y="68"/>
                    <a:pt x="4" y="68"/>
                  </a:cubicBezTo>
                  <a:cubicBezTo>
                    <a:pt x="19" y="68"/>
                    <a:pt x="19" y="68"/>
                    <a:pt x="19" y="68"/>
                  </a:cubicBezTo>
                  <a:cubicBezTo>
                    <a:pt x="21" y="68"/>
                    <a:pt x="22" y="65"/>
                    <a:pt x="22" y="65"/>
                  </a:cubicBezTo>
                  <a:cubicBezTo>
                    <a:pt x="32" y="39"/>
                    <a:pt x="32" y="39"/>
                    <a:pt x="32" y="39"/>
                  </a:cubicBezTo>
                  <a:cubicBezTo>
                    <a:pt x="32" y="39"/>
                    <a:pt x="33" y="36"/>
                    <a:pt x="33" y="40"/>
                  </a:cubicBezTo>
                  <a:cubicBezTo>
                    <a:pt x="33" y="45"/>
                    <a:pt x="33" y="58"/>
                    <a:pt x="33" y="64"/>
                  </a:cubicBezTo>
                  <a:cubicBezTo>
                    <a:pt x="33" y="66"/>
                    <a:pt x="34" y="68"/>
                    <a:pt x="36" y="68"/>
                  </a:cubicBezTo>
                  <a:cubicBezTo>
                    <a:pt x="86" y="68"/>
                    <a:pt x="86" y="68"/>
                    <a:pt x="86" y="68"/>
                  </a:cubicBezTo>
                  <a:cubicBezTo>
                    <a:pt x="90" y="68"/>
                    <a:pt x="89" y="66"/>
                    <a:pt x="89" y="63"/>
                  </a:cubicBezTo>
                  <a:cubicBezTo>
                    <a:pt x="89" y="56"/>
                    <a:pt x="89" y="44"/>
                    <a:pt x="89" y="39"/>
                  </a:cubicBezTo>
                  <a:cubicBezTo>
                    <a:pt x="89" y="37"/>
                    <a:pt x="90" y="39"/>
                    <a:pt x="90" y="39"/>
                  </a:cubicBezTo>
                  <a:cubicBezTo>
                    <a:pt x="99" y="65"/>
                    <a:pt x="99" y="65"/>
                    <a:pt x="99" y="65"/>
                  </a:cubicBezTo>
                  <a:cubicBezTo>
                    <a:pt x="99" y="65"/>
                    <a:pt x="100" y="68"/>
                    <a:pt x="103" y="68"/>
                  </a:cubicBezTo>
                  <a:cubicBezTo>
                    <a:pt x="116" y="68"/>
                    <a:pt x="116" y="68"/>
                    <a:pt x="116" y="68"/>
                  </a:cubicBezTo>
                  <a:cubicBezTo>
                    <a:pt x="119" y="68"/>
                    <a:pt x="119" y="66"/>
                    <a:pt x="119" y="65"/>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320"/>
            <p:cNvSpPr/>
            <p:nvPr/>
          </p:nvSpPr>
          <p:spPr bwMode="auto">
            <a:xfrm>
              <a:off x="6073775" y="2974974"/>
              <a:ext cx="17462" cy="52388"/>
            </a:xfrm>
            <a:custGeom>
              <a:cxnLst>
                <a:cxn ang="0">
                  <a:pos x="6" y="21"/>
                </a:cxn>
                <a:cxn ang="0">
                  <a:pos x="4" y="23"/>
                </a:cxn>
                <a:cxn ang="0">
                  <a:pos x="1" y="21"/>
                </a:cxn>
                <a:cxn ang="0">
                  <a:pos x="0" y="3"/>
                </a:cxn>
                <a:cxn ang="0">
                  <a:pos x="4" y="0"/>
                </a:cxn>
                <a:cxn ang="0">
                  <a:pos x="8" y="3"/>
                </a:cxn>
                <a:cxn ang="0">
                  <a:pos x="6" y="21"/>
                </a:cxn>
              </a:cxnLst>
              <a:rect l="0" t="0" r="r" b="b"/>
              <a:pathLst>
                <a:path w="8" h="23">
                  <a:moveTo>
                    <a:pt x="6" y="21"/>
                  </a:moveTo>
                  <a:cubicBezTo>
                    <a:pt x="6" y="22"/>
                    <a:pt x="5" y="23"/>
                    <a:pt x="4" y="23"/>
                  </a:cubicBezTo>
                  <a:cubicBezTo>
                    <a:pt x="2" y="23"/>
                    <a:pt x="1" y="22"/>
                    <a:pt x="1" y="21"/>
                  </a:cubicBezTo>
                  <a:cubicBezTo>
                    <a:pt x="0" y="3"/>
                    <a:pt x="0" y="3"/>
                    <a:pt x="0" y="3"/>
                  </a:cubicBezTo>
                  <a:cubicBezTo>
                    <a:pt x="0" y="1"/>
                    <a:pt x="1" y="0"/>
                    <a:pt x="4" y="0"/>
                  </a:cubicBezTo>
                  <a:cubicBezTo>
                    <a:pt x="6" y="0"/>
                    <a:pt x="8" y="1"/>
                    <a:pt x="8" y="3"/>
                  </a:cubicBezTo>
                  <a:lnTo>
                    <a:pt x="6" y="21"/>
                  </a:lnTo>
                  <a:close/>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Oval 321"/>
            <p:cNvSpPr>
              <a:spLocks noChangeArrowheads="1"/>
            </p:cNvSpPr>
            <p:nvPr/>
          </p:nvSpPr>
          <p:spPr bwMode="auto">
            <a:xfrm>
              <a:off x="6075363" y="3036887"/>
              <a:ext cx="14287" cy="15875"/>
            </a:xfrm>
            <a:prstGeom prst="ellipse">
              <a:avLst/>
            </a:pr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322"/>
            <p:cNvSpPr/>
            <p:nvPr/>
          </p:nvSpPr>
          <p:spPr bwMode="auto">
            <a:xfrm>
              <a:off x="6073775" y="2876549"/>
              <a:ext cx="17462" cy="41275"/>
            </a:xfrm>
            <a:custGeom>
              <a:cxnLst>
                <a:cxn ang="0">
                  <a:pos x="4" y="18"/>
                </a:cxn>
                <a:cxn ang="0">
                  <a:pos x="0" y="14"/>
                </a:cxn>
                <a:cxn ang="0">
                  <a:pos x="0" y="4"/>
                </a:cxn>
                <a:cxn ang="0">
                  <a:pos x="4" y="0"/>
                </a:cxn>
                <a:cxn ang="0">
                  <a:pos x="8" y="4"/>
                </a:cxn>
                <a:cxn ang="0">
                  <a:pos x="8" y="14"/>
                </a:cxn>
                <a:cxn ang="0">
                  <a:pos x="4" y="18"/>
                </a:cxn>
              </a:cxnLst>
              <a:rect l="0" t="0" r="r" b="b"/>
              <a:pathLst>
                <a:path w="8" h="18">
                  <a:moveTo>
                    <a:pt x="4" y="18"/>
                  </a:moveTo>
                  <a:cubicBezTo>
                    <a:pt x="1" y="18"/>
                    <a:pt x="0" y="17"/>
                    <a:pt x="0" y="14"/>
                  </a:cubicBezTo>
                  <a:cubicBezTo>
                    <a:pt x="0" y="4"/>
                    <a:pt x="0" y="4"/>
                    <a:pt x="0" y="4"/>
                  </a:cubicBezTo>
                  <a:cubicBezTo>
                    <a:pt x="0" y="2"/>
                    <a:pt x="1" y="0"/>
                    <a:pt x="4" y="0"/>
                  </a:cubicBezTo>
                  <a:cubicBezTo>
                    <a:pt x="6" y="0"/>
                    <a:pt x="8" y="2"/>
                    <a:pt x="8" y="4"/>
                  </a:cubicBezTo>
                  <a:cubicBezTo>
                    <a:pt x="8" y="14"/>
                    <a:pt x="8" y="14"/>
                    <a:pt x="8" y="14"/>
                  </a:cubicBezTo>
                  <a:cubicBezTo>
                    <a:pt x="8" y="17"/>
                    <a:pt x="6" y="18"/>
                    <a:pt x="4" y="18"/>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323"/>
            <p:cNvSpPr/>
            <p:nvPr/>
          </p:nvSpPr>
          <p:spPr bwMode="auto">
            <a:xfrm>
              <a:off x="6146800" y="2917824"/>
              <a:ext cx="41275" cy="31750"/>
            </a:xfrm>
            <a:custGeom>
              <a:cxnLst>
                <a:cxn ang="0">
                  <a:pos x="4" y="14"/>
                </a:cxn>
                <a:cxn ang="0">
                  <a:pos x="1" y="12"/>
                </a:cxn>
                <a:cxn ang="0">
                  <a:pos x="2" y="6"/>
                </a:cxn>
                <a:cxn ang="0">
                  <a:pos x="11" y="1"/>
                </a:cxn>
                <a:cxn ang="0">
                  <a:pos x="17" y="2"/>
                </a:cxn>
                <a:cxn ang="0">
                  <a:pos x="15" y="8"/>
                </a:cxn>
                <a:cxn ang="0">
                  <a:pos x="6" y="13"/>
                </a:cxn>
                <a:cxn ang="0">
                  <a:pos x="4" y="14"/>
                </a:cxn>
              </a:cxnLst>
              <a:rect l="0" t="0" r="r" b="b"/>
              <a:pathLst>
                <a:path w="18" h="14">
                  <a:moveTo>
                    <a:pt x="4" y="14"/>
                  </a:moveTo>
                  <a:cubicBezTo>
                    <a:pt x="3" y="14"/>
                    <a:pt x="2" y="13"/>
                    <a:pt x="1" y="12"/>
                  </a:cubicBezTo>
                  <a:cubicBezTo>
                    <a:pt x="0" y="10"/>
                    <a:pt x="0" y="8"/>
                    <a:pt x="2" y="6"/>
                  </a:cubicBezTo>
                  <a:cubicBezTo>
                    <a:pt x="11" y="1"/>
                    <a:pt x="11" y="1"/>
                    <a:pt x="11" y="1"/>
                  </a:cubicBezTo>
                  <a:cubicBezTo>
                    <a:pt x="13" y="0"/>
                    <a:pt x="16" y="0"/>
                    <a:pt x="17" y="2"/>
                  </a:cubicBezTo>
                  <a:cubicBezTo>
                    <a:pt x="18" y="4"/>
                    <a:pt x="17" y="7"/>
                    <a:pt x="15" y="8"/>
                  </a:cubicBezTo>
                  <a:cubicBezTo>
                    <a:pt x="6" y="13"/>
                    <a:pt x="6" y="13"/>
                    <a:pt x="6" y="13"/>
                  </a:cubicBezTo>
                  <a:cubicBezTo>
                    <a:pt x="6" y="14"/>
                    <a:pt x="5" y="14"/>
                    <a:pt x="4" y="1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324"/>
            <p:cNvSpPr/>
            <p:nvPr/>
          </p:nvSpPr>
          <p:spPr bwMode="auto">
            <a:xfrm>
              <a:off x="5975350" y="2917824"/>
              <a:ext cx="42862" cy="31750"/>
            </a:xfrm>
            <a:custGeom>
              <a:cxnLst>
                <a:cxn ang="0">
                  <a:pos x="14" y="14"/>
                </a:cxn>
                <a:cxn ang="0">
                  <a:pos x="12" y="13"/>
                </a:cxn>
                <a:cxn ang="0">
                  <a:pos x="3" y="8"/>
                </a:cxn>
                <a:cxn ang="0">
                  <a:pos x="1" y="2"/>
                </a:cxn>
                <a:cxn ang="0">
                  <a:pos x="7" y="1"/>
                </a:cxn>
                <a:cxn ang="0">
                  <a:pos x="16" y="6"/>
                </a:cxn>
                <a:cxn ang="0">
                  <a:pos x="17" y="12"/>
                </a:cxn>
                <a:cxn ang="0">
                  <a:pos x="14" y="14"/>
                </a:cxn>
              </a:cxnLst>
              <a:rect l="0" t="0" r="r" b="b"/>
              <a:pathLst>
                <a:path w="19" h="14">
                  <a:moveTo>
                    <a:pt x="14" y="14"/>
                  </a:moveTo>
                  <a:cubicBezTo>
                    <a:pt x="13" y="14"/>
                    <a:pt x="12" y="14"/>
                    <a:pt x="12" y="13"/>
                  </a:cubicBezTo>
                  <a:cubicBezTo>
                    <a:pt x="3" y="8"/>
                    <a:pt x="3" y="8"/>
                    <a:pt x="3" y="8"/>
                  </a:cubicBezTo>
                  <a:cubicBezTo>
                    <a:pt x="1" y="7"/>
                    <a:pt x="0" y="4"/>
                    <a:pt x="1" y="2"/>
                  </a:cubicBezTo>
                  <a:cubicBezTo>
                    <a:pt x="3" y="0"/>
                    <a:pt x="5" y="0"/>
                    <a:pt x="7" y="1"/>
                  </a:cubicBezTo>
                  <a:cubicBezTo>
                    <a:pt x="16" y="6"/>
                    <a:pt x="16" y="6"/>
                    <a:pt x="16" y="6"/>
                  </a:cubicBezTo>
                  <a:cubicBezTo>
                    <a:pt x="18" y="8"/>
                    <a:pt x="19" y="10"/>
                    <a:pt x="17" y="12"/>
                  </a:cubicBezTo>
                  <a:cubicBezTo>
                    <a:pt x="17" y="13"/>
                    <a:pt x="15" y="14"/>
                    <a:pt x="14" y="1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8149715" y="4414560"/>
            <a:ext cx="646278" cy="631073"/>
            <a:chOff x="1501776" y="1187450"/>
            <a:chExt cx="269875" cy="263526"/>
          </a:xfrm>
          <a:solidFill>
            <a:schemeClr val="bg1"/>
          </a:solidFill>
        </p:grpSpPr>
        <p:grpSp>
          <p:nvGrpSpPr>
            <p:cNvPr id="45" name="Group 392"/>
            <p:cNvGrpSpPr/>
            <p:nvPr/>
          </p:nvGrpSpPr>
          <p:grpSpPr>
            <a:xfrm>
              <a:off x="1522413" y="1243013"/>
              <a:ext cx="233363" cy="207963"/>
              <a:chOff x="1522413" y="1416049"/>
              <a:chExt cx="233363" cy="207963"/>
            </a:xfrm>
            <a:grpFill/>
          </p:grpSpPr>
          <p:sp>
            <p:nvSpPr>
              <p:cNvPr id="47" name="Oval 85"/>
              <p:cNvSpPr>
                <a:spLocks noChangeArrowheads="1"/>
              </p:cNvSpPr>
              <p:nvPr/>
            </p:nvSpPr>
            <p:spPr bwMode="auto">
              <a:xfrm>
                <a:off x="1625601" y="1539874"/>
                <a:ext cx="22225" cy="22225"/>
              </a:xfrm>
              <a:prstGeom prst="ellipse">
                <a:avLst/>
              </a:pr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Oval 86"/>
              <p:cNvSpPr>
                <a:spLocks noChangeArrowheads="1"/>
              </p:cNvSpPr>
              <p:nvPr/>
            </p:nvSpPr>
            <p:spPr bwMode="auto">
              <a:xfrm>
                <a:off x="1620838" y="1416049"/>
                <a:ext cx="92075" cy="90488"/>
              </a:xfrm>
              <a:prstGeom prst="ellipse">
                <a:avLst/>
              </a:pr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87"/>
              <p:cNvSpPr/>
              <p:nvPr/>
            </p:nvSpPr>
            <p:spPr bwMode="auto">
              <a:xfrm>
                <a:off x="1577976" y="1522411"/>
                <a:ext cx="177800" cy="101600"/>
              </a:xfrm>
              <a:custGeom>
                <a:cxnLst>
                  <a:cxn ang="0">
                    <a:pos x="77" y="42"/>
                  </a:cxn>
                  <a:cxn ang="0">
                    <a:pos x="64" y="7"/>
                  </a:cxn>
                  <a:cxn ang="0">
                    <a:pos x="55" y="0"/>
                  </a:cxn>
                  <a:cxn ang="0">
                    <a:pos x="23" y="0"/>
                  </a:cxn>
                  <a:cxn ang="0">
                    <a:pos x="22" y="0"/>
                  </a:cxn>
                  <a:cxn ang="0">
                    <a:pos x="14" y="7"/>
                  </a:cxn>
                  <a:cxn ang="0">
                    <a:pos x="0" y="42"/>
                  </a:cxn>
                  <a:cxn ang="0">
                    <a:pos x="2" y="44"/>
                  </a:cxn>
                  <a:cxn ang="0">
                    <a:pos x="12" y="44"/>
                  </a:cxn>
                  <a:cxn ang="0">
                    <a:pos x="14" y="42"/>
                  </a:cxn>
                  <a:cxn ang="0">
                    <a:pos x="21" y="25"/>
                  </a:cxn>
                  <a:cxn ang="0">
                    <a:pos x="22" y="25"/>
                  </a:cxn>
                  <a:cxn ang="0">
                    <a:pos x="22" y="42"/>
                  </a:cxn>
                  <a:cxn ang="0">
                    <a:pos x="23" y="44"/>
                  </a:cxn>
                  <a:cxn ang="0">
                    <a:pos x="56" y="44"/>
                  </a:cxn>
                  <a:cxn ang="0">
                    <a:pos x="58" y="41"/>
                  </a:cxn>
                  <a:cxn ang="0">
                    <a:pos x="58" y="25"/>
                  </a:cxn>
                  <a:cxn ang="0">
                    <a:pos x="59" y="25"/>
                  </a:cxn>
                  <a:cxn ang="0">
                    <a:pos x="65" y="42"/>
                  </a:cxn>
                  <a:cxn ang="0">
                    <a:pos x="67" y="44"/>
                  </a:cxn>
                  <a:cxn ang="0">
                    <a:pos x="76" y="44"/>
                  </a:cxn>
                  <a:cxn ang="0">
                    <a:pos x="77" y="42"/>
                  </a:cxn>
                </a:cxnLst>
                <a:rect l="0" t="0" r="r" b="b"/>
                <a:pathLst>
                  <a:path w="78" h="44">
                    <a:moveTo>
                      <a:pt x="77" y="42"/>
                    </a:moveTo>
                    <a:cubicBezTo>
                      <a:pt x="64" y="7"/>
                      <a:pt x="64" y="7"/>
                      <a:pt x="64" y="7"/>
                    </a:cubicBezTo>
                    <a:cubicBezTo>
                      <a:pt x="64" y="6"/>
                      <a:pt x="61" y="0"/>
                      <a:pt x="55" y="0"/>
                    </a:cubicBezTo>
                    <a:cubicBezTo>
                      <a:pt x="54" y="0"/>
                      <a:pt x="24" y="0"/>
                      <a:pt x="23" y="0"/>
                    </a:cubicBezTo>
                    <a:cubicBezTo>
                      <a:pt x="22" y="0"/>
                      <a:pt x="22" y="0"/>
                      <a:pt x="22" y="0"/>
                    </a:cubicBezTo>
                    <a:cubicBezTo>
                      <a:pt x="16" y="0"/>
                      <a:pt x="14" y="6"/>
                      <a:pt x="14" y="7"/>
                    </a:cubicBezTo>
                    <a:cubicBezTo>
                      <a:pt x="0" y="42"/>
                      <a:pt x="0" y="42"/>
                      <a:pt x="0" y="42"/>
                    </a:cubicBezTo>
                    <a:cubicBezTo>
                      <a:pt x="0" y="43"/>
                      <a:pt x="0" y="44"/>
                      <a:pt x="2" y="44"/>
                    </a:cubicBezTo>
                    <a:cubicBezTo>
                      <a:pt x="12" y="44"/>
                      <a:pt x="12" y="44"/>
                      <a:pt x="12" y="44"/>
                    </a:cubicBezTo>
                    <a:cubicBezTo>
                      <a:pt x="14" y="44"/>
                      <a:pt x="14" y="42"/>
                      <a:pt x="14" y="42"/>
                    </a:cubicBezTo>
                    <a:cubicBezTo>
                      <a:pt x="21" y="25"/>
                      <a:pt x="21" y="25"/>
                      <a:pt x="21" y="25"/>
                    </a:cubicBezTo>
                    <a:cubicBezTo>
                      <a:pt x="21" y="25"/>
                      <a:pt x="22" y="23"/>
                      <a:pt x="22" y="25"/>
                    </a:cubicBezTo>
                    <a:cubicBezTo>
                      <a:pt x="22" y="29"/>
                      <a:pt x="22" y="37"/>
                      <a:pt x="22" y="42"/>
                    </a:cubicBezTo>
                    <a:cubicBezTo>
                      <a:pt x="22" y="43"/>
                      <a:pt x="22" y="44"/>
                      <a:pt x="23" y="44"/>
                    </a:cubicBezTo>
                    <a:cubicBezTo>
                      <a:pt x="56" y="44"/>
                      <a:pt x="56" y="44"/>
                      <a:pt x="56" y="44"/>
                    </a:cubicBezTo>
                    <a:cubicBezTo>
                      <a:pt x="58" y="44"/>
                      <a:pt x="58" y="43"/>
                      <a:pt x="58" y="41"/>
                    </a:cubicBezTo>
                    <a:cubicBezTo>
                      <a:pt x="58" y="37"/>
                      <a:pt x="58" y="28"/>
                      <a:pt x="58" y="25"/>
                    </a:cubicBezTo>
                    <a:cubicBezTo>
                      <a:pt x="58" y="24"/>
                      <a:pt x="59" y="25"/>
                      <a:pt x="59" y="25"/>
                    </a:cubicBezTo>
                    <a:cubicBezTo>
                      <a:pt x="65" y="42"/>
                      <a:pt x="65" y="42"/>
                      <a:pt x="65" y="42"/>
                    </a:cubicBezTo>
                    <a:cubicBezTo>
                      <a:pt x="65" y="42"/>
                      <a:pt x="65" y="44"/>
                      <a:pt x="67" y="44"/>
                    </a:cubicBezTo>
                    <a:cubicBezTo>
                      <a:pt x="76" y="44"/>
                      <a:pt x="76" y="44"/>
                      <a:pt x="76" y="44"/>
                    </a:cubicBezTo>
                    <a:cubicBezTo>
                      <a:pt x="77" y="44"/>
                      <a:pt x="78" y="43"/>
                      <a:pt x="77" y="42"/>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88"/>
              <p:cNvSpPr/>
              <p:nvPr/>
            </p:nvSpPr>
            <p:spPr bwMode="auto">
              <a:xfrm>
                <a:off x="1522413" y="1587499"/>
                <a:ext cx="47625" cy="36513"/>
              </a:xfrm>
              <a:custGeom>
                <a:cxnLst>
                  <a:cxn ang="0">
                    <a:pos x="18" y="0"/>
                  </a:cxn>
                  <a:cxn ang="0">
                    <a:pos x="2" y="0"/>
                  </a:cxn>
                  <a:cxn ang="0">
                    <a:pos x="0" y="2"/>
                  </a:cxn>
                  <a:cxn ang="0">
                    <a:pos x="0" y="13"/>
                  </a:cxn>
                  <a:cxn ang="0">
                    <a:pos x="2" y="16"/>
                  </a:cxn>
                  <a:cxn ang="0">
                    <a:pos x="13" y="16"/>
                  </a:cxn>
                  <a:cxn ang="0">
                    <a:pos x="16" y="13"/>
                  </a:cxn>
                  <a:cxn ang="0">
                    <a:pos x="20" y="2"/>
                  </a:cxn>
                  <a:cxn ang="0">
                    <a:pos x="18" y="0"/>
                  </a:cxn>
                </a:cxnLst>
                <a:rect l="0" t="0" r="r" b="b"/>
                <a:pathLst>
                  <a:path w="21" h="16">
                    <a:moveTo>
                      <a:pt x="18" y="0"/>
                    </a:moveTo>
                    <a:cubicBezTo>
                      <a:pt x="2" y="0"/>
                      <a:pt x="2" y="0"/>
                      <a:pt x="2" y="0"/>
                    </a:cubicBezTo>
                    <a:cubicBezTo>
                      <a:pt x="1" y="0"/>
                      <a:pt x="0" y="1"/>
                      <a:pt x="0" y="2"/>
                    </a:cubicBezTo>
                    <a:cubicBezTo>
                      <a:pt x="0" y="13"/>
                      <a:pt x="0" y="13"/>
                      <a:pt x="0" y="13"/>
                    </a:cubicBezTo>
                    <a:cubicBezTo>
                      <a:pt x="0" y="15"/>
                      <a:pt x="1" y="16"/>
                      <a:pt x="2" y="16"/>
                    </a:cubicBezTo>
                    <a:cubicBezTo>
                      <a:pt x="13" y="16"/>
                      <a:pt x="13" y="16"/>
                      <a:pt x="13" y="16"/>
                    </a:cubicBezTo>
                    <a:cubicBezTo>
                      <a:pt x="15" y="16"/>
                      <a:pt x="16" y="13"/>
                      <a:pt x="16" y="13"/>
                    </a:cubicBezTo>
                    <a:cubicBezTo>
                      <a:pt x="20" y="2"/>
                      <a:pt x="20" y="2"/>
                      <a:pt x="20" y="2"/>
                    </a:cubicBezTo>
                    <a:cubicBezTo>
                      <a:pt x="20" y="2"/>
                      <a:pt x="21" y="0"/>
                      <a:pt x="18" y="0"/>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6" name="Freeform 89"/>
            <p:cNvSpPr/>
            <p:nvPr/>
          </p:nvSpPr>
          <p:spPr bwMode="auto">
            <a:xfrm>
              <a:off x="1501776" y="1187450"/>
              <a:ext cx="269875" cy="212725"/>
            </a:xfrm>
            <a:custGeom>
              <a:cxnLst>
                <a:cxn ang="0">
                  <a:pos x="36" y="74"/>
                </a:cxn>
                <a:cxn ang="0">
                  <a:pos x="12" y="74"/>
                </a:cxn>
                <a:cxn ang="0">
                  <a:pos x="7" y="69"/>
                </a:cxn>
                <a:cxn ang="0">
                  <a:pos x="7" y="13"/>
                </a:cxn>
                <a:cxn ang="0">
                  <a:pos x="12" y="8"/>
                </a:cxn>
                <a:cxn ang="0">
                  <a:pos x="106" y="8"/>
                </a:cxn>
                <a:cxn ang="0">
                  <a:pos x="111" y="13"/>
                </a:cxn>
                <a:cxn ang="0">
                  <a:pos x="111" y="69"/>
                </a:cxn>
                <a:cxn ang="0">
                  <a:pos x="108" y="74"/>
                </a:cxn>
                <a:cxn ang="0">
                  <a:pos x="106" y="76"/>
                </a:cxn>
                <a:cxn ang="0">
                  <a:pos x="112" y="92"/>
                </a:cxn>
                <a:cxn ang="0">
                  <a:pos x="114" y="93"/>
                </a:cxn>
                <a:cxn ang="0">
                  <a:pos x="118" y="88"/>
                </a:cxn>
                <a:cxn ang="0">
                  <a:pos x="118" y="5"/>
                </a:cxn>
                <a:cxn ang="0">
                  <a:pos x="113" y="0"/>
                </a:cxn>
                <a:cxn ang="0">
                  <a:pos x="4" y="0"/>
                </a:cxn>
                <a:cxn ang="0">
                  <a:pos x="0" y="5"/>
                </a:cxn>
                <a:cxn ang="0">
                  <a:pos x="0" y="88"/>
                </a:cxn>
                <a:cxn ang="0">
                  <a:pos x="4" y="93"/>
                </a:cxn>
                <a:cxn ang="0">
                  <a:pos x="29" y="93"/>
                </a:cxn>
                <a:cxn ang="0">
                  <a:pos x="32" y="92"/>
                </a:cxn>
                <a:cxn ang="0">
                  <a:pos x="38" y="76"/>
                </a:cxn>
                <a:cxn ang="0">
                  <a:pos x="36" y="74"/>
                </a:cxn>
              </a:cxnLst>
              <a:rect l="0" t="0" r="r" b="b"/>
              <a:pathLst>
                <a:path w="118" h="93">
                  <a:moveTo>
                    <a:pt x="36" y="74"/>
                  </a:moveTo>
                  <a:cubicBezTo>
                    <a:pt x="12" y="74"/>
                    <a:pt x="12" y="74"/>
                    <a:pt x="12" y="74"/>
                  </a:cubicBezTo>
                  <a:cubicBezTo>
                    <a:pt x="9" y="74"/>
                    <a:pt x="7" y="72"/>
                    <a:pt x="7" y="69"/>
                  </a:cubicBezTo>
                  <a:cubicBezTo>
                    <a:pt x="7" y="13"/>
                    <a:pt x="7" y="13"/>
                    <a:pt x="7" y="13"/>
                  </a:cubicBezTo>
                  <a:cubicBezTo>
                    <a:pt x="7" y="10"/>
                    <a:pt x="9" y="8"/>
                    <a:pt x="12" y="8"/>
                  </a:cubicBezTo>
                  <a:cubicBezTo>
                    <a:pt x="106" y="8"/>
                    <a:pt x="106" y="8"/>
                    <a:pt x="106" y="8"/>
                  </a:cubicBezTo>
                  <a:cubicBezTo>
                    <a:pt x="109" y="8"/>
                    <a:pt x="111" y="10"/>
                    <a:pt x="111" y="13"/>
                  </a:cubicBezTo>
                  <a:cubicBezTo>
                    <a:pt x="111" y="69"/>
                    <a:pt x="111" y="69"/>
                    <a:pt x="111" y="69"/>
                  </a:cubicBezTo>
                  <a:cubicBezTo>
                    <a:pt x="111" y="72"/>
                    <a:pt x="110" y="73"/>
                    <a:pt x="108" y="74"/>
                  </a:cubicBezTo>
                  <a:cubicBezTo>
                    <a:pt x="106" y="75"/>
                    <a:pt x="106" y="76"/>
                    <a:pt x="106" y="76"/>
                  </a:cubicBezTo>
                  <a:cubicBezTo>
                    <a:pt x="112" y="92"/>
                    <a:pt x="112" y="92"/>
                    <a:pt x="112" y="92"/>
                  </a:cubicBezTo>
                  <a:cubicBezTo>
                    <a:pt x="112" y="92"/>
                    <a:pt x="113" y="93"/>
                    <a:pt x="114" y="93"/>
                  </a:cubicBezTo>
                  <a:cubicBezTo>
                    <a:pt x="117" y="93"/>
                    <a:pt x="118" y="91"/>
                    <a:pt x="118" y="88"/>
                  </a:cubicBezTo>
                  <a:cubicBezTo>
                    <a:pt x="118" y="5"/>
                    <a:pt x="118" y="5"/>
                    <a:pt x="118" y="5"/>
                  </a:cubicBezTo>
                  <a:cubicBezTo>
                    <a:pt x="118" y="2"/>
                    <a:pt x="116" y="0"/>
                    <a:pt x="113" y="0"/>
                  </a:cubicBezTo>
                  <a:cubicBezTo>
                    <a:pt x="4" y="0"/>
                    <a:pt x="4" y="0"/>
                    <a:pt x="4" y="0"/>
                  </a:cubicBezTo>
                  <a:cubicBezTo>
                    <a:pt x="2" y="0"/>
                    <a:pt x="0" y="2"/>
                    <a:pt x="0" y="5"/>
                  </a:cubicBezTo>
                  <a:cubicBezTo>
                    <a:pt x="0" y="88"/>
                    <a:pt x="0" y="88"/>
                    <a:pt x="0" y="88"/>
                  </a:cubicBezTo>
                  <a:cubicBezTo>
                    <a:pt x="0" y="91"/>
                    <a:pt x="2" y="93"/>
                    <a:pt x="4" y="93"/>
                  </a:cubicBezTo>
                  <a:cubicBezTo>
                    <a:pt x="29" y="93"/>
                    <a:pt x="29" y="93"/>
                    <a:pt x="29" y="93"/>
                  </a:cubicBezTo>
                  <a:cubicBezTo>
                    <a:pt x="31" y="93"/>
                    <a:pt x="32" y="92"/>
                    <a:pt x="32" y="92"/>
                  </a:cubicBezTo>
                  <a:cubicBezTo>
                    <a:pt x="38" y="76"/>
                    <a:pt x="38" y="76"/>
                    <a:pt x="38" y="76"/>
                  </a:cubicBezTo>
                  <a:cubicBezTo>
                    <a:pt x="38" y="76"/>
                    <a:pt x="38" y="74"/>
                    <a:pt x="36" y="7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1" name="矩形 50"/>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nodeType="afterGroup">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nodeType="afterGroup">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nodeType="afterGroup">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nodeType="afterGroup">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nodeType="afterGroup">
                            <p:stCondLst>
                              <p:cond delay="3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nodeType="afterGroup">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par>
                          <p:cTn id="73" fill="hold" nodeType="afterGroup">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nodeType="afterGroup">
                            <p:stCondLst>
                              <p:cond delay="5000"/>
                            </p:stCondLst>
                            <p:childTnLst>
                              <p:par>
                                <p:cTn id="80" presetID="53" presetClass="entr" presetSubtype="16"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Effect transition="in" filter="fade">
                                      <p:cBhvr>
                                        <p:cTn id="84" dur="500"/>
                                        <p:tgtEl>
                                          <p:spTgt spid="44"/>
                                        </p:tgtEl>
                                      </p:cBhvr>
                                    </p:animEffect>
                                  </p:childTnLst>
                                </p:cTn>
                              </p:par>
                            </p:childTnLst>
                          </p:cTn>
                        </p:par>
                        <p:par>
                          <p:cTn id="85" fill="hold" nodeType="afterGroup">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childTnLst>
                          </p:cTn>
                        </p:par>
                        <p:par>
                          <p:cTn id="96" fill="hold" nodeType="afterGroup">
                            <p:stCondLst>
                              <p:cond delay="6000"/>
                            </p:stCondLst>
                            <p:childTnLst>
                              <p:par>
                                <p:cTn id="97" presetID="53" presetClass="entr" presetSubtype="16"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childTnLst>
                          </p:cTn>
                        </p:par>
                        <p:par>
                          <p:cTn id="102" fill="hold" nodeType="afterGroup">
                            <p:stCondLst>
                              <p:cond delay="6500"/>
                            </p:stCondLst>
                            <p:childTnLst>
                              <p:par>
                                <p:cTn id="103" presetID="53" presetClass="entr" presetSubtype="16"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childTnLst>
                          </p:cTn>
                        </p:par>
                        <p:par>
                          <p:cTn id="108" fill="hold" nodeType="afterGroup">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animEffect transition="in" filter="fade">
                                      <p:cBhvr>
                                        <p:cTn id="113" dur="500"/>
                                        <p:tgtEl>
                                          <p:spTgt spid="2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ppt_w</p:attrName>
                                        </p:attrNameLst>
                                      </p:cBhvr>
                                      <p:tavLst>
                                        <p:tav tm="0">
                                          <p:val>
                                            <p:fltVal val="0"/>
                                          </p:val>
                                        </p:tav>
                                        <p:tav tm="100000">
                                          <p:val>
                                            <p:strVal val="#ppt_w"/>
                                          </p:val>
                                        </p:tav>
                                      </p:tavLst>
                                    </p:anim>
                                    <p:anim calcmode="lin" valueType="num">
                                      <p:cBhvr>
                                        <p:cTn id="117" dur="500" fill="hold"/>
                                        <p:tgtEl>
                                          <p:spTgt spid="23"/>
                                        </p:tgtEl>
                                        <p:attrNameLst>
                                          <p:attrName>ppt_h</p:attrName>
                                        </p:attrNameLst>
                                      </p:cBhvr>
                                      <p:tavLst>
                                        <p:tav tm="0">
                                          <p:val>
                                            <p:fltVal val="0"/>
                                          </p:val>
                                        </p:tav>
                                        <p:tav tm="100000">
                                          <p:val>
                                            <p:strVal val="#ppt_h"/>
                                          </p:val>
                                        </p:tav>
                                      </p:tavLst>
                                    </p:anim>
                                    <p:animEffect transition="in" filter="fade">
                                      <p:cBhvr>
                                        <p:cTn id="1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1" grpId="0"/>
      <p:bldP spid="12" grpId="0"/>
      <p:bldP spid="13" grpId="0" animBg="1"/>
      <p:bldP spid="15" grpId="0"/>
      <p:bldP spid="16" grpId="0"/>
      <p:bldP spid="17" grpId="0" animBg="1"/>
      <p:bldP spid="19" grpId="0"/>
      <p:bldP spid="20" grpId="0"/>
      <p:bldP spid="21" grpId="0" animBg="1"/>
      <p:bldP spid="23" grpId="0"/>
      <p:bldP spid="2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Pentagon 4"/>
          <p:cNvSpPr/>
          <p:nvPr/>
        </p:nvSpPr>
        <p:spPr>
          <a:xfrm>
            <a:off x="7101885" y="2577732"/>
            <a:ext cx="3455044" cy="98076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Parallelogram 5"/>
          <p:cNvSpPr/>
          <p:nvPr/>
        </p:nvSpPr>
        <p:spPr>
          <a:xfrm rot="5400000">
            <a:off x="7285965" y="2393473"/>
            <a:ext cx="1471148" cy="1839309"/>
          </a:xfrm>
          <a:prstGeom prst="parallelogram">
            <a:avLst>
              <a:gd name="adj" fmla="val 331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p:nvPr/>
        </p:nvSpPr>
        <p:spPr>
          <a:xfrm>
            <a:off x="5915234" y="3068114"/>
            <a:ext cx="3025961" cy="9807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Parallelogram 7"/>
          <p:cNvSpPr/>
          <p:nvPr/>
        </p:nvSpPr>
        <p:spPr>
          <a:xfrm rot="5400000">
            <a:off x="6099314" y="2883857"/>
            <a:ext cx="1471148" cy="1839309"/>
          </a:xfrm>
          <a:prstGeom prst="parallelogram">
            <a:avLst>
              <a:gd name="adj" fmla="val 33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ectangle 8"/>
          <p:cNvSpPr/>
          <p:nvPr/>
        </p:nvSpPr>
        <p:spPr>
          <a:xfrm>
            <a:off x="4728584" y="3558707"/>
            <a:ext cx="3025961" cy="980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Parallelogram 9"/>
          <p:cNvSpPr/>
          <p:nvPr/>
        </p:nvSpPr>
        <p:spPr>
          <a:xfrm rot="5400000">
            <a:off x="4912662" y="3374239"/>
            <a:ext cx="1471148" cy="1839309"/>
          </a:xfrm>
          <a:prstGeom prst="parallelogram">
            <a:avLst>
              <a:gd name="adj" fmla="val 331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p:nvPr/>
        </p:nvSpPr>
        <p:spPr>
          <a:xfrm>
            <a:off x="3541932" y="4047860"/>
            <a:ext cx="3025961" cy="980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Parallelogram 11"/>
          <p:cNvSpPr/>
          <p:nvPr/>
        </p:nvSpPr>
        <p:spPr>
          <a:xfrm rot="5400000">
            <a:off x="3726012" y="3864622"/>
            <a:ext cx="1471148" cy="1839309"/>
          </a:xfrm>
          <a:prstGeom prst="parallelogram">
            <a:avLst>
              <a:gd name="adj" fmla="val 331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12"/>
          <p:cNvSpPr/>
          <p:nvPr/>
        </p:nvSpPr>
        <p:spPr>
          <a:xfrm>
            <a:off x="2355282" y="4559695"/>
            <a:ext cx="3025961" cy="980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4" name="Group 21"/>
          <p:cNvGrpSpPr/>
          <p:nvPr/>
        </p:nvGrpSpPr>
        <p:grpSpPr>
          <a:xfrm>
            <a:off x="5675014" y="4276420"/>
            <a:ext cx="566548" cy="566548"/>
            <a:chOff x="8780463" y="1906588"/>
            <a:chExt cx="360363" cy="360363"/>
          </a:xfrm>
          <a:solidFill>
            <a:schemeClr val="bg1"/>
          </a:solidFill>
        </p:grpSpPr>
        <p:sp>
          <p:nvSpPr>
            <p:cNvPr id="15" name="Freeform 93"/>
            <p:cNvSpPr>
              <a:spLocks noEditPoints="1"/>
            </p:cNvSpPr>
            <p:nvPr/>
          </p:nvSpPr>
          <p:spPr bwMode="auto">
            <a:xfrm>
              <a:off x="8780463" y="1938338"/>
              <a:ext cx="328613" cy="328613"/>
            </a:xfrm>
            <a:custGeom>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94"/>
            <p:cNvSpPr>
              <a:spLocks noEditPoints="1"/>
            </p:cNvSpPr>
            <p:nvPr/>
          </p:nvSpPr>
          <p:spPr bwMode="auto">
            <a:xfrm>
              <a:off x="8939213" y="2084388"/>
              <a:ext cx="55563" cy="57150"/>
            </a:xfrm>
            <a:custGeom>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95"/>
            <p:cNvSpPr>
              <a:spLocks noEditPoints="1"/>
            </p:cNvSpPr>
            <p:nvPr/>
          </p:nvSpPr>
          <p:spPr bwMode="auto">
            <a:xfrm>
              <a:off x="9085263" y="1906588"/>
              <a:ext cx="55563" cy="55563"/>
            </a:xfrm>
            <a:custGeom>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96"/>
            <p:cNvSpPr>
              <a:spLocks noEditPoints="1"/>
            </p:cNvSpPr>
            <p:nvPr/>
          </p:nvSpPr>
          <p:spPr bwMode="auto">
            <a:xfrm>
              <a:off x="8872538" y="2073276"/>
              <a:ext cx="46038" cy="47625"/>
            </a:xfrm>
            <a:custGeom>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97"/>
            <p:cNvSpPr>
              <a:spLocks noEditPoints="1"/>
            </p:cNvSpPr>
            <p:nvPr/>
          </p:nvSpPr>
          <p:spPr bwMode="auto">
            <a:xfrm>
              <a:off x="8918575" y="2152651"/>
              <a:ext cx="20638" cy="23813"/>
            </a:xfrm>
            <a:custGeom>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98"/>
            <p:cNvSpPr>
              <a:spLocks noEditPoints="1"/>
            </p:cNvSpPr>
            <p:nvPr/>
          </p:nvSpPr>
          <p:spPr bwMode="auto">
            <a:xfrm>
              <a:off x="9096375" y="1985963"/>
              <a:ext cx="23813" cy="20638"/>
            </a:xfrm>
            <a:custGeom>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1" name="Freeform 131"/>
          <p:cNvSpPr>
            <a:spLocks noEditPoints="1"/>
          </p:cNvSpPr>
          <p:nvPr/>
        </p:nvSpPr>
        <p:spPr bwMode="auto">
          <a:xfrm>
            <a:off x="6987917" y="3803509"/>
            <a:ext cx="566548" cy="531606"/>
          </a:xfrm>
          <a:custGeom>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2" name="Group 32"/>
          <p:cNvGrpSpPr/>
          <p:nvPr/>
        </p:nvGrpSpPr>
        <p:grpSpPr>
          <a:xfrm>
            <a:off x="8127442" y="3313127"/>
            <a:ext cx="566548" cy="531606"/>
            <a:chOff x="6373813" y="2717801"/>
            <a:chExt cx="360363" cy="338138"/>
          </a:xfrm>
          <a:solidFill>
            <a:schemeClr val="bg1"/>
          </a:solidFill>
        </p:grpSpPr>
        <p:sp>
          <p:nvSpPr>
            <p:cNvPr id="23" name="Freeform 132"/>
            <p:cNvSpPr>
              <a:spLocks noEditPoints="1"/>
            </p:cNvSpPr>
            <p:nvPr/>
          </p:nvSpPr>
          <p:spPr bwMode="auto">
            <a:xfrm>
              <a:off x="6373813" y="2717801"/>
              <a:ext cx="360363" cy="338138"/>
            </a:xfrm>
            <a:custGeom>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33"/>
            <p:cNvSpPr>
              <a:spLocks noEditPoints="1"/>
            </p:cNvSpPr>
            <p:nvPr/>
          </p:nvSpPr>
          <p:spPr bwMode="auto">
            <a:xfrm>
              <a:off x="6543675" y="2786063"/>
              <a:ext cx="66675" cy="11113"/>
            </a:xfrm>
            <a:custGeom>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reeform 134"/>
            <p:cNvSpPr>
              <a:spLocks noEditPoints="1"/>
            </p:cNvSpPr>
            <p:nvPr/>
          </p:nvSpPr>
          <p:spPr bwMode="auto">
            <a:xfrm>
              <a:off x="6543675" y="2820988"/>
              <a:ext cx="66675" cy="9525"/>
            </a:xfrm>
            <a:custGeom>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Freeform 135"/>
            <p:cNvSpPr>
              <a:spLocks noEditPoints="1"/>
            </p:cNvSpPr>
            <p:nvPr/>
          </p:nvSpPr>
          <p:spPr bwMode="auto">
            <a:xfrm>
              <a:off x="6543675" y="2852738"/>
              <a:ext cx="142875" cy="12700"/>
            </a:xfrm>
            <a:custGeom>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136"/>
            <p:cNvSpPr>
              <a:spLocks noEditPoints="1"/>
            </p:cNvSpPr>
            <p:nvPr/>
          </p:nvSpPr>
          <p:spPr bwMode="auto">
            <a:xfrm>
              <a:off x="6418263" y="2921001"/>
              <a:ext cx="268288" cy="11113"/>
            </a:xfrm>
            <a:custGeom>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137"/>
            <p:cNvSpPr>
              <a:spLocks noEditPoints="1"/>
            </p:cNvSpPr>
            <p:nvPr/>
          </p:nvSpPr>
          <p:spPr bwMode="auto">
            <a:xfrm>
              <a:off x="6418263" y="2955926"/>
              <a:ext cx="268288" cy="9525"/>
            </a:xfrm>
            <a:custGeom>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138"/>
            <p:cNvSpPr>
              <a:spLocks noEditPoints="1"/>
            </p:cNvSpPr>
            <p:nvPr/>
          </p:nvSpPr>
          <p:spPr bwMode="auto">
            <a:xfrm>
              <a:off x="6418263" y="2987676"/>
              <a:ext cx="268288" cy="12700"/>
            </a:xfrm>
            <a:custGeom>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Freeform 139"/>
            <p:cNvSpPr>
              <a:spLocks noEditPoints="1"/>
            </p:cNvSpPr>
            <p:nvPr/>
          </p:nvSpPr>
          <p:spPr bwMode="auto">
            <a:xfrm>
              <a:off x="6418263" y="2889251"/>
              <a:ext cx="268288" cy="7938"/>
            </a:xfrm>
            <a:custGeom>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Freeform 140"/>
            <p:cNvSpPr>
              <a:spLocks noEditPoints="1"/>
            </p:cNvSpPr>
            <p:nvPr/>
          </p:nvSpPr>
          <p:spPr bwMode="auto">
            <a:xfrm>
              <a:off x="6418263" y="2774951"/>
              <a:ext cx="101600" cy="90488"/>
            </a:xfrm>
            <a:custGeom>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Freeform 144"/>
          <p:cNvSpPr>
            <a:spLocks noEditPoints="1"/>
          </p:cNvSpPr>
          <p:nvPr/>
        </p:nvSpPr>
        <p:spPr bwMode="auto">
          <a:xfrm>
            <a:off x="3578749" y="4766803"/>
            <a:ext cx="579025" cy="566548"/>
          </a:xfrm>
          <a:custGeom>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72"/>
          <p:cNvSpPr>
            <a:spLocks noEditPoints="1"/>
          </p:cNvSpPr>
          <p:nvPr/>
        </p:nvSpPr>
        <p:spPr bwMode="auto">
          <a:xfrm>
            <a:off x="9392772" y="2805273"/>
            <a:ext cx="566548" cy="566548"/>
          </a:xfrm>
          <a:custGeom>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Text Placeholder 3"/>
          <p:cNvSpPr txBox="1"/>
          <p:nvPr/>
        </p:nvSpPr>
        <p:spPr>
          <a:xfrm>
            <a:off x="2612732" y="5656935"/>
            <a:ext cx="2746144" cy="8912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1545" b="1">
                <a:solidFill>
                  <a:schemeClr val="accent1"/>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br>
              <a:rPr lang="en-US" sz="1545" b="1">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have  suffered</a:t>
            </a:r>
            <a:endPar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35" name="Text Placeholder 3"/>
          <p:cNvSpPr txBox="1"/>
          <p:nvPr/>
        </p:nvSpPr>
        <p:spPr>
          <a:xfrm>
            <a:off x="6721045" y="4680142"/>
            <a:ext cx="2746144" cy="8912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3"/>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br>
              <a:rPr lang="en-US" sz="1545" b="1">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have  suffered.</a:t>
            </a:r>
            <a:endPar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36" name="Text Placeholder 3"/>
          <p:cNvSpPr txBox="1"/>
          <p:nvPr/>
        </p:nvSpPr>
        <p:spPr>
          <a:xfrm>
            <a:off x="1780127" y="3147438"/>
            <a:ext cx="2746144" cy="8912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76655">
              <a:spcBef>
                <a:spcPct val="20000"/>
              </a:spcBef>
              <a:defRPr/>
            </a:pPr>
            <a:r>
              <a:rPr lang="en-US" sz="1545" b="1">
                <a:solidFill>
                  <a:schemeClr val="accent2"/>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br>
              <a:rPr lang="en-US" sz="1545" b="1">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have  suffered.</a:t>
            </a:r>
            <a:endPar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37" name="Text Placeholder 3"/>
          <p:cNvSpPr txBox="1"/>
          <p:nvPr/>
        </p:nvSpPr>
        <p:spPr>
          <a:xfrm>
            <a:off x="4207856" y="2145209"/>
            <a:ext cx="2746144" cy="8912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76655">
              <a:spcBef>
                <a:spcPct val="20000"/>
              </a:spcBef>
              <a:defRPr/>
            </a:pPr>
            <a:r>
              <a:rPr lang="en-US" sz="1545" b="1">
                <a:solidFill>
                  <a:schemeClr val="accent4"/>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br>
              <a:rPr lang="en-US" sz="1545" b="1">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have  suffered.</a:t>
            </a:r>
            <a:endPar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38" name="Text Placeholder 3"/>
          <p:cNvSpPr txBox="1"/>
          <p:nvPr/>
        </p:nvSpPr>
        <p:spPr>
          <a:xfrm>
            <a:off x="7479084" y="1672109"/>
            <a:ext cx="2746144" cy="8912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1545" b="1">
                <a:solidFill>
                  <a:schemeClr val="accent5"/>
                </a:solidFill>
                <a:latin typeface="Times New Roman" panose="02020603050405020304" pitchFamily="18" charset="0"/>
                <a:ea typeface="微软雅黑" panose="020b0503020204020204" pitchFamily="34" charset="-122"/>
                <a:cs typeface="+mj-cs"/>
                <a:sym typeface="Times New Roman" panose="02020603050405020304" pitchFamily="18" charset="0"/>
              </a:rPr>
              <a:t>Title Goes Here</a:t>
            </a:r>
            <a:br>
              <a:rPr lang="en-US" sz="1545" b="1">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have  suffered</a:t>
            </a:r>
            <a:endParaRPr lang="en-US" sz="141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39" name="矩形 38"/>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nodeType="afterGroup">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nodeType="afterGroup">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Left)">
                                      <p:cBhvr>
                                        <p:cTn id="35" dur="500"/>
                                        <p:tgtEl>
                                          <p:spTgt spid="9"/>
                                        </p:tgtEl>
                                      </p:cBhvr>
                                    </p:animEffect>
                                  </p:childTnLst>
                                </p:cTn>
                              </p:par>
                            </p:childTnLst>
                          </p:cTn>
                        </p:par>
                        <p:par>
                          <p:cTn id="36" fill="hold" nodeType="afterGroup">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nodeType="afterGroup">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childTnLst>
                          </p:cTn>
                        </p:par>
                        <p:par>
                          <p:cTn id="46" fill="hold" nodeType="afterGroup">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lide(fromLeft)">
                                      <p:cBhvr>
                                        <p:cTn id="49" dur="500"/>
                                        <p:tgtEl>
                                          <p:spTgt spid="7"/>
                                        </p:tgtEl>
                                      </p:cBhvr>
                                    </p:animEffect>
                                  </p:childTnLst>
                                </p:cTn>
                              </p:par>
                            </p:childTnLst>
                          </p:cTn>
                        </p:par>
                        <p:par>
                          <p:cTn id="50" fill="hold" nodeType="afterGroup">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nodeType="afterGroup">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par>
                          <p:cTn id="60" fill="hold" nodeType="afterGroup">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slide(fromLeft)">
                                      <p:cBhvr>
                                        <p:cTn id="63" dur="500"/>
                                        <p:tgtEl>
                                          <p:spTgt spid="5"/>
                                        </p:tgtEl>
                                      </p:cBhvr>
                                    </p:animEffect>
                                  </p:childTnLst>
                                </p:cTn>
                              </p:par>
                            </p:childTnLst>
                          </p:cTn>
                        </p:par>
                        <p:par>
                          <p:cTn id="64" fill="hold" nodeType="afterGroup">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childTnLst>
                          </p:cTn>
                        </p:par>
                        <p:par>
                          <p:cTn id="70" fill="hold" nodeType="afterGroup">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up)">
                                      <p:cBhvr>
                                        <p:cTn id="73" dur="500"/>
                                        <p:tgtEl>
                                          <p:spTgt spid="34"/>
                                        </p:tgtEl>
                                      </p:cBhvr>
                                    </p:animEffect>
                                  </p:childTnLst>
                                </p:cTn>
                              </p:par>
                            </p:childTnLst>
                          </p:cTn>
                        </p:par>
                        <p:par>
                          <p:cTn id="74" fill="hold" nodeType="afterGroup">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right)">
                                      <p:cBhvr>
                                        <p:cTn id="77" dur="500"/>
                                        <p:tgtEl>
                                          <p:spTgt spid="36"/>
                                        </p:tgtEl>
                                      </p:cBhvr>
                                    </p:animEffect>
                                  </p:childTnLst>
                                </p:cTn>
                              </p:par>
                            </p:childTnLst>
                          </p:cTn>
                        </p:par>
                        <p:par>
                          <p:cTn id="78" fill="hold" nodeType="afterGroup">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nodeType="afterGroup">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childTnLst>
                          </p:cTn>
                        </p:par>
                        <p:par>
                          <p:cTn id="86" fill="hold" nodeType="afterGroup">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21" grpId="0" animBg="1"/>
      <p:bldP spid="32" grpId="0" animBg="1"/>
      <p:bldP spid="33" grpId="0" animBg="1"/>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Group 37"/>
          <p:cNvGrpSpPr/>
          <p:nvPr/>
        </p:nvGrpSpPr>
        <p:grpSpPr>
          <a:xfrm>
            <a:off x="4273086" y="3301123"/>
            <a:ext cx="304857" cy="385755"/>
            <a:chOff x="2943440" y="2191613"/>
            <a:chExt cx="236857" cy="299711"/>
          </a:xfrm>
        </p:grpSpPr>
        <p:sp>
          <p:nvSpPr>
            <p:cNvPr id="33" name="Right Arrow 32"/>
            <p:cNvSpPr/>
            <p:nvPr/>
          </p:nvSpPr>
          <p:spPr>
            <a:xfrm rot="2160000">
              <a:off x="2943440" y="2191613"/>
              <a:ext cx="236857" cy="299711"/>
            </a:xfrm>
            <a:prstGeom prst="rightArrow">
              <a:avLst>
                <a:gd name="adj1" fmla="val 60000"/>
                <a:gd name="adj2" fmla="val 5000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Right Arrow 6"/>
            <p:cNvSpPr/>
            <p:nvPr/>
          </p:nvSpPr>
          <p:spPr>
            <a:xfrm rot="2160000">
              <a:off x="2950225" y="2230672"/>
              <a:ext cx="165800" cy="1798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820">
                <a:lnSpc>
                  <a:spcPct val="90000"/>
                </a:lnSpc>
                <a:spcAft>
                  <a:spcPct val="35000"/>
                </a:spcAft>
              </a:pPr>
              <a:endParaRPr lang="en-US" sz="219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9" name="Group 38"/>
          <p:cNvGrpSpPr/>
          <p:nvPr/>
        </p:nvGrpSpPr>
        <p:grpSpPr>
          <a:xfrm>
            <a:off x="4671830" y="4660445"/>
            <a:ext cx="385755" cy="304857"/>
            <a:chOff x="3253241" y="3247732"/>
            <a:chExt cx="299711" cy="236857"/>
          </a:xfrm>
        </p:grpSpPr>
        <p:sp>
          <p:nvSpPr>
            <p:cNvPr id="29" name="Right Arrow 28"/>
            <p:cNvSpPr/>
            <p:nvPr/>
          </p:nvSpPr>
          <p:spPr>
            <a:xfrm rot="6480000">
              <a:off x="3284668" y="3216305"/>
              <a:ext cx="236857" cy="299711"/>
            </a:xfrm>
            <a:prstGeom prs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ight Arrow 10"/>
            <p:cNvSpPr/>
            <p:nvPr/>
          </p:nvSpPr>
          <p:spPr>
            <a:xfrm rot="17280000">
              <a:off x="3331176" y="3242457"/>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820">
                <a:lnSpc>
                  <a:spcPct val="90000"/>
                </a:lnSpc>
                <a:spcAft>
                  <a:spcPct val="35000"/>
                </a:spcAft>
              </a:pPr>
              <a:endParaRPr lang="en-US" sz="219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0" name="Group 39"/>
          <p:cNvGrpSpPr/>
          <p:nvPr/>
        </p:nvGrpSpPr>
        <p:grpSpPr>
          <a:xfrm>
            <a:off x="3593675" y="5445246"/>
            <a:ext cx="304857" cy="385755"/>
            <a:chOff x="2415575" y="3857478"/>
            <a:chExt cx="236857" cy="299711"/>
          </a:xfrm>
        </p:grpSpPr>
        <p:sp>
          <p:nvSpPr>
            <p:cNvPr id="25" name="Right Arrow 24"/>
            <p:cNvSpPr/>
            <p:nvPr/>
          </p:nvSpPr>
          <p:spPr>
            <a:xfrm rot="10800000">
              <a:off x="2415575" y="3857478"/>
              <a:ext cx="236857" cy="299711"/>
            </a:xfrm>
            <a:prstGeom prst="rightArrow">
              <a:avLst>
                <a:gd name="adj1" fmla="val 60000"/>
                <a:gd name="adj2" fmla="val 5000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ight Arrow 14"/>
            <p:cNvSpPr/>
            <p:nvPr/>
          </p:nvSpPr>
          <p:spPr>
            <a:xfrm>
              <a:off x="2486632" y="3917420"/>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820">
                <a:lnSpc>
                  <a:spcPct val="90000"/>
                </a:lnSpc>
                <a:spcAft>
                  <a:spcPct val="35000"/>
                </a:spcAft>
              </a:pPr>
              <a:endParaRPr lang="en-US" sz="219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2422699" y="4676856"/>
            <a:ext cx="385755" cy="304857"/>
            <a:chOff x="1505791" y="3260482"/>
            <a:chExt cx="299711" cy="236857"/>
          </a:xfrm>
        </p:grpSpPr>
        <p:sp>
          <p:nvSpPr>
            <p:cNvPr id="21" name="Right Arrow 20"/>
            <p:cNvSpPr/>
            <p:nvPr/>
          </p:nvSpPr>
          <p:spPr>
            <a:xfrm rot="15120000">
              <a:off x="1537218" y="3229055"/>
              <a:ext cx="236857" cy="299711"/>
            </a:xfrm>
            <a:prstGeom prst="rightArrow">
              <a:avLst>
                <a:gd name="adj1" fmla="val 60000"/>
                <a:gd name="adj2" fmla="val 50000"/>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Right Arrow 18"/>
            <p:cNvSpPr/>
            <p:nvPr/>
          </p:nvSpPr>
          <p:spPr>
            <a:xfrm rot="4320000">
              <a:off x="1583726" y="3322787"/>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820">
                <a:lnSpc>
                  <a:spcPct val="90000"/>
                </a:lnSpc>
                <a:spcAft>
                  <a:spcPct val="35000"/>
                </a:spcAft>
              </a:pPr>
              <a:endParaRPr lang="en-US" sz="219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2" name="Group 41"/>
          <p:cNvGrpSpPr/>
          <p:nvPr/>
        </p:nvGrpSpPr>
        <p:grpSpPr>
          <a:xfrm>
            <a:off x="2883048" y="3311267"/>
            <a:ext cx="304857" cy="385755"/>
            <a:chOff x="1863457" y="2199494"/>
            <a:chExt cx="236857" cy="299711"/>
          </a:xfrm>
        </p:grpSpPr>
        <p:sp>
          <p:nvSpPr>
            <p:cNvPr id="17" name="Right Arrow 16"/>
            <p:cNvSpPr/>
            <p:nvPr/>
          </p:nvSpPr>
          <p:spPr>
            <a:xfrm rot="19440000">
              <a:off x="1863457" y="2199494"/>
              <a:ext cx="236857" cy="299711"/>
            </a:xfrm>
            <a:prstGeom prs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ight Arrow 22"/>
            <p:cNvSpPr/>
            <p:nvPr/>
          </p:nvSpPr>
          <p:spPr>
            <a:xfrm rot="19440000">
              <a:off x="1870242" y="2280319"/>
              <a:ext cx="165800" cy="179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2820">
                <a:lnSpc>
                  <a:spcPct val="90000"/>
                </a:lnSpc>
                <a:spcAft>
                  <a:spcPct val="35000"/>
                </a:spcAft>
              </a:pPr>
              <a:endParaRPr lang="en-US" sz="219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2936517" y="3645927"/>
            <a:ext cx="1601917" cy="1601917"/>
            <a:chOff x="1016000" y="1689100"/>
            <a:chExt cx="787400" cy="787400"/>
          </a:xfrm>
        </p:grpSpPr>
        <p:grpSp>
          <p:nvGrpSpPr>
            <p:cNvPr id="45" name="Group 10"/>
            <p:cNvGrpSpPr/>
            <p:nvPr/>
          </p:nvGrpSpPr>
          <p:grpSpPr>
            <a:xfrm>
              <a:off x="1016000" y="1689100"/>
              <a:ext cx="787400" cy="787400"/>
              <a:chOff x="4343400" y="1854885"/>
              <a:chExt cx="457200" cy="457200"/>
            </a:xfrm>
          </p:grpSpPr>
          <p:sp>
            <p:nvSpPr>
              <p:cNvPr id="47" name="Oval 46"/>
              <p:cNvSpPr/>
              <p:nvPr/>
            </p:nvSpPr>
            <p:spPr>
              <a:xfrm>
                <a:off x="4343400" y="1854885"/>
                <a:ext cx="457200" cy="457200"/>
              </a:xfrm>
              <a:prstGeom prst="ellipse">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Oval 47"/>
              <p:cNvSpPr/>
              <p:nvPr/>
            </p:nvSpPr>
            <p:spPr>
              <a:xfrm>
                <a:off x="4408030" y="1919516"/>
                <a:ext cx="327939" cy="327939"/>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6" name="Freeform 145"/>
            <p:cNvSpPr/>
            <p:nvPr/>
          </p:nvSpPr>
          <p:spPr bwMode="auto">
            <a:xfrm>
              <a:off x="1267654" y="1960311"/>
              <a:ext cx="284092" cy="244978"/>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solidFill>
                <a:schemeClr val="tx1">
                  <a:lumMod val="50000"/>
                  <a:lumOff val="50000"/>
                </a:schemeClr>
              </a:solid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5" name="Group 54"/>
          <p:cNvGrpSpPr/>
          <p:nvPr/>
        </p:nvGrpSpPr>
        <p:grpSpPr>
          <a:xfrm>
            <a:off x="3165986" y="2422620"/>
            <a:ext cx="1142979" cy="1142979"/>
            <a:chOff x="2083284" y="1636066"/>
            <a:chExt cx="888032" cy="888032"/>
          </a:xfrm>
        </p:grpSpPr>
        <p:sp>
          <p:nvSpPr>
            <p:cNvPr id="35" name="Oval 34"/>
            <p:cNvSpPr/>
            <p:nvPr/>
          </p:nvSpPr>
          <p:spPr>
            <a:xfrm>
              <a:off x="2083284" y="1636066"/>
              <a:ext cx="888032" cy="88803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57"/>
            <p:cNvSpPr>
              <a:spLocks noEditPoints="1"/>
            </p:cNvSpPr>
            <p:nvPr/>
          </p:nvSpPr>
          <p:spPr bwMode="auto">
            <a:xfrm>
              <a:off x="2357278" y="1910060"/>
              <a:ext cx="340044" cy="340044"/>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6" name="Group 55"/>
          <p:cNvGrpSpPr/>
          <p:nvPr/>
        </p:nvGrpSpPr>
        <p:grpSpPr>
          <a:xfrm>
            <a:off x="4556025" y="3432543"/>
            <a:ext cx="1142979" cy="1142979"/>
            <a:chOff x="3163268" y="2420720"/>
            <a:chExt cx="888032" cy="888032"/>
          </a:xfrm>
        </p:grpSpPr>
        <p:sp>
          <p:nvSpPr>
            <p:cNvPr id="31" name="Oval 30"/>
            <p:cNvSpPr/>
            <p:nvPr/>
          </p:nvSpPr>
          <p:spPr>
            <a:xfrm>
              <a:off x="3163268" y="2420720"/>
              <a:ext cx="888032" cy="88803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16"/>
            <p:cNvSpPr>
              <a:spLocks noEditPoints="1"/>
            </p:cNvSpPr>
            <p:nvPr/>
          </p:nvSpPr>
          <p:spPr bwMode="auto">
            <a:xfrm>
              <a:off x="3430119" y="2721861"/>
              <a:ext cx="354330" cy="285750"/>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7" name="Group 56"/>
          <p:cNvGrpSpPr/>
          <p:nvPr/>
        </p:nvGrpSpPr>
        <p:grpSpPr>
          <a:xfrm>
            <a:off x="4025078" y="5066634"/>
            <a:ext cx="1142979" cy="1142979"/>
            <a:chOff x="2750751" y="3690318"/>
            <a:chExt cx="888032" cy="888032"/>
          </a:xfrm>
        </p:grpSpPr>
        <p:sp>
          <p:nvSpPr>
            <p:cNvPr id="27" name="Oval 26"/>
            <p:cNvSpPr/>
            <p:nvPr/>
          </p:nvSpPr>
          <p:spPr>
            <a:xfrm>
              <a:off x="2750751" y="3690318"/>
              <a:ext cx="888032" cy="88803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66"/>
            <p:cNvSpPr>
              <a:spLocks noEditPoints="1"/>
            </p:cNvSpPr>
            <p:nvPr/>
          </p:nvSpPr>
          <p:spPr bwMode="auto">
            <a:xfrm>
              <a:off x="2996170" y="3978600"/>
              <a:ext cx="397194" cy="311468"/>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8" name="Group 57"/>
          <p:cNvGrpSpPr/>
          <p:nvPr/>
        </p:nvGrpSpPr>
        <p:grpSpPr>
          <a:xfrm>
            <a:off x="2306893" y="5066634"/>
            <a:ext cx="1142979" cy="1142979"/>
            <a:chOff x="1415817" y="3690318"/>
            <a:chExt cx="888032" cy="888032"/>
          </a:xfrm>
        </p:grpSpPr>
        <p:sp>
          <p:nvSpPr>
            <p:cNvPr id="23" name="Oval 22"/>
            <p:cNvSpPr/>
            <p:nvPr/>
          </p:nvSpPr>
          <p:spPr>
            <a:xfrm>
              <a:off x="1415817" y="3690318"/>
              <a:ext cx="888032" cy="888032"/>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171"/>
            <p:cNvSpPr/>
            <p:nvPr/>
          </p:nvSpPr>
          <p:spPr bwMode="auto">
            <a:xfrm>
              <a:off x="1662665" y="3991459"/>
              <a:ext cx="394336" cy="285750"/>
            </a:xfrm>
            <a:custGeom>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9" name="Group 58"/>
          <p:cNvGrpSpPr/>
          <p:nvPr/>
        </p:nvGrpSpPr>
        <p:grpSpPr>
          <a:xfrm>
            <a:off x="1775945" y="3432543"/>
            <a:ext cx="1142979" cy="1142979"/>
            <a:chOff x="1003300" y="2420720"/>
            <a:chExt cx="888032" cy="888032"/>
          </a:xfrm>
        </p:grpSpPr>
        <p:sp>
          <p:nvSpPr>
            <p:cNvPr id="19" name="Oval 18"/>
            <p:cNvSpPr/>
            <p:nvPr/>
          </p:nvSpPr>
          <p:spPr>
            <a:xfrm>
              <a:off x="1003300" y="2420720"/>
              <a:ext cx="888032" cy="8880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128"/>
            <p:cNvSpPr>
              <a:spLocks noEditPoints="1"/>
            </p:cNvSpPr>
            <p:nvPr/>
          </p:nvSpPr>
          <p:spPr bwMode="auto">
            <a:xfrm>
              <a:off x="1264437" y="2694714"/>
              <a:ext cx="365758" cy="340044"/>
            </a:xfrm>
            <a:custGeom>
              <a:cxnLst>
                <a:cxn ang="0">
                  <a:pos x="10" y="37"/>
                </a:cxn>
                <a:cxn ang="0">
                  <a:pos x="0" y="25"/>
                </a:cxn>
                <a:cxn ang="0">
                  <a:pos x="6" y="18"/>
                </a:cxn>
                <a:cxn ang="0">
                  <a:pos x="15" y="30"/>
                </a:cxn>
                <a:cxn ang="0">
                  <a:pos x="10" y="37"/>
                </a:cxn>
                <a:cxn ang="0">
                  <a:pos x="50" y="50"/>
                </a:cxn>
                <a:cxn ang="0">
                  <a:pos x="43" y="55"/>
                </a:cxn>
                <a:cxn ang="0">
                  <a:pos x="29" y="52"/>
                </a:cxn>
                <a:cxn ang="0">
                  <a:pos x="15" y="55"/>
                </a:cxn>
                <a:cxn ang="0">
                  <a:pos x="9" y="50"/>
                </a:cxn>
                <a:cxn ang="0">
                  <a:pos x="29" y="29"/>
                </a:cxn>
                <a:cxn ang="0">
                  <a:pos x="50" y="50"/>
                </a:cxn>
                <a:cxn ang="0">
                  <a:pos x="21" y="21"/>
                </a:cxn>
                <a:cxn ang="0">
                  <a:pos x="12" y="9"/>
                </a:cxn>
                <a:cxn ang="0">
                  <a:pos x="18" y="0"/>
                </a:cxn>
                <a:cxn ang="0">
                  <a:pos x="28" y="13"/>
                </a:cxn>
                <a:cxn ang="0">
                  <a:pos x="21" y="21"/>
                </a:cxn>
                <a:cxn ang="0">
                  <a:pos x="31" y="13"/>
                </a:cxn>
                <a:cxn ang="0">
                  <a:pos x="41" y="0"/>
                </a:cxn>
                <a:cxn ang="0">
                  <a:pos x="47" y="9"/>
                </a:cxn>
                <a:cxn ang="0">
                  <a:pos x="38" y="21"/>
                </a:cxn>
                <a:cxn ang="0">
                  <a:pos x="31" y="13"/>
                </a:cxn>
                <a:cxn ang="0">
                  <a:pos x="59" y="25"/>
                </a:cxn>
                <a:cxn ang="0">
                  <a:pos x="49" y="37"/>
                </a:cxn>
                <a:cxn ang="0">
                  <a:pos x="44" y="30"/>
                </a:cxn>
                <a:cxn ang="0">
                  <a:pos x="53" y="18"/>
                </a:cxn>
                <a:cxn ang="0">
                  <a:pos x="59" y="25"/>
                </a:cxn>
              </a:cxnLst>
              <a:rect l="0" t="0" r="r" b="b"/>
              <a:pathLst>
                <a:path w="59" h="55">
                  <a:moveTo>
                    <a:pt x="10" y="37"/>
                  </a:moveTo>
                  <a:cubicBezTo>
                    <a:pt x="4" y="37"/>
                    <a:pt x="0" y="30"/>
                    <a:pt x="0" y="25"/>
                  </a:cubicBezTo>
                  <a:cubicBezTo>
                    <a:pt x="0" y="21"/>
                    <a:pt x="2" y="18"/>
                    <a:pt x="6" y="18"/>
                  </a:cubicBezTo>
                  <a:cubicBezTo>
                    <a:pt x="11" y="18"/>
                    <a:pt x="15" y="25"/>
                    <a:pt x="15" y="30"/>
                  </a:cubicBezTo>
                  <a:cubicBezTo>
                    <a:pt x="15" y="33"/>
                    <a:pt x="14" y="37"/>
                    <a:pt x="10" y="37"/>
                  </a:cubicBezTo>
                  <a:close/>
                  <a:moveTo>
                    <a:pt x="50" y="50"/>
                  </a:moveTo>
                  <a:cubicBezTo>
                    <a:pt x="50" y="54"/>
                    <a:pt x="46" y="55"/>
                    <a:pt x="43" y="55"/>
                  </a:cubicBezTo>
                  <a:cubicBezTo>
                    <a:pt x="38" y="55"/>
                    <a:pt x="34" y="52"/>
                    <a:pt x="29" y="52"/>
                  </a:cubicBezTo>
                  <a:cubicBezTo>
                    <a:pt x="25" y="52"/>
                    <a:pt x="21" y="55"/>
                    <a:pt x="15" y="55"/>
                  </a:cubicBezTo>
                  <a:cubicBezTo>
                    <a:pt x="12" y="55"/>
                    <a:pt x="9" y="54"/>
                    <a:pt x="9" y="50"/>
                  </a:cubicBezTo>
                  <a:cubicBezTo>
                    <a:pt x="9" y="41"/>
                    <a:pt x="21" y="29"/>
                    <a:pt x="29" y="29"/>
                  </a:cubicBezTo>
                  <a:cubicBezTo>
                    <a:pt x="38" y="29"/>
                    <a:pt x="50" y="41"/>
                    <a:pt x="50" y="50"/>
                  </a:cubicBezTo>
                  <a:close/>
                  <a:moveTo>
                    <a:pt x="21" y="21"/>
                  </a:moveTo>
                  <a:cubicBezTo>
                    <a:pt x="15" y="21"/>
                    <a:pt x="12" y="14"/>
                    <a:pt x="12" y="9"/>
                  </a:cubicBezTo>
                  <a:cubicBezTo>
                    <a:pt x="12" y="5"/>
                    <a:pt x="14" y="0"/>
                    <a:pt x="18" y="0"/>
                  </a:cubicBezTo>
                  <a:cubicBezTo>
                    <a:pt x="24" y="0"/>
                    <a:pt x="28" y="8"/>
                    <a:pt x="28" y="13"/>
                  </a:cubicBezTo>
                  <a:cubicBezTo>
                    <a:pt x="28" y="17"/>
                    <a:pt x="26" y="21"/>
                    <a:pt x="21" y="21"/>
                  </a:cubicBezTo>
                  <a:close/>
                  <a:moveTo>
                    <a:pt x="31" y="13"/>
                  </a:moveTo>
                  <a:cubicBezTo>
                    <a:pt x="31" y="8"/>
                    <a:pt x="35" y="0"/>
                    <a:pt x="41" y="0"/>
                  </a:cubicBezTo>
                  <a:cubicBezTo>
                    <a:pt x="45" y="0"/>
                    <a:pt x="47" y="5"/>
                    <a:pt x="47" y="9"/>
                  </a:cubicBezTo>
                  <a:cubicBezTo>
                    <a:pt x="47" y="14"/>
                    <a:pt x="44" y="21"/>
                    <a:pt x="38" y="21"/>
                  </a:cubicBezTo>
                  <a:cubicBezTo>
                    <a:pt x="33" y="21"/>
                    <a:pt x="31" y="17"/>
                    <a:pt x="31" y="13"/>
                  </a:cubicBezTo>
                  <a:close/>
                  <a:moveTo>
                    <a:pt x="59" y="25"/>
                  </a:moveTo>
                  <a:cubicBezTo>
                    <a:pt x="59" y="30"/>
                    <a:pt x="55" y="37"/>
                    <a:pt x="49" y="37"/>
                  </a:cubicBezTo>
                  <a:cubicBezTo>
                    <a:pt x="45" y="37"/>
                    <a:pt x="44" y="33"/>
                    <a:pt x="44" y="30"/>
                  </a:cubicBezTo>
                  <a:cubicBezTo>
                    <a:pt x="44" y="25"/>
                    <a:pt x="48" y="18"/>
                    <a:pt x="53" y="18"/>
                  </a:cubicBezTo>
                  <a:cubicBezTo>
                    <a:pt x="57" y="18"/>
                    <a:pt x="59" y="21"/>
                    <a:pt x="59" y="25"/>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TextBox 59"/>
          <p:cNvSpPr txBox="1"/>
          <p:nvPr/>
        </p:nvSpPr>
        <p:spPr>
          <a:xfrm>
            <a:off x="6828771" y="2047102"/>
            <a:ext cx="4254037" cy="723013"/>
          </a:xfrm>
          <a:prstGeom prst="rect">
            <a:avLst/>
          </a:prstGeom>
          <a:noFill/>
        </p:spPr>
        <p:txBody>
          <a:bodyPr wrap="square" rtlCol="0">
            <a:spAutoFit/>
          </a:bodyPr>
          <a:lstStyle/>
          <a:p>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stage process </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1" name="Group 60"/>
          <p:cNvGrpSpPr/>
          <p:nvPr/>
        </p:nvGrpSpPr>
        <p:grpSpPr>
          <a:xfrm>
            <a:off x="6154811" y="2109395"/>
            <a:ext cx="588459" cy="588459"/>
            <a:chOff x="4343400" y="1854885"/>
            <a:chExt cx="457200" cy="457200"/>
          </a:xfrm>
        </p:grpSpPr>
        <p:sp>
          <p:nvSpPr>
            <p:cNvPr id="62" name="Oval 61"/>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Oval 62"/>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6828771" y="3003348"/>
            <a:ext cx="4254037" cy="723013"/>
          </a:xfrm>
          <a:prstGeom prst="rect">
            <a:avLst/>
          </a:prstGeom>
          <a:noFill/>
        </p:spPr>
        <p:txBody>
          <a:bodyPr wrap="square" rtlCol="0">
            <a:spAutoFit/>
          </a:bodyPr>
          <a:lstStyle/>
          <a:p>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stage process </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5" name="Group 64"/>
          <p:cNvGrpSpPr/>
          <p:nvPr/>
        </p:nvGrpSpPr>
        <p:grpSpPr>
          <a:xfrm>
            <a:off x="6154811" y="3065641"/>
            <a:ext cx="588459" cy="588459"/>
            <a:chOff x="4343400" y="1854885"/>
            <a:chExt cx="457200" cy="457200"/>
          </a:xfrm>
          <a:solidFill>
            <a:schemeClr val="accent2"/>
          </a:solidFill>
        </p:grpSpPr>
        <p:sp>
          <p:nvSpPr>
            <p:cNvPr id="66" name="Oval 65"/>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Oval 66"/>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6828771" y="3959593"/>
            <a:ext cx="4254037" cy="723013"/>
          </a:xfrm>
          <a:prstGeom prst="rect">
            <a:avLst/>
          </a:prstGeom>
          <a:noFill/>
        </p:spPr>
        <p:txBody>
          <a:bodyPr wrap="square" rtlCol="0">
            <a:spAutoFit/>
          </a:bodyPr>
          <a:lstStyle/>
          <a:p>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stage process </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9" name="Group 68"/>
          <p:cNvGrpSpPr/>
          <p:nvPr/>
        </p:nvGrpSpPr>
        <p:grpSpPr>
          <a:xfrm>
            <a:off x="6154811" y="4021887"/>
            <a:ext cx="588459" cy="588459"/>
            <a:chOff x="4343400" y="1854885"/>
            <a:chExt cx="457200" cy="457200"/>
          </a:xfrm>
        </p:grpSpPr>
        <p:sp>
          <p:nvSpPr>
            <p:cNvPr id="70" name="Oval 69"/>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Oval 70"/>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6828771" y="4915839"/>
            <a:ext cx="4254037" cy="723013"/>
          </a:xfrm>
          <a:prstGeom prst="rect">
            <a:avLst/>
          </a:prstGeom>
          <a:noFill/>
        </p:spPr>
        <p:txBody>
          <a:bodyPr wrap="square" rtlCol="0">
            <a:spAutoFit/>
          </a:bodyPr>
          <a:lstStyle/>
          <a:p>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stage process </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3" name="Group 72"/>
          <p:cNvGrpSpPr/>
          <p:nvPr/>
        </p:nvGrpSpPr>
        <p:grpSpPr>
          <a:xfrm>
            <a:off x="6154811" y="4978133"/>
            <a:ext cx="588459" cy="588459"/>
            <a:chOff x="4343400" y="1854885"/>
            <a:chExt cx="457200" cy="457200"/>
          </a:xfrm>
        </p:grpSpPr>
        <p:sp>
          <p:nvSpPr>
            <p:cNvPr id="74" name="Oval 73"/>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Oval 74"/>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6828771" y="5872085"/>
            <a:ext cx="4254037" cy="723013"/>
          </a:xfrm>
          <a:prstGeom prst="rect">
            <a:avLst/>
          </a:prstGeom>
          <a:noFill/>
        </p:spPr>
        <p:txBody>
          <a:bodyPr wrap="square" rtlCol="0">
            <a:spAutoFit/>
          </a:bodyPr>
          <a:lstStyle/>
          <a:p>
            <a:r>
              <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stage process </a:t>
            </a:r>
            <a:endPar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7" name="Group 76"/>
          <p:cNvGrpSpPr/>
          <p:nvPr/>
        </p:nvGrpSpPr>
        <p:grpSpPr>
          <a:xfrm>
            <a:off x="6154811" y="5934379"/>
            <a:ext cx="588459" cy="588459"/>
            <a:chOff x="4343400" y="1854885"/>
            <a:chExt cx="457200" cy="457200"/>
          </a:xfrm>
        </p:grpSpPr>
        <p:sp>
          <p:nvSpPr>
            <p:cNvPr id="78" name="Oval 77"/>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Oval 78"/>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0" name="矩形 79"/>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nodeType="afterGroup">
                            <p:stCondLst>
                              <p:cond delay="2500"/>
                            </p:stCondLst>
                            <p:childTnLst>
                              <p:par>
                                <p:cTn id="28" presetID="23" presetClass="entr" presetSubtype="16"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nodeType="afterGroup">
                            <p:stCondLst>
                              <p:cond delay="3500"/>
                            </p:stCondLst>
                            <p:childTnLst>
                              <p:par>
                                <p:cTn id="37" presetID="23" presetClass="entr" presetSubtype="16"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nodeType="afterGroup">
                            <p:stCondLst>
                              <p:cond delay="4500"/>
                            </p:stCondLst>
                            <p:childTnLst>
                              <p:par>
                                <p:cTn id="46" presetID="2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nodeType="afterGroup">
                            <p:stCondLst>
                              <p:cond delay="5500"/>
                            </p:stCondLst>
                            <p:childTnLst>
                              <p:par>
                                <p:cTn id="55" presetID="23" presetClass="entr" presetSubtype="16"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left)">
                                      <p:cBhvr>
                                        <p:cTn id="62" dur="500"/>
                                        <p:tgtEl>
                                          <p:spTgt spid="68"/>
                                        </p:tgtEl>
                                      </p:cBhvr>
                                    </p:animEffect>
                                  </p:childTnLst>
                                </p:cTn>
                              </p:par>
                            </p:childTnLst>
                          </p:cTn>
                        </p:par>
                        <p:par>
                          <p:cTn id="63" fill="hold" nodeType="afterGroup">
                            <p:stCondLst>
                              <p:cond delay="6500"/>
                            </p:stCondLst>
                            <p:childTnLst>
                              <p:par>
                                <p:cTn id="64" presetID="23" presetClass="entr" presetSubtype="16"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childTnLst>
                                </p:cTn>
                              </p:par>
                            </p:childTnLst>
                          </p:cTn>
                        </p:par>
                        <p:par>
                          <p:cTn id="68" fill="hold" nodeType="afterGroup">
                            <p:stCondLst>
                              <p:cond delay="7000"/>
                            </p:stCondLst>
                            <p:childTnLst>
                              <p:par>
                                <p:cTn id="69" presetID="22" presetClass="entr" presetSubtype="2"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right)">
                                      <p:cBhvr>
                                        <p:cTn id="71" dur="500"/>
                                        <p:tgtEl>
                                          <p:spTgt spid="40"/>
                                        </p:tgtEl>
                                      </p:cBhvr>
                                    </p:animEffect>
                                  </p:childTnLst>
                                </p:cTn>
                              </p:par>
                            </p:childTnLst>
                          </p:cTn>
                        </p:par>
                        <p:par>
                          <p:cTn id="72" fill="hold" nodeType="afterGroup">
                            <p:stCondLst>
                              <p:cond delay="7500"/>
                            </p:stCondLst>
                            <p:childTnLst>
                              <p:par>
                                <p:cTn id="73" presetID="23" presetClass="entr" presetSubtype="16"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p:cTn id="75" dur="500" fill="hold"/>
                                        <p:tgtEl>
                                          <p:spTgt spid="73"/>
                                        </p:tgtEl>
                                        <p:attrNameLst>
                                          <p:attrName>ppt_w</p:attrName>
                                        </p:attrNameLst>
                                      </p:cBhvr>
                                      <p:tavLst>
                                        <p:tav tm="0">
                                          <p:val>
                                            <p:fltVal val="0"/>
                                          </p:val>
                                        </p:tav>
                                        <p:tav tm="100000">
                                          <p:val>
                                            <p:strVal val="#ppt_w"/>
                                          </p:val>
                                        </p:tav>
                                      </p:tavLst>
                                    </p:anim>
                                    <p:anim calcmode="lin" valueType="num">
                                      <p:cBhvr>
                                        <p:cTn id="76" dur="500" fill="hold"/>
                                        <p:tgtEl>
                                          <p:spTgt spid="73"/>
                                        </p:tgtEl>
                                        <p:attrNameLst>
                                          <p:attrName>ppt_h</p:attrName>
                                        </p:attrNameLst>
                                      </p:cBhvr>
                                      <p:tavLst>
                                        <p:tav tm="0">
                                          <p:val>
                                            <p:fltVal val="0"/>
                                          </p:val>
                                        </p:tav>
                                        <p:tav tm="100000">
                                          <p:val>
                                            <p:strVal val="#ppt_h"/>
                                          </p:val>
                                        </p:tav>
                                      </p:tavLst>
                                    </p:anim>
                                  </p:childTnLst>
                                </p:cTn>
                              </p:par>
                            </p:childTnLst>
                          </p:cTn>
                        </p:par>
                        <p:par>
                          <p:cTn id="77" fill="hold" nodeType="afterGroup">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wipe(left)">
                                      <p:cBhvr>
                                        <p:cTn id="80" dur="500"/>
                                        <p:tgtEl>
                                          <p:spTgt spid="72"/>
                                        </p:tgtEl>
                                      </p:cBhvr>
                                    </p:animEffect>
                                  </p:childTnLst>
                                </p:cTn>
                              </p:par>
                            </p:childTnLst>
                          </p:cTn>
                        </p:par>
                        <p:par>
                          <p:cTn id="81" fill="hold" nodeType="afterGroup">
                            <p:stCondLst>
                              <p:cond delay="8500"/>
                            </p:stCondLst>
                            <p:childTnLst>
                              <p:par>
                                <p:cTn id="82" presetID="23" presetClass="entr" presetSubtype="16"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fltVal val="0"/>
                                          </p:val>
                                        </p:tav>
                                        <p:tav tm="100000">
                                          <p:val>
                                            <p:strVal val="#ppt_h"/>
                                          </p:val>
                                        </p:tav>
                                      </p:tavLst>
                                    </p:anim>
                                  </p:childTnLst>
                                </p:cTn>
                              </p:par>
                            </p:childTnLst>
                          </p:cTn>
                        </p:par>
                        <p:par>
                          <p:cTn id="86" fill="hold" nodeType="afterGroup">
                            <p:stCondLst>
                              <p:cond delay="9000"/>
                            </p:stCondLst>
                            <p:childTnLst>
                              <p:par>
                                <p:cTn id="87" presetID="22" presetClass="entr" presetSubtype="4" fill="hold"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00"/>
                                        <p:tgtEl>
                                          <p:spTgt spid="41"/>
                                        </p:tgtEl>
                                      </p:cBhvr>
                                    </p:animEffect>
                                  </p:childTnLst>
                                </p:cTn>
                              </p:par>
                            </p:childTnLst>
                          </p:cTn>
                        </p:par>
                        <p:par>
                          <p:cTn id="90" fill="hold" nodeType="afterGroup">
                            <p:stCondLst>
                              <p:cond delay="9500"/>
                            </p:stCondLst>
                            <p:childTnLst>
                              <p:par>
                                <p:cTn id="91" presetID="23" presetClass="entr" presetSubtype="16"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p:cTn id="93" dur="500" fill="hold"/>
                                        <p:tgtEl>
                                          <p:spTgt spid="77"/>
                                        </p:tgtEl>
                                        <p:attrNameLst>
                                          <p:attrName>ppt_w</p:attrName>
                                        </p:attrNameLst>
                                      </p:cBhvr>
                                      <p:tavLst>
                                        <p:tav tm="0">
                                          <p:val>
                                            <p:fltVal val="0"/>
                                          </p:val>
                                        </p:tav>
                                        <p:tav tm="100000">
                                          <p:val>
                                            <p:strVal val="#ppt_w"/>
                                          </p:val>
                                        </p:tav>
                                      </p:tavLst>
                                    </p:anim>
                                    <p:anim calcmode="lin" valueType="num">
                                      <p:cBhvr>
                                        <p:cTn id="94" dur="500" fill="hold"/>
                                        <p:tgtEl>
                                          <p:spTgt spid="77"/>
                                        </p:tgtEl>
                                        <p:attrNameLst>
                                          <p:attrName>ppt_h</p:attrName>
                                        </p:attrNameLst>
                                      </p:cBhvr>
                                      <p:tavLst>
                                        <p:tav tm="0">
                                          <p:val>
                                            <p:fltVal val="0"/>
                                          </p:val>
                                        </p:tav>
                                        <p:tav tm="100000">
                                          <p:val>
                                            <p:strVal val="#ppt_h"/>
                                          </p:val>
                                        </p:tav>
                                      </p:tavLst>
                                    </p:anim>
                                  </p:childTnLst>
                                </p:cTn>
                              </p:par>
                            </p:childTnLst>
                          </p:cTn>
                        </p:par>
                        <p:par>
                          <p:cTn id="95" fill="hold" nodeType="afterGroup">
                            <p:stCondLst>
                              <p:cond delay="10000"/>
                            </p:stCondLst>
                            <p:childTnLst>
                              <p:par>
                                <p:cTn id="96" presetID="22" presetClass="entr" presetSubtype="8" fill="hold" grpId="0" nodeType="after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left)">
                                      <p:cBhvr>
                                        <p:cTn id="9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P spid="68" grpId="0"/>
      <p:bldP spid="72" grpId="0"/>
      <p:bldP spid="7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353" y="199"/>
            <a:ext cx="8071119" cy="4596697"/>
          </a:xfrm>
          <a:custGeom>
            <a:gdLst>
              <a:gd name="T0" fmla="*/ 2665 w 2665"/>
              <a:gd name="T1" fmla="*/ 0 h 1127"/>
              <a:gd name="T2" fmla="*/ 0 w 2665"/>
              <a:gd name="T3" fmla="*/ 0 h 1127"/>
              <a:gd name="T4" fmla="*/ 652 w 2665"/>
              <a:gd name="T5" fmla="*/ 1127 h 1127"/>
              <a:gd name="T6" fmla="*/ 2665 w 2665"/>
              <a:gd name="T7" fmla="*/ 0 h 1127"/>
              <a:gd name="connsiteX0" fmla="*/ 10000 w 10000"/>
              <a:gd name="connsiteY0" fmla="*/ 0 h 13164"/>
              <a:gd name="connsiteX1" fmla="*/ 0 w 10000"/>
              <a:gd name="connsiteY1" fmla="*/ 0 h 13164"/>
              <a:gd name="connsiteX2" fmla="*/ 16 w 10000"/>
              <a:gd name="connsiteY2" fmla="*/ 13164 h 13164"/>
              <a:gd name="connsiteX3" fmla="*/ 10000 w 10000"/>
              <a:gd name="connsiteY3" fmla="*/ 0 h 13164"/>
            </a:gdLst>
            <a:cxnLst>
              <a:cxn ang="0">
                <a:pos x="connsiteX0" y="connsiteY0"/>
              </a:cxn>
              <a:cxn ang="0">
                <a:pos x="connsiteX1" y="connsiteY1"/>
              </a:cxn>
              <a:cxn ang="0">
                <a:pos x="connsiteX2" y="connsiteY2"/>
              </a:cxn>
              <a:cxn ang="0">
                <a:pos x="connsiteX3" y="connsiteY3"/>
              </a:cxn>
            </a:cxnLst>
            <a:rect l="l" t="t" r="r" b="b"/>
            <a:pathLst>
              <a:path w="10000" h="13163">
                <a:moveTo>
                  <a:pt x="10000" y="0"/>
                </a:moveTo>
                <a:lnTo>
                  <a:pt x="0" y="0"/>
                </a:lnTo>
                <a:cubicBezTo>
                  <a:pt x="5" y="4388"/>
                  <a:pt x="11" y="8776"/>
                  <a:pt x="16" y="13164"/>
                </a:cubicBezTo>
                <a:lnTo>
                  <a:pt x="10000" y="0"/>
                </a:lnTo>
                <a:close/>
              </a:path>
            </a:pathLst>
          </a:custGeom>
          <a:solidFill>
            <a:schemeClr val="accent1"/>
          </a:solidFill>
          <a:ln>
            <a:noFill/>
          </a:ln>
        </p:spPr>
        <p:txBody>
          <a:bodyPr vert="horz" wrap="square" lIns="128573" tIns="64286" rIns="128573" bIns="64286" numCol="1" anchor="t" anchorCtr="0" compatLnSpc="1"/>
          <a:lstStyle/>
          <a:p>
            <a:endParaRPr lang="zh-CN" altLang="en-US"/>
          </a:p>
        </p:txBody>
      </p:sp>
      <p:sp>
        <p:nvSpPr>
          <p:cNvPr id="10" name="任意多边形 9"/>
          <p:cNvSpPr/>
          <p:nvPr/>
        </p:nvSpPr>
        <p:spPr bwMode="auto">
          <a:xfrm>
            <a:off x="353" y="199"/>
            <a:ext cx="6303232" cy="7232253"/>
          </a:xfrm>
          <a:custGeom>
            <a:gdLst>
              <a:gd name="connsiteX0" fmla="*/ 0 w 6303578"/>
              <a:gd name="connsiteY0" fmla="*/ 5940123 h 7232650"/>
              <a:gd name="connsiteX1" fmla="*/ 707864 w 6303578"/>
              <a:gd name="connsiteY1" fmla="*/ 7232650 h 7232650"/>
              <a:gd name="connsiteX2" fmla="*/ 0 w 6303578"/>
              <a:gd name="connsiteY2" fmla="*/ 7232650 h 7232650"/>
              <a:gd name="connsiteX3" fmla="*/ 0 w 6303578"/>
              <a:gd name="connsiteY3" fmla="*/ 0 h 7232650"/>
              <a:gd name="connsiteX4" fmla="*/ 2087752 w 6303578"/>
              <a:gd name="connsiteY4" fmla="*/ 0 h 7232650"/>
              <a:gd name="connsiteX5" fmla="*/ 6303578 w 6303578"/>
              <a:gd name="connsiteY5" fmla="*/ 7232650 h 7232650"/>
              <a:gd name="connsiteX6" fmla="*/ 707865 w 6303578"/>
              <a:gd name="connsiteY6" fmla="*/ 7232650 h 7232650"/>
              <a:gd name="connsiteX7" fmla="*/ 0 w 6303578"/>
              <a:gd name="connsiteY7" fmla="*/ 5940123 h 7232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3578" h="7232650">
                <a:moveTo>
                  <a:pt x="0" y="5940123"/>
                </a:moveTo>
                <a:lnTo>
                  <a:pt x="707864" y="7232650"/>
                </a:lnTo>
                <a:lnTo>
                  <a:pt x="0" y="7232650"/>
                </a:lnTo>
                <a:close/>
                <a:moveTo>
                  <a:pt x="0" y="0"/>
                </a:moveTo>
                <a:lnTo>
                  <a:pt x="2087752" y="0"/>
                </a:lnTo>
                <a:lnTo>
                  <a:pt x="6303578" y="7232650"/>
                </a:lnTo>
                <a:lnTo>
                  <a:pt x="707865" y="7232650"/>
                </a:lnTo>
                <a:lnTo>
                  <a:pt x="0" y="5940123"/>
                </a:lnTo>
                <a:close/>
              </a:path>
            </a:pathLst>
          </a:custGeom>
          <a:solidFill>
            <a:schemeClr val="accent2"/>
          </a:solidFill>
          <a:ln>
            <a:noFill/>
          </a:ln>
        </p:spPr>
        <p:txBody>
          <a:bodyPr vert="horz" wrap="square" lIns="128573" tIns="64286" rIns="128573" bIns="64286" numCol="1" anchor="t" anchorCtr="0" compatLnSpc="1">
            <a:noAutofit/>
          </a:bodyPr>
          <a:lstStyle/>
          <a:p>
            <a:endParaRPr lang="zh-CN" altLang="en-US"/>
          </a:p>
        </p:txBody>
      </p:sp>
      <p:sp>
        <p:nvSpPr>
          <p:cNvPr id="11" name="MH_Number_1"/>
          <p:cNvSpPr/>
          <p:nvPr>
            <p:custDataLst>
              <p:tags r:id="rId3"/>
            </p:custDataLst>
          </p:nvPr>
        </p:nvSpPr>
        <p:spPr>
          <a:xfrm>
            <a:off x="6573384" y="2279563"/>
            <a:ext cx="379647" cy="37964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4"/>
            </p:custDataLst>
          </p:nvPr>
        </p:nvSpPr>
        <p:spPr>
          <a:xfrm>
            <a:off x="7190866" y="2219065"/>
            <a:ext cx="2251057"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5"/>
            </p:custDataLst>
          </p:nvPr>
        </p:nvSpPr>
        <p:spPr>
          <a:xfrm>
            <a:off x="6573384" y="3172903"/>
            <a:ext cx="379647" cy="37964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6"/>
            </p:custDataLst>
          </p:nvPr>
        </p:nvSpPr>
        <p:spPr>
          <a:xfrm>
            <a:off x="7190866" y="3112405"/>
            <a:ext cx="2251057"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7"/>
            </p:custDataLst>
          </p:nvPr>
        </p:nvSpPr>
        <p:spPr>
          <a:xfrm>
            <a:off x="6573384" y="4066243"/>
            <a:ext cx="379647" cy="379647"/>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7190866" y="4005744"/>
            <a:ext cx="2251057"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9"/>
            </p:custDataLst>
          </p:nvPr>
        </p:nvSpPr>
        <p:spPr>
          <a:xfrm>
            <a:off x="6573384" y="4959582"/>
            <a:ext cx="379647" cy="379647"/>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10"/>
            </p:custDataLst>
          </p:nvPr>
        </p:nvSpPr>
        <p:spPr>
          <a:xfrm>
            <a:off x="7190866" y="4899083"/>
            <a:ext cx="2251057"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11"/>
            </p:custDataLst>
          </p:nvPr>
        </p:nvSpPr>
        <p:spPr>
          <a:xfrm>
            <a:off x="1240782" y="2432050"/>
            <a:ext cx="2626510" cy="1107867"/>
          </a:xfrm>
          <a:prstGeom prst="rect">
            <a:avLst/>
          </a:prstGeom>
          <a:noFill/>
        </p:spPr>
        <p:txBody>
          <a:bodyPr vert="horz" wrap="square" lIns="0" tIns="0" rIns="0" bIns="0" rtlCol="0" anchor="ctr" anchorCtr="0">
            <a:spAutoFit/>
          </a:bodyPr>
          <a:lstStyle/>
          <a:p>
            <a:pPr algn="ctr"/>
            <a:r>
              <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s_2"/>
          <p:cNvSpPr txBox="1"/>
          <p:nvPr>
            <p:custDataLst>
              <p:tags r:id="rId12"/>
            </p:custDataLst>
          </p:nvPr>
        </p:nvSpPr>
        <p:spPr>
          <a:xfrm>
            <a:off x="1389093" y="3609696"/>
            <a:ext cx="2329889" cy="492443"/>
          </a:xfrm>
          <a:prstGeom prst="rect">
            <a:avLst/>
          </a:prstGeom>
          <a:noFill/>
        </p:spPr>
        <p:txBody>
          <a:bodyPr vert="horz" wrap="square" lIns="0" tIns="0" rIns="0" bIns="0">
            <a:spAutoFit/>
          </a:bodyPr>
          <a:lstStyle/>
          <a:p>
            <a:pPr algn="ctr">
              <a:defRPr/>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by="(-#ppt_w*2)" calcmode="lin" valueType="num">
                                      <p:cBhvr rctx="PPT">
                                        <p:cTn id="23" dur="500" autoRev="1" fill="hold">
                                          <p:stCondLst>
                                            <p:cond delay="0"/>
                                          </p:stCondLst>
                                        </p:cTn>
                                        <p:tgtEl>
                                          <p:spTgt spid="20"/>
                                        </p:tgtEl>
                                        <p:attrNameLst>
                                          <p:attrName>ppt_w</p:attrName>
                                        </p:attrNameLst>
                                      </p:cBhvr>
                                    </p:anim>
                                    <p:anim by="(#ppt_w*0.50)" calcmode="lin" valueType="num">
                                      <p:cBhvr>
                                        <p:cTn id="24" dur="500" decel="50000" autoRev="1" fill="hold">
                                          <p:stCondLst>
                                            <p:cond delay="0"/>
                                          </p:stCondLst>
                                        </p:cTn>
                                        <p:tgtEl>
                                          <p:spTgt spid="20"/>
                                        </p:tgtEl>
                                        <p:attrNameLst>
                                          <p:attrName>ppt_x</p:attrName>
                                        </p:attrNameLst>
                                      </p:cBhvr>
                                    </p:anim>
                                    <p:anim from="(-#ppt_h/2)" to="(#ppt_y)" calcmode="lin" valueType="num">
                                      <p:cBhvr>
                                        <p:cTn id="25" dur="1000" fill="hold">
                                          <p:stCondLst>
                                            <p:cond delay="0"/>
                                          </p:stCondLst>
                                        </p:cTn>
                                        <p:tgtEl>
                                          <p:spTgt spid="20"/>
                                        </p:tgtEl>
                                        <p:attrNameLst>
                                          <p:attrName>ppt_y</p:attrName>
                                        </p:attrNameLst>
                                      </p:cBhvr>
                                    </p:anim>
                                    <p:animRot by="21600000">
                                      <p:cBhvr>
                                        <p:cTn id="26" dur="1000" fill="hold">
                                          <p:stCondLst>
                                            <p:cond delay="0"/>
                                          </p:stCondLst>
                                        </p:cTn>
                                        <p:tgtEl>
                                          <p:spTgt spid="20"/>
                                        </p:tgtEl>
                                        <p:attrNameLst>
                                          <p:attrName>r</p:attrName>
                                        </p:attrNameLst>
                                      </p:cBhvr>
                                    </p:animRot>
                                  </p:childTnLst>
                                </p:cTn>
                              </p:par>
                            </p:childTnLst>
                          </p:cTn>
                        </p:par>
                      </p:childTnLst>
                    </p:cTn>
                  </p:par>
                  <p:par>
                    <p:cTn id="27" fill="hold" nodeType="clickPar">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3" grpId="0" animBg="1"/>
      <p:bldP spid="14" grpId="0"/>
      <p:bldP spid="15" grpId="0" animBg="1"/>
      <p:bldP spid="16" grpId="0"/>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Freeform 101"/>
          <p:cNvSpPr>
            <a:spLocks noEditPoints="1"/>
          </p:cNvSpPr>
          <p:nvPr/>
        </p:nvSpPr>
        <p:spPr bwMode="auto">
          <a:xfrm rot="16200000">
            <a:off x="5966325" y="6332455"/>
            <a:ext cx="352703" cy="233720"/>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197"/>
          <p:cNvGrpSpPr/>
          <p:nvPr/>
        </p:nvGrpSpPr>
        <p:grpSpPr>
          <a:xfrm rot="16200000">
            <a:off x="4548986" y="2248015"/>
            <a:ext cx="1631785" cy="2056493"/>
            <a:chOff x="3171825" y="2459015"/>
            <a:chExt cx="1219200" cy="1536522"/>
          </a:xfrm>
        </p:grpSpPr>
        <p:sp>
          <p:nvSpPr>
            <p:cNvPr id="14"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196"/>
          <p:cNvGrpSpPr/>
          <p:nvPr/>
        </p:nvGrpSpPr>
        <p:grpSpPr>
          <a:xfrm rot="16200000">
            <a:off x="4318469" y="3313148"/>
            <a:ext cx="1835757" cy="2313554"/>
            <a:chOff x="2203768" y="2266950"/>
            <a:chExt cx="1371600" cy="1728587"/>
          </a:xfrm>
        </p:grpSpPr>
        <p:sp>
          <p:nvSpPr>
            <p:cNvPr id="12" name="Freeform 6"/>
            <p:cNvSpPr/>
            <p:nvPr/>
          </p:nvSpPr>
          <p:spPr bwMode="auto">
            <a:xfrm>
              <a:off x="2203768" y="2266950"/>
              <a:ext cx="1371600" cy="1728587"/>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42"/>
            <p:cNvSpPr>
              <a:spLocks noEditPoints="1"/>
            </p:cNvSpPr>
            <p:nvPr/>
          </p:nvSpPr>
          <p:spPr bwMode="auto">
            <a:xfrm>
              <a:off x="2791143" y="3727452"/>
              <a:ext cx="196850" cy="169441"/>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195"/>
          <p:cNvGrpSpPr/>
          <p:nvPr/>
        </p:nvGrpSpPr>
        <p:grpSpPr>
          <a:xfrm rot="16200000">
            <a:off x="4548986" y="4635348"/>
            <a:ext cx="1631785" cy="2056493"/>
            <a:chOff x="1388111" y="2459015"/>
            <a:chExt cx="1219200" cy="1536522"/>
          </a:xfrm>
        </p:grpSpPr>
        <p:sp>
          <p:nvSpPr>
            <p:cNvPr id="10" name="Freeform 6"/>
            <p:cNvSpPr/>
            <p:nvPr/>
          </p:nvSpPr>
          <p:spPr bwMode="auto">
            <a:xfrm>
              <a:off x="1388111"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42"/>
            <p:cNvSpPr>
              <a:spLocks noEditPoints="1"/>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9" name="Freeform 101"/>
          <p:cNvSpPr>
            <a:spLocks noEditPoints="1"/>
          </p:cNvSpPr>
          <p:nvPr/>
        </p:nvSpPr>
        <p:spPr bwMode="auto">
          <a:xfrm rot="5400000" flipH="1">
            <a:off x="6539724" y="6332453"/>
            <a:ext cx="352703" cy="233720"/>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0" name="Group 197"/>
          <p:cNvGrpSpPr/>
          <p:nvPr/>
        </p:nvGrpSpPr>
        <p:grpSpPr>
          <a:xfrm rot="5400000" flipH="1">
            <a:off x="6677979" y="2248015"/>
            <a:ext cx="1631785" cy="2056493"/>
            <a:chOff x="3171825" y="2459015"/>
            <a:chExt cx="1219200" cy="1536522"/>
          </a:xfrm>
        </p:grpSpPr>
        <p:sp>
          <p:nvSpPr>
            <p:cNvPr id="27"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196"/>
          <p:cNvGrpSpPr/>
          <p:nvPr/>
        </p:nvGrpSpPr>
        <p:grpSpPr>
          <a:xfrm rot="5400000" flipH="1">
            <a:off x="6704524" y="3313148"/>
            <a:ext cx="1835757" cy="2313554"/>
            <a:chOff x="2203768" y="2266950"/>
            <a:chExt cx="1371600" cy="1728587"/>
          </a:xfrm>
        </p:grpSpPr>
        <p:sp>
          <p:nvSpPr>
            <p:cNvPr id="25" name="Freeform 6"/>
            <p:cNvSpPr/>
            <p:nvPr/>
          </p:nvSpPr>
          <p:spPr bwMode="auto">
            <a:xfrm>
              <a:off x="2203768" y="2266950"/>
              <a:ext cx="1371600" cy="1728587"/>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Freeform 42"/>
            <p:cNvSpPr>
              <a:spLocks noEditPoints="1"/>
            </p:cNvSpPr>
            <p:nvPr/>
          </p:nvSpPr>
          <p:spPr bwMode="auto">
            <a:xfrm>
              <a:off x="2791143" y="3727452"/>
              <a:ext cx="196850" cy="169441"/>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195"/>
          <p:cNvGrpSpPr/>
          <p:nvPr/>
        </p:nvGrpSpPr>
        <p:grpSpPr>
          <a:xfrm rot="5400000" flipH="1">
            <a:off x="6677979" y="4635348"/>
            <a:ext cx="1631785" cy="2056493"/>
            <a:chOff x="1388111" y="2459015"/>
            <a:chExt cx="1219200" cy="1536522"/>
          </a:xfrm>
        </p:grpSpPr>
        <p:sp>
          <p:nvSpPr>
            <p:cNvPr id="23" name="Freeform 6"/>
            <p:cNvSpPr/>
            <p:nvPr/>
          </p:nvSpPr>
          <p:spPr bwMode="auto">
            <a:xfrm>
              <a:off x="1388111"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42"/>
            <p:cNvSpPr>
              <a:spLocks noEditPoints="1"/>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0" name="TextBox 29"/>
          <p:cNvSpPr txBox="1"/>
          <p:nvPr/>
        </p:nvSpPr>
        <p:spPr>
          <a:xfrm>
            <a:off x="8497608" y="2767737"/>
            <a:ext cx="3455532" cy="979755"/>
          </a:xfrm>
          <a:prstGeom prst="rect">
            <a:avLst/>
          </a:prstGeom>
          <a:noFill/>
        </p:spPr>
        <p:txBody>
          <a:bodyPr wrap="square" rtlCol="0">
            <a:spAutoFit/>
          </a:bodyPr>
          <a:lstStyle/>
          <a:p>
            <a:r>
              <a:rPr lang="en-US" sz="197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TextBox 30"/>
          <p:cNvSpPr txBox="1"/>
          <p:nvPr/>
        </p:nvSpPr>
        <p:spPr>
          <a:xfrm>
            <a:off x="905612" y="2767737"/>
            <a:ext cx="3455532" cy="979755"/>
          </a:xfrm>
          <a:prstGeom prst="rect">
            <a:avLst/>
          </a:prstGeom>
          <a:noFill/>
        </p:spPr>
        <p:txBody>
          <a:bodyPr wrap="square" rtlCol="0">
            <a:spAutoFit/>
          </a:bodyPr>
          <a:lstStyle/>
          <a:p>
            <a:pPr algn="r"/>
            <a:r>
              <a:rPr lang="en-US" sz="197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TextBox 33"/>
          <p:cNvSpPr txBox="1"/>
          <p:nvPr/>
        </p:nvSpPr>
        <p:spPr>
          <a:xfrm>
            <a:off x="8813538" y="3961402"/>
            <a:ext cx="3455532" cy="979755"/>
          </a:xfrm>
          <a:prstGeom prst="rect">
            <a:avLst/>
          </a:prstGeom>
          <a:noFill/>
        </p:spPr>
        <p:txBody>
          <a:bodyPr wrap="square" rtlCol="0">
            <a:spAutoFit/>
          </a:bodyPr>
          <a:lstStyle/>
          <a:p>
            <a:r>
              <a:rPr lang="en-US" sz="197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TextBox 34"/>
          <p:cNvSpPr txBox="1"/>
          <p:nvPr/>
        </p:nvSpPr>
        <p:spPr>
          <a:xfrm>
            <a:off x="589680" y="3961402"/>
            <a:ext cx="3455532" cy="979755"/>
          </a:xfrm>
          <a:prstGeom prst="rect">
            <a:avLst/>
          </a:prstGeom>
          <a:noFill/>
        </p:spPr>
        <p:txBody>
          <a:bodyPr wrap="square" rtlCol="0">
            <a:spAutoFit/>
          </a:bodyPr>
          <a:lstStyle/>
          <a:p>
            <a:pPr algn="r"/>
            <a:r>
              <a:rPr lang="en-US" sz="197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TextBox 36"/>
          <p:cNvSpPr txBox="1"/>
          <p:nvPr/>
        </p:nvSpPr>
        <p:spPr>
          <a:xfrm>
            <a:off x="8449552" y="5155070"/>
            <a:ext cx="3455532" cy="979755"/>
          </a:xfrm>
          <a:prstGeom prst="rect">
            <a:avLst/>
          </a:prstGeom>
          <a:noFill/>
        </p:spPr>
        <p:txBody>
          <a:bodyPr wrap="square" rtlCol="0">
            <a:spAutoFit/>
          </a:bodyPr>
          <a:lstStyle/>
          <a:p>
            <a:r>
              <a:rPr lang="en-US" sz="1970" b="1">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TextBox 37"/>
          <p:cNvSpPr txBox="1"/>
          <p:nvPr/>
        </p:nvSpPr>
        <p:spPr>
          <a:xfrm>
            <a:off x="857556" y="5155070"/>
            <a:ext cx="3455532" cy="979755"/>
          </a:xfrm>
          <a:prstGeom prst="rect">
            <a:avLst/>
          </a:prstGeom>
          <a:noFill/>
        </p:spPr>
        <p:txBody>
          <a:bodyPr wrap="square" rtlCol="0">
            <a:spAutoFit/>
          </a:bodyPr>
          <a:lstStyle/>
          <a:p>
            <a:pPr algn="r"/>
            <a:r>
              <a:rPr lang="en-US" sz="197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Gose Here</a:t>
            </a:r>
            <a:endParaRPr lang="en-US" sz="197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265"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矩形 28"/>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2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400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right)">
                                      <p:cBhvr>
                                        <p:cTn id="43" dur="500"/>
                                        <p:tgtEl>
                                          <p:spTgt spid="3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7" grpId="0"/>
      <p:bldP spid="3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733808" y="2142153"/>
            <a:ext cx="9391135" cy="35200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63" y="1430008"/>
            <a:ext cx="1423228" cy="14232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4362564" y="3251836"/>
            <a:ext cx="4133629" cy="120020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a:solidFill>
                  <a:schemeClr val="accent4"/>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a:solidFill>
                  <a:schemeClr val="accent4"/>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22"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519"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22"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519"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accel="4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5"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6799079" y="1974251"/>
            <a:ext cx="3644836" cy="290401"/>
            <a:chOff x="4859238" y="1534240"/>
            <a:chExt cx="2831835" cy="225625"/>
          </a:xfrm>
        </p:grpSpPr>
        <p:sp>
          <p:nvSpPr>
            <p:cNvPr id="6" name="Rectangle 5"/>
            <p:cNvSpPr/>
            <p:nvPr/>
          </p:nvSpPr>
          <p:spPr>
            <a:xfrm>
              <a:off x="4859238"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15000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p:nvPr/>
          </p:nvSpPr>
          <p:spPr>
            <a:xfrm>
              <a:off x="5446295"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25000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Rectangle 7"/>
            <p:cNvSpPr/>
            <p:nvPr/>
          </p:nvSpPr>
          <p:spPr>
            <a:xfrm>
              <a:off x="6338152"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30000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ectangle 8"/>
            <p:cNvSpPr/>
            <p:nvPr/>
          </p:nvSpPr>
          <p:spPr>
            <a:xfrm>
              <a:off x="7230009"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25000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9"/>
          <p:cNvGrpSpPr/>
          <p:nvPr/>
        </p:nvGrpSpPr>
        <p:grpSpPr>
          <a:xfrm>
            <a:off x="6617625" y="5179782"/>
            <a:ext cx="4111565" cy="270587"/>
            <a:chOff x="4718260" y="4024761"/>
            <a:chExt cx="3194457" cy="210231"/>
          </a:xfrm>
        </p:grpSpPr>
        <p:sp>
          <p:nvSpPr>
            <p:cNvPr id="11" name="Rectangle 10"/>
            <p:cNvSpPr/>
            <p:nvPr/>
          </p:nvSpPr>
          <p:spPr>
            <a:xfrm>
              <a:off x="4718260" y="4024761"/>
              <a:ext cx="795241"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Web Design</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Rectangle 11"/>
            <p:cNvSpPr/>
            <p:nvPr/>
          </p:nvSpPr>
          <p:spPr>
            <a:xfrm>
              <a:off x="5544500" y="4024761"/>
              <a:ext cx="599308"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Graphic</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12"/>
            <p:cNvSpPr/>
            <p:nvPr/>
          </p:nvSpPr>
          <p:spPr>
            <a:xfrm>
              <a:off x="6180918" y="4024761"/>
              <a:ext cx="831109"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Presentation</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13"/>
            <p:cNvSpPr/>
            <p:nvPr/>
          </p:nvSpPr>
          <p:spPr>
            <a:xfrm>
              <a:off x="7060585" y="4024761"/>
              <a:ext cx="852132"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Photography</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14"/>
          <p:cNvGrpSpPr/>
          <p:nvPr/>
        </p:nvGrpSpPr>
        <p:grpSpPr>
          <a:xfrm>
            <a:off x="6639017" y="2917313"/>
            <a:ext cx="4326398" cy="2224853"/>
            <a:chOff x="4734879" y="2266950"/>
            <a:chExt cx="3361371" cy="1728587"/>
          </a:xfrm>
        </p:grpSpPr>
        <p:grpSp>
          <p:nvGrpSpPr>
            <p:cNvPr id="16" name="Group 198"/>
            <p:cNvGrpSpPr/>
            <p:nvPr/>
          </p:nvGrpSpPr>
          <p:grpSpPr>
            <a:xfrm>
              <a:off x="4734879" y="3032214"/>
              <a:ext cx="762000" cy="960326"/>
              <a:chOff x="4734879" y="3032214"/>
              <a:chExt cx="762000" cy="960326"/>
            </a:xfrm>
          </p:grpSpPr>
          <p:sp>
            <p:nvSpPr>
              <p:cNvPr id="26" name="Freeform 6"/>
              <p:cNvSpPr/>
              <p:nvPr/>
            </p:nvSpPr>
            <p:spPr bwMode="auto">
              <a:xfrm>
                <a:off x="4734879" y="3032214"/>
                <a:ext cx="762000" cy="96032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101"/>
              <p:cNvSpPr>
                <a:spLocks noEditPoints="1"/>
              </p:cNvSpPr>
              <p:nvPr/>
            </p:nvSpPr>
            <p:spPr bwMode="auto">
              <a:xfrm>
                <a:off x="4984117" y="3721100"/>
                <a:ext cx="263525" cy="174625"/>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201"/>
            <p:cNvGrpSpPr/>
            <p:nvPr/>
          </p:nvGrpSpPr>
          <p:grpSpPr>
            <a:xfrm>
              <a:off x="6877050" y="2459015"/>
              <a:ext cx="1219200" cy="1536522"/>
              <a:chOff x="6877050" y="2459015"/>
              <a:chExt cx="1219200" cy="1536522"/>
            </a:xfrm>
          </p:grpSpPr>
          <p:sp>
            <p:nvSpPr>
              <p:cNvPr id="24" name="Freeform 6"/>
              <p:cNvSpPr/>
              <p:nvPr/>
            </p:nvSpPr>
            <p:spPr bwMode="auto">
              <a:xfrm>
                <a:off x="6877050"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reeform 92"/>
              <p:cNvSpPr>
                <a:spLocks noEditPoints="1"/>
              </p:cNvSpPr>
              <p:nvPr/>
            </p:nvSpPr>
            <p:spPr bwMode="auto">
              <a:xfrm>
                <a:off x="7410450"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200"/>
            <p:cNvGrpSpPr/>
            <p:nvPr/>
          </p:nvGrpSpPr>
          <p:grpSpPr>
            <a:xfrm>
              <a:off x="5908993" y="2266950"/>
              <a:ext cx="1371600" cy="1728587"/>
              <a:chOff x="5908993" y="2266950"/>
              <a:chExt cx="1371600" cy="1728587"/>
            </a:xfrm>
          </p:grpSpPr>
          <p:sp>
            <p:nvSpPr>
              <p:cNvPr id="22" name="Freeform 6"/>
              <p:cNvSpPr/>
              <p:nvPr/>
            </p:nvSpPr>
            <p:spPr bwMode="auto">
              <a:xfrm>
                <a:off x="5908993" y="2266950"/>
                <a:ext cx="1371600" cy="1728587"/>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42"/>
              <p:cNvSpPr>
                <a:spLocks noEditPoints="1"/>
              </p:cNvSpPr>
              <p:nvPr/>
            </p:nvSpPr>
            <p:spPr bwMode="auto">
              <a:xfrm>
                <a:off x="6496368" y="3727452"/>
                <a:ext cx="196850" cy="169441"/>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9" name="Group 199"/>
            <p:cNvGrpSpPr/>
            <p:nvPr/>
          </p:nvGrpSpPr>
          <p:grpSpPr>
            <a:xfrm>
              <a:off x="5093336" y="2459015"/>
              <a:ext cx="1219200" cy="1536522"/>
              <a:chOff x="5093336" y="2459015"/>
              <a:chExt cx="1219200" cy="1536522"/>
            </a:xfrm>
          </p:grpSpPr>
          <p:sp>
            <p:nvSpPr>
              <p:cNvPr id="20" name="Freeform 6"/>
              <p:cNvSpPr/>
              <p:nvPr/>
            </p:nvSpPr>
            <p:spPr bwMode="auto">
              <a:xfrm>
                <a:off x="5093336"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reeform 142"/>
              <p:cNvSpPr>
                <a:spLocks noEditPoints="1"/>
              </p:cNvSpPr>
              <p:nvPr/>
            </p:nvSpPr>
            <p:spPr bwMode="auto">
              <a:xfrm>
                <a:off x="5586255"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8" name="Group 27"/>
          <p:cNvGrpSpPr/>
          <p:nvPr/>
        </p:nvGrpSpPr>
        <p:grpSpPr>
          <a:xfrm>
            <a:off x="7115911" y="2304334"/>
            <a:ext cx="3060478" cy="1458888"/>
            <a:chOff x="5105400" y="1790699"/>
            <a:chExt cx="2377821" cy="1133475"/>
          </a:xfrm>
        </p:grpSpPr>
        <p:cxnSp>
          <p:nvCxnSpPr>
            <p:cNvPr id="29" name="Straight Connector 28"/>
            <p:cNvCxnSpPr/>
            <p:nvPr/>
          </p:nvCxnSpPr>
          <p:spPr>
            <a:xfrm rot="16200000" flipH="1">
              <a:off x="5425208" y="2061442"/>
              <a:ext cx="541865" cy="381"/>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541044" y="2355055"/>
              <a:ext cx="1133475" cy="4763"/>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6415087" y="1966912"/>
              <a:ext cx="352428" cy="4"/>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7212098" y="2061442"/>
              <a:ext cx="541865" cy="381"/>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030108" y="1974251"/>
            <a:ext cx="3644836" cy="290401"/>
            <a:chOff x="1154013" y="1534240"/>
            <a:chExt cx="2831835" cy="225625"/>
          </a:xfrm>
        </p:grpSpPr>
        <p:sp>
          <p:nvSpPr>
            <p:cNvPr id="34" name="Rectangle 33"/>
            <p:cNvSpPr/>
            <p:nvPr/>
          </p:nvSpPr>
          <p:spPr>
            <a:xfrm>
              <a:off x="1154013"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15000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Rectangle 34"/>
            <p:cNvSpPr/>
            <p:nvPr/>
          </p:nvSpPr>
          <p:spPr>
            <a:xfrm>
              <a:off x="1741070"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25000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Rectangle 35"/>
            <p:cNvSpPr/>
            <p:nvPr/>
          </p:nvSpPr>
          <p:spPr>
            <a:xfrm>
              <a:off x="2632927"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30000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Rectangle 36"/>
            <p:cNvSpPr/>
            <p:nvPr/>
          </p:nvSpPr>
          <p:spPr>
            <a:xfrm>
              <a:off x="3524784" y="1534240"/>
              <a:ext cx="461064" cy="225625"/>
            </a:xfrm>
            <a:prstGeom prst="rect">
              <a:avLst/>
            </a:prstGeom>
          </p:spPr>
          <p:txBody>
            <a:bodyPr wrap="none">
              <a:spAutoFit/>
            </a:bodyPr>
            <a:lstStyle/>
            <a:p>
              <a:r>
                <a:rPr lang="en-US"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25000</a:t>
              </a:r>
              <a:endParaRPr lang="id-ID" sz="1285">
                <a:solidFill>
                  <a:schemeClr val="bg2">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 name="Group 37"/>
          <p:cNvGrpSpPr/>
          <p:nvPr/>
        </p:nvGrpSpPr>
        <p:grpSpPr>
          <a:xfrm>
            <a:off x="1848655" y="5179782"/>
            <a:ext cx="4111565" cy="270587"/>
            <a:chOff x="1013035" y="4024761"/>
            <a:chExt cx="3194457" cy="210231"/>
          </a:xfrm>
        </p:grpSpPr>
        <p:sp>
          <p:nvSpPr>
            <p:cNvPr id="39" name="Rectangle 38"/>
            <p:cNvSpPr/>
            <p:nvPr/>
          </p:nvSpPr>
          <p:spPr>
            <a:xfrm>
              <a:off x="1013035" y="4024761"/>
              <a:ext cx="795241"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Web Design</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Rectangle 39"/>
            <p:cNvSpPr/>
            <p:nvPr/>
          </p:nvSpPr>
          <p:spPr>
            <a:xfrm>
              <a:off x="1839275" y="4024761"/>
              <a:ext cx="599308"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Graphic</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Rectangle 40"/>
            <p:cNvSpPr/>
            <p:nvPr/>
          </p:nvSpPr>
          <p:spPr>
            <a:xfrm>
              <a:off x="2475693" y="4024761"/>
              <a:ext cx="831109"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Presentation</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Rectangle 41"/>
            <p:cNvSpPr/>
            <p:nvPr/>
          </p:nvSpPr>
          <p:spPr>
            <a:xfrm>
              <a:off x="3355360" y="4024761"/>
              <a:ext cx="852132" cy="210231"/>
            </a:xfrm>
            <a:prstGeom prst="rect">
              <a:avLst/>
            </a:prstGeom>
          </p:spPr>
          <p:txBody>
            <a:bodyPr wrap="none">
              <a:spAutoFit/>
            </a:bodyPr>
            <a:lstStyle/>
            <a:p>
              <a:pPr algn="ctr" defTabSz="686435">
                <a:lnSpc>
                  <a:spcPct val="90000"/>
                </a:lnSpc>
                <a:spcAft>
                  <a:spcPct val="35000"/>
                </a:spcAft>
              </a:pPr>
              <a:r>
                <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Photography</a:t>
              </a:r>
              <a:endParaRPr lang="id-ID" sz="1285" b="1">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3" name="Group 42"/>
          <p:cNvGrpSpPr/>
          <p:nvPr/>
        </p:nvGrpSpPr>
        <p:grpSpPr>
          <a:xfrm>
            <a:off x="1870046" y="2917313"/>
            <a:ext cx="4326398" cy="2224853"/>
            <a:chOff x="1029654" y="2266950"/>
            <a:chExt cx="3361371" cy="1728587"/>
          </a:xfrm>
        </p:grpSpPr>
        <p:grpSp>
          <p:nvGrpSpPr>
            <p:cNvPr id="44" name="Group 194"/>
            <p:cNvGrpSpPr/>
            <p:nvPr/>
          </p:nvGrpSpPr>
          <p:grpSpPr>
            <a:xfrm>
              <a:off x="1029654" y="3032214"/>
              <a:ext cx="762000" cy="960326"/>
              <a:chOff x="1029654" y="3032214"/>
              <a:chExt cx="762000" cy="960326"/>
            </a:xfrm>
          </p:grpSpPr>
          <p:sp>
            <p:nvSpPr>
              <p:cNvPr id="54" name="Freeform 6"/>
              <p:cNvSpPr/>
              <p:nvPr/>
            </p:nvSpPr>
            <p:spPr bwMode="auto">
              <a:xfrm>
                <a:off x="1029654" y="3032214"/>
                <a:ext cx="762000" cy="96032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101"/>
              <p:cNvSpPr>
                <a:spLocks noEditPoints="1"/>
              </p:cNvSpPr>
              <p:nvPr/>
            </p:nvSpPr>
            <p:spPr bwMode="auto">
              <a:xfrm>
                <a:off x="1278892" y="3721100"/>
                <a:ext cx="263525" cy="174625"/>
              </a:xfrm>
              <a:custGeom>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197"/>
            <p:cNvGrpSpPr/>
            <p:nvPr/>
          </p:nvGrpSpPr>
          <p:grpSpPr>
            <a:xfrm>
              <a:off x="3171825" y="2459015"/>
              <a:ext cx="1219200" cy="1536522"/>
              <a:chOff x="3171825" y="2459015"/>
              <a:chExt cx="1219200" cy="1536522"/>
            </a:xfrm>
          </p:grpSpPr>
          <p:sp>
            <p:nvSpPr>
              <p:cNvPr id="52" name="Freeform 6"/>
              <p:cNvSpPr/>
              <p:nvPr/>
            </p:nvSpPr>
            <p:spPr bwMode="auto">
              <a:xfrm>
                <a:off x="3171825"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92"/>
              <p:cNvSpPr>
                <a:spLocks noEditPoints="1"/>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7">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196"/>
            <p:cNvGrpSpPr/>
            <p:nvPr/>
          </p:nvGrpSpPr>
          <p:grpSpPr>
            <a:xfrm>
              <a:off x="2203768" y="2266950"/>
              <a:ext cx="1371600" cy="1728587"/>
              <a:chOff x="2203768" y="2266950"/>
              <a:chExt cx="1371600" cy="1728587"/>
            </a:xfrm>
          </p:grpSpPr>
          <p:sp>
            <p:nvSpPr>
              <p:cNvPr id="50" name="Freeform 6"/>
              <p:cNvSpPr/>
              <p:nvPr/>
            </p:nvSpPr>
            <p:spPr bwMode="auto">
              <a:xfrm>
                <a:off x="2203768" y="2266950"/>
                <a:ext cx="1371600" cy="1728587"/>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42"/>
              <p:cNvSpPr>
                <a:spLocks noEditPoints="1"/>
              </p:cNvSpPr>
              <p:nvPr/>
            </p:nvSpPr>
            <p:spPr bwMode="auto">
              <a:xfrm>
                <a:off x="2791143" y="3727452"/>
                <a:ext cx="196850" cy="169441"/>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7" name="Group 195"/>
            <p:cNvGrpSpPr/>
            <p:nvPr/>
          </p:nvGrpSpPr>
          <p:grpSpPr>
            <a:xfrm>
              <a:off x="1388111" y="2459015"/>
              <a:ext cx="1219200" cy="1536522"/>
              <a:chOff x="1388111" y="2459015"/>
              <a:chExt cx="1219200" cy="1536522"/>
            </a:xfrm>
          </p:grpSpPr>
          <p:sp>
            <p:nvSpPr>
              <p:cNvPr id="48" name="Freeform 6"/>
              <p:cNvSpPr/>
              <p:nvPr/>
            </p:nvSpPr>
            <p:spPr bwMode="auto">
              <a:xfrm>
                <a:off x="1388111" y="2459015"/>
                <a:ext cx="1219200" cy="153652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142"/>
              <p:cNvSpPr>
                <a:spLocks noEditPoints="1"/>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2">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6" name="Group 55"/>
          <p:cNvGrpSpPr/>
          <p:nvPr/>
        </p:nvGrpSpPr>
        <p:grpSpPr>
          <a:xfrm>
            <a:off x="2346941" y="2304334"/>
            <a:ext cx="3060478" cy="1458888"/>
            <a:chOff x="1400175" y="1790699"/>
            <a:chExt cx="2377821" cy="1133475"/>
          </a:xfrm>
        </p:grpSpPr>
        <p:cxnSp>
          <p:nvCxnSpPr>
            <p:cNvPr id="57" name="Straight Connector 56"/>
            <p:cNvCxnSpPr/>
            <p:nvPr/>
          </p:nvCxnSpPr>
          <p:spPr>
            <a:xfrm rot="16200000" flipH="1">
              <a:off x="1719983" y="2061442"/>
              <a:ext cx="541865" cy="381"/>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835819" y="2355055"/>
              <a:ext cx="1133475" cy="4763"/>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709862" y="1966912"/>
              <a:ext cx="352428" cy="4"/>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506873" y="2061442"/>
              <a:ext cx="541865" cy="381"/>
            </a:xfrm>
            <a:prstGeom prst="line">
              <a:avLst/>
            </a:prstGeom>
            <a:ln w="15875">
              <a:solidFill>
                <a:schemeClr val="tx1">
                  <a:lumMod val="75000"/>
                  <a:lumOff val="25000"/>
                </a:schemeClr>
              </a:solidFill>
              <a:prstDash val="sysDot"/>
              <a:tailEnd type="diamond" w="lg" len="lg"/>
            </a:ln>
          </p:spPr>
          <p:style>
            <a:lnRef idx="1">
              <a:schemeClr val="accent1"/>
            </a:lnRef>
            <a:fillRef idx="0">
              <a:schemeClr val="accent1"/>
            </a:fillRef>
            <a:effectRef idx="0">
              <a:schemeClr val="accent1"/>
            </a:effectRef>
            <a:fontRef idx="minor">
              <a:schemeClr val="tx1"/>
            </a:fontRef>
          </p:style>
        </p:cxnSp>
      </p:grpSp>
      <p:sp>
        <p:nvSpPr>
          <p:cNvPr id="61" name="Footer Text"/>
          <p:cNvSpPr txBox="1"/>
          <p:nvPr/>
        </p:nvSpPr>
        <p:spPr>
          <a:xfrm>
            <a:off x="1435526" y="5888573"/>
            <a:ext cx="9987702" cy="594020"/>
          </a:xfrm>
          <a:prstGeom prst="rect">
            <a:avLst/>
          </a:prstGeom>
          <a:noFill/>
        </p:spPr>
        <p:txBody>
          <a:bodyPr wrap="square" lIns="0" tIns="0" rIns="0" bIns="0" rtlCol="0">
            <a:spAutoFit/>
          </a:bodyPr>
          <a:lstStyle/>
          <a:p>
            <a:pPr algn="ct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to be sure there embarrassing hidden in the middle of text. All the lorem ipsum generators on the internet tend to repeat</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62" name="Straight Connector 61"/>
          <p:cNvCxnSpPr/>
          <p:nvPr/>
        </p:nvCxnSpPr>
        <p:spPr>
          <a:xfrm rot="10800000">
            <a:off x="1571471" y="5603077"/>
            <a:ext cx="9715811" cy="2008"/>
          </a:xfrm>
          <a:prstGeom prst="line">
            <a:avLst/>
          </a:prstGeom>
          <a:ln>
            <a:solidFill>
              <a:schemeClr val="tx1">
                <a:lumMod val="50000"/>
                <a:lumOff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1783001" y="5162828"/>
            <a:ext cx="4511519" cy="2044"/>
          </a:xfrm>
          <a:prstGeom prst="line">
            <a:avLst/>
          </a:prstGeom>
          <a:ln w="508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6551971" y="5162828"/>
            <a:ext cx="4511519" cy="2044"/>
          </a:xfrm>
          <a:prstGeom prst="line">
            <a:avLst/>
          </a:prstGeom>
          <a:ln w="508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900">
        <p14:warp dir="i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lide(fromRight)">
                                      <p:cBhvr>
                                        <p:cTn id="7" dur="500"/>
                                        <p:tgtEl>
                                          <p:spTgt spid="63"/>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lide(fromTop)">
                                      <p:cBhvr>
                                        <p:cTn id="11" dur="500"/>
                                        <p:tgtEl>
                                          <p:spTgt spid="38"/>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Bottom)">
                                      <p:cBhvr>
                                        <p:cTn id="15" dur="500"/>
                                        <p:tgtEl>
                                          <p:spTgt spid="4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nodeType="afterGroup">
                            <p:stCondLst>
                              <p:cond delay="2000"/>
                            </p:stCondLst>
                            <p:childTnLst>
                              <p:par>
                                <p:cTn id="21" presetID="12" presetClass="entr" presetSubtype="1"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slide(fromTop)">
                                      <p:cBhvr>
                                        <p:cTn id="23" dur="500"/>
                                        <p:tgtEl>
                                          <p:spTgt spid="56"/>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slide(fromBottom)">
                                      <p:cBhvr>
                                        <p:cTn id="27" dur="500"/>
                                        <p:tgtEl>
                                          <p:spTgt spid="64"/>
                                        </p:tgtEl>
                                      </p:cBhvr>
                                    </p:animEffect>
                                  </p:childTnLst>
                                </p:cTn>
                              </p:par>
                            </p:childTnLst>
                          </p:cTn>
                        </p:par>
                        <p:par>
                          <p:cTn id="28" fill="hold" nodeType="afterGroup">
                            <p:stCondLst>
                              <p:cond delay="3000"/>
                            </p:stCondLst>
                            <p:childTnLst>
                              <p:par>
                                <p:cTn id="29" presetID="1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Top)">
                                      <p:cBhvr>
                                        <p:cTn id="31" dur="500"/>
                                        <p:tgtEl>
                                          <p:spTgt spid="10"/>
                                        </p:tgtEl>
                                      </p:cBhvr>
                                    </p:animEffect>
                                  </p:childTnLst>
                                </p:cTn>
                              </p:par>
                            </p:childTnLst>
                          </p:cTn>
                        </p:par>
                        <p:par>
                          <p:cTn id="32" fill="hold" nodeType="afterGroup">
                            <p:stCondLst>
                              <p:cond delay="3500"/>
                            </p:stCondLst>
                            <p:childTnLst>
                              <p:par>
                                <p:cTn id="33" presetID="1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Bottom)">
                                      <p:cBhvr>
                                        <p:cTn id="35" dur="500"/>
                                        <p:tgtEl>
                                          <p:spTgt spid="15"/>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nodeType="afterGroup">
                            <p:stCondLst>
                              <p:cond delay="4500"/>
                            </p:stCondLst>
                            <p:childTnLst>
                              <p:par>
                                <p:cTn id="41" presetID="1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slide(fromTop)">
                                      <p:cBhvr>
                                        <p:cTn id="43" dur="500"/>
                                        <p:tgtEl>
                                          <p:spTgt spid="28"/>
                                        </p:tgtEl>
                                      </p:cBhvr>
                                    </p:animEffect>
                                  </p:childTnLst>
                                </p:cTn>
                              </p:par>
                            </p:childTnLst>
                          </p:cTn>
                        </p:par>
                        <p:par>
                          <p:cTn id="44" fill="hold" nodeType="afterGroup">
                            <p:stCondLst>
                              <p:cond delay="5000"/>
                            </p:stCondLst>
                            <p:childTnLst>
                              <p:par>
                                <p:cTn id="45" presetID="2" presetClass="entr" presetSubtype="4"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Pie 17"/>
          <p:cNvSpPr/>
          <p:nvPr/>
        </p:nvSpPr>
        <p:spPr>
          <a:xfrm>
            <a:off x="4958832" y="2919989"/>
            <a:ext cx="1437348" cy="1437348"/>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Pie 6"/>
          <p:cNvSpPr/>
          <p:nvPr/>
        </p:nvSpPr>
        <p:spPr>
          <a:xfrm rot="5400000">
            <a:off x="6462571" y="2919989"/>
            <a:ext cx="1437348" cy="1437348"/>
          </a:xfrm>
          <a:prstGeom prst="pieWedg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Pie 7"/>
          <p:cNvSpPr/>
          <p:nvPr/>
        </p:nvSpPr>
        <p:spPr>
          <a:xfrm rot="10800000">
            <a:off x="6462571" y="4423728"/>
            <a:ext cx="1437348" cy="1437348"/>
          </a:xfrm>
          <a:prstGeom prst="pieWedg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Pie 8"/>
          <p:cNvSpPr/>
          <p:nvPr/>
        </p:nvSpPr>
        <p:spPr>
          <a:xfrm rot="16200000">
            <a:off x="4958832" y="4423728"/>
            <a:ext cx="1437348" cy="1437348"/>
          </a:xfrm>
          <a:prstGeom prst="pieWedg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Group 9"/>
          <p:cNvGrpSpPr/>
          <p:nvPr/>
        </p:nvGrpSpPr>
        <p:grpSpPr>
          <a:xfrm>
            <a:off x="10160651" y="2275357"/>
            <a:ext cx="839664" cy="837655"/>
            <a:chOff x="5202936" y="2014498"/>
            <a:chExt cx="816864" cy="814910"/>
          </a:xfrm>
        </p:grpSpPr>
        <p:sp>
          <p:nvSpPr>
            <p:cNvPr id="11" name="Rounded Rectangle 7"/>
            <p:cNvSpPr/>
            <p:nvPr/>
          </p:nvSpPr>
          <p:spPr>
            <a:xfrm>
              <a:off x="5202936" y="2014498"/>
              <a:ext cx="816864" cy="814910"/>
            </a:xfrm>
            <a:prstGeom prst="ellipse">
              <a:avLst/>
            </a:prstGeom>
            <a:solidFill>
              <a:schemeClr val="accent2"/>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51"/>
            <p:cNvSpPr>
              <a:spLocks noEditPoints="1"/>
            </p:cNvSpPr>
            <p:nvPr/>
          </p:nvSpPr>
          <p:spPr bwMode="auto">
            <a:xfrm>
              <a:off x="5459762" y="2279078"/>
              <a:ext cx="303213" cy="285750"/>
            </a:xfrm>
            <a:custGeom>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12"/>
          <p:cNvGrpSpPr/>
          <p:nvPr/>
        </p:nvGrpSpPr>
        <p:grpSpPr>
          <a:xfrm>
            <a:off x="1858435" y="2275357"/>
            <a:ext cx="839664" cy="837655"/>
            <a:chOff x="3124200" y="2014498"/>
            <a:chExt cx="816864" cy="814910"/>
          </a:xfrm>
        </p:grpSpPr>
        <p:sp>
          <p:nvSpPr>
            <p:cNvPr id="14" name="Rounded Rectangle 22"/>
            <p:cNvSpPr/>
            <p:nvPr/>
          </p:nvSpPr>
          <p:spPr>
            <a:xfrm>
              <a:off x="3124200" y="2014498"/>
              <a:ext cx="816864" cy="814910"/>
            </a:xfrm>
            <a:prstGeom prst="ellipse">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420"/>
            <p:cNvSpPr>
              <a:spLocks noEditPoints="1"/>
            </p:cNvSpPr>
            <p:nvPr/>
          </p:nvSpPr>
          <p:spPr bwMode="auto">
            <a:xfrm>
              <a:off x="3379931" y="2253545"/>
              <a:ext cx="305403" cy="336816"/>
            </a:xfrm>
            <a:custGeom>
              <a:cxnLst>
                <a:cxn ang="0">
                  <a:pos x="96" y="56"/>
                </a:cxn>
                <a:cxn ang="0">
                  <a:pos x="79" y="47"/>
                </a:cxn>
                <a:cxn ang="0">
                  <a:pos x="71" y="64"/>
                </a:cxn>
                <a:cxn ang="0">
                  <a:pos x="76" y="67"/>
                </a:cxn>
                <a:cxn ang="0">
                  <a:pos x="80" y="59"/>
                </a:cxn>
                <a:cxn ang="0">
                  <a:pos x="86" y="78"/>
                </a:cxn>
                <a:cxn ang="0">
                  <a:pos x="92" y="76"/>
                </a:cxn>
                <a:cxn ang="0">
                  <a:pos x="86" y="57"/>
                </a:cxn>
                <a:cxn ang="0">
                  <a:pos x="93" y="61"/>
                </a:cxn>
                <a:cxn ang="0">
                  <a:pos x="96" y="56"/>
                </a:cxn>
                <a:cxn ang="0">
                  <a:pos x="103" y="28"/>
                </a:cxn>
                <a:cxn ang="0">
                  <a:pos x="119" y="76"/>
                </a:cxn>
                <a:cxn ang="0">
                  <a:pos x="118" y="79"/>
                </a:cxn>
                <a:cxn ang="0">
                  <a:pos x="67" y="95"/>
                </a:cxn>
                <a:cxn ang="0">
                  <a:pos x="65" y="94"/>
                </a:cxn>
                <a:cxn ang="0">
                  <a:pos x="49" y="46"/>
                </a:cxn>
                <a:cxn ang="0">
                  <a:pos x="50" y="43"/>
                </a:cxn>
                <a:cxn ang="0">
                  <a:pos x="100" y="27"/>
                </a:cxn>
                <a:cxn ang="0">
                  <a:pos x="103" y="28"/>
                </a:cxn>
                <a:cxn ang="0">
                  <a:pos x="62" y="115"/>
                </a:cxn>
                <a:cxn ang="0">
                  <a:pos x="52" y="110"/>
                </a:cxn>
                <a:cxn ang="0">
                  <a:pos x="47" y="120"/>
                </a:cxn>
                <a:cxn ang="0">
                  <a:pos x="57" y="125"/>
                </a:cxn>
                <a:cxn ang="0">
                  <a:pos x="62" y="115"/>
                </a:cxn>
                <a:cxn ang="0">
                  <a:pos x="69" y="112"/>
                </a:cxn>
                <a:cxn ang="0">
                  <a:pos x="59" y="132"/>
                </a:cxn>
                <a:cxn ang="0">
                  <a:pos x="40" y="122"/>
                </a:cxn>
                <a:cxn ang="0">
                  <a:pos x="50" y="103"/>
                </a:cxn>
                <a:cxn ang="0">
                  <a:pos x="69" y="112"/>
                </a:cxn>
                <a:cxn ang="0">
                  <a:pos x="116" y="89"/>
                </a:cxn>
                <a:cxn ang="0">
                  <a:pos x="69" y="104"/>
                </a:cxn>
                <a:cxn ang="0">
                  <a:pos x="73" y="111"/>
                </a:cxn>
                <a:cxn ang="0">
                  <a:pos x="73" y="111"/>
                </a:cxn>
                <a:cxn ang="0">
                  <a:pos x="118" y="96"/>
                </a:cxn>
                <a:cxn ang="0">
                  <a:pos x="121" y="92"/>
                </a:cxn>
                <a:cxn ang="0">
                  <a:pos x="116" y="89"/>
                </a:cxn>
                <a:cxn ang="0">
                  <a:pos x="3" y="21"/>
                </a:cxn>
                <a:cxn ang="0">
                  <a:pos x="12" y="3"/>
                </a:cxn>
                <a:cxn ang="0">
                  <a:pos x="31" y="12"/>
                </a:cxn>
                <a:cxn ang="0">
                  <a:pos x="59" y="99"/>
                </a:cxn>
                <a:cxn ang="0">
                  <a:pos x="51" y="98"/>
                </a:cxn>
                <a:cxn ang="0">
                  <a:pos x="23" y="14"/>
                </a:cxn>
                <a:cxn ang="0">
                  <a:pos x="15" y="10"/>
                </a:cxn>
                <a:cxn ang="0">
                  <a:pos x="10" y="19"/>
                </a:cxn>
                <a:cxn ang="0">
                  <a:pos x="8" y="23"/>
                </a:cxn>
                <a:cxn ang="0">
                  <a:pos x="3" y="21"/>
                </a:cxn>
              </a:cxnLst>
              <a:rect l="0" t="0" r="r" b="b"/>
              <a:pathLst>
                <a:path w="120" h="134">
                  <a:moveTo>
                    <a:pt x="96" y="56"/>
                  </a:moveTo>
                  <a:cubicBezTo>
                    <a:pt x="79" y="47"/>
                    <a:pt x="79" y="47"/>
                    <a:pt x="79" y="47"/>
                  </a:cubicBezTo>
                  <a:cubicBezTo>
                    <a:pt x="71" y="64"/>
                    <a:pt x="71" y="64"/>
                    <a:pt x="71" y="64"/>
                  </a:cubicBezTo>
                  <a:cubicBezTo>
                    <a:pt x="76" y="67"/>
                    <a:pt x="76" y="67"/>
                    <a:pt x="76" y="67"/>
                  </a:cubicBezTo>
                  <a:cubicBezTo>
                    <a:pt x="80" y="59"/>
                    <a:pt x="80" y="59"/>
                    <a:pt x="80" y="59"/>
                  </a:cubicBezTo>
                  <a:cubicBezTo>
                    <a:pt x="86" y="78"/>
                    <a:pt x="86" y="78"/>
                    <a:pt x="86" y="78"/>
                  </a:cubicBezTo>
                  <a:cubicBezTo>
                    <a:pt x="92" y="76"/>
                    <a:pt x="92" y="76"/>
                    <a:pt x="92" y="76"/>
                  </a:cubicBezTo>
                  <a:cubicBezTo>
                    <a:pt x="86" y="57"/>
                    <a:pt x="86" y="57"/>
                    <a:pt x="86" y="57"/>
                  </a:cubicBezTo>
                  <a:cubicBezTo>
                    <a:pt x="93" y="61"/>
                    <a:pt x="93" y="61"/>
                    <a:pt x="93" y="61"/>
                  </a:cubicBezTo>
                  <a:lnTo>
                    <a:pt x="96" y="56"/>
                  </a:lnTo>
                  <a:close/>
                  <a:moveTo>
                    <a:pt x="103" y="28"/>
                  </a:moveTo>
                  <a:cubicBezTo>
                    <a:pt x="119" y="76"/>
                    <a:pt x="119" y="76"/>
                    <a:pt x="119" y="76"/>
                  </a:cubicBezTo>
                  <a:cubicBezTo>
                    <a:pt x="119" y="77"/>
                    <a:pt x="119" y="78"/>
                    <a:pt x="118" y="79"/>
                  </a:cubicBezTo>
                  <a:cubicBezTo>
                    <a:pt x="67" y="95"/>
                    <a:pt x="67" y="95"/>
                    <a:pt x="67" y="95"/>
                  </a:cubicBezTo>
                  <a:cubicBezTo>
                    <a:pt x="66" y="96"/>
                    <a:pt x="65" y="95"/>
                    <a:pt x="65" y="94"/>
                  </a:cubicBezTo>
                  <a:cubicBezTo>
                    <a:pt x="49" y="46"/>
                    <a:pt x="49" y="46"/>
                    <a:pt x="49" y="46"/>
                  </a:cubicBezTo>
                  <a:cubicBezTo>
                    <a:pt x="49" y="45"/>
                    <a:pt x="49" y="44"/>
                    <a:pt x="50" y="43"/>
                  </a:cubicBezTo>
                  <a:cubicBezTo>
                    <a:pt x="100" y="27"/>
                    <a:pt x="100" y="27"/>
                    <a:pt x="100" y="27"/>
                  </a:cubicBezTo>
                  <a:cubicBezTo>
                    <a:pt x="101" y="27"/>
                    <a:pt x="102" y="27"/>
                    <a:pt x="103" y="28"/>
                  </a:cubicBezTo>
                  <a:moveTo>
                    <a:pt x="62" y="115"/>
                  </a:moveTo>
                  <a:cubicBezTo>
                    <a:pt x="60" y="111"/>
                    <a:pt x="56" y="109"/>
                    <a:pt x="52" y="110"/>
                  </a:cubicBezTo>
                  <a:cubicBezTo>
                    <a:pt x="48" y="111"/>
                    <a:pt x="46" y="116"/>
                    <a:pt x="47" y="120"/>
                  </a:cubicBezTo>
                  <a:cubicBezTo>
                    <a:pt x="48" y="124"/>
                    <a:pt x="53" y="126"/>
                    <a:pt x="57" y="125"/>
                  </a:cubicBezTo>
                  <a:cubicBezTo>
                    <a:pt x="61" y="123"/>
                    <a:pt x="63" y="119"/>
                    <a:pt x="62" y="115"/>
                  </a:cubicBezTo>
                  <a:moveTo>
                    <a:pt x="69" y="112"/>
                  </a:moveTo>
                  <a:cubicBezTo>
                    <a:pt x="72" y="120"/>
                    <a:pt x="67" y="129"/>
                    <a:pt x="59" y="132"/>
                  </a:cubicBezTo>
                  <a:cubicBezTo>
                    <a:pt x="51" y="134"/>
                    <a:pt x="42" y="130"/>
                    <a:pt x="40" y="122"/>
                  </a:cubicBezTo>
                  <a:cubicBezTo>
                    <a:pt x="37" y="114"/>
                    <a:pt x="41" y="105"/>
                    <a:pt x="50" y="103"/>
                  </a:cubicBezTo>
                  <a:cubicBezTo>
                    <a:pt x="58" y="100"/>
                    <a:pt x="66" y="104"/>
                    <a:pt x="69" y="112"/>
                  </a:cubicBezTo>
                  <a:moveTo>
                    <a:pt x="116" y="89"/>
                  </a:moveTo>
                  <a:cubicBezTo>
                    <a:pt x="69" y="104"/>
                    <a:pt x="69" y="104"/>
                    <a:pt x="69" y="104"/>
                  </a:cubicBezTo>
                  <a:cubicBezTo>
                    <a:pt x="70" y="106"/>
                    <a:pt x="72" y="109"/>
                    <a:pt x="73" y="111"/>
                  </a:cubicBezTo>
                  <a:cubicBezTo>
                    <a:pt x="73" y="111"/>
                    <a:pt x="73" y="111"/>
                    <a:pt x="73" y="111"/>
                  </a:cubicBezTo>
                  <a:cubicBezTo>
                    <a:pt x="118" y="96"/>
                    <a:pt x="118" y="96"/>
                    <a:pt x="118" y="96"/>
                  </a:cubicBezTo>
                  <a:cubicBezTo>
                    <a:pt x="120" y="96"/>
                    <a:pt x="121" y="94"/>
                    <a:pt x="121" y="92"/>
                  </a:cubicBezTo>
                  <a:cubicBezTo>
                    <a:pt x="120" y="89"/>
                    <a:pt x="118" y="88"/>
                    <a:pt x="116" y="89"/>
                  </a:cubicBezTo>
                  <a:moveTo>
                    <a:pt x="3" y="21"/>
                  </a:moveTo>
                  <a:cubicBezTo>
                    <a:pt x="0" y="13"/>
                    <a:pt x="5" y="5"/>
                    <a:pt x="12" y="3"/>
                  </a:cubicBezTo>
                  <a:cubicBezTo>
                    <a:pt x="20" y="0"/>
                    <a:pt x="28" y="4"/>
                    <a:pt x="31" y="12"/>
                  </a:cubicBezTo>
                  <a:cubicBezTo>
                    <a:pt x="59" y="99"/>
                    <a:pt x="59" y="99"/>
                    <a:pt x="59" y="99"/>
                  </a:cubicBezTo>
                  <a:cubicBezTo>
                    <a:pt x="57" y="98"/>
                    <a:pt x="54" y="98"/>
                    <a:pt x="51" y="98"/>
                  </a:cubicBezTo>
                  <a:cubicBezTo>
                    <a:pt x="23" y="14"/>
                    <a:pt x="23" y="14"/>
                    <a:pt x="23" y="14"/>
                  </a:cubicBezTo>
                  <a:cubicBezTo>
                    <a:pt x="22" y="11"/>
                    <a:pt x="18" y="9"/>
                    <a:pt x="15" y="10"/>
                  </a:cubicBezTo>
                  <a:cubicBezTo>
                    <a:pt x="11" y="11"/>
                    <a:pt x="9" y="15"/>
                    <a:pt x="10" y="19"/>
                  </a:cubicBezTo>
                  <a:cubicBezTo>
                    <a:pt x="11" y="21"/>
                    <a:pt x="10" y="23"/>
                    <a:pt x="8" y="23"/>
                  </a:cubicBezTo>
                  <a:cubicBezTo>
                    <a:pt x="6" y="24"/>
                    <a:pt x="4" y="23"/>
                    <a:pt x="3" y="21"/>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6" name="Group 15"/>
          <p:cNvGrpSpPr/>
          <p:nvPr/>
        </p:nvGrpSpPr>
        <p:grpSpPr>
          <a:xfrm>
            <a:off x="10160651" y="5340653"/>
            <a:ext cx="839664" cy="837655"/>
            <a:chOff x="5202936" y="3768269"/>
            <a:chExt cx="816864" cy="814910"/>
          </a:xfrm>
        </p:grpSpPr>
        <p:sp>
          <p:nvSpPr>
            <p:cNvPr id="17" name="Rounded Rectangle 12"/>
            <p:cNvSpPr/>
            <p:nvPr/>
          </p:nvSpPr>
          <p:spPr>
            <a:xfrm>
              <a:off x="5202936" y="3768269"/>
              <a:ext cx="816864" cy="814910"/>
            </a:xfrm>
            <a:prstGeom prst="ellipse">
              <a:avLst/>
            </a:prstGeom>
            <a:solidFill>
              <a:schemeClr val="accent4"/>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152"/>
            <p:cNvSpPr>
              <a:spLocks noEditPoints="1"/>
            </p:cNvSpPr>
            <p:nvPr/>
          </p:nvSpPr>
          <p:spPr bwMode="auto">
            <a:xfrm>
              <a:off x="5454206" y="4045549"/>
              <a:ext cx="314325" cy="260350"/>
            </a:xfrm>
            <a:custGeom>
              <a:cxnLst>
                <a:cxn ang="0">
                  <a:pos x="390" y="156"/>
                </a:cxn>
                <a:cxn ang="0">
                  <a:pos x="344" y="260"/>
                </a:cxn>
                <a:cxn ang="0">
                  <a:pos x="134" y="260"/>
                </a:cxn>
                <a:cxn ang="0">
                  <a:pos x="82" y="128"/>
                </a:cxn>
                <a:cxn ang="0">
                  <a:pos x="68" y="116"/>
                </a:cxn>
                <a:cxn ang="0">
                  <a:pos x="41" y="116"/>
                </a:cxn>
                <a:cxn ang="0">
                  <a:pos x="42" y="74"/>
                </a:cxn>
                <a:cxn ang="0">
                  <a:pos x="100" y="74"/>
                </a:cxn>
                <a:cxn ang="0">
                  <a:pos x="118" y="97"/>
                </a:cxn>
                <a:cxn ang="0">
                  <a:pos x="159" y="207"/>
                </a:cxn>
                <a:cxn ang="0">
                  <a:pos x="179" y="220"/>
                </a:cxn>
                <a:cxn ang="0">
                  <a:pos x="310" y="220"/>
                </a:cxn>
                <a:cxn ang="0">
                  <a:pos x="326" y="207"/>
                </a:cxn>
                <a:cxn ang="0">
                  <a:pos x="350" y="149"/>
                </a:cxn>
                <a:cxn ang="0">
                  <a:pos x="381" y="116"/>
                </a:cxn>
                <a:cxn ang="0">
                  <a:pos x="390" y="156"/>
                </a:cxn>
                <a:cxn ang="0">
                  <a:pos x="305" y="210"/>
                </a:cxn>
                <a:cxn ang="0">
                  <a:pos x="180" y="210"/>
                </a:cxn>
                <a:cxn ang="0">
                  <a:pos x="167" y="196"/>
                </a:cxn>
                <a:cxn ang="0">
                  <a:pos x="128" y="90"/>
                </a:cxn>
                <a:cxn ang="0">
                  <a:pos x="141" y="77"/>
                </a:cxn>
                <a:cxn ang="0">
                  <a:pos x="171" y="77"/>
                </a:cxn>
                <a:cxn ang="0">
                  <a:pos x="171" y="13"/>
                </a:cxn>
                <a:cxn ang="0">
                  <a:pos x="185" y="0"/>
                </a:cxn>
                <a:cxn ang="0">
                  <a:pos x="254" y="0"/>
                </a:cxn>
                <a:cxn ang="0">
                  <a:pos x="268" y="13"/>
                </a:cxn>
                <a:cxn ang="0">
                  <a:pos x="268" y="47"/>
                </a:cxn>
                <a:cxn ang="0">
                  <a:pos x="306" y="47"/>
                </a:cxn>
                <a:cxn ang="0">
                  <a:pos x="314" y="55"/>
                </a:cxn>
                <a:cxn ang="0">
                  <a:pos x="314" y="77"/>
                </a:cxn>
                <a:cxn ang="0">
                  <a:pos x="348" y="77"/>
                </a:cxn>
                <a:cxn ang="0">
                  <a:pos x="362" y="90"/>
                </a:cxn>
                <a:cxn ang="0">
                  <a:pos x="318" y="196"/>
                </a:cxn>
                <a:cxn ang="0">
                  <a:pos x="305" y="210"/>
                </a:cxn>
                <a:cxn ang="0">
                  <a:pos x="186" y="272"/>
                </a:cxn>
                <a:cxn ang="0">
                  <a:pos x="220" y="299"/>
                </a:cxn>
                <a:cxn ang="0">
                  <a:pos x="186" y="331"/>
                </a:cxn>
                <a:cxn ang="0">
                  <a:pos x="152" y="299"/>
                </a:cxn>
                <a:cxn ang="0">
                  <a:pos x="186" y="272"/>
                </a:cxn>
                <a:cxn ang="0">
                  <a:pos x="298" y="272"/>
                </a:cxn>
                <a:cxn ang="0">
                  <a:pos x="331" y="299"/>
                </a:cxn>
                <a:cxn ang="0">
                  <a:pos x="298" y="331"/>
                </a:cxn>
                <a:cxn ang="0">
                  <a:pos x="264" y="299"/>
                </a:cxn>
                <a:cxn ang="0">
                  <a:pos x="298" y="272"/>
                </a:cxn>
              </a:cxnLst>
              <a:rect l="0" t="0" r="r" b="b"/>
              <a:pathLst>
                <a:path w="399" h="331">
                  <a:moveTo>
                    <a:pt x="390" y="156"/>
                  </a:moveTo>
                  <a:cubicBezTo>
                    <a:pt x="351" y="259"/>
                    <a:pt x="350" y="260"/>
                    <a:pt x="344" y="260"/>
                  </a:cubicBezTo>
                  <a:cubicBezTo>
                    <a:pt x="324" y="260"/>
                    <a:pt x="218" y="260"/>
                    <a:pt x="134" y="260"/>
                  </a:cubicBezTo>
                  <a:cubicBezTo>
                    <a:pt x="126" y="260"/>
                    <a:pt x="93" y="163"/>
                    <a:pt x="82" y="128"/>
                  </a:cubicBezTo>
                  <a:cubicBezTo>
                    <a:pt x="79" y="119"/>
                    <a:pt x="74" y="116"/>
                    <a:pt x="68" y="116"/>
                  </a:cubicBezTo>
                  <a:cubicBezTo>
                    <a:pt x="58" y="116"/>
                    <a:pt x="50" y="116"/>
                    <a:pt x="41" y="116"/>
                  </a:cubicBezTo>
                  <a:cubicBezTo>
                    <a:pt x="0" y="116"/>
                    <a:pt x="0" y="74"/>
                    <a:pt x="42" y="74"/>
                  </a:cubicBezTo>
                  <a:cubicBezTo>
                    <a:pt x="71" y="74"/>
                    <a:pt x="89" y="74"/>
                    <a:pt x="100" y="74"/>
                  </a:cubicBezTo>
                  <a:cubicBezTo>
                    <a:pt x="110" y="74"/>
                    <a:pt x="115" y="87"/>
                    <a:pt x="118" y="97"/>
                  </a:cubicBezTo>
                  <a:cubicBezTo>
                    <a:pt x="129" y="125"/>
                    <a:pt x="149" y="180"/>
                    <a:pt x="159" y="207"/>
                  </a:cubicBezTo>
                  <a:cubicBezTo>
                    <a:pt x="163" y="217"/>
                    <a:pt x="169" y="220"/>
                    <a:pt x="179" y="220"/>
                  </a:cubicBezTo>
                  <a:cubicBezTo>
                    <a:pt x="208" y="220"/>
                    <a:pt x="281" y="220"/>
                    <a:pt x="310" y="220"/>
                  </a:cubicBezTo>
                  <a:cubicBezTo>
                    <a:pt x="320" y="220"/>
                    <a:pt x="324" y="215"/>
                    <a:pt x="326" y="207"/>
                  </a:cubicBezTo>
                  <a:cubicBezTo>
                    <a:pt x="335" y="186"/>
                    <a:pt x="344" y="163"/>
                    <a:pt x="350" y="149"/>
                  </a:cubicBezTo>
                  <a:cubicBezTo>
                    <a:pt x="354" y="139"/>
                    <a:pt x="362" y="110"/>
                    <a:pt x="381" y="116"/>
                  </a:cubicBezTo>
                  <a:cubicBezTo>
                    <a:pt x="399" y="123"/>
                    <a:pt x="399" y="131"/>
                    <a:pt x="390" y="156"/>
                  </a:cubicBezTo>
                  <a:close/>
                  <a:moveTo>
                    <a:pt x="305" y="210"/>
                  </a:moveTo>
                  <a:cubicBezTo>
                    <a:pt x="180" y="210"/>
                    <a:pt x="180" y="210"/>
                    <a:pt x="180" y="210"/>
                  </a:cubicBezTo>
                  <a:cubicBezTo>
                    <a:pt x="173" y="210"/>
                    <a:pt x="170" y="204"/>
                    <a:pt x="167" y="196"/>
                  </a:cubicBezTo>
                  <a:cubicBezTo>
                    <a:pt x="128" y="90"/>
                    <a:pt x="128" y="90"/>
                    <a:pt x="128" y="90"/>
                  </a:cubicBezTo>
                  <a:cubicBezTo>
                    <a:pt x="128" y="83"/>
                    <a:pt x="134" y="77"/>
                    <a:pt x="141" y="77"/>
                  </a:cubicBezTo>
                  <a:cubicBezTo>
                    <a:pt x="171" y="77"/>
                    <a:pt x="171" y="77"/>
                    <a:pt x="171" y="77"/>
                  </a:cubicBezTo>
                  <a:cubicBezTo>
                    <a:pt x="171" y="13"/>
                    <a:pt x="171" y="13"/>
                    <a:pt x="171" y="13"/>
                  </a:cubicBezTo>
                  <a:cubicBezTo>
                    <a:pt x="171" y="6"/>
                    <a:pt x="178" y="0"/>
                    <a:pt x="185" y="0"/>
                  </a:cubicBezTo>
                  <a:cubicBezTo>
                    <a:pt x="254" y="0"/>
                    <a:pt x="254" y="0"/>
                    <a:pt x="254" y="0"/>
                  </a:cubicBezTo>
                  <a:cubicBezTo>
                    <a:pt x="262" y="0"/>
                    <a:pt x="268" y="6"/>
                    <a:pt x="268" y="13"/>
                  </a:cubicBezTo>
                  <a:cubicBezTo>
                    <a:pt x="268" y="47"/>
                    <a:pt x="268" y="47"/>
                    <a:pt x="268" y="47"/>
                  </a:cubicBezTo>
                  <a:cubicBezTo>
                    <a:pt x="306" y="47"/>
                    <a:pt x="306" y="47"/>
                    <a:pt x="306" y="47"/>
                  </a:cubicBezTo>
                  <a:cubicBezTo>
                    <a:pt x="310" y="47"/>
                    <a:pt x="314" y="51"/>
                    <a:pt x="314" y="55"/>
                  </a:cubicBezTo>
                  <a:cubicBezTo>
                    <a:pt x="314" y="77"/>
                    <a:pt x="314" y="77"/>
                    <a:pt x="314" y="77"/>
                  </a:cubicBezTo>
                  <a:cubicBezTo>
                    <a:pt x="348" y="77"/>
                    <a:pt x="348" y="77"/>
                    <a:pt x="348" y="77"/>
                  </a:cubicBezTo>
                  <a:cubicBezTo>
                    <a:pt x="356" y="77"/>
                    <a:pt x="362" y="83"/>
                    <a:pt x="362" y="90"/>
                  </a:cubicBezTo>
                  <a:cubicBezTo>
                    <a:pt x="318" y="196"/>
                    <a:pt x="318" y="196"/>
                    <a:pt x="318" y="196"/>
                  </a:cubicBezTo>
                  <a:cubicBezTo>
                    <a:pt x="315" y="205"/>
                    <a:pt x="312" y="210"/>
                    <a:pt x="305" y="210"/>
                  </a:cubicBezTo>
                  <a:close/>
                  <a:moveTo>
                    <a:pt x="186" y="272"/>
                  </a:moveTo>
                  <a:cubicBezTo>
                    <a:pt x="203" y="272"/>
                    <a:pt x="220" y="283"/>
                    <a:pt x="220" y="299"/>
                  </a:cubicBezTo>
                  <a:cubicBezTo>
                    <a:pt x="220" y="315"/>
                    <a:pt x="203" y="331"/>
                    <a:pt x="186" y="331"/>
                  </a:cubicBezTo>
                  <a:cubicBezTo>
                    <a:pt x="170" y="331"/>
                    <a:pt x="152" y="315"/>
                    <a:pt x="152" y="299"/>
                  </a:cubicBezTo>
                  <a:cubicBezTo>
                    <a:pt x="152" y="283"/>
                    <a:pt x="170" y="272"/>
                    <a:pt x="186" y="272"/>
                  </a:cubicBezTo>
                  <a:close/>
                  <a:moveTo>
                    <a:pt x="298" y="272"/>
                  </a:moveTo>
                  <a:cubicBezTo>
                    <a:pt x="315" y="272"/>
                    <a:pt x="331" y="282"/>
                    <a:pt x="331" y="299"/>
                  </a:cubicBezTo>
                  <a:cubicBezTo>
                    <a:pt x="331" y="316"/>
                    <a:pt x="315" y="331"/>
                    <a:pt x="298" y="331"/>
                  </a:cubicBezTo>
                  <a:cubicBezTo>
                    <a:pt x="280" y="331"/>
                    <a:pt x="264" y="316"/>
                    <a:pt x="264" y="299"/>
                  </a:cubicBezTo>
                  <a:cubicBezTo>
                    <a:pt x="264" y="282"/>
                    <a:pt x="280" y="272"/>
                    <a:pt x="298" y="27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9" name="Group 18"/>
          <p:cNvGrpSpPr/>
          <p:nvPr/>
        </p:nvGrpSpPr>
        <p:grpSpPr>
          <a:xfrm>
            <a:off x="1858435" y="5340653"/>
            <a:ext cx="839664" cy="837655"/>
            <a:chOff x="3124200" y="3768269"/>
            <a:chExt cx="816864" cy="814910"/>
          </a:xfrm>
        </p:grpSpPr>
        <p:sp>
          <p:nvSpPr>
            <p:cNvPr id="20" name="Rounded Rectangle 17"/>
            <p:cNvSpPr/>
            <p:nvPr/>
          </p:nvSpPr>
          <p:spPr>
            <a:xfrm>
              <a:off x="3124200" y="3768269"/>
              <a:ext cx="816864" cy="814910"/>
            </a:xfrm>
            <a:prstGeom prst="ellipse">
              <a:avLst/>
            </a:prstGeom>
            <a:solidFill>
              <a:schemeClr val="accent3"/>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reeform 153"/>
            <p:cNvSpPr>
              <a:spLocks noEditPoints="1"/>
            </p:cNvSpPr>
            <p:nvPr/>
          </p:nvSpPr>
          <p:spPr bwMode="auto">
            <a:xfrm>
              <a:off x="3375470" y="4043962"/>
              <a:ext cx="314325" cy="263525"/>
            </a:xfrm>
            <a:custGeom>
              <a:cxnLst>
                <a:cxn ang="0">
                  <a:pos x="328" y="102"/>
                </a:cxn>
                <a:cxn ang="0">
                  <a:pos x="328" y="80"/>
                </a:cxn>
                <a:cxn ang="0">
                  <a:pos x="245" y="98"/>
                </a:cxn>
                <a:cxn ang="0">
                  <a:pos x="220" y="118"/>
                </a:cxn>
                <a:cxn ang="0">
                  <a:pos x="220" y="107"/>
                </a:cxn>
                <a:cxn ang="0">
                  <a:pos x="328" y="32"/>
                </a:cxn>
                <a:cxn ang="0">
                  <a:pos x="327" y="13"/>
                </a:cxn>
                <a:cxn ang="0">
                  <a:pos x="341" y="6"/>
                </a:cxn>
                <a:cxn ang="0">
                  <a:pos x="396" y="56"/>
                </a:cxn>
                <a:cxn ang="0">
                  <a:pos x="344" y="107"/>
                </a:cxn>
                <a:cxn ang="0">
                  <a:pos x="328" y="102"/>
                </a:cxn>
                <a:cxn ang="0">
                  <a:pos x="326" y="207"/>
                </a:cxn>
                <a:cxn ang="0">
                  <a:pos x="350" y="148"/>
                </a:cxn>
                <a:cxn ang="0">
                  <a:pos x="381" y="114"/>
                </a:cxn>
                <a:cxn ang="0">
                  <a:pos x="391" y="155"/>
                </a:cxn>
                <a:cxn ang="0">
                  <a:pos x="344" y="261"/>
                </a:cxn>
                <a:cxn ang="0">
                  <a:pos x="134" y="261"/>
                </a:cxn>
                <a:cxn ang="0">
                  <a:pos x="82" y="126"/>
                </a:cxn>
                <a:cxn ang="0">
                  <a:pos x="67" y="115"/>
                </a:cxn>
                <a:cxn ang="0">
                  <a:pos x="41" y="115"/>
                </a:cxn>
                <a:cxn ang="0">
                  <a:pos x="42" y="72"/>
                </a:cxn>
                <a:cxn ang="0">
                  <a:pos x="100" y="72"/>
                </a:cxn>
                <a:cxn ang="0">
                  <a:pos x="118" y="95"/>
                </a:cxn>
                <a:cxn ang="0">
                  <a:pos x="159" y="207"/>
                </a:cxn>
                <a:cxn ang="0">
                  <a:pos x="179" y="220"/>
                </a:cxn>
                <a:cxn ang="0">
                  <a:pos x="310" y="220"/>
                </a:cxn>
                <a:cxn ang="0">
                  <a:pos x="326" y="207"/>
                </a:cxn>
                <a:cxn ang="0">
                  <a:pos x="186" y="273"/>
                </a:cxn>
                <a:cxn ang="0">
                  <a:pos x="220" y="301"/>
                </a:cxn>
                <a:cxn ang="0">
                  <a:pos x="186" y="334"/>
                </a:cxn>
                <a:cxn ang="0">
                  <a:pos x="153" y="301"/>
                </a:cxn>
                <a:cxn ang="0">
                  <a:pos x="186" y="273"/>
                </a:cxn>
                <a:cxn ang="0">
                  <a:pos x="298" y="273"/>
                </a:cxn>
                <a:cxn ang="0">
                  <a:pos x="332" y="301"/>
                </a:cxn>
                <a:cxn ang="0">
                  <a:pos x="298" y="334"/>
                </a:cxn>
                <a:cxn ang="0">
                  <a:pos x="264" y="301"/>
                </a:cxn>
                <a:cxn ang="0">
                  <a:pos x="298" y="273"/>
                </a:cxn>
              </a:cxnLst>
              <a:rect l="0" t="0" r="r" b="b"/>
              <a:pathLst>
                <a:path w="399" h="334">
                  <a:moveTo>
                    <a:pt x="328" y="102"/>
                  </a:moveTo>
                  <a:cubicBezTo>
                    <a:pt x="327" y="90"/>
                    <a:pt x="328" y="80"/>
                    <a:pt x="328" y="80"/>
                  </a:cubicBezTo>
                  <a:cubicBezTo>
                    <a:pt x="328" y="80"/>
                    <a:pt x="279" y="72"/>
                    <a:pt x="245" y="98"/>
                  </a:cubicBezTo>
                  <a:cubicBezTo>
                    <a:pt x="224" y="111"/>
                    <a:pt x="221" y="116"/>
                    <a:pt x="220" y="118"/>
                  </a:cubicBezTo>
                  <a:cubicBezTo>
                    <a:pt x="220" y="118"/>
                    <a:pt x="217" y="116"/>
                    <a:pt x="220" y="107"/>
                  </a:cubicBezTo>
                  <a:cubicBezTo>
                    <a:pt x="248" y="31"/>
                    <a:pt x="328" y="32"/>
                    <a:pt x="328" y="32"/>
                  </a:cubicBezTo>
                  <a:cubicBezTo>
                    <a:pt x="328" y="32"/>
                    <a:pt x="327" y="25"/>
                    <a:pt x="327" y="13"/>
                  </a:cubicBezTo>
                  <a:cubicBezTo>
                    <a:pt x="327" y="0"/>
                    <a:pt x="332" y="0"/>
                    <a:pt x="341" y="6"/>
                  </a:cubicBezTo>
                  <a:cubicBezTo>
                    <a:pt x="361" y="23"/>
                    <a:pt x="396" y="56"/>
                    <a:pt x="396" y="56"/>
                  </a:cubicBezTo>
                  <a:cubicBezTo>
                    <a:pt x="396" y="56"/>
                    <a:pt x="363" y="88"/>
                    <a:pt x="344" y="107"/>
                  </a:cubicBezTo>
                  <a:cubicBezTo>
                    <a:pt x="335" y="116"/>
                    <a:pt x="328" y="119"/>
                    <a:pt x="328" y="102"/>
                  </a:cubicBezTo>
                  <a:close/>
                  <a:moveTo>
                    <a:pt x="326" y="207"/>
                  </a:moveTo>
                  <a:cubicBezTo>
                    <a:pt x="335" y="186"/>
                    <a:pt x="344" y="162"/>
                    <a:pt x="350" y="148"/>
                  </a:cubicBezTo>
                  <a:cubicBezTo>
                    <a:pt x="354" y="138"/>
                    <a:pt x="362" y="108"/>
                    <a:pt x="381" y="114"/>
                  </a:cubicBezTo>
                  <a:cubicBezTo>
                    <a:pt x="399" y="121"/>
                    <a:pt x="399" y="130"/>
                    <a:pt x="391" y="155"/>
                  </a:cubicBezTo>
                  <a:cubicBezTo>
                    <a:pt x="351" y="260"/>
                    <a:pt x="350" y="261"/>
                    <a:pt x="344" y="261"/>
                  </a:cubicBezTo>
                  <a:cubicBezTo>
                    <a:pt x="324" y="261"/>
                    <a:pt x="218" y="261"/>
                    <a:pt x="134" y="261"/>
                  </a:cubicBezTo>
                  <a:cubicBezTo>
                    <a:pt x="126" y="261"/>
                    <a:pt x="93" y="162"/>
                    <a:pt x="82" y="126"/>
                  </a:cubicBezTo>
                  <a:cubicBezTo>
                    <a:pt x="79" y="118"/>
                    <a:pt x="74" y="115"/>
                    <a:pt x="67" y="115"/>
                  </a:cubicBezTo>
                  <a:cubicBezTo>
                    <a:pt x="58" y="115"/>
                    <a:pt x="50" y="115"/>
                    <a:pt x="41" y="115"/>
                  </a:cubicBezTo>
                  <a:cubicBezTo>
                    <a:pt x="0" y="115"/>
                    <a:pt x="0" y="72"/>
                    <a:pt x="42" y="72"/>
                  </a:cubicBezTo>
                  <a:cubicBezTo>
                    <a:pt x="71" y="72"/>
                    <a:pt x="89" y="72"/>
                    <a:pt x="100" y="72"/>
                  </a:cubicBezTo>
                  <a:cubicBezTo>
                    <a:pt x="110" y="72"/>
                    <a:pt x="115" y="85"/>
                    <a:pt x="118" y="95"/>
                  </a:cubicBezTo>
                  <a:cubicBezTo>
                    <a:pt x="129" y="124"/>
                    <a:pt x="149" y="179"/>
                    <a:pt x="159" y="207"/>
                  </a:cubicBezTo>
                  <a:cubicBezTo>
                    <a:pt x="162" y="217"/>
                    <a:pt x="169" y="220"/>
                    <a:pt x="179" y="220"/>
                  </a:cubicBezTo>
                  <a:cubicBezTo>
                    <a:pt x="208" y="220"/>
                    <a:pt x="281" y="220"/>
                    <a:pt x="310" y="220"/>
                  </a:cubicBezTo>
                  <a:cubicBezTo>
                    <a:pt x="320" y="220"/>
                    <a:pt x="324" y="216"/>
                    <a:pt x="326" y="207"/>
                  </a:cubicBezTo>
                  <a:close/>
                  <a:moveTo>
                    <a:pt x="186" y="273"/>
                  </a:moveTo>
                  <a:cubicBezTo>
                    <a:pt x="203" y="273"/>
                    <a:pt x="220" y="284"/>
                    <a:pt x="220" y="301"/>
                  </a:cubicBezTo>
                  <a:cubicBezTo>
                    <a:pt x="220" y="317"/>
                    <a:pt x="203" y="334"/>
                    <a:pt x="186" y="334"/>
                  </a:cubicBezTo>
                  <a:cubicBezTo>
                    <a:pt x="169" y="334"/>
                    <a:pt x="153" y="317"/>
                    <a:pt x="153" y="301"/>
                  </a:cubicBezTo>
                  <a:cubicBezTo>
                    <a:pt x="153" y="284"/>
                    <a:pt x="169" y="273"/>
                    <a:pt x="186" y="273"/>
                  </a:cubicBezTo>
                  <a:close/>
                  <a:moveTo>
                    <a:pt x="298" y="273"/>
                  </a:moveTo>
                  <a:cubicBezTo>
                    <a:pt x="315" y="273"/>
                    <a:pt x="332" y="283"/>
                    <a:pt x="332" y="301"/>
                  </a:cubicBezTo>
                  <a:cubicBezTo>
                    <a:pt x="332" y="318"/>
                    <a:pt x="315" y="334"/>
                    <a:pt x="298" y="334"/>
                  </a:cubicBezTo>
                  <a:cubicBezTo>
                    <a:pt x="280" y="334"/>
                    <a:pt x="264" y="318"/>
                    <a:pt x="264" y="301"/>
                  </a:cubicBezTo>
                  <a:cubicBezTo>
                    <a:pt x="264" y="283"/>
                    <a:pt x="280" y="273"/>
                    <a:pt x="298" y="27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3" name="Group 22"/>
          <p:cNvGrpSpPr/>
          <p:nvPr/>
        </p:nvGrpSpPr>
        <p:grpSpPr>
          <a:xfrm>
            <a:off x="5786922" y="3748079"/>
            <a:ext cx="1284908" cy="1284908"/>
            <a:chOff x="3810000" y="2377399"/>
            <a:chExt cx="1524000" cy="1524000"/>
          </a:xfrm>
        </p:grpSpPr>
        <p:grpSp>
          <p:nvGrpSpPr>
            <p:cNvPr id="24" name="Group 28"/>
            <p:cNvGrpSpPr/>
            <p:nvPr/>
          </p:nvGrpSpPr>
          <p:grpSpPr>
            <a:xfrm>
              <a:off x="3810000" y="2377399"/>
              <a:ext cx="1524000" cy="1524000"/>
              <a:chOff x="4343400" y="1854885"/>
              <a:chExt cx="457200" cy="457200"/>
            </a:xfrm>
          </p:grpSpPr>
          <p:sp>
            <p:nvSpPr>
              <p:cNvPr id="26" name="Oval 25"/>
              <p:cNvSpPr/>
              <p:nvPr/>
            </p:nvSpPr>
            <p:spPr>
              <a:xfrm>
                <a:off x="4343400" y="1854885"/>
                <a:ext cx="457200" cy="457200"/>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Oval 26"/>
              <p:cNvSpPr/>
              <p:nvPr/>
            </p:nvSpPr>
            <p:spPr>
              <a:xfrm>
                <a:off x="4408030" y="1919516"/>
                <a:ext cx="327939" cy="327939"/>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5" name="Freeform 145"/>
            <p:cNvSpPr/>
            <p:nvPr/>
          </p:nvSpPr>
          <p:spPr bwMode="auto">
            <a:xfrm>
              <a:off x="4258253" y="2868848"/>
              <a:ext cx="627494" cy="541102"/>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9" name="TextBox 28"/>
          <p:cNvSpPr txBox="1"/>
          <p:nvPr/>
        </p:nvSpPr>
        <p:spPr>
          <a:xfrm>
            <a:off x="6981086" y="2228724"/>
            <a:ext cx="3162906" cy="901275"/>
          </a:xfrm>
          <a:prstGeom prst="rect">
            <a:avLst/>
          </a:prstGeom>
          <a:noFill/>
        </p:spPr>
        <p:txBody>
          <a:bodyPr wrap="square" rtlCol="0">
            <a:spAutoFit/>
          </a:bodyPr>
          <a:lstStyle/>
          <a:p>
            <a:pPr algn="r"/>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values of our company </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TextBox 30"/>
          <p:cNvSpPr txBox="1"/>
          <p:nvPr/>
        </p:nvSpPr>
        <p:spPr>
          <a:xfrm>
            <a:off x="2714758" y="2228724"/>
            <a:ext cx="3162906" cy="901275"/>
          </a:xfrm>
          <a:prstGeom prst="rect">
            <a:avLst/>
          </a:prstGeom>
          <a:noFill/>
        </p:spPr>
        <p:txBody>
          <a:bodyPr wrap="square" rtlCol="0">
            <a:spAutoFit/>
          </a:bodyPr>
          <a:lstStyle/>
          <a:p>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values of our company </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Box 29"/>
          <p:cNvSpPr txBox="1"/>
          <p:nvPr/>
        </p:nvSpPr>
        <p:spPr>
          <a:xfrm>
            <a:off x="2714758" y="5294019"/>
            <a:ext cx="3162906" cy="901275"/>
          </a:xfrm>
          <a:prstGeom prst="rect">
            <a:avLst/>
          </a:prstGeom>
          <a:noFill/>
        </p:spPr>
        <p:txBody>
          <a:bodyPr wrap="square" rtlCol="0">
            <a:spAutoFit/>
          </a:bodyPr>
          <a:lstStyle/>
          <a:p>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values of our company </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TextBox 31"/>
          <p:cNvSpPr txBox="1"/>
          <p:nvPr/>
        </p:nvSpPr>
        <p:spPr>
          <a:xfrm>
            <a:off x="6981086" y="5294019"/>
            <a:ext cx="3162906" cy="901275"/>
          </a:xfrm>
          <a:prstGeom prst="rect">
            <a:avLst/>
          </a:prstGeom>
          <a:noFill/>
        </p:spPr>
        <p:txBody>
          <a:bodyPr wrap="square" rtlCol="0">
            <a:spAutoFit/>
          </a:bodyPr>
          <a:lstStyle/>
          <a:p>
            <a:pPr algn="r"/>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values of our company </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TextBox 36"/>
          <p:cNvSpPr txBox="1"/>
          <p:nvPr/>
        </p:nvSpPr>
        <p:spPr>
          <a:xfrm rot="18497216">
            <a:off x="4840165" y="3384938"/>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TextBox 37"/>
          <p:cNvSpPr txBox="1"/>
          <p:nvPr/>
        </p:nvSpPr>
        <p:spPr>
          <a:xfrm rot="2579984">
            <a:off x="6318573" y="3370409"/>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TextBox 38"/>
          <p:cNvSpPr txBox="1"/>
          <p:nvPr/>
        </p:nvSpPr>
        <p:spPr>
          <a:xfrm rot="2454797">
            <a:off x="4869225" y="4784314"/>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TextBox 39"/>
          <p:cNvSpPr txBox="1"/>
          <p:nvPr/>
        </p:nvSpPr>
        <p:spPr>
          <a:xfrm rot="18999732">
            <a:off x="6325973" y="4813373"/>
            <a:ext cx="1667301" cy="643846"/>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矩形 32"/>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900">
        <p14:warp dir="i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nodeType="afterGroup">
                            <p:stCondLst>
                              <p:cond delay="2500"/>
                            </p:stCondLst>
                            <p:childTnLst>
                              <p:par>
                                <p:cTn id="28" presetID="2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3500"/>
                            </p:stCondLst>
                            <p:childTnLst>
                              <p:par>
                                <p:cTn id="37" presetID="2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right)">
                                      <p:cBhvr>
                                        <p:cTn id="44" dur="500"/>
                                        <p:tgtEl>
                                          <p:spTgt spid="29"/>
                                        </p:tgtEl>
                                      </p:cBhvr>
                                    </p:animEffect>
                                  </p:childTnLst>
                                </p:cTn>
                              </p:par>
                            </p:childTnLst>
                          </p:cTn>
                        </p:par>
                        <p:par>
                          <p:cTn id="45" fill="hold" nodeType="afterGroup">
                            <p:stCondLst>
                              <p:cond delay="4500"/>
                            </p:stCondLst>
                            <p:childTnLst>
                              <p:par>
                                <p:cTn id="46" presetID="23" presetClass="entr" presetSubtype="16"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nodeType="afterGroup">
                            <p:stCondLst>
                              <p:cond delay="5500"/>
                            </p:stCondLst>
                            <p:childTnLst>
                              <p:par>
                                <p:cTn id="55" presetID="2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child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nodeType="afterGroup">
                            <p:stCondLst>
                              <p:cond delay="6500"/>
                            </p:stCondLst>
                            <p:childTnLst>
                              <p:par>
                                <p:cTn id="64" presetID="23" presetClass="entr" presetSubtype="16"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childTnLst>
                                </p:cTn>
                              </p:par>
                            </p:childTnLst>
                          </p:cTn>
                        </p:par>
                        <p:par>
                          <p:cTn id="68" fill="hold" nodeType="afterGroup">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500"/>
                                        <p:tgtEl>
                                          <p:spTgt spid="40"/>
                                        </p:tgtEl>
                                      </p:cBhvr>
                                    </p:animEffect>
                                  </p:childTnLst>
                                </p:cTn>
                              </p:par>
                            </p:childTnLst>
                          </p:cTn>
                        </p:par>
                        <p:par>
                          <p:cTn id="72" fill="hold" nodeType="afterGroup">
                            <p:stCondLst>
                              <p:cond delay="7500"/>
                            </p:stCondLst>
                            <p:childTnLst>
                              <p:par>
                                <p:cTn id="73" presetID="23" presetClass="entr" presetSubtype="16"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childTnLst>
                                </p:cTn>
                              </p:par>
                            </p:childTnLst>
                          </p:cTn>
                        </p:par>
                        <p:par>
                          <p:cTn id="77" fill="hold" nodeType="afterGroup">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right)">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0" grpId="0"/>
      <p:bldP spid="32"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Group 41"/>
          <p:cNvGrpSpPr/>
          <p:nvPr/>
        </p:nvGrpSpPr>
        <p:grpSpPr>
          <a:xfrm>
            <a:off x="1707912" y="3338930"/>
            <a:ext cx="1847305" cy="1870358"/>
            <a:chOff x="670272" y="1130084"/>
            <a:chExt cx="1435253" cy="1453164"/>
          </a:xfrm>
        </p:grpSpPr>
        <p:sp>
          <p:nvSpPr>
            <p:cNvPr id="43" name="Rounded Rectangle 42"/>
            <p:cNvSpPr/>
            <p:nvPr/>
          </p:nvSpPr>
          <p:spPr>
            <a:xfrm>
              <a:off x="670272" y="1176870"/>
              <a:ext cx="1406378" cy="1406378"/>
            </a:xfrm>
            <a:prstGeom prst="roundRect">
              <a:avLst>
                <a:gd name="adj" fmla="val 708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Rounded Rectangle 43"/>
            <p:cNvSpPr/>
            <p:nvPr/>
          </p:nvSpPr>
          <p:spPr>
            <a:xfrm>
              <a:off x="699147" y="1130084"/>
              <a:ext cx="1406378" cy="1406378"/>
            </a:xfrm>
            <a:prstGeom prst="roundRect">
              <a:avLst>
                <a:gd name="adj" fmla="val 7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5" name="Text Placeholder 3"/>
          <p:cNvSpPr txBox="1"/>
          <p:nvPr/>
        </p:nvSpPr>
        <p:spPr>
          <a:xfrm>
            <a:off x="2018777" y="3530953"/>
            <a:ext cx="1188411" cy="142621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6" name="Group 45"/>
          <p:cNvGrpSpPr/>
          <p:nvPr/>
        </p:nvGrpSpPr>
        <p:grpSpPr>
          <a:xfrm>
            <a:off x="4264563" y="3338930"/>
            <a:ext cx="1847305" cy="1870358"/>
            <a:chOff x="670272" y="1130084"/>
            <a:chExt cx="1435253" cy="1453164"/>
          </a:xfrm>
        </p:grpSpPr>
        <p:sp>
          <p:nvSpPr>
            <p:cNvPr id="47" name="Rounded Rectangle 46"/>
            <p:cNvSpPr/>
            <p:nvPr/>
          </p:nvSpPr>
          <p:spPr>
            <a:xfrm>
              <a:off x="670272" y="1176870"/>
              <a:ext cx="1406378" cy="1406378"/>
            </a:xfrm>
            <a:prstGeom prst="roundRect">
              <a:avLst>
                <a:gd name="adj" fmla="val 708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Rounded Rectangle 47"/>
            <p:cNvSpPr/>
            <p:nvPr/>
          </p:nvSpPr>
          <p:spPr>
            <a:xfrm>
              <a:off x="699147" y="1130084"/>
              <a:ext cx="1406378" cy="1406378"/>
            </a:xfrm>
            <a:prstGeom prst="roundRect">
              <a:avLst>
                <a:gd name="adj" fmla="val 70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9" name="Text Placeholder 3"/>
          <p:cNvSpPr txBox="1"/>
          <p:nvPr/>
        </p:nvSpPr>
        <p:spPr>
          <a:xfrm>
            <a:off x="4575428" y="3530953"/>
            <a:ext cx="1188411" cy="142621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6821215" y="3338930"/>
            <a:ext cx="1847305" cy="1870358"/>
            <a:chOff x="670272" y="1130084"/>
            <a:chExt cx="1435253" cy="1453164"/>
          </a:xfrm>
        </p:grpSpPr>
        <p:sp>
          <p:nvSpPr>
            <p:cNvPr id="51" name="Rounded Rectangle 50"/>
            <p:cNvSpPr/>
            <p:nvPr/>
          </p:nvSpPr>
          <p:spPr>
            <a:xfrm>
              <a:off x="670272" y="1176870"/>
              <a:ext cx="1406378" cy="1406378"/>
            </a:xfrm>
            <a:prstGeom prst="roundRect">
              <a:avLst>
                <a:gd name="adj" fmla="val 708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Rounded Rectangle 51"/>
            <p:cNvSpPr/>
            <p:nvPr/>
          </p:nvSpPr>
          <p:spPr>
            <a:xfrm>
              <a:off x="699147" y="1130084"/>
              <a:ext cx="1406378" cy="1406378"/>
            </a:xfrm>
            <a:prstGeom prst="roundRect">
              <a:avLst>
                <a:gd name="adj" fmla="val 7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3" name="Text Placeholder 3"/>
          <p:cNvSpPr txBox="1"/>
          <p:nvPr/>
        </p:nvSpPr>
        <p:spPr>
          <a:xfrm>
            <a:off x="7132079" y="3530953"/>
            <a:ext cx="1188411" cy="142621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03</a:t>
            </a:r>
            <a:endPar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4" name="Group 53"/>
          <p:cNvGrpSpPr/>
          <p:nvPr/>
        </p:nvGrpSpPr>
        <p:grpSpPr>
          <a:xfrm>
            <a:off x="9340700" y="3338930"/>
            <a:ext cx="1847305" cy="1870358"/>
            <a:chOff x="670272" y="1130084"/>
            <a:chExt cx="1435253" cy="1453164"/>
          </a:xfrm>
        </p:grpSpPr>
        <p:sp>
          <p:nvSpPr>
            <p:cNvPr id="55" name="Rounded Rectangle 54"/>
            <p:cNvSpPr/>
            <p:nvPr/>
          </p:nvSpPr>
          <p:spPr>
            <a:xfrm>
              <a:off x="670272" y="1176870"/>
              <a:ext cx="1406378" cy="1406378"/>
            </a:xfrm>
            <a:prstGeom prst="roundRect">
              <a:avLst>
                <a:gd name="adj" fmla="val 70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Rounded Rectangle 55"/>
            <p:cNvSpPr/>
            <p:nvPr/>
          </p:nvSpPr>
          <p:spPr>
            <a:xfrm>
              <a:off x="699147" y="1130084"/>
              <a:ext cx="1406378" cy="1406378"/>
            </a:xfrm>
            <a:prstGeom prst="roundRect">
              <a:avLst>
                <a:gd name="adj" fmla="val 70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7" name="Text Placeholder 3"/>
          <p:cNvSpPr txBox="1"/>
          <p:nvPr/>
        </p:nvSpPr>
        <p:spPr>
          <a:xfrm>
            <a:off x="9688731" y="3530953"/>
            <a:ext cx="1188411" cy="142621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04</a:t>
            </a:r>
            <a:endParaRPr lang="en-US" sz="927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8" name="Group 57"/>
          <p:cNvGrpSpPr/>
          <p:nvPr/>
        </p:nvGrpSpPr>
        <p:grpSpPr>
          <a:xfrm>
            <a:off x="3097140" y="1910481"/>
            <a:ext cx="3225627" cy="1067912"/>
            <a:chOff x="625692" y="1885638"/>
            <a:chExt cx="2506133" cy="829709"/>
          </a:xfrm>
        </p:grpSpPr>
        <p:sp>
          <p:nvSpPr>
            <p:cNvPr id="59" name="Footer Text"/>
            <p:cNvSpPr txBox="1"/>
            <p:nvPr/>
          </p:nvSpPr>
          <p:spPr>
            <a:xfrm>
              <a:off x="625692" y="2099986"/>
              <a:ext cx="2506133" cy="615361"/>
            </a:xfrm>
            <a:prstGeom prst="rect">
              <a:avLst/>
            </a:prstGeom>
            <a:noFill/>
          </p:spPr>
          <p:txBody>
            <a:bodyPr wrap="square" lIns="0" tIns="0" rIns="0" bIns="0" rtlCol="0">
              <a:spAutoFit/>
            </a:bodyPr>
            <a:lstStyle/>
            <a:p>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TextBox 59"/>
            <p:cNvSpPr txBox="1"/>
            <p:nvPr/>
          </p:nvSpPr>
          <p:spPr>
            <a:xfrm>
              <a:off x="625692" y="1885638"/>
              <a:ext cx="1031965" cy="184666"/>
            </a:xfrm>
            <a:prstGeom prst="rect">
              <a:avLst/>
            </a:prstGeom>
            <a:noFill/>
          </p:spPr>
          <p:txBody>
            <a:bodyPr wrap="none" lIns="0" tIns="0" rIns="0" bIns="0" rtlCol="0" anchor="ctr">
              <a:spAutoFit/>
            </a:bodyPr>
            <a:lstStyle/>
            <a:p>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61" name="Elbow Connector 77"/>
          <p:cNvCxnSpPr/>
          <p:nvPr/>
        </p:nvCxnSpPr>
        <p:spPr>
          <a:xfrm rot="10800000" flipV="1">
            <a:off x="2579271" y="2029325"/>
            <a:ext cx="370756" cy="1309607"/>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8215580" y="1910481"/>
            <a:ext cx="3225627" cy="1067912"/>
            <a:chOff x="625692" y="1885638"/>
            <a:chExt cx="2506133" cy="829709"/>
          </a:xfrm>
        </p:grpSpPr>
        <p:sp>
          <p:nvSpPr>
            <p:cNvPr id="63" name="Footer Text"/>
            <p:cNvSpPr txBox="1"/>
            <p:nvPr/>
          </p:nvSpPr>
          <p:spPr>
            <a:xfrm>
              <a:off x="625692" y="2099986"/>
              <a:ext cx="2506133" cy="615361"/>
            </a:xfrm>
            <a:prstGeom prst="rect">
              <a:avLst/>
            </a:prstGeom>
            <a:noFill/>
          </p:spPr>
          <p:txBody>
            <a:bodyPr wrap="square" lIns="0" tIns="0" rIns="0" bIns="0" rtlCol="0">
              <a:spAutoFit/>
            </a:bodyPr>
            <a:lstStyle/>
            <a:p>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TextBox 63"/>
            <p:cNvSpPr txBox="1"/>
            <p:nvPr/>
          </p:nvSpPr>
          <p:spPr>
            <a:xfrm>
              <a:off x="625692" y="1885638"/>
              <a:ext cx="1031965" cy="184666"/>
            </a:xfrm>
            <a:prstGeom prst="rect">
              <a:avLst/>
            </a:prstGeom>
            <a:noFill/>
          </p:spPr>
          <p:txBody>
            <a:bodyPr wrap="none" lIns="0" tIns="0" rIns="0" bIns="0" rtlCol="0" anchor="ctr">
              <a:spAutoFit/>
            </a:bodyPr>
            <a:lstStyle/>
            <a:p>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65" name="Elbow Connector 81"/>
          <p:cNvCxnSpPr/>
          <p:nvPr/>
        </p:nvCxnSpPr>
        <p:spPr>
          <a:xfrm rot="10800000" flipV="1">
            <a:off x="7697710" y="2029325"/>
            <a:ext cx="370756" cy="1309607"/>
          </a:xfrm>
          <a:prstGeom prst="bentConnector2">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490581" y="5512603"/>
            <a:ext cx="3225627" cy="1067912"/>
            <a:chOff x="625692" y="1885638"/>
            <a:chExt cx="2506133" cy="829709"/>
          </a:xfrm>
        </p:grpSpPr>
        <p:sp>
          <p:nvSpPr>
            <p:cNvPr id="67" name="Footer Text"/>
            <p:cNvSpPr txBox="1"/>
            <p:nvPr/>
          </p:nvSpPr>
          <p:spPr>
            <a:xfrm>
              <a:off x="625692" y="2099986"/>
              <a:ext cx="2506133" cy="615361"/>
            </a:xfrm>
            <a:prstGeom prst="rect">
              <a:avLst/>
            </a:prstGeom>
            <a:noFill/>
          </p:spPr>
          <p:txBody>
            <a:bodyPr wrap="square" lIns="0" tIns="0" rIns="0" bIns="0" rtlCol="0">
              <a:spAutoFit/>
            </a:bodyPr>
            <a:lstStyle/>
            <a:p>
              <a:pPr algn="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TextBox 67"/>
            <p:cNvSpPr txBox="1"/>
            <p:nvPr/>
          </p:nvSpPr>
          <p:spPr>
            <a:xfrm>
              <a:off x="2099860" y="1885638"/>
              <a:ext cx="1031965" cy="184666"/>
            </a:xfrm>
            <a:prstGeom prst="rect">
              <a:avLst/>
            </a:prstGeom>
            <a:noFill/>
          </p:spPr>
          <p:txBody>
            <a:bodyPr wrap="none" lIns="0" tIns="0" rIns="0" bIns="0" rtlCol="0" anchor="ctr">
              <a:spAutoFit/>
            </a:bodyPr>
            <a:lstStyle/>
            <a:p>
              <a:pPr algn="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69" name="Elbow Connector 85"/>
          <p:cNvCxnSpPr/>
          <p:nvPr/>
        </p:nvCxnSpPr>
        <p:spPr>
          <a:xfrm rot="10800000" flipH="1">
            <a:off x="4798877" y="5193097"/>
            <a:ext cx="370756" cy="1309607"/>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615758" y="5512603"/>
            <a:ext cx="3225627" cy="1067912"/>
            <a:chOff x="625692" y="1885638"/>
            <a:chExt cx="2506133" cy="829709"/>
          </a:xfrm>
        </p:grpSpPr>
        <p:sp>
          <p:nvSpPr>
            <p:cNvPr id="71" name="Footer Text"/>
            <p:cNvSpPr txBox="1"/>
            <p:nvPr/>
          </p:nvSpPr>
          <p:spPr>
            <a:xfrm>
              <a:off x="625692" y="2099986"/>
              <a:ext cx="2506133" cy="615361"/>
            </a:xfrm>
            <a:prstGeom prst="rect">
              <a:avLst/>
            </a:prstGeom>
            <a:noFill/>
          </p:spPr>
          <p:txBody>
            <a:bodyPr wrap="square" lIns="0" tIns="0" rIns="0" bIns="0" rtlCol="0">
              <a:spAutoFit/>
            </a:bodyPr>
            <a:lstStyle/>
            <a:p>
              <a:pPr algn="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the a passages lorem ipsum available, but the majority have suffered  of the alteration in some form  The humour randomized words</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TextBox 71"/>
            <p:cNvSpPr txBox="1"/>
            <p:nvPr/>
          </p:nvSpPr>
          <p:spPr>
            <a:xfrm>
              <a:off x="2099860" y="1885638"/>
              <a:ext cx="1031965" cy="184666"/>
            </a:xfrm>
            <a:prstGeom prst="rect">
              <a:avLst/>
            </a:prstGeom>
            <a:noFill/>
          </p:spPr>
          <p:txBody>
            <a:bodyPr wrap="none" lIns="0" tIns="0" rIns="0" bIns="0" rtlCol="0" anchor="ctr">
              <a:spAutoFit/>
            </a:bodyPr>
            <a:lstStyle/>
            <a:p>
              <a:pPr algn="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73" name="Elbow Connector 89"/>
          <p:cNvCxnSpPr/>
          <p:nvPr/>
        </p:nvCxnSpPr>
        <p:spPr>
          <a:xfrm rot="10800000" flipH="1">
            <a:off x="9924053" y="5193097"/>
            <a:ext cx="370756" cy="1309607"/>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900">
        <p14:warp dir="i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750" fill="hold"/>
                                        <p:tgtEl>
                                          <p:spTgt spid="42"/>
                                        </p:tgtEl>
                                        <p:attrNameLst>
                                          <p:attrName>ppt_w</p:attrName>
                                        </p:attrNameLst>
                                      </p:cBhvr>
                                      <p:tavLst>
                                        <p:tav tm="0">
                                          <p:val>
                                            <p:fltVal val="0"/>
                                          </p:val>
                                        </p:tav>
                                        <p:tav tm="100000">
                                          <p:val>
                                            <p:strVal val="#ppt_w"/>
                                          </p:val>
                                        </p:tav>
                                      </p:tavLst>
                                    </p:anim>
                                    <p:anim calcmode="lin" valueType="num">
                                      <p:cBhvr>
                                        <p:cTn id="8" dur="750" fill="hold"/>
                                        <p:tgtEl>
                                          <p:spTgt spid="42"/>
                                        </p:tgtEl>
                                        <p:attrNameLst>
                                          <p:attrName>ppt_h</p:attrName>
                                        </p:attrNameLst>
                                      </p:cBhvr>
                                      <p:tavLst>
                                        <p:tav tm="0">
                                          <p:val>
                                            <p:fltVal val="0"/>
                                          </p:val>
                                        </p:tav>
                                        <p:tav tm="100000">
                                          <p:val>
                                            <p:strVal val="#ppt_h"/>
                                          </p:val>
                                        </p:tav>
                                      </p:tavLst>
                                    </p:anim>
                                    <p:animEffect transition="in" filter="fade">
                                      <p:cBhvr>
                                        <p:cTn id="9" dur="750"/>
                                        <p:tgtEl>
                                          <p:spTgt spid="42"/>
                                        </p:tgtEl>
                                      </p:cBhvr>
                                    </p:animEffect>
                                  </p:childTnLst>
                                </p:cTn>
                              </p:par>
                            </p:childTnLst>
                          </p:cTn>
                        </p:par>
                        <p:par>
                          <p:cTn id="10" fill="hold" nodeType="afterGroup">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750" fill="hold"/>
                                        <p:tgtEl>
                                          <p:spTgt spid="45"/>
                                        </p:tgtEl>
                                        <p:attrNameLst>
                                          <p:attrName>ppt_w</p:attrName>
                                        </p:attrNameLst>
                                      </p:cBhvr>
                                      <p:tavLst>
                                        <p:tav tm="0">
                                          <p:val>
                                            <p:fltVal val="0"/>
                                          </p:val>
                                        </p:tav>
                                        <p:tav tm="100000">
                                          <p:val>
                                            <p:strVal val="#ppt_w"/>
                                          </p:val>
                                        </p:tav>
                                      </p:tavLst>
                                    </p:anim>
                                    <p:anim calcmode="lin" valueType="num">
                                      <p:cBhvr>
                                        <p:cTn id="14" dur="750" fill="hold"/>
                                        <p:tgtEl>
                                          <p:spTgt spid="45"/>
                                        </p:tgtEl>
                                        <p:attrNameLst>
                                          <p:attrName>ppt_h</p:attrName>
                                        </p:attrNameLst>
                                      </p:cBhvr>
                                      <p:tavLst>
                                        <p:tav tm="0">
                                          <p:val>
                                            <p:fltVal val="0"/>
                                          </p:val>
                                        </p:tav>
                                        <p:tav tm="100000">
                                          <p:val>
                                            <p:strVal val="#ppt_h"/>
                                          </p:val>
                                        </p:tav>
                                      </p:tavLst>
                                    </p:anim>
                                    <p:animEffect transition="in" filter="fade">
                                      <p:cBhvr>
                                        <p:cTn id="15" dur="750"/>
                                        <p:tgtEl>
                                          <p:spTgt spid="45"/>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strips(downLeft)">
                                      <p:cBhvr>
                                        <p:cTn id="19" dur="750"/>
                                        <p:tgtEl>
                                          <p:spTgt spid="61"/>
                                        </p:tgtEl>
                                      </p:cBhvr>
                                    </p:animEffect>
                                  </p:childTnLst>
                                </p:cTn>
                              </p:par>
                            </p:childTnLst>
                          </p:cTn>
                        </p:par>
                        <p:par>
                          <p:cTn id="20" fill="hold" nodeType="afterGroup">
                            <p:stCondLst>
                              <p:cond delay="225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750"/>
                                        <p:tgtEl>
                                          <p:spTgt spid="58"/>
                                        </p:tgtEl>
                                      </p:cBhvr>
                                    </p:animEffect>
                                  </p:childTnLst>
                                </p:cTn>
                              </p:par>
                            </p:childTnLst>
                          </p:cTn>
                        </p:par>
                        <p:par>
                          <p:cTn id="24" fill="hold" nodeType="afterGroup">
                            <p:stCondLst>
                              <p:cond delay="30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750" fill="hold"/>
                                        <p:tgtEl>
                                          <p:spTgt spid="46"/>
                                        </p:tgtEl>
                                        <p:attrNameLst>
                                          <p:attrName>ppt_w</p:attrName>
                                        </p:attrNameLst>
                                      </p:cBhvr>
                                      <p:tavLst>
                                        <p:tav tm="0">
                                          <p:val>
                                            <p:fltVal val="0"/>
                                          </p:val>
                                        </p:tav>
                                        <p:tav tm="100000">
                                          <p:val>
                                            <p:strVal val="#ppt_w"/>
                                          </p:val>
                                        </p:tav>
                                      </p:tavLst>
                                    </p:anim>
                                    <p:anim calcmode="lin" valueType="num">
                                      <p:cBhvr>
                                        <p:cTn id="28" dur="750" fill="hold"/>
                                        <p:tgtEl>
                                          <p:spTgt spid="46"/>
                                        </p:tgtEl>
                                        <p:attrNameLst>
                                          <p:attrName>ppt_h</p:attrName>
                                        </p:attrNameLst>
                                      </p:cBhvr>
                                      <p:tavLst>
                                        <p:tav tm="0">
                                          <p:val>
                                            <p:fltVal val="0"/>
                                          </p:val>
                                        </p:tav>
                                        <p:tav tm="100000">
                                          <p:val>
                                            <p:strVal val="#ppt_h"/>
                                          </p:val>
                                        </p:tav>
                                      </p:tavLst>
                                    </p:anim>
                                    <p:animEffect transition="in" filter="fade">
                                      <p:cBhvr>
                                        <p:cTn id="29" dur="750"/>
                                        <p:tgtEl>
                                          <p:spTgt spid="46"/>
                                        </p:tgtEl>
                                      </p:cBhvr>
                                    </p:animEffect>
                                  </p:childTnLst>
                                </p:cTn>
                              </p:par>
                            </p:childTnLst>
                          </p:cTn>
                        </p:par>
                        <p:par>
                          <p:cTn id="30" fill="hold" nodeType="afterGroup">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750" fill="hold"/>
                                        <p:tgtEl>
                                          <p:spTgt spid="49"/>
                                        </p:tgtEl>
                                        <p:attrNameLst>
                                          <p:attrName>ppt_w</p:attrName>
                                        </p:attrNameLst>
                                      </p:cBhvr>
                                      <p:tavLst>
                                        <p:tav tm="0">
                                          <p:val>
                                            <p:fltVal val="0"/>
                                          </p:val>
                                        </p:tav>
                                        <p:tav tm="100000">
                                          <p:val>
                                            <p:strVal val="#ppt_w"/>
                                          </p:val>
                                        </p:tav>
                                      </p:tavLst>
                                    </p:anim>
                                    <p:anim calcmode="lin" valueType="num">
                                      <p:cBhvr>
                                        <p:cTn id="34" dur="750" fill="hold"/>
                                        <p:tgtEl>
                                          <p:spTgt spid="49"/>
                                        </p:tgtEl>
                                        <p:attrNameLst>
                                          <p:attrName>ppt_h</p:attrName>
                                        </p:attrNameLst>
                                      </p:cBhvr>
                                      <p:tavLst>
                                        <p:tav tm="0">
                                          <p:val>
                                            <p:fltVal val="0"/>
                                          </p:val>
                                        </p:tav>
                                        <p:tav tm="100000">
                                          <p:val>
                                            <p:strVal val="#ppt_h"/>
                                          </p:val>
                                        </p:tav>
                                      </p:tavLst>
                                    </p:anim>
                                    <p:animEffect transition="in" filter="fade">
                                      <p:cBhvr>
                                        <p:cTn id="35" dur="750"/>
                                        <p:tgtEl>
                                          <p:spTgt spid="49"/>
                                        </p:tgtEl>
                                      </p:cBhvr>
                                    </p:animEffect>
                                  </p:childTnLst>
                                </p:cTn>
                              </p:par>
                            </p:childTnLst>
                          </p:cTn>
                        </p:par>
                        <p:par>
                          <p:cTn id="36" fill="hold" nodeType="afterGroup">
                            <p:stCondLst>
                              <p:cond delay="4500"/>
                            </p:stCondLst>
                            <p:childTnLst>
                              <p:par>
                                <p:cTn id="37" presetID="18" presetClass="entr" presetSubtype="3"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strips(upRight)">
                                      <p:cBhvr>
                                        <p:cTn id="39" dur="750"/>
                                        <p:tgtEl>
                                          <p:spTgt spid="69"/>
                                        </p:tgtEl>
                                      </p:cBhvr>
                                    </p:animEffect>
                                  </p:childTnLst>
                                </p:cTn>
                              </p:par>
                            </p:childTnLst>
                          </p:cTn>
                        </p:par>
                        <p:par>
                          <p:cTn id="40" fill="hold" nodeType="afterGroup">
                            <p:stCondLst>
                              <p:cond delay="5250"/>
                            </p:stCondLst>
                            <p:childTnLst>
                              <p:par>
                                <p:cTn id="41" presetID="10"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750"/>
                                        <p:tgtEl>
                                          <p:spTgt spid="66"/>
                                        </p:tgtEl>
                                      </p:cBhvr>
                                    </p:animEffect>
                                  </p:childTnLst>
                                </p:cTn>
                              </p:par>
                            </p:childTnLst>
                          </p:cTn>
                        </p:par>
                        <p:par>
                          <p:cTn id="44" fill="hold" nodeType="afterGroup">
                            <p:stCondLst>
                              <p:cond delay="6000"/>
                            </p:stCondLst>
                            <p:childTnLst>
                              <p:par>
                                <p:cTn id="45" presetID="53" presetClass="entr" presetSubtype="16"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750" fill="hold"/>
                                        <p:tgtEl>
                                          <p:spTgt spid="50"/>
                                        </p:tgtEl>
                                        <p:attrNameLst>
                                          <p:attrName>ppt_w</p:attrName>
                                        </p:attrNameLst>
                                      </p:cBhvr>
                                      <p:tavLst>
                                        <p:tav tm="0">
                                          <p:val>
                                            <p:fltVal val="0"/>
                                          </p:val>
                                        </p:tav>
                                        <p:tav tm="100000">
                                          <p:val>
                                            <p:strVal val="#ppt_w"/>
                                          </p:val>
                                        </p:tav>
                                      </p:tavLst>
                                    </p:anim>
                                    <p:anim calcmode="lin" valueType="num">
                                      <p:cBhvr>
                                        <p:cTn id="48" dur="750" fill="hold"/>
                                        <p:tgtEl>
                                          <p:spTgt spid="50"/>
                                        </p:tgtEl>
                                        <p:attrNameLst>
                                          <p:attrName>ppt_h</p:attrName>
                                        </p:attrNameLst>
                                      </p:cBhvr>
                                      <p:tavLst>
                                        <p:tav tm="0">
                                          <p:val>
                                            <p:fltVal val="0"/>
                                          </p:val>
                                        </p:tav>
                                        <p:tav tm="100000">
                                          <p:val>
                                            <p:strVal val="#ppt_h"/>
                                          </p:val>
                                        </p:tav>
                                      </p:tavLst>
                                    </p:anim>
                                    <p:animEffect transition="in" filter="fade">
                                      <p:cBhvr>
                                        <p:cTn id="49" dur="750"/>
                                        <p:tgtEl>
                                          <p:spTgt spid="50"/>
                                        </p:tgtEl>
                                      </p:cBhvr>
                                    </p:animEffect>
                                  </p:childTnLst>
                                </p:cTn>
                              </p:par>
                            </p:childTnLst>
                          </p:cTn>
                        </p:par>
                        <p:par>
                          <p:cTn id="50" fill="hold" nodeType="afterGroup">
                            <p:stCondLst>
                              <p:cond delay="6750"/>
                            </p:stCondLst>
                            <p:childTnLst>
                              <p:par>
                                <p:cTn id="51" presetID="53" presetClass="entr" presetSubtype="16"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750" fill="hold"/>
                                        <p:tgtEl>
                                          <p:spTgt spid="53"/>
                                        </p:tgtEl>
                                        <p:attrNameLst>
                                          <p:attrName>ppt_w</p:attrName>
                                        </p:attrNameLst>
                                      </p:cBhvr>
                                      <p:tavLst>
                                        <p:tav tm="0">
                                          <p:val>
                                            <p:fltVal val="0"/>
                                          </p:val>
                                        </p:tav>
                                        <p:tav tm="100000">
                                          <p:val>
                                            <p:strVal val="#ppt_w"/>
                                          </p:val>
                                        </p:tav>
                                      </p:tavLst>
                                    </p:anim>
                                    <p:anim calcmode="lin" valueType="num">
                                      <p:cBhvr>
                                        <p:cTn id="54" dur="750" fill="hold"/>
                                        <p:tgtEl>
                                          <p:spTgt spid="53"/>
                                        </p:tgtEl>
                                        <p:attrNameLst>
                                          <p:attrName>ppt_h</p:attrName>
                                        </p:attrNameLst>
                                      </p:cBhvr>
                                      <p:tavLst>
                                        <p:tav tm="0">
                                          <p:val>
                                            <p:fltVal val="0"/>
                                          </p:val>
                                        </p:tav>
                                        <p:tav tm="100000">
                                          <p:val>
                                            <p:strVal val="#ppt_h"/>
                                          </p:val>
                                        </p:tav>
                                      </p:tavLst>
                                    </p:anim>
                                    <p:animEffect transition="in" filter="fade">
                                      <p:cBhvr>
                                        <p:cTn id="55" dur="750"/>
                                        <p:tgtEl>
                                          <p:spTgt spid="53"/>
                                        </p:tgtEl>
                                      </p:cBhvr>
                                    </p:animEffect>
                                  </p:childTnLst>
                                </p:cTn>
                              </p:par>
                            </p:childTnLst>
                          </p:cTn>
                        </p:par>
                        <p:par>
                          <p:cTn id="56" fill="hold" nodeType="afterGroup">
                            <p:stCondLst>
                              <p:cond delay="7500"/>
                            </p:stCondLst>
                            <p:childTnLst>
                              <p:par>
                                <p:cTn id="57" presetID="18" presetClass="entr" presetSubtype="12"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strips(downLeft)">
                                      <p:cBhvr>
                                        <p:cTn id="59" dur="750"/>
                                        <p:tgtEl>
                                          <p:spTgt spid="65"/>
                                        </p:tgtEl>
                                      </p:cBhvr>
                                    </p:animEffect>
                                  </p:childTnLst>
                                </p:cTn>
                              </p:par>
                            </p:childTnLst>
                          </p:cTn>
                        </p:par>
                        <p:par>
                          <p:cTn id="60" fill="hold" nodeType="afterGroup">
                            <p:stCondLst>
                              <p:cond delay="8250"/>
                            </p:stCondLst>
                            <p:childTnLst>
                              <p:par>
                                <p:cTn id="61" presetID="10" presetClass="entr" presetSubtype="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750"/>
                                        <p:tgtEl>
                                          <p:spTgt spid="62"/>
                                        </p:tgtEl>
                                      </p:cBhvr>
                                    </p:animEffect>
                                  </p:childTnLst>
                                </p:cTn>
                              </p:par>
                            </p:childTnLst>
                          </p:cTn>
                        </p:par>
                        <p:par>
                          <p:cTn id="64" fill="hold" nodeType="afterGroup">
                            <p:stCondLst>
                              <p:cond delay="9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750" fill="hold"/>
                                        <p:tgtEl>
                                          <p:spTgt spid="54"/>
                                        </p:tgtEl>
                                        <p:attrNameLst>
                                          <p:attrName>ppt_w</p:attrName>
                                        </p:attrNameLst>
                                      </p:cBhvr>
                                      <p:tavLst>
                                        <p:tav tm="0">
                                          <p:val>
                                            <p:fltVal val="0"/>
                                          </p:val>
                                        </p:tav>
                                        <p:tav tm="100000">
                                          <p:val>
                                            <p:strVal val="#ppt_w"/>
                                          </p:val>
                                        </p:tav>
                                      </p:tavLst>
                                    </p:anim>
                                    <p:anim calcmode="lin" valueType="num">
                                      <p:cBhvr>
                                        <p:cTn id="68" dur="750" fill="hold"/>
                                        <p:tgtEl>
                                          <p:spTgt spid="54"/>
                                        </p:tgtEl>
                                        <p:attrNameLst>
                                          <p:attrName>ppt_h</p:attrName>
                                        </p:attrNameLst>
                                      </p:cBhvr>
                                      <p:tavLst>
                                        <p:tav tm="0">
                                          <p:val>
                                            <p:fltVal val="0"/>
                                          </p:val>
                                        </p:tav>
                                        <p:tav tm="100000">
                                          <p:val>
                                            <p:strVal val="#ppt_h"/>
                                          </p:val>
                                        </p:tav>
                                      </p:tavLst>
                                    </p:anim>
                                    <p:animEffect transition="in" filter="fade">
                                      <p:cBhvr>
                                        <p:cTn id="69" dur="750"/>
                                        <p:tgtEl>
                                          <p:spTgt spid="54"/>
                                        </p:tgtEl>
                                      </p:cBhvr>
                                    </p:animEffect>
                                  </p:childTnLst>
                                </p:cTn>
                              </p:par>
                            </p:childTnLst>
                          </p:cTn>
                        </p:par>
                        <p:par>
                          <p:cTn id="70" fill="hold" nodeType="afterGroup">
                            <p:stCondLst>
                              <p:cond delay="9750"/>
                            </p:stCondLst>
                            <p:childTnLst>
                              <p:par>
                                <p:cTn id="71" presetID="53" presetClass="entr" presetSubtype="16"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750" fill="hold"/>
                                        <p:tgtEl>
                                          <p:spTgt spid="57"/>
                                        </p:tgtEl>
                                        <p:attrNameLst>
                                          <p:attrName>ppt_w</p:attrName>
                                        </p:attrNameLst>
                                      </p:cBhvr>
                                      <p:tavLst>
                                        <p:tav tm="0">
                                          <p:val>
                                            <p:fltVal val="0"/>
                                          </p:val>
                                        </p:tav>
                                        <p:tav tm="100000">
                                          <p:val>
                                            <p:strVal val="#ppt_w"/>
                                          </p:val>
                                        </p:tav>
                                      </p:tavLst>
                                    </p:anim>
                                    <p:anim calcmode="lin" valueType="num">
                                      <p:cBhvr>
                                        <p:cTn id="74" dur="750" fill="hold"/>
                                        <p:tgtEl>
                                          <p:spTgt spid="57"/>
                                        </p:tgtEl>
                                        <p:attrNameLst>
                                          <p:attrName>ppt_h</p:attrName>
                                        </p:attrNameLst>
                                      </p:cBhvr>
                                      <p:tavLst>
                                        <p:tav tm="0">
                                          <p:val>
                                            <p:fltVal val="0"/>
                                          </p:val>
                                        </p:tav>
                                        <p:tav tm="100000">
                                          <p:val>
                                            <p:strVal val="#ppt_h"/>
                                          </p:val>
                                        </p:tav>
                                      </p:tavLst>
                                    </p:anim>
                                    <p:animEffect transition="in" filter="fade">
                                      <p:cBhvr>
                                        <p:cTn id="75" dur="750"/>
                                        <p:tgtEl>
                                          <p:spTgt spid="57"/>
                                        </p:tgtEl>
                                      </p:cBhvr>
                                    </p:animEffect>
                                  </p:childTnLst>
                                </p:cTn>
                              </p:par>
                            </p:childTnLst>
                          </p:cTn>
                        </p:par>
                        <p:par>
                          <p:cTn id="76" fill="hold" nodeType="afterGroup">
                            <p:stCondLst>
                              <p:cond delay="10500"/>
                            </p:stCondLst>
                            <p:childTnLst>
                              <p:par>
                                <p:cTn id="77" presetID="18" presetClass="entr" presetSubtype="3"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strips(upRight)">
                                      <p:cBhvr>
                                        <p:cTn id="79" dur="750"/>
                                        <p:tgtEl>
                                          <p:spTgt spid="73"/>
                                        </p:tgtEl>
                                      </p:cBhvr>
                                    </p:animEffect>
                                  </p:childTnLst>
                                </p:cTn>
                              </p:par>
                            </p:childTnLst>
                          </p:cTn>
                        </p:par>
                        <p:par>
                          <p:cTn id="80" fill="hold" nodeType="afterGroup">
                            <p:stCondLst>
                              <p:cond delay="11250"/>
                            </p:stCondLst>
                            <p:childTnLst>
                              <p:par>
                                <p:cTn id="81" presetID="10"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3" grpId="0"/>
      <p:bldP spid="5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Notched Right Arrow 4"/>
          <p:cNvSpPr/>
          <p:nvPr/>
        </p:nvSpPr>
        <p:spPr>
          <a:xfrm>
            <a:off x="1634057" y="2812502"/>
            <a:ext cx="2040844" cy="512569"/>
          </a:xfrm>
          <a:prstGeom prst="notchedRightArrow">
            <a:avLst>
              <a:gd name="adj1" fmla="val 100000"/>
              <a:gd name="adj2" fmla="val 376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Notched Right Arrow 5"/>
          <p:cNvSpPr/>
          <p:nvPr/>
        </p:nvSpPr>
        <p:spPr>
          <a:xfrm>
            <a:off x="3521506" y="2812502"/>
            <a:ext cx="2040844" cy="512569"/>
          </a:xfrm>
          <a:prstGeom prst="notchedRightArrow">
            <a:avLst>
              <a:gd name="adj1" fmla="val 100000"/>
              <a:gd name="adj2" fmla="val 37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Notched Right Arrow 6"/>
          <p:cNvSpPr/>
          <p:nvPr/>
        </p:nvSpPr>
        <p:spPr>
          <a:xfrm>
            <a:off x="5408954" y="2812502"/>
            <a:ext cx="2040844" cy="512569"/>
          </a:xfrm>
          <a:prstGeom prst="notchedRightArrow">
            <a:avLst>
              <a:gd name="adj1" fmla="val 100000"/>
              <a:gd name="adj2" fmla="val 376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Notched Right Arrow 7"/>
          <p:cNvSpPr/>
          <p:nvPr/>
        </p:nvSpPr>
        <p:spPr>
          <a:xfrm>
            <a:off x="7296403" y="2812502"/>
            <a:ext cx="2040844" cy="512569"/>
          </a:xfrm>
          <a:prstGeom prst="notchedRightArrow">
            <a:avLst>
              <a:gd name="adj1" fmla="val 100000"/>
              <a:gd name="adj2" fmla="val 376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Notched Right Arrow 8"/>
          <p:cNvSpPr/>
          <p:nvPr/>
        </p:nvSpPr>
        <p:spPr>
          <a:xfrm>
            <a:off x="9183851" y="2812502"/>
            <a:ext cx="2040844" cy="512569"/>
          </a:xfrm>
          <a:prstGeom prst="notchedRightArrow">
            <a:avLst>
              <a:gd name="adj1" fmla="val 100000"/>
              <a:gd name="adj2" fmla="val 376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Text Placeholder 3"/>
          <p:cNvSpPr txBox="1"/>
          <p:nvPr/>
        </p:nvSpPr>
        <p:spPr>
          <a:xfrm flipH="1">
            <a:off x="1798545"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sz="1415">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Text Placeholder 3"/>
          <p:cNvSpPr txBox="1"/>
          <p:nvPr/>
        </p:nvSpPr>
        <p:spPr>
          <a:xfrm flipH="1">
            <a:off x="3683220"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2012</a:t>
            </a:r>
            <a:endParaRPr lang="en-US" sz="1415">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 Placeholder 3"/>
          <p:cNvSpPr txBox="1"/>
          <p:nvPr/>
        </p:nvSpPr>
        <p:spPr>
          <a:xfrm flipH="1">
            <a:off x="556789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2013</a:t>
            </a:r>
            <a:endParaRPr lang="en-US" sz="1415">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Text Placeholder 3"/>
          <p:cNvSpPr txBox="1"/>
          <p:nvPr/>
        </p:nvSpPr>
        <p:spPr>
          <a:xfrm flipH="1">
            <a:off x="7452571"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2014</a:t>
            </a:r>
            <a:endParaRPr lang="en-US" sz="141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Text Placeholder 3"/>
          <p:cNvSpPr txBox="1"/>
          <p:nvPr/>
        </p:nvSpPr>
        <p:spPr>
          <a:xfrm flipH="1">
            <a:off x="9337246" y="2338442"/>
            <a:ext cx="1569224" cy="3168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en-US" sz="206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2105</a:t>
            </a:r>
            <a:endParaRPr lang="en-US" sz="1415">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Oval 14"/>
          <p:cNvSpPr/>
          <p:nvPr/>
        </p:nvSpPr>
        <p:spPr>
          <a:xfrm>
            <a:off x="2568662" y="3007456"/>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ooter Text"/>
          <p:cNvSpPr txBox="1"/>
          <p:nvPr/>
        </p:nvSpPr>
        <p:spPr>
          <a:xfrm flipH="1">
            <a:off x="1696441" y="5637766"/>
            <a:ext cx="1961750" cy="831703"/>
          </a:xfrm>
          <a:prstGeom prst="rect">
            <a:avLst/>
          </a:prstGeom>
          <a:noFill/>
        </p:spPr>
        <p:txBody>
          <a:bodyPr wrap="square" lIns="0" tIns="0" rIns="0" bIns="0" rtlCol="0">
            <a:spAutoFit/>
          </a:bodyPr>
          <a:lstStyle/>
          <a:p>
            <a:pPr algn="ct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Oval 19"/>
          <p:cNvSpPr/>
          <p:nvPr/>
        </p:nvSpPr>
        <p:spPr>
          <a:xfrm>
            <a:off x="4456111" y="296780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ooter Text"/>
          <p:cNvSpPr txBox="1"/>
          <p:nvPr/>
        </p:nvSpPr>
        <p:spPr>
          <a:xfrm flipH="1">
            <a:off x="3590730" y="5637766"/>
            <a:ext cx="1961750" cy="831703"/>
          </a:xfrm>
          <a:prstGeom prst="rect">
            <a:avLst/>
          </a:prstGeom>
          <a:noFill/>
        </p:spPr>
        <p:txBody>
          <a:bodyPr wrap="square" lIns="0" tIns="0" rIns="0" bIns="0" rtlCol="0">
            <a:spAutoFit/>
          </a:bodyPr>
          <a:lstStyle/>
          <a:p>
            <a:pPr algn="ct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Oval 21"/>
          <p:cNvSpPr/>
          <p:nvPr/>
        </p:nvSpPr>
        <p:spPr>
          <a:xfrm>
            <a:off x="6343559" y="2974053"/>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ooter Text"/>
          <p:cNvSpPr txBox="1"/>
          <p:nvPr/>
        </p:nvSpPr>
        <p:spPr>
          <a:xfrm flipH="1">
            <a:off x="5485018" y="5637766"/>
            <a:ext cx="1961750" cy="831703"/>
          </a:xfrm>
          <a:prstGeom prst="rect">
            <a:avLst/>
          </a:prstGeom>
          <a:noFill/>
        </p:spPr>
        <p:txBody>
          <a:bodyPr wrap="square" lIns="0" tIns="0" rIns="0" bIns="0" rtlCol="0">
            <a:spAutoFit/>
          </a:bodyPr>
          <a:lstStyle/>
          <a:p>
            <a:pPr algn="ctr"/>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Oval 23"/>
          <p:cNvSpPr/>
          <p:nvPr/>
        </p:nvSpPr>
        <p:spPr>
          <a:xfrm>
            <a:off x="8231008"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Footer Text"/>
          <p:cNvSpPr txBox="1"/>
          <p:nvPr/>
        </p:nvSpPr>
        <p:spPr>
          <a:xfrm flipH="1">
            <a:off x="7379307" y="5637766"/>
            <a:ext cx="1961750" cy="831703"/>
          </a:xfrm>
          <a:prstGeom prst="rect">
            <a:avLst/>
          </a:prstGeom>
          <a:noFill/>
        </p:spPr>
        <p:txBody>
          <a:bodyPr wrap="square" lIns="0" tIns="0" rIns="0" bIns="0" rtlCol="0">
            <a:spAutoFit/>
          </a:bodyPr>
          <a:lstStyle/>
          <a:p>
            <a:pPr algn="ct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6" name="Straight Connector 25"/>
          <p:cNvCxnSpPr>
            <a:stCxn id="15" idx="4"/>
          </p:cNvCxnSpPr>
          <p:nvPr/>
        </p:nvCxnSpPr>
        <p:spPr>
          <a:xfrm rot="16200000" flipH="1">
            <a:off x="2144094" y="3689475"/>
            <a:ext cx="1020772"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4"/>
          </p:cNvCxnSpPr>
          <p:nvPr/>
        </p:nvCxnSpPr>
        <p:spPr>
          <a:xfrm rot="5400000">
            <a:off x="4018531" y="3662834"/>
            <a:ext cx="1046795"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909105" y="3665907"/>
            <a:ext cx="1040544" cy="10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4"/>
          </p:cNvCxnSpPr>
          <p:nvPr/>
        </p:nvCxnSpPr>
        <p:spPr>
          <a:xfrm rot="5400000">
            <a:off x="7807123" y="3676532"/>
            <a:ext cx="1019404" cy="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ooter Text"/>
          <p:cNvSpPr txBox="1"/>
          <p:nvPr/>
        </p:nvSpPr>
        <p:spPr>
          <a:xfrm flipH="1">
            <a:off x="9273594" y="5637766"/>
            <a:ext cx="1961750" cy="831703"/>
          </a:xfrm>
          <a:prstGeom prst="rect">
            <a:avLst/>
          </a:prstGeom>
          <a:noFill/>
        </p:spPr>
        <p:txBody>
          <a:bodyPr wrap="square" lIns="0" tIns="0" rIns="0" bIns="0" rtlCol="0">
            <a:spAutoFit/>
          </a:bodyPr>
          <a:lstStyle/>
          <a:p>
            <a:pPr algn="ctr"/>
            <a:r>
              <a:rPr lang="en-US" sz="154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br>
              <a:rPr lang="en-US" sz="1545">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b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of lorem ipsum available, but the majority have suffered alteration in some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8" name="Group 47"/>
          <p:cNvGrpSpPr/>
          <p:nvPr/>
        </p:nvGrpSpPr>
        <p:grpSpPr>
          <a:xfrm>
            <a:off x="3591287" y="3714402"/>
            <a:ext cx="1901884" cy="1901884"/>
            <a:chOff x="2364512" y="2697532"/>
            <a:chExt cx="1477658" cy="1477658"/>
          </a:xfrm>
        </p:grpSpPr>
        <p:sp>
          <p:nvSpPr>
            <p:cNvPr id="32" name="4-Point Star 31"/>
            <p:cNvSpPr/>
            <p:nvPr/>
          </p:nvSpPr>
          <p:spPr>
            <a:xfrm>
              <a:off x="2364512" y="2697532"/>
              <a:ext cx="1477658" cy="1477658"/>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32"/>
            <p:cNvSpPr>
              <a:spLocks noEditPoints="1"/>
            </p:cNvSpPr>
            <p:nvPr/>
          </p:nvSpPr>
          <p:spPr bwMode="auto">
            <a:xfrm>
              <a:off x="2954842" y="3287861"/>
              <a:ext cx="297000" cy="297000"/>
            </a:xfrm>
            <a:custGeom>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7" name="Group 46"/>
          <p:cNvGrpSpPr/>
          <p:nvPr/>
        </p:nvGrpSpPr>
        <p:grpSpPr>
          <a:xfrm>
            <a:off x="5478325" y="3778219"/>
            <a:ext cx="1901884" cy="1901884"/>
            <a:chOff x="3833086" y="2697532"/>
            <a:chExt cx="1477658" cy="1477658"/>
          </a:xfrm>
        </p:grpSpPr>
        <p:sp>
          <p:nvSpPr>
            <p:cNvPr id="35" name="4-Point Star 34"/>
            <p:cNvSpPr/>
            <p:nvPr/>
          </p:nvSpPr>
          <p:spPr>
            <a:xfrm>
              <a:off x="3833086" y="2697532"/>
              <a:ext cx="1477658" cy="1477658"/>
            </a:xfrm>
            <a:prstGeom prst="star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91"/>
            <p:cNvSpPr/>
            <p:nvPr/>
          </p:nvSpPr>
          <p:spPr bwMode="auto">
            <a:xfrm>
              <a:off x="4429083" y="3298063"/>
              <a:ext cx="285664" cy="276596"/>
            </a:xfrm>
            <a:custGeom>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45"/>
          <p:cNvGrpSpPr/>
          <p:nvPr/>
        </p:nvGrpSpPr>
        <p:grpSpPr>
          <a:xfrm>
            <a:off x="7364949" y="3778219"/>
            <a:ext cx="1901884" cy="1901884"/>
            <a:chOff x="5298889" y="2697532"/>
            <a:chExt cx="1477658" cy="1477658"/>
          </a:xfrm>
        </p:grpSpPr>
        <p:sp>
          <p:nvSpPr>
            <p:cNvPr id="38" name="4-Point Star 37"/>
            <p:cNvSpPr/>
            <p:nvPr/>
          </p:nvSpPr>
          <p:spPr>
            <a:xfrm>
              <a:off x="5298889" y="2697532"/>
              <a:ext cx="1477658" cy="1477658"/>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225"/>
            <p:cNvSpPr>
              <a:spLocks noEditPoints="1"/>
            </p:cNvSpPr>
            <p:nvPr/>
          </p:nvSpPr>
          <p:spPr bwMode="auto">
            <a:xfrm>
              <a:off x="5956100" y="3296820"/>
              <a:ext cx="163236" cy="279082"/>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Oval 42"/>
          <p:cNvSpPr/>
          <p:nvPr/>
        </p:nvSpPr>
        <p:spPr>
          <a:xfrm>
            <a:off x="10118455" y="2995197"/>
            <a:ext cx="171634" cy="171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44" name="Straight Connector 43"/>
          <p:cNvCxnSpPr/>
          <p:nvPr/>
        </p:nvCxnSpPr>
        <p:spPr>
          <a:xfrm rot="5400000">
            <a:off x="9697850" y="3683347"/>
            <a:ext cx="1033030" cy="204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701468" y="3778219"/>
            <a:ext cx="1901884" cy="1901884"/>
            <a:chOff x="889152" y="2697532"/>
            <a:chExt cx="1477658" cy="1477658"/>
          </a:xfrm>
        </p:grpSpPr>
        <p:sp>
          <p:nvSpPr>
            <p:cNvPr id="18" name="4-Point Star 17"/>
            <p:cNvSpPr/>
            <p:nvPr/>
          </p:nvSpPr>
          <p:spPr>
            <a:xfrm>
              <a:off x="889152" y="2697532"/>
              <a:ext cx="1477658" cy="1477658"/>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206"/>
            <p:cNvSpPr>
              <a:spLocks noEditPoints="1"/>
            </p:cNvSpPr>
            <p:nvPr/>
          </p:nvSpPr>
          <p:spPr bwMode="auto">
            <a:xfrm>
              <a:off x="1511789" y="3320168"/>
              <a:ext cx="232386" cy="232386"/>
            </a:xfrm>
            <a:custGeom>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44"/>
          <p:cNvGrpSpPr/>
          <p:nvPr/>
        </p:nvGrpSpPr>
        <p:grpSpPr>
          <a:xfrm>
            <a:off x="9265966" y="3778219"/>
            <a:ext cx="1901884" cy="1901884"/>
            <a:chOff x="6775873" y="2697532"/>
            <a:chExt cx="1477658" cy="1477658"/>
          </a:xfrm>
        </p:grpSpPr>
        <p:sp>
          <p:nvSpPr>
            <p:cNvPr id="41" name="4-Point Star 40"/>
            <p:cNvSpPr/>
            <p:nvPr/>
          </p:nvSpPr>
          <p:spPr>
            <a:xfrm>
              <a:off x="6775873" y="2697532"/>
              <a:ext cx="1477658" cy="1477658"/>
            </a:xfrm>
            <a:prstGeom prst="star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245"/>
            <p:cNvSpPr/>
            <p:nvPr/>
          </p:nvSpPr>
          <p:spPr bwMode="auto">
            <a:xfrm>
              <a:off x="7385473" y="3307132"/>
              <a:ext cx="258458" cy="258458"/>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0" name="矩形 49"/>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900">
        <p14:warp dir="i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nodeType="afterGroup">
                            <p:stCondLst>
                              <p:cond delay="15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nodeType="afterGroup">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nodeType="afterGroup">
                            <p:stCondLst>
                              <p:cond delay="4500"/>
                            </p:stCondLst>
                            <p:childTnLst>
                              <p:par>
                                <p:cTn id="51" presetID="2" presetClass="entr" presetSubtype="1"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5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nodeType="afterGroup">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nodeType="afterGroup">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nodeType="afterGroup">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nodeType="afterGroup">
                            <p:stCondLst>
                              <p:cond delay="7500"/>
                            </p:stCondLst>
                            <p:childTnLst>
                              <p:par>
                                <p:cTn id="81" presetID="22" presetClass="entr" presetSubtype="1"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nodeType="afterGroup">
                            <p:stCondLst>
                              <p:cond delay="8000"/>
                            </p:stCondLst>
                            <p:childTnLst>
                              <p:par>
                                <p:cTn id="85" presetID="2" presetClass="entr" presetSubtype="1"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850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ppt_x"/>
                                          </p:val>
                                        </p:tav>
                                        <p:tav tm="100000">
                                          <p:val>
                                            <p:strVal val="#ppt_x"/>
                                          </p:val>
                                        </p:tav>
                                      </p:tavLst>
                                    </p:anim>
                                    <p:anim calcmode="lin" valueType="num">
                                      <p:cBhvr additive="base">
                                        <p:cTn id="93" dur="500" fill="hold"/>
                                        <p:tgtEl>
                                          <p:spTgt spid="23"/>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par>
                          <p:cTn id="98" fill="hold" nodeType="afterGroup">
                            <p:stCondLst>
                              <p:cond delay="9500"/>
                            </p:stCondLst>
                            <p:childTnLst>
                              <p:par>
                                <p:cTn id="99" presetID="53" presetClass="entr" presetSubtype="16"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Effect transition="in" filter="fade">
                                      <p:cBhvr>
                                        <p:cTn id="103" dur="500"/>
                                        <p:tgtEl>
                                          <p:spTgt spid="13"/>
                                        </p:tgtEl>
                                      </p:cBhvr>
                                    </p:animEffect>
                                  </p:childTnLst>
                                </p:cTn>
                              </p:par>
                            </p:childTnLst>
                          </p:cTn>
                        </p:par>
                        <p:par>
                          <p:cTn id="104" fill="hold" nodeType="afterGroup">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childTnLst>
                          </p:cTn>
                        </p:par>
                        <p:par>
                          <p:cTn id="110" fill="hold" nodeType="afterGroup">
                            <p:stCondLst>
                              <p:cond delay="10500"/>
                            </p:stCondLst>
                            <p:childTnLst>
                              <p:par>
                                <p:cTn id="111" presetID="22" presetClass="entr" presetSubtype="1"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up)">
                                      <p:cBhvr>
                                        <p:cTn id="113" dur="500"/>
                                        <p:tgtEl>
                                          <p:spTgt spid="29"/>
                                        </p:tgtEl>
                                      </p:cBhvr>
                                    </p:animEffect>
                                  </p:childTnLst>
                                </p:cTn>
                              </p:par>
                            </p:childTnLst>
                          </p:cTn>
                        </p:par>
                        <p:par>
                          <p:cTn id="114" fill="hold" nodeType="afterGroup">
                            <p:stCondLst>
                              <p:cond delay="11000"/>
                            </p:stCondLst>
                            <p:childTnLst>
                              <p:par>
                                <p:cTn id="115" presetID="2" presetClass="entr" presetSubtype="1"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ppt_x"/>
                                          </p:val>
                                        </p:tav>
                                        <p:tav tm="100000">
                                          <p:val>
                                            <p:strVal val="#ppt_x"/>
                                          </p:val>
                                        </p:tav>
                                      </p:tavLst>
                                    </p:anim>
                                    <p:anim calcmode="lin" valueType="num">
                                      <p:cBhvr additive="base">
                                        <p:cTn id="118" dur="500" fill="hold"/>
                                        <p:tgtEl>
                                          <p:spTgt spid="46"/>
                                        </p:tgtEl>
                                        <p:attrNameLst>
                                          <p:attrName>ppt_y</p:attrName>
                                        </p:attrNameLst>
                                      </p:cBhvr>
                                      <p:tavLst>
                                        <p:tav tm="0">
                                          <p:val>
                                            <p:strVal val="0-#ppt_h/2"/>
                                          </p:val>
                                        </p:tav>
                                        <p:tav tm="100000">
                                          <p:val>
                                            <p:strVal val="#ppt_y"/>
                                          </p:val>
                                        </p:tav>
                                      </p:tavLst>
                                    </p:anim>
                                  </p:childTnLst>
                                </p:cTn>
                              </p:par>
                            </p:childTnLst>
                          </p:cTn>
                        </p:par>
                        <p:par>
                          <p:cTn id="119" fill="hold" nodeType="afterGroup">
                            <p:stCondLst>
                              <p:cond delay="11500"/>
                            </p:stCondLst>
                            <p:childTnLst>
                              <p:par>
                                <p:cTn id="120" presetID="2" presetClass="entr" presetSubtype="4" accel="50000" decel="5000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500" fill="hold"/>
                                        <p:tgtEl>
                                          <p:spTgt spid="25"/>
                                        </p:tgtEl>
                                        <p:attrNameLst>
                                          <p:attrName>ppt_x</p:attrName>
                                        </p:attrNameLst>
                                      </p:cBhvr>
                                      <p:tavLst>
                                        <p:tav tm="0">
                                          <p:val>
                                            <p:strVal val="#ppt_x"/>
                                          </p:val>
                                        </p:tav>
                                        <p:tav tm="100000">
                                          <p:val>
                                            <p:strVal val="#ppt_x"/>
                                          </p:val>
                                        </p:tav>
                                      </p:tavLst>
                                    </p:anim>
                                    <p:anim calcmode="lin" valueType="num">
                                      <p:cBhvr additive="base">
                                        <p:cTn id="123" dur="500" fill="hold"/>
                                        <p:tgtEl>
                                          <p:spTgt spid="25"/>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12000"/>
                            </p:stCondLst>
                            <p:childTnLst>
                              <p:par>
                                <p:cTn id="125" presetID="22" presetClass="entr" presetSubtype="8"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left)">
                                      <p:cBhvr>
                                        <p:cTn id="127" dur="500"/>
                                        <p:tgtEl>
                                          <p:spTgt spid="9"/>
                                        </p:tgtEl>
                                      </p:cBhvr>
                                    </p:animEffect>
                                  </p:childTnLst>
                                </p:cTn>
                              </p:par>
                            </p:childTnLst>
                          </p:cTn>
                        </p:par>
                        <p:par>
                          <p:cTn id="128" fill="hold" nodeType="afterGroup">
                            <p:stCondLst>
                              <p:cond delay="12500"/>
                            </p:stCondLst>
                            <p:childTnLst>
                              <p:par>
                                <p:cTn id="129" presetID="53" presetClass="entr" presetSubtype="16"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 calcmode="lin" valueType="num">
                                      <p:cBhvr>
                                        <p:cTn id="131" dur="500" fill="hold"/>
                                        <p:tgtEl>
                                          <p:spTgt spid="14"/>
                                        </p:tgtEl>
                                        <p:attrNameLst>
                                          <p:attrName>ppt_w</p:attrName>
                                        </p:attrNameLst>
                                      </p:cBhvr>
                                      <p:tavLst>
                                        <p:tav tm="0">
                                          <p:val>
                                            <p:fltVal val="0"/>
                                          </p:val>
                                        </p:tav>
                                        <p:tav tm="100000">
                                          <p:val>
                                            <p:strVal val="#ppt_w"/>
                                          </p:val>
                                        </p:tav>
                                      </p:tavLst>
                                    </p:anim>
                                    <p:anim calcmode="lin" valueType="num">
                                      <p:cBhvr>
                                        <p:cTn id="132" dur="500" fill="hold"/>
                                        <p:tgtEl>
                                          <p:spTgt spid="14"/>
                                        </p:tgtEl>
                                        <p:attrNameLst>
                                          <p:attrName>ppt_h</p:attrName>
                                        </p:attrNameLst>
                                      </p:cBhvr>
                                      <p:tavLst>
                                        <p:tav tm="0">
                                          <p:val>
                                            <p:fltVal val="0"/>
                                          </p:val>
                                        </p:tav>
                                        <p:tav tm="100000">
                                          <p:val>
                                            <p:strVal val="#ppt_h"/>
                                          </p:val>
                                        </p:tav>
                                      </p:tavLst>
                                    </p:anim>
                                    <p:animEffect transition="in" filter="fade">
                                      <p:cBhvr>
                                        <p:cTn id="133" dur="500"/>
                                        <p:tgtEl>
                                          <p:spTgt spid="14"/>
                                        </p:tgtEl>
                                      </p:cBhvr>
                                    </p:animEffect>
                                  </p:childTnLst>
                                </p:cTn>
                              </p:par>
                            </p:childTnLst>
                          </p:cTn>
                        </p:par>
                        <p:par>
                          <p:cTn id="134" fill="hold" nodeType="afterGroup">
                            <p:stCondLst>
                              <p:cond delay="1300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500" fill="hold"/>
                                        <p:tgtEl>
                                          <p:spTgt spid="43"/>
                                        </p:tgtEl>
                                        <p:attrNameLst>
                                          <p:attrName>ppt_w</p:attrName>
                                        </p:attrNameLst>
                                      </p:cBhvr>
                                      <p:tavLst>
                                        <p:tav tm="0">
                                          <p:val>
                                            <p:fltVal val="0"/>
                                          </p:val>
                                        </p:tav>
                                        <p:tav tm="100000">
                                          <p:val>
                                            <p:strVal val="#ppt_w"/>
                                          </p:val>
                                        </p:tav>
                                      </p:tavLst>
                                    </p:anim>
                                    <p:anim calcmode="lin" valueType="num">
                                      <p:cBhvr>
                                        <p:cTn id="138" dur="500" fill="hold"/>
                                        <p:tgtEl>
                                          <p:spTgt spid="43"/>
                                        </p:tgtEl>
                                        <p:attrNameLst>
                                          <p:attrName>ppt_h</p:attrName>
                                        </p:attrNameLst>
                                      </p:cBhvr>
                                      <p:tavLst>
                                        <p:tav tm="0">
                                          <p:val>
                                            <p:fltVal val="0"/>
                                          </p:val>
                                        </p:tav>
                                        <p:tav tm="100000">
                                          <p:val>
                                            <p:strVal val="#ppt_h"/>
                                          </p:val>
                                        </p:tav>
                                      </p:tavLst>
                                    </p:anim>
                                    <p:animEffect transition="in" filter="fade">
                                      <p:cBhvr>
                                        <p:cTn id="139" dur="500"/>
                                        <p:tgtEl>
                                          <p:spTgt spid="43"/>
                                        </p:tgtEl>
                                      </p:cBhvr>
                                    </p:animEffect>
                                  </p:childTnLst>
                                </p:cTn>
                              </p:par>
                            </p:childTnLst>
                          </p:cTn>
                        </p:par>
                        <p:par>
                          <p:cTn id="140" fill="hold" nodeType="afterGroup">
                            <p:stCondLst>
                              <p:cond delay="13500"/>
                            </p:stCondLst>
                            <p:childTnLst>
                              <p:par>
                                <p:cTn id="141" presetID="22" presetClass="entr" presetSubtype="1" fill="hold"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up)">
                                      <p:cBhvr>
                                        <p:cTn id="143" dur="500"/>
                                        <p:tgtEl>
                                          <p:spTgt spid="44"/>
                                        </p:tgtEl>
                                      </p:cBhvr>
                                    </p:animEffect>
                                  </p:childTnLst>
                                </p:cTn>
                              </p:par>
                            </p:childTnLst>
                          </p:cTn>
                        </p:par>
                        <p:par>
                          <p:cTn id="144" fill="hold" nodeType="afterGroup">
                            <p:stCondLst>
                              <p:cond delay="14000"/>
                            </p:stCondLst>
                            <p:childTnLst>
                              <p:par>
                                <p:cTn id="145" presetID="2" presetClass="entr" presetSubtype="1"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fill="hold"/>
                                        <p:tgtEl>
                                          <p:spTgt spid="45"/>
                                        </p:tgtEl>
                                        <p:attrNameLst>
                                          <p:attrName>ppt_x</p:attrName>
                                        </p:attrNameLst>
                                      </p:cBhvr>
                                      <p:tavLst>
                                        <p:tav tm="0">
                                          <p:val>
                                            <p:strVal val="#ppt_x"/>
                                          </p:val>
                                        </p:tav>
                                        <p:tav tm="100000">
                                          <p:val>
                                            <p:strVal val="#ppt_x"/>
                                          </p:val>
                                        </p:tav>
                                      </p:tavLst>
                                    </p:anim>
                                    <p:anim calcmode="lin" valueType="num">
                                      <p:cBhvr additive="base">
                                        <p:cTn id="148" dur="500" fill="hold"/>
                                        <p:tgtEl>
                                          <p:spTgt spid="45"/>
                                        </p:tgtEl>
                                        <p:attrNameLst>
                                          <p:attrName>ppt_y</p:attrName>
                                        </p:attrNameLst>
                                      </p:cBhvr>
                                      <p:tavLst>
                                        <p:tav tm="0">
                                          <p:val>
                                            <p:strVal val="0-#ppt_h/2"/>
                                          </p:val>
                                        </p:tav>
                                        <p:tav tm="100000">
                                          <p:val>
                                            <p:strVal val="#ppt_y"/>
                                          </p:val>
                                        </p:tav>
                                      </p:tavLst>
                                    </p:anim>
                                  </p:childTnLst>
                                </p:cTn>
                              </p:par>
                            </p:childTnLst>
                          </p:cTn>
                        </p:par>
                        <p:par>
                          <p:cTn id="149" fill="hold" nodeType="afterGroup">
                            <p:stCondLst>
                              <p:cond delay="14500"/>
                            </p:stCondLst>
                            <p:childTnLst>
                              <p:par>
                                <p:cTn id="150" presetID="2" presetClass="entr" presetSubtype="4" accel="50000" decel="50000" fill="hold" grpId="0" nodeType="afterEffect">
                                  <p:stCondLst>
                                    <p:cond delay="0"/>
                                  </p:stCondLst>
                                  <p:childTnLst>
                                    <p:set>
                                      <p:cBhvr>
                                        <p:cTn id="151" dur="1" fill="hold">
                                          <p:stCondLst>
                                            <p:cond delay="0"/>
                                          </p:stCondLst>
                                        </p:cTn>
                                        <p:tgtEl>
                                          <p:spTgt spid="30"/>
                                        </p:tgtEl>
                                        <p:attrNameLst>
                                          <p:attrName>style.visibility</p:attrName>
                                        </p:attrNameLst>
                                      </p:cBhvr>
                                      <p:to>
                                        <p:strVal val="visible"/>
                                      </p:to>
                                    </p:set>
                                    <p:anim calcmode="lin" valueType="num">
                                      <p:cBhvr additive="base">
                                        <p:cTn id="152" dur="500" fill="hold"/>
                                        <p:tgtEl>
                                          <p:spTgt spid="30"/>
                                        </p:tgtEl>
                                        <p:attrNameLst>
                                          <p:attrName>ppt_x</p:attrName>
                                        </p:attrNameLst>
                                      </p:cBhvr>
                                      <p:tavLst>
                                        <p:tav tm="0">
                                          <p:val>
                                            <p:strVal val="#ppt_x"/>
                                          </p:val>
                                        </p:tav>
                                        <p:tav tm="100000">
                                          <p:val>
                                            <p:strVal val="#ppt_x"/>
                                          </p:val>
                                        </p:tav>
                                      </p:tavLst>
                                    </p:anim>
                                    <p:anim calcmode="lin" valueType="num">
                                      <p:cBhvr additive="base">
                                        <p:cTn id="1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16" grpId="0"/>
      <p:bldP spid="20" grpId="0" animBg="1"/>
      <p:bldP spid="21" grpId="0"/>
      <p:bldP spid="22" grpId="0" animBg="1"/>
      <p:bldP spid="23" grpId="0"/>
      <p:bldP spid="24" grpId="0" animBg="1"/>
      <p:bldP spid="25" grpId="0"/>
      <p:bldP spid="30" grpId="0"/>
      <p:bldP spid="43"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6652600" y="2870034"/>
            <a:ext cx="54673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6000" b="1">
                <a:cs typeface="Arial" panose="020b0604020202020204" pitchFamily="34" charset="0"/>
              </a:rPr>
              <a:t>THANK YOU</a:t>
            </a:r>
            <a:endParaRPr lang="zh-CN" altLang="en-US" sz="5400">
              <a:cs typeface="Arial" panose="020b0604020202020204" pitchFamily="34" charset="0"/>
            </a:endParaRPr>
          </a:p>
        </p:txBody>
      </p:sp>
      <p:sp>
        <p:nvSpPr>
          <p:cNvPr id="16" name="矩形 259"/>
          <p:cNvSpPr>
            <a:spLocks noChangeArrowheads="1"/>
          </p:cNvSpPr>
          <p:nvPr/>
        </p:nvSpPr>
        <p:spPr bwMode="auto">
          <a:xfrm>
            <a:off x="7005439" y="2536205"/>
            <a:ext cx="5114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2800">
                <a:cs typeface="Arial" panose="020b0604020202020204" pitchFamily="34" charset="0"/>
              </a:rPr>
              <a:t>感谢聆听，批评指导</a:t>
            </a:r>
            <a:endParaRPr lang="zh-CN" altLang="en-US" sz="2800">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childTnLst>
                          </p:cTn>
                        </p:par>
                        <p:par>
                          <p:cTn id="20" fill="hold" nodeType="afterGroup">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nodeType="afterGroup">
                            <p:stCondLst>
                              <p:cond delay="2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P spid="16" grpId="0"/>
      <p:bldP spid="16" grpId="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733808" y="2142153"/>
            <a:ext cx="9391135" cy="352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63" y="1430008"/>
            <a:ext cx="1423228" cy="1423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4362564" y="3251836"/>
            <a:ext cx="4133629" cy="120020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22"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519"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22"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519"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accel="4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Arc 33"/>
          <p:cNvSpPr/>
          <p:nvPr/>
        </p:nvSpPr>
        <p:spPr>
          <a:xfrm rot="16200000" flipH="1" flipV="1">
            <a:off x="6302378" y="3286734"/>
            <a:ext cx="2095799" cy="2095802"/>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Arc 34"/>
          <p:cNvSpPr/>
          <p:nvPr/>
        </p:nvSpPr>
        <p:spPr>
          <a:xfrm rot="5400000" flipH="1" flipV="1">
            <a:off x="4476443" y="3286732"/>
            <a:ext cx="2095799" cy="2095802"/>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Arc 32"/>
          <p:cNvSpPr/>
          <p:nvPr/>
        </p:nvSpPr>
        <p:spPr>
          <a:xfrm rot="10800000" flipH="1" flipV="1">
            <a:off x="5381476" y="2353915"/>
            <a:ext cx="2095799" cy="2095802"/>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Arc 31"/>
          <p:cNvSpPr/>
          <p:nvPr/>
        </p:nvSpPr>
        <p:spPr>
          <a:xfrm rot="10800000" flipH="1">
            <a:off x="5381477" y="4199700"/>
            <a:ext cx="2095799" cy="2095802"/>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Diamond 4"/>
          <p:cNvSpPr/>
          <p:nvPr/>
        </p:nvSpPr>
        <p:spPr>
          <a:xfrm>
            <a:off x="4500669" y="2405927"/>
            <a:ext cx="3857413" cy="3857413"/>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 Placeholder 3"/>
          <p:cNvSpPr txBox="1"/>
          <p:nvPr/>
        </p:nvSpPr>
        <p:spPr>
          <a:xfrm>
            <a:off x="8368383" y="3156707"/>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68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Gose Here </a:t>
            </a:r>
            <a:br>
              <a:rPr lang="en-US" sz="1545">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7" name="Text Placeholder 3"/>
          <p:cNvSpPr txBox="1"/>
          <p:nvPr/>
        </p:nvSpPr>
        <p:spPr>
          <a:xfrm>
            <a:off x="549876" y="3156707"/>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68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Gose Here </a:t>
            </a:r>
            <a:br>
              <a:rPr lang="en-US" sz="1545">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8" name="Text Placeholder 3"/>
          <p:cNvSpPr txBox="1"/>
          <p:nvPr/>
        </p:nvSpPr>
        <p:spPr>
          <a:xfrm>
            <a:off x="8409923" y="4776821"/>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68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Gose Here </a:t>
            </a:r>
            <a:br>
              <a:rPr lang="en-US" sz="1545">
                <a:solidFill>
                  <a:schemeClr val="tx1">
                    <a:lumMod val="75000"/>
                    <a:lumOff val="25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sp>
        <p:nvSpPr>
          <p:cNvPr id="9" name="Text Placeholder 3"/>
          <p:cNvSpPr txBox="1"/>
          <p:nvPr/>
        </p:nvSpPr>
        <p:spPr>
          <a:xfrm>
            <a:off x="508338" y="4776821"/>
            <a:ext cx="3940491" cy="735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68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Gose Here </a:t>
            </a:r>
            <a:br>
              <a:rPr lang="en-US" sz="1545">
                <a:solidFill>
                  <a:schemeClr val="accent3"/>
                </a:solidFill>
                <a:latin typeface="Times New Roman" panose="02020603050405020304" pitchFamily="18" charset="0"/>
                <a:ea typeface="微软雅黑" panose="020b0503020204020204" pitchFamily="34" charset="-122"/>
                <a:cs typeface="+mj-cs"/>
                <a:sym typeface="Times New Roman" panose="02020603050405020304" pitchFamily="18" charset="0"/>
              </a:rPr>
            </a:br>
            <a:r>
              <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rPr>
              <a:t>There are many variations of passages but the majority are</a:t>
            </a:r>
            <a:r>
              <a:rPr lang="en-US" sz="154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 many variations of passagbut the </a:t>
            </a:r>
            <a:endParaRPr lang="en-US" sz="1545">
              <a:solidFill>
                <a:schemeClr val="tx1">
                  <a:lumMod val="50000"/>
                  <a:lumOff val="50000"/>
                </a:schemeClr>
              </a:solidFill>
              <a:latin typeface="Times New Roman" panose="02020603050405020304" pitchFamily="18" charset="0"/>
              <a:ea typeface="微软雅黑" panose="020b0503020204020204" pitchFamily="34" charset="-122"/>
              <a:cs typeface="+mj-cs"/>
              <a:sym typeface="Times New Roman" panose="02020603050405020304" pitchFamily="18" charset="0"/>
            </a:endParaRPr>
          </a:p>
        </p:txBody>
      </p:sp>
      <p:grpSp>
        <p:nvGrpSpPr>
          <p:cNvPr id="11" name="Group 24"/>
          <p:cNvGrpSpPr/>
          <p:nvPr/>
        </p:nvGrpSpPr>
        <p:grpSpPr>
          <a:xfrm>
            <a:off x="4867123" y="2772381"/>
            <a:ext cx="1504391" cy="1504391"/>
            <a:chOff x="3461004" y="1700112"/>
            <a:chExt cx="1069848" cy="1069848"/>
          </a:xfrm>
        </p:grpSpPr>
        <p:sp>
          <p:nvSpPr>
            <p:cNvPr id="13" name="Rounded Rectangle 12"/>
            <p:cNvSpPr/>
            <p:nvPr/>
          </p:nvSpPr>
          <p:spPr>
            <a:xfrm>
              <a:off x="3461004" y="1700112"/>
              <a:ext cx="1069848" cy="10698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ounded Rectangle 5"/>
            <p:cNvSpPr/>
            <p:nvPr/>
          </p:nvSpPr>
          <p:spPr>
            <a:xfrm>
              <a:off x="3513229" y="1752337"/>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26"/>
          <p:cNvSpPr/>
          <p:nvPr/>
        </p:nvSpPr>
        <p:spPr bwMode="auto">
          <a:xfrm>
            <a:off x="5392082" y="3232115"/>
            <a:ext cx="454472" cy="584923"/>
          </a:xfrm>
          <a:custGeom>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6" name="Group 27"/>
          <p:cNvGrpSpPr/>
          <p:nvPr/>
        </p:nvGrpSpPr>
        <p:grpSpPr>
          <a:xfrm>
            <a:off x="4867123" y="4392495"/>
            <a:ext cx="1504391" cy="1504391"/>
            <a:chOff x="3461004" y="2852256"/>
            <a:chExt cx="1069848" cy="1069848"/>
          </a:xfrm>
        </p:grpSpPr>
        <p:sp>
          <p:nvSpPr>
            <p:cNvPr id="18" name="Rounded Rectangle 12"/>
            <p:cNvSpPr/>
            <p:nvPr/>
          </p:nvSpPr>
          <p:spPr>
            <a:xfrm>
              <a:off x="3461004" y="2852256"/>
              <a:ext cx="1069848" cy="1069848"/>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ounded Rectangle 9"/>
            <p:cNvSpPr/>
            <p:nvPr/>
          </p:nvSpPr>
          <p:spPr>
            <a:xfrm>
              <a:off x="3513229" y="2904481"/>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Freeform 156"/>
          <p:cNvSpPr>
            <a:spLocks noEditPoints="1"/>
          </p:cNvSpPr>
          <p:nvPr/>
        </p:nvSpPr>
        <p:spPr bwMode="auto">
          <a:xfrm>
            <a:off x="5457476" y="4983965"/>
            <a:ext cx="323684" cy="321451"/>
          </a:xfrm>
          <a:custGeom>
            <a:cxnLst>
              <a:cxn ang="0">
                <a:pos x="105" y="105"/>
              </a:cxn>
              <a:cxn ang="0">
                <a:pos x="105" y="144"/>
              </a:cxn>
              <a:cxn ang="0">
                <a:pos x="145" y="144"/>
              </a:cxn>
              <a:cxn ang="0">
                <a:pos x="145" y="105"/>
              </a:cxn>
              <a:cxn ang="0">
                <a:pos x="105" y="105"/>
              </a:cxn>
              <a:cxn ang="0">
                <a:pos x="105" y="105"/>
              </a:cxn>
              <a:cxn ang="0">
                <a:pos x="105" y="52"/>
              </a:cxn>
              <a:cxn ang="0">
                <a:pos x="105" y="91"/>
              </a:cxn>
              <a:cxn ang="0">
                <a:pos x="145" y="91"/>
              </a:cxn>
              <a:cxn ang="0">
                <a:pos x="145" y="52"/>
              </a:cxn>
              <a:cxn ang="0">
                <a:pos x="105" y="52"/>
              </a:cxn>
              <a:cxn ang="0">
                <a:pos x="105" y="52"/>
              </a:cxn>
              <a:cxn ang="0">
                <a:pos x="105" y="0"/>
              </a:cxn>
              <a:cxn ang="0">
                <a:pos x="105" y="39"/>
              </a:cxn>
              <a:cxn ang="0">
                <a:pos x="145" y="39"/>
              </a:cxn>
              <a:cxn ang="0">
                <a:pos x="145" y="0"/>
              </a:cxn>
              <a:cxn ang="0">
                <a:pos x="105" y="0"/>
              </a:cxn>
              <a:cxn ang="0">
                <a:pos x="105" y="0"/>
              </a:cxn>
              <a:cxn ang="0">
                <a:pos x="53" y="105"/>
              </a:cxn>
              <a:cxn ang="0">
                <a:pos x="53" y="144"/>
              </a:cxn>
              <a:cxn ang="0">
                <a:pos x="92" y="144"/>
              </a:cxn>
              <a:cxn ang="0">
                <a:pos x="92" y="105"/>
              </a:cxn>
              <a:cxn ang="0">
                <a:pos x="53" y="105"/>
              </a:cxn>
              <a:cxn ang="0">
                <a:pos x="53" y="105"/>
              </a:cxn>
              <a:cxn ang="0">
                <a:pos x="53" y="52"/>
              </a:cxn>
              <a:cxn ang="0">
                <a:pos x="53" y="91"/>
              </a:cxn>
              <a:cxn ang="0">
                <a:pos x="92" y="91"/>
              </a:cxn>
              <a:cxn ang="0">
                <a:pos x="92" y="52"/>
              </a:cxn>
              <a:cxn ang="0">
                <a:pos x="53" y="52"/>
              </a:cxn>
              <a:cxn ang="0">
                <a:pos x="53" y="52"/>
              </a:cxn>
              <a:cxn ang="0">
                <a:pos x="53" y="0"/>
              </a:cxn>
              <a:cxn ang="0">
                <a:pos x="53" y="39"/>
              </a:cxn>
              <a:cxn ang="0">
                <a:pos x="92" y="39"/>
              </a:cxn>
              <a:cxn ang="0">
                <a:pos x="92" y="0"/>
              </a:cxn>
              <a:cxn ang="0">
                <a:pos x="53" y="0"/>
              </a:cxn>
              <a:cxn ang="0">
                <a:pos x="53" y="0"/>
              </a:cxn>
              <a:cxn ang="0">
                <a:pos x="0" y="105"/>
              </a:cxn>
              <a:cxn ang="0">
                <a:pos x="0" y="144"/>
              </a:cxn>
              <a:cxn ang="0">
                <a:pos x="40" y="144"/>
              </a:cxn>
              <a:cxn ang="0">
                <a:pos x="40" y="105"/>
              </a:cxn>
              <a:cxn ang="0">
                <a:pos x="0" y="105"/>
              </a:cxn>
              <a:cxn ang="0">
                <a:pos x="0" y="105"/>
              </a:cxn>
              <a:cxn ang="0">
                <a:pos x="0" y="52"/>
              </a:cxn>
              <a:cxn ang="0">
                <a:pos x="0" y="91"/>
              </a:cxn>
              <a:cxn ang="0">
                <a:pos x="40" y="91"/>
              </a:cxn>
              <a:cxn ang="0">
                <a:pos x="40" y="52"/>
              </a:cxn>
              <a:cxn ang="0">
                <a:pos x="0" y="52"/>
              </a:cxn>
              <a:cxn ang="0">
                <a:pos x="0" y="52"/>
              </a:cxn>
              <a:cxn ang="0">
                <a:pos x="0" y="0"/>
              </a:cxn>
              <a:cxn ang="0">
                <a:pos x="0" y="39"/>
              </a:cxn>
              <a:cxn ang="0">
                <a:pos x="40" y="39"/>
              </a:cxn>
              <a:cxn ang="0">
                <a:pos x="40" y="0"/>
              </a:cxn>
              <a:cxn ang="0">
                <a:pos x="0" y="0"/>
              </a:cxn>
              <a:cxn ang="0">
                <a:pos x="0" y="0"/>
              </a:cxn>
            </a:cxnLst>
            <a:rect l="0" t="0" r="r" b="b"/>
            <a:pathLst>
              <a:path w="145" h="144">
                <a:moveTo>
                  <a:pt x="105" y="105"/>
                </a:moveTo>
                <a:lnTo>
                  <a:pt x="105" y="144"/>
                </a:lnTo>
                <a:lnTo>
                  <a:pt x="145" y="144"/>
                </a:lnTo>
                <a:lnTo>
                  <a:pt x="145" y="105"/>
                </a:lnTo>
                <a:lnTo>
                  <a:pt x="105" y="105"/>
                </a:lnTo>
                <a:lnTo>
                  <a:pt x="105" y="105"/>
                </a:lnTo>
                <a:close/>
                <a:moveTo>
                  <a:pt x="105" y="52"/>
                </a:moveTo>
                <a:lnTo>
                  <a:pt x="105" y="91"/>
                </a:lnTo>
                <a:lnTo>
                  <a:pt x="145" y="91"/>
                </a:lnTo>
                <a:lnTo>
                  <a:pt x="145" y="52"/>
                </a:lnTo>
                <a:lnTo>
                  <a:pt x="105" y="52"/>
                </a:lnTo>
                <a:lnTo>
                  <a:pt x="105" y="52"/>
                </a:lnTo>
                <a:close/>
                <a:moveTo>
                  <a:pt x="105" y="0"/>
                </a:moveTo>
                <a:lnTo>
                  <a:pt x="105" y="39"/>
                </a:lnTo>
                <a:lnTo>
                  <a:pt x="145" y="39"/>
                </a:lnTo>
                <a:lnTo>
                  <a:pt x="145" y="0"/>
                </a:lnTo>
                <a:lnTo>
                  <a:pt x="105" y="0"/>
                </a:lnTo>
                <a:lnTo>
                  <a:pt x="105" y="0"/>
                </a:lnTo>
                <a:close/>
                <a:moveTo>
                  <a:pt x="53" y="105"/>
                </a:moveTo>
                <a:lnTo>
                  <a:pt x="53" y="144"/>
                </a:lnTo>
                <a:lnTo>
                  <a:pt x="92" y="144"/>
                </a:lnTo>
                <a:lnTo>
                  <a:pt x="92" y="105"/>
                </a:lnTo>
                <a:lnTo>
                  <a:pt x="53" y="105"/>
                </a:lnTo>
                <a:lnTo>
                  <a:pt x="53" y="105"/>
                </a:lnTo>
                <a:close/>
                <a:moveTo>
                  <a:pt x="53" y="52"/>
                </a:moveTo>
                <a:lnTo>
                  <a:pt x="53" y="91"/>
                </a:lnTo>
                <a:lnTo>
                  <a:pt x="92" y="91"/>
                </a:lnTo>
                <a:lnTo>
                  <a:pt x="92" y="52"/>
                </a:lnTo>
                <a:lnTo>
                  <a:pt x="53" y="52"/>
                </a:lnTo>
                <a:lnTo>
                  <a:pt x="53" y="52"/>
                </a:lnTo>
                <a:close/>
                <a:moveTo>
                  <a:pt x="53" y="0"/>
                </a:moveTo>
                <a:lnTo>
                  <a:pt x="53" y="39"/>
                </a:lnTo>
                <a:lnTo>
                  <a:pt x="92" y="39"/>
                </a:lnTo>
                <a:lnTo>
                  <a:pt x="92" y="0"/>
                </a:lnTo>
                <a:lnTo>
                  <a:pt x="53" y="0"/>
                </a:lnTo>
                <a:lnTo>
                  <a:pt x="53" y="0"/>
                </a:lnTo>
                <a:close/>
                <a:moveTo>
                  <a:pt x="0" y="105"/>
                </a:moveTo>
                <a:lnTo>
                  <a:pt x="0" y="144"/>
                </a:lnTo>
                <a:lnTo>
                  <a:pt x="40" y="144"/>
                </a:lnTo>
                <a:lnTo>
                  <a:pt x="40" y="105"/>
                </a:lnTo>
                <a:lnTo>
                  <a:pt x="0" y="105"/>
                </a:lnTo>
                <a:lnTo>
                  <a:pt x="0" y="105"/>
                </a:lnTo>
                <a:close/>
                <a:moveTo>
                  <a:pt x="0" y="52"/>
                </a:moveTo>
                <a:lnTo>
                  <a:pt x="0" y="91"/>
                </a:lnTo>
                <a:lnTo>
                  <a:pt x="40" y="91"/>
                </a:lnTo>
                <a:lnTo>
                  <a:pt x="40" y="52"/>
                </a:lnTo>
                <a:lnTo>
                  <a:pt x="0" y="52"/>
                </a:lnTo>
                <a:lnTo>
                  <a:pt x="0" y="52"/>
                </a:lnTo>
                <a:close/>
                <a:moveTo>
                  <a:pt x="0" y="0"/>
                </a:moveTo>
                <a:lnTo>
                  <a:pt x="0" y="39"/>
                </a:lnTo>
                <a:lnTo>
                  <a:pt x="40" y="39"/>
                </a:lnTo>
                <a:lnTo>
                  <a:pt x="40" y="0"/>
                </a:lnTo>
                <a:lnTo>
                  <a:pt x="0" y="0"/>
                </a:lnTo>
                <a:lnTo>
                  <a:pt x="0" y="0"/>
                </a:ln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1" name="Group 25"/>
          <p:cNvGrpSpPr/>
          <p:nvPr/>
        </p:nvGrpSpPr>
        <p:grpSpPr>
          <a:xfrm>
            <a:off x="6487236" y="2772381"/>
            <a:ext cx="1504391" cy="1504391"/>
            <a:chOff x="4613148" y="1700112"/>
            <a:chExt cx="1069848" cy="1069848"/>
          </a:xfrm>
        </p:grpSpPr>
        <p:sp>
          <p:nvSpPr>
            <p:cNvPr id="23" name="Rounded Rectangle 22"/>
            <p:cNvSpPr/>
            <p:nvPr/>
          </p:nvSpPr>
          <p:spPr>
            <a:xfrm>
              <a:off x="4613148" y="1700112"/>
              <a:ext cx="1069848" cy="1069848"/>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ounded Rectangle 7"/>
            <p:cNvSpPr/>
            <p:nvPr/>
          </p:nvSpPr>
          <p:spPr>
            <a:xfrm>
              <a:off x="4665373" y="1752337"/>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Freeform 167"/>
          <p:cNvSpPr>
            <a:spLocks noEditPoints="1"/>
          </p:cNvSpPr>
          <p:nvPr/>
        </p:nvSpPr>
        <p:spPr bwMode="auto">
          <a:xfrm>
            <a:off x="7028479" y="3372780"/>
            <a:ext cx="421905" cy="303593"/>
          </a:xfrm>
          <a:custGeom>
            <a:cxnLst>
              <a:cxn ang="0">
                <a:pos x="292" y="130"/>
              </a:cxn>
              <a:cxn ang="0">
                <a:pos x="112" y="130"/>
              </a:cxn>
              <a:cxn ang="0">
                <a:pos x="93" y="112"/>
              </a:cxn>
              <a:cxn ang="0">
                <a:pos x="112" y="93"/>
              </a:cxn>
              <a:cxn ang="0">
                <a:pos x="292" y="93"/>
              </a:cxn>
              <a:cxn ang="0">
                <a:pos x="311" y="112"/>
              </a:cxn>
              <a:cxn ang="0">
                <a:pos x="292" y="130"/>
              </a:cxn>
              <a:cxn ang="0">
                <a:pos x="292" y="37"/>
              </a:cxn>
              <a:cxn ang="0">
                <a:pos x="112" y="37"/>
              </a:cxn>
              <a:cxn ang="0">
                <a:pos x="93" y="19"/>
              </a:cxn>
              <a:cxn ang="0">
                <a:pos x="112" y="0"/>
              </a:cxn>
              <a:cxn ang="0">
                <a:pos x="292" y="0"/>
              </a:cxn>
              <a:cxn ang="0">
                <a:pos x="311" y="19"/>
              </a:cxn>
              <a:cxn ang="0">
                <a:pos x="292" y="37"/>
              </a:cxn>
              <a:cxn ang="0">
                <a:pos x="25" y="224"/>
              </a:cxn>
              <a:cxn ang="0">
                <a:pos x="13" y="224"/>
              </a:cxn>
              <a:cxn ang="0">
                <a:pos x="0" y="211"/>
              </a:cxn>
              <a:cxn ang="0">
                <a:pos x="0" y="199"/>
              </a:cxn>
              <a:cxn ang="0">
                <a:pos x="13" y="186"/>
              </a:cxn>
              <a:cxn ang="0">
                <a:pos x="25" y="186"/>
              </a:cxn>
              <a:cxn ang="0">
                <a:pos x="38" y="199"/>
              </a:cxn>
              <a:cxn ang="0">
                <a:pos x="38" y="211"/>
              </a:cxn>
              <a:cxn ang="0">
                <a:pos x="25" y="224"/>
              </a:cxn>
              <a:cxn ang="0">
                <a:pos x="25" y="130"/>
              </a:cxn>
              <a:cxn ang="0">
                <a:pos x="13" y="130"/>
              </a:cxn>
              <a:cxn ang="0">
                <a:pos x="0" y="118"/>
              </a:cxn>
              <a:cxn ang="0">
                <a:pos x="0" y="106"/>
              </a:cxn>
              <a:cxn ang="0">
                <a:pos x="13" y="93"/>
              </a:cxn>
              <a:cxn ang="0">
                <a:pos x="25" y="93"/>
              </a:cxn>
              <a:cxn ang="0">
                <a:pos x="38" y="106"/>
              </a:cxn>
              <a:cxn ang="0">
                <a:pos x="38" y="118"/>
              </a:cxn>
              <a:cxn ang="0">
                <a:pos x="25" y="130"/>
              </a:cxn>
              <a:cxn ang="0">
                <a:pos x="25" y="37"/>
              </a:cxn>
              <a:cxn ang="0">
                <a:pos x="13" y="37"/>
              </a:cxn>
              <a:cxn ang="0">
                <a:pos x="0" y="25"/>
              </a:cxn>
              <a:cxn ang="0">
                <a:pos x="0" y="12"/>
              </a:cxn>
              <a:cxn ang="0">
                <a:pos x="13" y="0"/>
              </a:cxn>
              <a:cxn ang="0">
                <a:pos x="25" y="0"/>
              </a:cxn>
              <a:cxn ang="0">
                <a:pos x="38" y="12"/>
              </a:cxn>
              <a:cxn ang="0">
                <a:pos x="38" y="25"/>
              </a:cxn>
              <a:cxn ang="0">
                <a:pos x="25" y="37"/>
              </a:cxn>
              <a:cxn ang="0">
                <a:pos x="112" y="186"/>
              </a:cxn>
              <a:cxn ang="0">
                <a:pos x="292" y="186"/>
              </a:cxn>
              <a:cxn ang="0">
                <a:pos x="311" y="205"/>
              </a:cxn>
              <a:cxn ang="0">
                <a:pos x="292" y="224"/>
              </a:cxn>
              <a:cxn ang="0">
                <a:pos x="112" y="224"/>
              </a:cxn>
              <a:cxn ang="0">
                <a:pos x="93" y="205"/>
              </a:cxn>
              <a:cxn ang="0">
                <a:pos x="112" y="186"/>
              </a:cxn>
            </a:cxnLst>
            <a:rect l="0" t="0" r="r" b="b"/>
            <a:pathLst>
              <a:path w="311" h="224">
                <a:moveTo>
                  <a:pt x="292" y="130"/>
                </a:moveTo>
                <a:cubicBezTo>
                  <a:pt x="112" y="130"/>
                  <a:pt x="112" y="130"/>
                  <a:pt x="112" y="130"/>
                </a:cubicBezTo>
                <a:cubicBezTo>
                  <a:pt x="103" y="130"/>
                  <a:pt x="93" y="121"/>
                  <a:pt x="93" y="112"/>
                </a:cubicBezTo>
                <a:cubicBezTo>
                  <a:pt x="93" y="103"/>
                  <a:pt x="103" y="93"/>
                  <a:pt x="112" y="93"/>
                </a:cubicBezTo>
                <a:cubicBezTo>
                  <a:pt x="292" y="93"/>
                  <a:pt x="292" y="93"/>
                  <a:pt x="292" y="93"/>
                </a:cubicBezTo>
                <a:cubicBezTo>
                  <a:pt x="301" y="93"/>
                  <a:pt x="311" y="103"/>
                  <a:pt x="311" y="112"/>
                </a:cubicBezTo>
                <a:cubicBezTo>
                  <a:pt x="311" y="121"/>
                  <a:pt x="301" y="130"/>
                  <a:pt x="292" y="130"/>
                </a:cubicBezTo>
                <a:close/>
                <a:moveTo>
                  <a:pt x="292" y="37"/>
                </a:moveTo>
                <a:cubicBezTo>
                  <a:pt x="112" y="37"/>
                  <a:pt x="112" y="37"/>
                  <a:pt x="112" y="37"/>
                </a:cubicBezTo>
                <a:cubicBezTo>
                  <a:pt x="103" y="37"/>
                  <a:pt x="93" y="28"/>
                  <a:pt x="93" y="19"/>
                </a:cubicBezTo>
                <a:cubicBezTo>
                  <a:pt x="93" y="10"/>
                  <a:pt x="103" y="0"/>
                  <a:pt x="112" y="0"/>
                </a:cubicBezTo>
                <a:cubicBezTo>
                  <a:pt x="292" y="0"/>
                  <a:pt x="292" y="0"/>
                  <a:pt x="292" y="0"/>
                </a:cubicBezTo>
                <a:cubicBezTo>
                  <a:pt x="301" y="0"/>
                  <a:pt x="311" y="10"/>
                  <a:pt x="311" y="19"/>
                </a:cubicBezTo>
                <a:cubicBezTo>
                  <a:pt x="311" y="28"/>
                  <a:pt x="301" y="37"/>
                  <a:pt x="292" y="37"/>
                </a:cubicBezTo>
                <a:close/>
                <a:moveTo>
                  <a:pt x="25" y="224"/>
                </a:moveTo>
                <a:cubicBezTo>
                  <a:pt x="13" y="224"/>
                  <a:pt x="13" y="224"/>
                  <a:pt x="13" y="224"/>
                </a:cubicBezTo>
                <a:cubicBezTo>
                  <a:pt x="3" y="224"/>
                  <a:pt x="0" y="220"/>
                  <a:pt x="0" y="211"/>
                </a:cubicBezTo>
                <a:cubicBezTo>
                  <a:pt x="0" y="199"/>
                  <a:pt x="0" y="199"/>
                  <a:pt x="0" y="199"/>
                </a:cubicBezTo>
                <a:cubicBezTo>
                  <a:pt x="0" y="190"/>
                  <a:pt x="3" y="186"/>
                  <a:pt x="13" y="186"/>
                </a:cubicBezTo>
                <a:cubicBezTo>
                  <a:pt x="25" y="186"/>
                  <a:pt x="25" y="186"/>
                  <a:pt x="25" y="186"/>
                </a:cubicBezTo>
                <a:cubicBezTo>
                  <a:pt x="34" y="186"/>
                  <a:pt x="38" y="190"/>
                  <a:pt x="38" y="199"/>
                </a:cubicBezTo>
                <a:cubicBezTo>
                  <a:pt x="38" y="211"/>
                  <a:pt x="38" y="211"/>
                  <a:pt x="38" y="211"/>
                </a:cubicBezTo>
                <a:cubicBezTo>
                  <a:pt x="38" y="220"/>
                  <a:pt x="34" y="224"/>
                  <a:pt x="25" y="224"/>
                </a:cubicBezTo>
                <a:close/>
                <a:moveTo>
                  <a:pt x="25" y="130"/>
                </a:moveTo>
                <a:cubicBezTo>
                  <a:pt x="13" y="130"/>
                  <a:pt x="13" y="130"/>
                  <a:pt x="13" y="130"/>
                </a:cubicBezTo>
                <a:cubicBezTo>
                  <a:pt x="3" y="130"/>
                  <a:pt x="0" y="127"/>
                  <a:pt x="0" y="118"/>
                </a:cubicBezTo>
                <a:cubicBezTo>
                  <a:pt x="0" y="106"/>
                  <a:pt x="0" y="106"/>
                  <a:pt x="0" y="106"/>
                </a:cubicBezTo>
                <a:cubicBezTo>
                  <a:pt x="0" y="97"/>
                  <a:pt x="3" y="93"/>
                  <a:pt x="13" y="93"/>
                </a:cubicBezTo>
                <a:cubicBezTo>
                  <a:pt x="25" y="93"/>
                  <a:pt x="25" y="93"/>
                  <a:pt x="25" y="93"/>
                </a:cubicBezTo>
                <a:cubicBezTo>
                  <a:pt x="34" y="93"/>
                  <a:pt x="38" y="97"/>
                  <a:pt x="38" y="106"/>
                </a:cubicBezTo>
                <a:cubicBezTo>
                  <a:pt x="38" y="118"/>
                  <a:pt x="38" y="118"/>
                  <a:pt x="38" y="118"/>
                </a:cubicBezTo>
                <a:cubicBezTo>
                  <a:pt x="38" y="127"/>
                  <a:pt x="34" y="130"/>
                  <a:pt x="25" y="130"/>
                </a:cubicBezTo>
                <a:close/>
                <a:moveTo>
                  <a:pt x="25" y="37"/>
                </a:moveTo>
                <a:cubicBezTo>
                  <a:pt x="13" y="37"/>
                  <a:pt x="13" y="37"/>
                  <a:pt x="13" y="37"/>
                </a:cubicBezTo>
                <a:cubicBezTo>
                  <a:pt x="3" y="37"/>
                  <a:pt x="0" y="34"/>
                  <a:pt x="0" y="25"/>
                </a:cubicBezTo>
                <a:cubicBezTo>
                  <a:pt x="0" y="12"/>
                  <a:pt x="0" y="12"/>
                  <a:pt x="0" y="12"/>
                </a:cubicBezTo>
                <a:cubicBezTo>
                  <a:pt x="0" y="3"/>
                  <a:pt x="3" y="0"/>
                  <a:pt x="13" y="0"/>
                </a:cubicBezTo>
                <a:cubicBezTo>
                  <a:pt x="25" y="0"/>
                  <a:pt x="25" y="0"/>
                  <a:pt x="25" y="0"/>
                </a:cubicBezTo>
                <a:cubicBezTo>
                  <a:pt x="34" y="0"/>
                  <a:pt x="38" y="3"/>
                  <a:pt x="38" y="12"/>
                </a:cubicBezTo>
                <a:cubicBezTo>
                  <a:pt x="38" y="25"/>
                  <a:pt x="38" y="25"/>
                  <a:pt x="38" y="25"/>
                </a:cubicBezTo>
                <a:cubicBezTo>
                  <a:pt x="38" y="34"/>
                  <a:pt x="34" y="37"/>
                  <a:pt x="25" y="37"/>
                </a:cubicBezTo>
                <a:close/>
                <a:moveTo>
                  <a:pt x="112" y="186"/>
                </a:moveTo>
                <a:cubicBezTo>
                  <a:pt x="292" y="186"/>
                  <a:pt x="292" y="186"/>
                  <a:pt x="292" y="186"/>
                </a:cubicBezTo>
                <a:cubicBezTo>
                  <a:pt x="301" y="186"/>
                  <a:pt x="311" y="196"/>
                  <a:pt x="311" y="205"/>
                </a:cubicBezTo>
                <a:cubicBezTo>
                  <a:pt x="311" y="214"/>
                  <a:pt x="301" y="224"/>
                  <a:pt x="292" y="224"/>
                </a:cubicBezTo>
                <a:cubicBezTo>
                  <a:pt x="112" y="224"/>
                  <a:pt x="112" y="224"/>
                  <a:pt x="112" y="224"/>
                </a:cubicBezTo>
                <a:cubicBezTo>
                  <a:pt x="103" y="224"/>
                  <a:pt x="93" y="214"/>
                  <a:pt x="93" y="205"/>
                </a:cubicBezTo>
                <a:cubicBezTo>
                  <a:pt x="93" y="196"/>
                  <a:pt x="103" y="186"/>
                  <a:pt x="112" y="186"/>
                </a:cubicBez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6" name="Group 26"/>
          <p:cNvGrpSpPr/>
          <p:nvPr/>
        </p:nvGrpSpPr>
        <p:grpSpPr>
          <a:xfrm>
            <a:off x="6487236" y="4392495"/>
            <a:ext cx="1504391" cy="1504391"/>
            <a:chOff x="4613148" y="2852256"/>
            <a:chExt cx="1069848" cy="1069848"/>
          </a:xfrm>
        </p:grpSpPr>
        <p:sp>
          <p:nvSpPr>
            <p:cNvPr id="28" name="Rounded Rectangle 27"/>
            <p:cNvSpPr/>
            <p:nvPr/>
          </p:nvSpPr>
          <p:spPr>
            <a:xfrm>
              <a:off x="4613148" y="2852256"/>
              <a:ext cx="1069848" cy="1069848"/>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Rounded Rectangle 11"/>
            <p:cNvSpPr/>
            <p:nvPr/>
          </p:nvSpPr>
          <p:spPr>
            <a:xfrm>
              <a:off x="4665373" y="2904481"/>
              <a:ext cx="965397" cy="965397"/>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208943" tIns="208943" rIns="208943" bIns="208943" numCol="1" spcCol="1270" anchor="ctr" anchorCtr="0">
              <a:noAutofit/>
            </a:bodyPr>
            <a:lstStyle/>
            <a:p>
              <a:pPr algn="ctr" defTabSz="2437765">
                <a:lnSpc>
                  <a:spcPct val="90000"/>
                </a:lnSpc>
                <a:spcAft>
                  <a:spcPct val="35000"/>
                </a:spcAft>
              </a:pPr>
              <a:endParaRPr lang="en-US" sz="548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Freeform 56"/>
          <p:cNvSpPr>
            <a:spLocks noEditPoints="1"/>
          </p:cNvSpPr>
          <p:nvPr/>
        </p:nvSpPr>
        <p:spPr bwMode="auto">
          <a:xfrm>
            <a:off x="7011737" y="4916996"/>
            <a:ext cx="455389" cy="455389"/>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矩形 29"/>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5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nodeType="afterGroup">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nodeType="afterGroup">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nodeType="afterGroup">
                            <p:stCondLst>
                              <p:cond delay="4500"/>
                            </p:stCondLst>
                            <p:childTnLst>
                              <p:par>
                                <p:cTn id="46" presetID="23" presetClass="entr" presetSubtype="16"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nodeType="afterGroup">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par>
                          <p:cTn id="63" fill="hold" nodeType="afterGroup">
                            <p:stCondLst>
                              <p:cond delay="6500"/>
                            </p:stCondLst>
                            <p:childTnLst>
                              <p:par>
                                <p:cTn id="64" presetID="23" presetClass="entr" presetSubtype="16"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childTnLst>
                                </p:cTn>
                              </p:par>
                            </p:childTnLst>
                          </p:cTn>
                        </p:par>
                        <p:par>
                          <p:cTn id="68" fill="hold" nodeType="afterGroup">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nodeType="afterGroup">
                            <p:stCondLst>
                              <p:cond delay="7500"/>
                            </p:stCondLst>
                            <p:childTnLst>
                              <p:par>
                                <p:cTn id="74" presetID="22" presetClass="entr" presetSubtype="2"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500"/>
                                        <p:tgtEl>
                                          <p:spTgt spid="9"/>
                                        </p:tgtEl>
                                      </p:cBhvr>
                                    </p:animEffect>
                                  </p:childTnLst>
                                </p:cTn>
                              </p:par>
                            </p:childTnLst>
                          </p:cTn>
                        </p:par>
                        <p:par>
                          <p:cTn id="77" fill="hold" nodeType="afterGroup">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3" grpId="0" animBg="1"/>
      <p:bldP spid="32" grpId="0" animBg="1"/>
      <p:bldP spid="6" grpId="0"/>
      <p:bldP spid="7" grpId="0"/>
      <p:bldP spid="8" grpId="0"/>
      <p:bldP spid="9" grpId="0"/>
      <p:bldP spid="12" grpId="0" animBg="1"/>
      <p:bldP spid="17" grpId="0" animBg="1"/>
      <p:bldP spid="22" grpId="0" animBg="1"/>
      <p:bldP spid="27"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64"/>
          <p:cNvGrpSpPr/>
          <p:nvPr/>
        </p:nvGrpSpPr>
        <p:grpSpPr>
          <a:xfrm>
            <a:off x="1512963" y="2562432"/>
            <a:ext cx="1606207" cy="1606207"/>
            <a:chOff x="1075693" y="1086256"/>
            <a:chExt cx="1142254" cy="1142254"/>
          </a:xfrm>
        </p:grpSpPr>
        <p:grpSp>
          <p:nvGrpSpPr>
            <p:cNvPr id="6" name="Group 62"/>
            <p:cNvGrpSpPr/>
            <p:nvPr/>
          </p:nvGrpSpPr>
          <p:grpSpPr>
            <a:xfrm>
              <a:off x="1194068" y="1204631"/>
              <a:ext cx="905504" cy="905504"/>
              <a:chOff x="957321" y="1131575"/>
              <a:chExt cx="905504" cy="905504"/>
            </a:xfrm>
          </p:grpSpPr>
          <p:sp>
            <p:nvSpPr>
              <p:cNvPr id="8" name="Freeform 7"/>
              <p:cNvSpPr/>
              <p:nvPr/>
            </p:nvSpPr>
            <p:spPr>
              <a:xfrm>
                <a:off x="957321" y="1131575"/>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116"/>
              <p:cNvSpPr>
                <a:spLocks noEditPoints="1"/>
              </p:cNvSpPr>
              <p:nvPr/>
            </p:nvSpPr>
            <p:spPr bwMode="auto">
              <a:xfrm>
                <a:off x="1190295" y="1407087"/>
                <a:ext cx="439557" cy="354481"/>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 name="Freeform 6"/>
            <p:cNvSpPr/>
            <p:nvPr/>
          </p:nvSpPr>
          <p:spPr>
            <a:xfrm>
              <a:off x="1075693" y="1086256"/>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85"/>
          <p:cNvGrpSpPr/>
          <p:nvPr/>
        </p:nvGrpSpPr>
        <p:grpSpPr>
          <a:xfrm>
            <a:off x="3569617" y="2562432"/>
            <a:ext cx="1606207" cy="1606207"/>
            <a:chOff x="2133600" y="1510935"/>
            <a:chExt cx="1142254" cy="1142254"/>
          </a:xfrm>
        </p:grpSpPr>
        <p:grpSp>
          <p:nvGrpSpPr>
            <p:cNvPr id="11" name="Group 64"/>
            <p:cNvGrpSpPr/>
            <p:nvPr/>
          </p:nvGrpSpPr>
          <p:grpSpPr>
            <a:xfrm>
              <a:off x="2251975" y="1629310"/>
              <a:ext cx="905504" cy="905504"/>
              <a:chOff x="2222093" y="3487327"/>
              <a:chExt cx="905504" cy="905504"/>
            </a:xfrm>
          </p:grpSpPr>
          <p:sp>
            <p:nvSpPr>
              <p:cNvPr id="13" name="Freeform 12"/>
              <p:cNvSpPr/>
              <p:nvPr/>
            </p:nvSpPr>
            <p:spPr>
              <a:xfrm>
                <a:off x="2222093" y="3487327"/>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90000"/>
                  </a:lnSpc>
                  <a:spcAft>
                    <a:spcPct val="35000"/>
                  </a:spcAft>
                </a:pPr>
                <a:endParaRPr lang="en-US" sz="45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05"/>
              <p:cNvSpPr>
                <a:spLocks noEditPoints="1"/>
              </p:cNvSpPr>
              <p:nvPr/>
            </p:nvSpPr>
            <p:spPr bwMode="auto">
              <a:xfrm>
                <a:off x="2457767" y="3726147"/>
                <a:ext cx="434156" cy="427865"/>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8580" tIns="64290" rIns="128580" bIns="64290" numCol="1" anchor="t" anchorCtr="0" compatLnSpc="1"/>
              <a:lstStyle/>
              <a:p>
                <a:endParaRPr lang="en-US">
                  <a:solidFill>
                    <a:schemeClr val="accent3">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1"/>
            <p:cNvSpPr/>
            <p:nvPr/>
          </p:nvSpPr>
          <p:spPr>
            <a:xfrm>
              <a:off x="2133600" y="1510935"/>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87"/>
          <p:cNvGrpSpPr/>
          <p:nvPr/>
        </p:nvGrpSpPr>
        <p:grpSpPr>
          <a:xfrm>
            <a:off x="5664147" y="2562432"/>
            <a:ext cx="1606207" cy="1606207"/>
            <a:chOff x="3352800" y="1510935"/>
            <a:chExt cx="1142254" cy="1142254"/>
          </a:xfrm>
        </p:grpSpPr>
        <p:grpSp>
          <p:nvGrpSpPr>
            <p:cNvPr id="16" name="Group 68"/>
            <p:cNvGrpSpPr/>
            <p:nvPr/>
          </p:nvGrpSpPr>
          <p:grpSpPr>
            <a:xfrm>
              <a:off x="3471175" y="1629310"/>
              <a:ext cx="905504" cy="905504"/>
              <a:chOff x="3486865" y="1132752"/>
              <a:chExt cx="905504" cy="905504"/>
            </a:xfrm>
          </p:grpSpPr>
          <p:sp>
            <p:nvSpPr>
              <p:cNvPr id="18" name="Freeform 17"/>
              <p:cNvSpPr/>
              <p:nvPr/>
            </p:nvSpPr>
            <p:spPr>
              <a:xfrm>
                <a:off x="3486865" y="1132752"/>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57161" bIns="222187" numCol="1" spcCol="1270" anchor="ctr" anchorCtr="0">
                <a:noAutofit/>
              </a:bodyPr>
              <a:lstStyle/>
              <a:p>
                <a:pPr algn="ctr" defTabSz="1250315">
                  <a:lnSpc>
                    <a:spcPct val="90000"/>
                  </a:lnSpc>
                  <a:spcAft>
                    <a:spcPct val="35000"/>
                  </a:spcAft>
                </a:pPr>
                <a:endParaRPr lang="en-US" sz="45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5"/>
              <p:cNvSpPr>
                <a:spLocks noEditPoints="1"/>
              </p:cNvSpPr>
              <p:nvPr/>
            </p:nvSpPr>
            <p:spPr bwMode="auto">
              <a:xfrm>
                <a:off x="3721031" y="1421565"/>
                <a:ext cx="437172" cy="327879"/>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5">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7" name="Freeform 16"/>
            <p:cNvSpPr/>
            <p:nvPr/>
          </p:nvSpPr>
          <p:spPr>
            <a:xfrm>
              <a:off x="3352800" y="1510935"/>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0" name="Group 88"/>
          <p:cNvGrpSpPr/>
          <p:nvPr/>
        </p:nvGrpSpPr>
        <p:grpSpPr>
          <a:xfrm>
            <a:off x="7715816" y="2562432"/>
            <a:ext cx="1606207" cy="1606207"/>
            <a:chOff x="4648200" y="1510935"/>
            <a:chExt cx="1142254" cy="1142254"/>
          </a:xfrm>
        </p:grpSpPr>
        <p:grpSp>
          <p:nvGrpSpPr>
            <p:cNvPr id="21" name="Group 77"/>
            <p:cNvGrpSpPr/>
            <p:nvPr/>
          </p:nvGrpSpPr>
          <p:grpSpPr>
            <a:xfrm>
              <a:off x="4766575" y="1629310"/>
              <a:ext cx="905504" cy="905504"/>
              <a:chOff x="4751637" y="3488705"/>
              <a:chExt cx="905504" cy="905504"/>
            </a:xfrm>
          </p:grpSpPr>
          <p:sp>
            <p:nvSpPr>
              <p:cNvPr id="23" name="Freeform 22"/>
              <p:cNvSpPr/>
              <p:nvPr/>
            </p:nvSpPr>
            <p:spPr>
              <a:xfrm>
                <a:off x="4751637" y="3488705"/>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90000"/>
                  </a:lnSpc>
                  <a:spcAft>
                    <a:spcPct val="35000"/>
                  </a:spcAft>
                </a:pPr>
                <a:endParaRPr lang="en-US" sz="45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57"/>
              <p:cNvSpPr>
                <a:spLocks noEditPoints="1"/>
              </p:cNvSpPr>
              <p:nvPr/>
            </p:nvSpPr>
            <p:spPr bwMode="auto">
              <a:xfrm>
                <a:off x="5026751" y="3763819"/>
                <a:ext cx="355277" cy="355277"/>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Freeform 21"/>
            <p:cNvSpPr/>
            <p:nvPr/>
          </p:nvSpPr>
          <p:spPr>
            <a:xfrm>
              <a:off x="4648200" y="1510935"/>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5" name="Group 89"/>
          <p:cNvGrpSpPr/>
          <p:nvPr/>
        </p:nvGrpSpPr>
        <p:grpSpPr>
          <a:xfrm>
            <a:off x="9775862" y="2562432"/>
            <a:ext cx="1606207" cy="1606207"/>
            <a:chOff x="7044429" y="1510935"/>
            <a:chExt cx="1142254" cy="1142254"/>
          </a:xfrm>
        </p:grpSpPr>
        <p:grpSp>
          <p:nvGrpSpPr>
            <p:cNvPr id="26" name="Group 81"/>
            <p:cNvGrpSpPr/>
            <p:nvPr/>
          </p:nvGrpSpPr>
          <p:grpSpPr>
            <a:xfrm>
              <a:off x="7162804" y="1629310"/>
              <a:ext cx="905504" cy="905504"/>
              <a:chOff x="7281179" y="3488705"/>
              <a:chExt cx="905504" cy="905504"/>
            </a:xfrm>
          </p:grpSpPr>
          <p:sp>
            <p:nvSpPr>
              <p:cNvPr id="28" name="Freeform 27"/>
              <p:cNvSpPr/>
              <p:nvPr/>
            </p:nvSpPr>
            <p:spPr>
              <a:xfrm>
                <a:off x="7281179" y="3488705"/>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222187" numCol="1" spcCol="1270" anchor="ctr" anchorCtr="0">
                <a:noAutofit/>
              </a:bodyPr>
              <a:lstStyle/>
              <a:p>
                <a:pPr algn="ctr" defTabSz="1250315">
                  <a:lnSpc>
                    <a:spcPct val="90000"/>
                  </a:lnSpc>
                  <a:spcAft>
                    <a:spcPct val="35000"/>
                  </a:spcAft>
                </a:pPr>
                <a:endParaRPr lang="en-US" sz="45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Freeform 152"/>
              <p:cNvSpPr>
                <a:spLocks noEditPoints="1"/>
              </p:cNvSpPr>
              <p:nvPr/>
            </p:nvSpPr>
            <p:spPr bwMode="auto">
              <a:xfrm>
                <a:off x="7542869" y="3764890"/>
                <a:ext cx="382124" cy="353134"/>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Freeform 26"/>
            <p:cNvSpPr/>
            <p:nvPr/>
          </p:nvSpPr>
          <p:spPr>
            <a:xfrm>
              <a:off x="7044429" y="1510935"/>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90000"/>
                </a:lnSpc>
                <a:spcAft>
                  <a:spcPct val="35000"/>
                </a:spcAft>
              </a:pPr>
              <a:endParaRPr lang="en-US" sz="5060">
                <a:latin typeface="Times New Roman" panose="02020603050405020304" pitchFamily="18" charset="0"/>
                <a:ea typeface="微软雅黑" panose="020b0503020204020204" pitchFamily="34" charset="-122"/>
                <a:sym typeface="Times New Roman" panose="02020603050405020304" pitchFamily="18" charset="0"/>
              </a:endParaRPr>
            </a:p>
          </p:txBody>
        </p:sp>
      </p:grpSp>
      <p:cxnSp>
        <p:nvCxnSpPr>
          <p:cNvPr id="30" name="Straight Connector 29"/>
          <p:cNvCxnSpPr/>
          <p:nvPr/>
        </p:nvCxnSpPr>
        <p:spPr>
          <a:xfrm>
            <a:off x="3129252"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92698"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70354"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43453" y="3367770"/>
            <a:ext cx="429650" cy="2233"/>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1679419" y="4618222"/>
            <a:ext cx="1273295" cy="428601"/>
          </a:xfrm>
          <a:prstGeom prst="roundRect">
            <a:avLst>
              <a:gd name="adj" fmla="val 47917"/>
            </a:avLst>
          </a:prstGeom>
          <a:solidFill>
            <a:schemeClr val="accent1"/>
          </a:solidFill>
          <a:ln w="9525">
            <a:noFill/>
            <a:round/>
          </a:ln>
        </p:spPr>
        <p:txBody>
          <a:bodyPr vert="horz" wrap="square" lIns="128580" tIns="64290" rIns="128580" bIns="64290" numCol="1" rtlCol="0" anchor="ctr" anchorCtr="0" compatLnSpc="1"/>
          <a:lstStyle/>
          <a:p>
            <a:pPr algn="ctr"/>
            <a:r>
              <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2010</a:t>
            </a:r>
            <a:endPar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Rounded Rectangle 34"/>
          <p:cNvSpPr/>
          <p:nvPr/>
        </p:nvSpPr>
        <p:spPr bwMode="auto">
          <a:xfrm>
            <a:off x="3736073" y="4618222"/>
            <a:ext cx="1273295" cy="428601"/>
          </a:xfrm>
          <a:prstGeom prst="roundRect">
            <a:avLst>
              <a:gd name="adj" fmla="val 47917"/>
            </a:avLst>
          </a:prstGeom>
          <a:solidFill>
            <a:schemeClr val="accent2"/>
          </a:solidFill>
          <a:ln w="9525">
            <a:noFill/>
            <a:round/>
          </a:ln>
        </p:spPr>
        <p:txBody>
          <a:bodyPr vert="horz" wrap="square" lIns="128580" tIns="64290" rIns="128580" bIns="64290" numCol="1" rtlCol="0" anchor="ctr" anchorCtr="0" compatLnSpc="1"/>
          <a:lstStyle/>
          <a:p>
            <a:pPr algn="ctr"/>
            <a:r>
              <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2011</a:t>
            </a:r>
            <a:endPar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Rounded Rectangle 35"/>
          <p:cNvSpPr/>
          <p:nvPr/>
        </p:nvSpPr>
        <p:spPr bwMode="auto">
          <a:xfrm>
            <a:off x="5830603" y="4618222"/>
            <a:ext cx="1273295" cy="428601"/>
          </a:xfrm>
          <a:prstGeom prst="roundRect">
            <a:avLst>
              <a:gd name="adj" fmla="val 47917"/>
            </a:avLst>
          </a:prstGeom>
          <a:solidFill>
            <a:schemeClr val="accent3"/>
          </a:solidFill>
          <a:ln w="9525">
            <a:noFill/>
            <a:round/>
          </a:ln>
        </p:spPr>
        <p:txBody>
          <a:bodyPr vert="horz" wrap="square" lIns="128580" tIns="64290" rIns="128580" bIns="64290" numCol="1" rtlCol="0" anchor="ctr" anchorCtr="0" compatLnSpc="1"/>
          <a:lstStyle/>
          <a:p>
            <a:pPr algn="ctr"/>
            <a:r>
              <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2012</a:t>
            </a:r>
            <a:endPar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Rounded Rectangle 36"/>
          <p:cNvSpPr/>
          <p:nvPr/>
        </p:nvSpPr>
        <p:spPr bwMode="auto">
          <a:xfrm>
            <a:off x="7882272" y="4618222"/>
            <a:ext cx="1273295" cy="428601"/>
          </a:xfrm>
          <a:prstGeom prst="roundRect">
            <a:avLst>
              <a:gd name="adj" fmla="val 47917"/>
            </a:avLst>
          </a:prstGeom>
          <a:solidFill>
            <a:schemeClr val="accent4"/>
          </a:solidFill>
          <a:ln w="9525">
            <a:noFill/>
            <a:round/>
          </a:ln>
        </p:spPr>
        <p:txBody>
          <a:bodyPr vert="horz" wrap="square" lIns="128580" tIns="64290" rIns="128580" bIns="64290" numCol="1" rtlCol="0" anchor="ctr" anchorCtr="0" compatLnSpc="1"/>
          <a:lstStyle/>
          <a:p>
            <a:pPr algn="ctr"/>
            <a:r>
              <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2014</a:t>
            </a:r>
            <a:endPar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Rounded Rectangle 37"/>
          <p:cNvSpPr/>
          <p:nvPr/>
        </p:nvSpPr>
        <p:spPr bwMode="auto">
          <a:xfrm>
            <a:off x="9942318" y="4618222"/>
            <a:ext cx="1273295" cy="428601"/>
          </a:xfrm>
          <a:prstGeom prst="roundRect">
            <a:avLst>
              <a:gd name="adj" fmla="val 47917"/>
            </a:avLst>
          </a:prstGeom>
          <a:solidFill>
            <a:schemeClr val="accent5"/>
          </a:solidFill>
          <a:ln w="9525">
            <a:noFill/>
            <a:round/>
          </a:ln>
        </p:spPr>
        <p:txBody>
          <a:bodyPr vert="horz" wrap="square" lIns="128580" tIns="64290" rIns="128580" bIns="64290" numCol="1" rtlCol="0" anchor="ctr" anchorCtr="0" compatLnSpc="1"/>
          <a:lstStyle/>
          <a:p>
            <a:pPr algn="ctr"/>
            <a:r>
              <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2015</a:t>
            </a:r>
            <a:endParaRPr lang="en-US" sz="225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TextBox 38"/>
          <p:cNvSpPr txBox="1"/>
          <p:nvPr/>
        </p:nvSpPr>
        <p:spPr>
          <a:xfrm>
            <a:off x="1196897" y="5155686"/>
            <a:ext cx="2170497" cy="827919"/>
          </a:xfrm>
          <a:prstGeom prst="rect">
            <a:avLst/>
          </a:prstGeom>
          <a:noFill/>
        </p:spPr>
        <p:txBody>
          <a:bodyPr wrap="square" rtlCol="0">
            <a:spAutoFit/>
          </a:bodyPr>
          <a:lstStyle/>
          <a:p>
            <a:pPr algn="ctr"/>
            <a:r>
              <a:rPr lang="en-US" sz="168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68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defTabSz="1285875">
              <a:spcBef>
                <a:spcPct val="20000"/>
              </a:spcBef>
              <a:defRPr/>
            </a:pPr>
            <a:r>
              <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endPar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TextBox 39"/>
          <p:cNvSpPr txBox="1"/>
          <p:nvPr/>
        </p:nvSpPr>
        <p:spPr>
          <a:xfrm>
            <a:off x="3257885" y="5155686"/>
            <a:ext cx="2170497" cy="827919"/>
          </a:xfrm>
          <a:prstGeom prst="rect">
            <a:avLst/>
          </a:prstGeom>
          <a:noFill/>
        </p:spPr>
        <p:txBody>
          <a:bodyPr wrap="square" rtlCol="0">
            <a:spAutoFit/>
          </a:bodyPr>
          <a:lstStyle/>
          <a:p>
            <a:pPr algn="ctr"/>
            <a:r>
              <a:rPr lang="en-US" sz="168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68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defTabSz="1285875">
              <a:spcBef>
                <a:spcPct val="20000"/>
              </a:spcBef>
              <a:defRPr/>
            </a:pPr>
            <a:r>
              <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endPar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Box 40"/>
          <p:cNvSpPr txBox="1"/>
          <p:nvPr/>
        </p:nvSpPr>
        <p:spPr>
          <a:xfrm>
            <a:off x="5318873" y="5155686"/>
            <a:ext cx="2170497" cy="827919"/>
          </a:xfrm>
          <a:prstGeom prst="rect">
            <a:avLst/>
          </a:prstGeom>
          <a:noFill/>
        </p:spPr>
        <p:txBody>
          <a:bodyPr wrap="square" rtlCol="0">
            <a:spAutoFit/>
          </a:bodyPr>
          <a:lstStyle/>
          <a:p>
            <a:pPr algn="ctr"/>
            <a:r>
              <a:rPr lang="en-US" sz="168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68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defTabSz="1285875">
              <a:spcBef>
                <a:spcPct val="20000"/>
              </a:spcBef>
              <a:defRPr/>
            </a:pPr>
            <a:r>
              <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endPar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TextBox 41"/>
          <p:cNvSpPr txBox="1"/>
          <p:nvPr/>
        </p:nvSpPr>
        <p:spPr>
          <a:xfrm>
            <a:off x="7379861" y="5155686"/>
            <a:ext cx="2170497" cy="827919"/>
          </a:xfrm>
          <a:prstGeom prst="rect">
            <a:avLst/>
          </a:prstGeom>
          <a:noFill/>
        </p:spPr>
        <p:txBody>
          <a:bodyPr wrap="square" rtlCol="0">
            <a:spAutoFit/>
          </a:bodyPr>
          <a:lstStyle/>
          <a:p>
            <a:pPr algn="ctr"/>
            <a:r>
              <a:rPr lang="en-US" sz="168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68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defTabSz="1285875">
              <a:spcBef>
                <a:spcPct val="20000"/>
              </a:spcBef>
              <a:defRPr/>
            </a:pPr>
            <a:r>
              <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endPar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9440851" y="5155686"/>
            <a:ext cx="2170497" cy="827919"/>
          </a:xfrm>
          <a:prstGeom prst="rect">
            <a:avLst/>
          </a:prstGeom>
          <a:noFill/>
        </p:spPr>
        <p:txBody>
          <a:bodyPr wrap="square" rtlCol="0">
            <a:spAutoFit/>
          </a:bodyPr>
          <a:lstStyle/>
          <a:p>
            <a:pPr algn="ctr"/>
            <a:r>
              <a:rPr lang="en-US" sz="168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Title Goes here</a:t>
            </a:r>
            <a:endParaRPr lang="en-US" sz="168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defTabSz="1285875">
              <a:spcBef>
                <a:spcPct val="20000"/>
              </a:spcBef>
              <a:defRPr/>
            </a:pPr>
            <a:r>
              <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available, but the majority </a:t>
            </a:r>
            <a:endParaRPr lang="en-US" sz="140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矩形 43"/>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5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nodeType="afterGroup">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nodeType="afterGroup">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nodeType="afterGroup">
                            <p:stCondLst>
                              <p:cond delay="25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nodeType="afterGroup">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nodeType="afterGroup">
                            <p:stCondLst>
                              <p:cond delay="40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nodeType="afterGroup">
                            <p:stCondLst>
                              <p:cond delay="4500"/>
                            </p:stCondLst>
                            <p:childTnLst>
                              <p:par>
                                <p:cTn id="62" presetID="53" presetClass="entr" presetSubtype="16"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nodeType="afterGroup">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par>
                          <p:cTn id="76" fill="hold" nodeType="afterGroup">
                            <p:stCondLst>
                              <p:cond delay="5500"/>
                            </p:stCondLst>
                            <p:childTnLst>
                              <p:par>
                                <p:cTn id="77" presetID="22" presetClass="entr" presetSubtype="8"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par>
                          <p:cTn id="80" fill="hold" nodeType="afterGroup">
                            <p:stCondLst>
                              <p:cond delay="6000"/>
                            </p:stCondLst>
                            <p:childTnLst>
                              <p:par>
                                <p:cTn id="81" presetID="53" presetClass="entr" presetSubtype="16"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par>
                          <p:cTn id="86" fill="hold" nodeType="afterGroup">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5" name="Group 34"/>
          <p:cNvGrpSpPr/>
          <p:nvPr/>
        </p:nvGrpSpPr>
        <p:grpSpPr>
          <a:xfrm>
            <a:off x="1428487" y="3877862"/>
            <a:ext cx="1863454" cy="690969"/>
            <a:chOff x="685800" y="2622550"/>
            <a:chExt cx="1447800" cy="536845"/>
          </a:xfrm>
        </p:grpSpPr>
        <p:sp>
          <p:nvSpPr>
            <p:cNvPr id="5" name="Rectangle 4"/>
            <p:cNvSpPr/>
            <p:nvPr/>
          </p:nvSpPr>
          <p:spPr>
            <a:xfrm>
              <a:off x="685800" y="2622550"/>
              <a:ext cx="1447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TextBox 25"/>
            <p:cNvSpPr txBox="1"/>
            <p:nvPr/>
          </p:nvSpPr>
          <p:spPr>
            <a:xfrm>
              <a:off x="762000" y="2659162"/>
              <a:ext cx="1295400" cy="500233"/>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1853486" y="2676426"/>
            <a:ext cx="1013457" cy="1013457"/>
            <a:chOff x="1016000" y="1689100"/>
            <a:chExt cx="787400" cy="787400"/>
          </a:xfrm>
        </p:grpSpPr>
        <p:grpSp>
          <p:nvGrpSpPr>
            <p:cNvPr id="11" name="Group 10"/>
            <p:cNvGrpSpPr/>
            <p:nvPr/>
          </p:nvGrpSpPr>
          <p:grpSpPr>
            <a:xfrm>
              <a:off x="1016000" y="1689100"/>
              <a:ext cx="787400" cy="787400"/>
              <a:chOff x="4343400" y="1854885"/>
              <a:chExt cx="457200" cy="457200"/>
            </a:xfrm>
          </p:grpSpPr>
          <p:sp>
            <p:nvSpPr>
              <p:cNvPr id="12" name="Oval 11"/>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Oval 12"/>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Freeform 145"/>
            <p:cNvSpPr/>
            <p:nvPr/>
          </p:nvSpPr>
          <p:spPr bwMode="auto">
            <a:xfrm>
              <a:off x="1267654" y="1960311"/>
              <a:ext cx="284092" cy="244978"/>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6" name="TextBox 45"/>
          <p:cNvSpPr txBox="1"/>
          <p:nvPr/>
        </p:nvSpPr>
        <p:spPr>
          <a:xfrm>
            <a:off x="1381478" y="4487305"/>
            <a:ext cx="1957473" cy="1614321"/>
          </a:xfrm>
          <a:prstGeom prst="rect">
            <a:avLst/>
          </a:prstGeom>
          <a:noFill/>
        </p:spPr>
        <p:txBody>
          <a:bodyPr wrap="square" rtlCol="0">
            <a:spAutoFit/>
          </a:bodyPr>
          <a:lstStyle/>
          <a:p>
            <a:pPr algn="ctr"/>
            <a:r>
              <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4" name="Group 33"/>
          <p:cNvGrpSpPr/>
          <p:nvPr/>
        </p:nvGrpSpPr>
        <p:grpSpPr>
          <a:xfrm>
            <a:off x="3463067" y="3877862"/>
            <a:ext cx="1863454" cy="690969"/>
            <a:chOff x="2266950" y="2622550"/>
            <a:chExt cx="1447800" cy="536845"/>
          </a:xfrm>
        </p:grpSpPr>
        <p:sp>
          <p:nvSpPr>
            <p:cNvPr id="6" name="Rectangle 5"/>
            <p:cNvSpPr/>
            <p:nvPr/>
          </p:nvSpPr>
          <p:spPr>
            <a:xfrm>
              <a:off x="2266950" y="2622550"/>
              <a:ext cx="14478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TextBox 26"/>
            <p:cNvSpPr txBox="1"/>
            <p:nvPr/>
          </p:nvSpPr>
          <p:spPr>
            <a:xfrm>
              <a:off x="2343150" y="2659162"/>
              <a:ext cx="1295400" cy="500233"/>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2" name="Group 41"/>
          <p:cNvGrpSpPr/>
          <p:nvPr/>
        </p:nvGrpSpPr>
        <p:grpSpPr>
          <a:xfrm>
            <a:off x="3888066" y="2676426"/>
            <a:ext cx="1013457" cy="1013457"/>
            <a:chOff x="2597150" y="1689100"/>
            <a:chExt cx="787400" cy="787400"/>
          </a:xfrm>
        </p:grpSpPr>
        <p:grpSp>
          <p:nvGrpSpPr>
            <p:cNvPr id="14" name="Group 13"/>
            <p:cNvGrpSpPr/>
            <p:nvPr/>
          </p:nvGrpSpPr>
          <p:grpSpPr>
            <a:xfrm>
              <a:off x="2597150" y="1689100"/>
              <a:ext cx="787400" cy="787400"/>
              <a:chOff x="4343400" y="1854885"/>
              <a:chExt cx="457200" cy="457200"/>
            </a:xfrm>
          </p:grpSpPr>
          <p:sp>
            <p:nvSpPr>
              <p:cNvPr id="15" name="Oval 14"/>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5"/>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9" name="Freeform 166"/>
            <p:cNvSpPr>
              <a:spLocks noEditPoints="1"/>
            </p:cNvSpPr>
            <p:nvPr/>
          </p:nvSpPr>
          <p:spPr bwMode="auto">
            <a:xfrm>
              <a:off x="2847775" y="1970605"/>
              <a:ext cx="286150" cy="224390"/>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TextBox 46"/>
          <p:cNvSpPr txBox="1"/>
          <p:nvPr/>
        </p:nvSpPr>
        <p:spPr>
          <a:xfrm>
            <a:off x="3416059" y="4487305"/>
            <a:ext cx="1957473" cy="1614321"/>
          </a:xfrm>
          <a:prstGeom prst="rect">
            <a:avLst/>
          </a:prstGeom>
          <a:noFill/>
        </p:spPr>
        <p:txBody>
          <a:bodyPr wrap="square" rtlCol="0">
            <a:spAutoFit/>
          </a:bodyPr>
          <a:lstStyle/>
          <a:p>
            <a:pPr algn="ctr"/>
            <a:r>
              <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3" name="Group 32"/>
          <p:cNvGrpSpPr/>
          <p:nvPr/>
        </p:nvGrpSpPr>
        <p:grpSpPr>
          <a:xfrm>
            <a:off x="5497649" y="3877862"/>
            <a:ext cx="1863454" cy="690969"/>
            <a:chOff x="3848100" y="2622550"/>
            <a:chExt cx="1447800" cy="536845"/>
          </a:xfrm>
        </p:grpSpPr>
        <p:sp>
          <p:nvSpPr>
            <p:cNvPr id="7" name="Rectangle 6"/>
            <p:cNvSpPr/>
            <p:nvPr/>
          </p:nvSpPr>
          <p:spPr>
            <a:xfrm>
              <a:off x="3848100" y="2622550"/>
              <a:ext cx="1447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TextBox 27"/>
            <p:cNvSpPr txBox="1"/>
            <p:nvPr/>
          </p:nvSpPr>
          <p:spPr>
            <a:xfrm>
              <a:off x="3924300" y="2659162"/>
              <a:ext cx="1295400" cy="500233"/>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3" name="Group 42"/>
          <p:cNvGrpSpPr/>
          <p:nvPr/>
        </p:nvGrpSpPr>
        <p:grpSpPr>
          <a:xfrm>
            <a:off x="5922647" y="2676426"/>
            <a:ext cx="1013457" cy="1013457"/>
            <a:chOff x="4178300" y="1689100"/>
            <a:chExt cx="787400" cy="787400"/>
          </a:xfrm>
        </p:grpSpPr>
        <p:grpSp>
          <p:nvGrpSpPr>
            <p:cNvPr id="17" name="Group 16"/>
            <p:cNvGrpSpPr/>
            <p:nvPr/>
          </p:nvGrpSpPr>
          <p:grpSpPr>
            <a:xfrm>
              <a:off x="4178300" y="1689100"/>
              <a:ext cx="787400" cy="787400"/>
              <a:chOff x="4343400" y="1854885"/>
              <a:chExt cx="457200" cy="457200"/>
            </a:xfrm>
          </p:grpSpPr>
          <p:sp>
            <p:nvSpPr>
              <p:cNvPr id="18" name="Oval 17"/>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Oval 18"/>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Freeform 171"/>
            <p:cNvSpPr/>
            <p:nvPr/>
          </p:nvSpPr>
          <p:spPr bwMode="auto">
            <a:xfrm>
              <a:off x="4429954" y="1979868"/>
              <a:ext cx="284092" cy="205864"/>
            </a:xfrm>
            <a:custGeom>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TextBox 47"/>
          <p:cNvSpPr txBox="1"/>
          <p:nvPr/>
        </p:nvSpPr>
        <p:spPr>
          <a:xfrm>
            <a:off x="5450639" y="4487305"/>
            <a:ext cx="1957473" cy="1614321"/>
          </a:xfrm>
          <a:prstGeom prst="rect">
            <a:avLst/>
          </a:prstGeom>
          <a:noFill/>
        </p:spPr>
        <p:txBody>
          <a:bodyPr wrap="square" rtlCol="0">
            <a:spAutoFit/>
          </a:bodyPr>
          <a:lstStyle/>
          <a:p>
            <a:pPr algn="ctr"/>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1"/>
          <p:cNvGrpSpPr/>
          <p:nvPr/>
        </p:nvGrpSpPr>
        <p:grpSpPr>
          <a:xfrm>
            <a:off x="7532229" y="3877862"/>
            <a:ext cx="1863454" cy="690969"/>
            <a:chOff x="5429250" y="2622550"/>
            <a:chExt cx="1447800" cy="536845"/>
          </a:xfrm>
        </p:grpSpPr>
        <p:sp>
          <p:nvSpPr>
            <p:cNvPr id="8" name="Rectangle 7"/>
            <p:cNvSpPr/>
            <p:nvPr/>
          </p:nvSpPr>
          <p:spPr>
            <a:xfrm>
              <a:off x="5429250" y="2622550"/>
              <a:ext cx="1447800" cy="3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TextBox 28"/>
            <p:cNvSpPr txBox="1"/>
            <p:nvPr/>
          </p:nvSpPr>
          <p:spPr>
            <a:xfrm>
              <a:off x="5505450" y="2659162"/>
              <a:ext cx="1295400" cy="500233"/>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7957227" y="2676426"/>
            <a:ext cx="1013457" cy="1013457"/>
            <a:chOff x="5759450" y="1689100"/>
            <a:chExt cx="787400" cy="787400"/>
          </a:xfrm>
        </p:grpSpPr>
        <p:grpSp>
          <p:nvGrpSpPr>
            <p:cNvPr id="20" name="Group 19"/>
            <p:cNvGrpSpPr/>
            <p:nvPr/>
          </p:nvGrpSpPr>
          <p:grpSpPr>
            <a:xfrm>
              <a:off x="5759450" y="1689100"/>
              <a:ext cx="787400" cy="787400"/>
              <a:chOff x="4343400" y="1854885"/>
              <a:chExt cx="457200" cy="457200"/>
            </a:xfrm>
          </p:grpSpPr>
          <p:sp>
            <p:nvSpPr>
              <p:cNvPr id="21" name="Oval 20"/>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Oval 21"/>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6" name="Freeform 57"/>
            <p:cNvSpPr>
              <a:spLocks noEditPoints="1"/>
            </p:cNvSpPr>
            <p:nvPr/>
          </p:nvSpPr>
          <p:spPr bwMode="auto">
            <a:xfrm>
              <a:off x="6030661" y="1960311"/>
              <a:ext cx="244978" cy="244978"/>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9" name="TextBox 48"/>
          <p:cNvSpPr txBox="1"/>
          <p:nvPr/>
        </p:nvSpPr>
        <p:spPr>
          <a:xfrm>
            <a:off x="7485220" y="4487305"/>
            <a:ext cx="1957473" cy="1614321"/>
          </a:xfrm>
          <a:prstGeom prst="rect">
            <a:avLst/>
          </a:prstGeom>
          <a:noFill/>
        </p:spPr>
        <p:txBody>
          <a:bodyPr wrap="square" rtlCol="0">
            <a:spAutoFit/>
          </a:bodyPr>
          <a:lstStyle/>
          <a:p>
            <a:pPr algn="ctr"/>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1" name="Group 30"/>
          <p:cNvGrpSpPr/>
          <p:nvPr/>
        </p:nvGrpSpPr>
        <p:grpSpPr>
          <a:xfrm>
            <a:off x="9566810" y="3877862"/>
            <a:ext cx="1863454" cy="690969"/>
            <a:chOff x="7010400" y="2622550"/>
            <a:chExt cx="1447800" cy="536845"/>
          </a:xfrm>
        </p:grpSpPr>
        <p:sp>
          <p:nvSpPr>
            <p:cNvPr id="9" name="Rectangle 8"/>
            <p:cNvSpPr/>
            <p:nvPr/>
          </p:nvSpPr>
          <p:spPr>
            <a:xfrm>
              <a:off x="7010400" y="2622550"/>
              <a:ext cx="1447800" cy="381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Box 29"/>
            <p:cNvSpPr txBox="1"/>
            <p:nvPr/>
          </p:nvSpPr>
          <p:spPr>
            <a:xfrm>
              <a:off x="7086600" y="2659162"/>
              <a:ext cx="1295400" cy="500233"/>
            </a:xfrm>
            <a:prstGeom prst="rect">
              <a:avLst/>
            </a:prstGeom>
            <a:noFill/>
          </p:spPr>
          <p:txBody>
            <a:bodyPr wrap="square" rtlCol="0">
              <a:spAutoFit/>
            </a:bodyPr>
            <a:lstStyle/>
            <a:p>
              <a:pPr algn="ctr"/>
              <a:r>
                <a:rPr lang="en-US" sz="1800"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EXAMPLE TEXT</a:t>
              </a:r>
              <a:endParaRPr lang="en-US" sz="135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5" name="Group 44"/>
          <p:cNvGrpSpPr/>
          <p:nvPr/>
        </p:nvGrpSpPr>
        <p:grpSpPr>
          <a:xfrm>
            <a:off x="9991807" y="2676426"/>
            <a:ext cx="1013457" cy="1013457"/>
            <a:chOff x="7340600" y="1689100"/>
            <a:chExt cx="787400" cy="787400"/>
          </a:xfrm>
        </p:grpSpPr>
        <p:grpSp>
          <p:nvGrpSpPr>
            <p:cNvPr id="23" name="Group 22"/>
            <p:cNvGrpSpPr/>
            <p:nvPr/>
          </p:nvGrpSpPr>
          <p:grpSpPr>
            <a:xfrm>
              <a:off x="7340600" y="1689100"/>
              <a:ext cx="787400" cy="787400"/>
              <a:chOff x="4343400" y="1854885"/>
              <a:chExt cx="457200" cy="457200"/>
            </a:xfrm>
          </p:grpSpPr>
          <p:sp>
            <p:nvSpPr>
              <p:cNvPr id="24" name="Oval 23"/>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24"/>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7" name="Freeform 116"/>
            <p:cNvSpPr>
              <a:spLocks noEditPoints="1"/>
            </p:cNvSpPr>
            <p:nvPr/>
          </p:nvSpPr>
          <p:spPr bwMode="auto">
            <a:xfrm>
              <a:off x="7606665" y="1979869"/>
              <a:ext cx="255270" cy="205862"/>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0" name="TextBox 49"/>
          <p:cNvSpPr txBox="1"/>
          <p:nvPr/>
        </p:nvSpPr>
        <p:spPr>
          <a:xfrm>
            <a:off x="9519800" y="4487305"/>
            <a:ext cx="1957473" cy="1614321"/>
          </a:xfrm>
          <a:prstGeom prst="rect">
            <a:avLst/>
          </a:prstGeom>
          <a:noFill/>
        </p:spPr>
        <p:txBody>
          <a:bodyPr wrap="square" rtlCol="0">
            <a:spAutoFit/>
          </a:bodyPr>
          <a:lstStyle/>
          <a:p>
            <a:pPr algn="ctr"/>
            <a:r>
              <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Project status</a:t>
            </a:r>
            <a:endPar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 the first true generator on the Internet. </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矩形 50"/>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5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nodeType="afterGroup">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500"/>
                                        <p:tgtEl>
                                          <p:spTgt spid="47"/>
                                        </p:tgtEl>
                                      </p:cBhvr>
                                    </p:animEffect>
                                  </p:childTnLst>
                                </p:cTn>
                              </p:par>
                            </p:childTnLst>
                          </p:cTn>
                        </p:par>
                        <p:par>
                          <p:cTn id="30" fill="hold" nodeType="afterGroup">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par>
                          <p:cTn id="39" fill="hold" nodeType="afterGroup">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childTnLst>
                          </p:cTn>
                        </p:par>
                        <p:par>
                          <p:cTn id="43" fill="hold" nodeType="afterGroup">
                            <p:stCondLst>
                              <p:cond delay="4500"/>
                            </p:stCondLst>
                            <p:childTnLst>
                              <p:par>
                                <p:cTn id="44" presetID="23" presetClass="entr" presetSubtype="16"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nodeType="afterGroup">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childTnLst>
                          </p:cTn>
                        </p:par>
                        <p:par>
                          <p:cTn id="56" fill="hold" nodeType="afterGroup">
                            <p:stCondLst>
                              <p:cond delay="6000"/>
                            </p:stCondLst>
                            <p:childTnLst>
                              <p:par>
                                <p:cTn id="57" presetID="23" presetClass="entr" presetSubtype="16"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childTnLst>
                          </p:cTn>
                        </p:par>
                        <p:par>
                          <p:cTn id="61" fill="hold" nodeType="afterGroup">
                            <p:stCondLst>
                              <p:cond delay="6500"/>
                            </p:stCondLst>
                            <p:childTnLst>
                              <p:par>
                                <p:cTn id="62" presetID="22" presetClass="entr" presetSubtype="8"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nodeType="afterGroup">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object  29"/>
          <p:cNvGrpSpPr/>
          <p:nvPr/>
        </p:nvGrpSpPr>
        <p:grpSpPr>
          <a:xfrm>
            <a:off x="1682158" y="4735079"/>
            <a:ext cx="3091455" cy="1616219"/>
            <a:chOff x="1821872" y="3313113"/>
            <a:chExt cx="2401888" cy="1255712"/>
          </a:xfrm>
        </p:grpSpPr>
        <p:sp>
          <p:nvSpPr>
            <p:cNvPr id="6" name="Freeform 5"/>
            <p:cNvSpPr/>
            <p:nvPr/>
          </p:nvSpPr>
          <p:spPr bwMode="auto">
            <a:xfrm>
              <a:off x="1821872" y="3660775"/>
              <a:ext cx="1200150" cy="908050"/>
            </a:xfrm>
            <a:custGeom>
              <a:gdLst>
                <a:gd name="T0" fmla="*/ 756 w 756"/>
                <a:gd name="T1" fmla="*/ 572 h 572"/>
                <a:gd name="T2" fmla="*/ 0 w 756"/>
                <a:gd name="T3" fmla="*/ 357 h 572"/>
                <a:gd name="T4" fmla="*/ 0 w 756"/>
                <a:gd name="T5" fmla="*/ 0 h 572"/>
                <a:gd name="T6" fmla="*/ 756 w 756"/>
                <a:gd name="T7" fmla="*/ 215 h 572"/>
                <a:gd name="T8" fmla="*/ 756 w 756"/>
                <a:gd name="T9" fmla="*/ 572 h 572"/>
              </a:gdLst>
              <a:cxnLst>
                <a:cxn ang="0">
                  <a:pos x="T0" y="T1"/>
                </a:cxn>
                <a:cxn ang="0">
                  <a:pos x="T2" y="T3"/>
                </a:cxn>
                <a:cxn ang="0">
                  <a:pos x="T4" y="T5"/>
                </a:cxn>
                <a:cxn ang="0">
                  <a:pos x="T6" y="T7"/>
                </a:cxn>
                <a:cxn ang="0">
                  <a:pos x="T8" y="T9"/>
                </a:cxn>
              </a:cxnLst>
              <a:rect l="0" t="0" r="r" b="b"/>
              <a:pathLst>
                <a:path w="756" h="572">
                  <a:moveTo>
                    <a:pt x="756" y="572"/>
                  </a:moveTo>
                  <a:lnTo>
                    <a:pt x="0" y="357"/>
                  </a:lnTo>
                  <a:lnTo>
                    <a:pt x="0" y="0"/>
                  </a:lnTo>
                  <a:lnTo>
                    <a:pt x="756" y="215"/>
                  </a:lnTo>
                  <a:lnTo>
                    <a:pt x="756" y="572"/>
                  </a:lnTo>
                  <a:close/>
                </a:path>
              </a:pathLst>
            </a:custGeom>
            <a:solidFill>
              <a:schemeClr val="accent1">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6"/>
            <p:cNvSpPr/>
            <p:nvPr/>
          </p:nvSpPr>
          <p:spPr bwMode="auto">
            <a:xfrm>
              <a:off x="3022022" y="3660775"/>
              <a:ext cx="1201738" cy="908050"/>
            </a:xfrm>
            <a:custGeom>
              <a:gdLst>
                <a:gd name="T0" fmla="*/ 757 w 757"/>
                <a:gd name="T1" fmla="*/ 357 h 572"/>
                <a:gd name="T2" fmla="*/ 0 w 757"/>
                <a:gd name="T3" fmla="*/ 572 h 572"/>
                <a:gd name="T4" fmla="*/ 0 w 757"/>
                <a:gd name="T5" fmla="*/ 215 h 572"/>
                <a:gd name="T6" fmla="*/ 757 w 757"/>
                <a:gd name="T7" fmla="*/ 0 h 572"/>
                <a:gd name="T8" fmla="*/ 757 w 757"/>
                <a:gd name="T9" fmla="*/ 357 h 572"/>
              </a:gdLst>
              <a:cxnLst>
                <a:cxn ang="0">
                  <a:pos x="T0" y="T1"/>
                </a:cxn>
                <a:cxn ang="0">
                  <a:pos x="T2" y="T3"/>
                </a:cxn>
                <a:cxn ang="0">
                  <a:pos x="T4" y="T5"/>
                </a:cxn>
                <a:cxn ang="0">
                  <a:pos x="T6" y="T7"/>
                </a:cxn>
                <a:cxn ang="0">
                  <a:pos x="T8" y="T9"/>
                </a:cxn>
              </a:cxnLst>
              <a:rect l="0" t="0" r="r" b="b"/>
              <a:pathLst>
                <a:path w="757" h="572">
                  <a:moveTo>
                    <a:pt x="757" y="357"/>
                  </a:moveTo>
                  <a:lnTo>
                    <a:pt x="0" y="572"/>
                  </a:lnTo>
                  <a:lnTo>
                    <a:pt x="0" y="215"/>
                  </a:lnTo>
                  <a:lnTo>
                    <a:pt x="757" y="0"/>
                  </a:lnTo>
                  <a:lnTo>
                    <a:pt x="757" y="357"/>
                  </a:lnTo>
                  <a:close/>
                </a:path>
              </a:pathLst>
            </a:custGeom>
            <a:solidFill>
              <a:schemeClr val="accent1"/>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7"/>
            <p:cNvSpPr/>
            <p:nvPr/>
          </p:nvSpPr>
          <p:spPr bwMode="auto">
            <a:xfrm>
              <a:off x="1821872" y="3313113"/>
              <a:ext cx="2401888" cy="688975"/>
            </a:xfrm>
            <a:custGeom>
              <a:gdLst>
                <a:gd name="T0" fmla="*/ 1513 w 1513"/>
                <a:gd name="T1" fmla="*/ 219 h 434"/>
                <a:gd name="T2" fmla="*/ 756 w 1513"/>
                <a:gd name="T3" fmla="*/ 434 h 434"/>
                <a:gd name="T4" fmla="*/ 0 w 1513"/>
                <a:gd name="T5" fmla="*/ 219 h 434"/>
                <a:gd name="T6" fmla="*/ 0 w 1513"/>
                <a:gd name="T7" fmla="*/ 215 h 434"/>
                <a:gd name="T8" fmla="*/ 756 w 1513"/>
                <a:gd name="T9" fmla="*/ 0 h 434"/>
                <a:gd name="T10" fmla="*/ 1513 w 1513"/>
                <a:gd name="T11" fmla="*/ 215 h 434"/>
                <a:gd name="T12" fmla="*/ 1513 w 1513"/>
                <a:gd name="T13" fmla="*/ 219 h 434"/>
              </a:gdLst>
              <a:cxnLst>
                <a:cxn ang="0">
                  <a:pos x="T0" y="T1"/>
                </a:cxn>
                <a:cxn ang="0">
                  <a:pos x="T2" y="T3"/>
                </a:cxn>
                <a:cxn ang="0">
                  <a:pos x="T4" y="T5"/>
                </a:cxn>
                <a:cxn ang="0">
                  <a:pos x="T6" y="T7"/>
                </a:cxn>
                <a:cxn ang="0">
                  <a:pos x="T8" y="T9"/>
                </a:cxn>
                <a:cxn ang="0">
                  <a:pos x="T10" y="T11"/>
                </a:cxn>
                <a:cxn ang="0">
                  <a:pos x="T12" y="T13"/>
                </a:cxn>
              </a:cxnLst>
              <a:rect l="0" t="0" r="r" b="b"/>
              <a:pathLst>
                <a:path w="1513" h="433">
                  <a:moveTo>
                    <a:pt x="1513" y="219"/>
                  </a:moveTo>
                  <a:lnTo>
                    <a:pt x="756" y="434"/>
                  </a:lnTo>
                  <a:lnTo>
                    <a:pt x="0" y="219"/>
                  </a:lnTo>
                  <a:lnTo>
                    <a:pt x="0" y="215"/>
                  </a:lnTo>
                  <a:lnTo>
                    <a:pt x="756" y="0"/>
                  </a:lnTo>
                  <a:lnTo>
                    <a:pt x="1513" y="215"/>
                  </a:lnTo>
                  <a:lnTo>
                    <a:pt x="1513" y="219"/>
                  </a:lnTo>
                  <a:close/>
                </a:path>
              </a:pathLst>
            </a:custGeom>
            <a:solidFill>
              <a:schemeClr val="accent1">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object  30"/>
          <p:cNvGrpSpPr/>
          <p:nvPr/>
        </p:nvGrpSpPr>
        <p:grpSpPr>
          <a:xfrm>
            <a:off x="2047903" y="4234481"/>
            <a:ext cx="2359966" cy="1234130"/>
            <a:chOff x="2106034" y="2924175"/>
            <a:chExt cx="1833563" cy="958850"/>
          </a:xfrm>
        </p:grpSpPr>
        <p:sp>
          <p:nvSpPr>
            <p:cNvPr id="10" name="Freeform 8"/>
            <p:cNvSpPr/>
            <p:nvPr/>
          </p:nvSpPr>
          <p:spPr bwMode="auto">
            <a:xfrm>
              <a:off x="2106034" y="3190875"/>
              <a:ext cx="915988" cy="692150"/>
            </a:xfrm>
            <a:custGeom>
              <a:gdLst>
                <a:gd name="T0" fmla="*/ 577 w 577"/>
                <a:gd name="T1" fmla="*/ 436 h 436"/>
                <a:gd name="T2" fmla="*/ 0 w 577"/>
                <a:gd name="T3" fmla="*/ 271 h 436"/>
                <a:gd name="T4" fmla="*/ 0 w 577"/>
                <a:gd name="T5" fmla="*/ 0 h 436"/>
                <a:gd name="T6" fmla="*/ 577 w 577"/>
                <a:gd name="T7" fmla="*/ 164 h 436"/>
                <a:gd name="T8" fmla="*/ 577 w 577"/>
                <a:gd name="T9" fmla="*/ 436 h 436"/>
              </a:gdLst>
              <a:cxnLst>
                <a:cxn ang="0">
                  <a:pos x="T0" y="T1"/>
                </a:cxn>
                <a:cxn ang="0">
                  <a:pos x="T2" y="T3"/>
                </a:cxn>
                <a:cxn ang="0">
                  <a:pos x="T4" y="T5"/>
                </a:cxn>
                <a:cxn ang="0">
                  <a:pos x="T6" y="T7"/>
                </a:cxn>
                <a:cxn ang="0">
                  <a:pos x="T8" y="T9"/>
                </a:cxn>
              </a:cxnLst>
              <a:rect l="0" t="0" r="r" b="b"/>
              <a:pathLst>
                <a:path w="577" h="436">
                  <a:moveTo>
                    <a:pt x="577" y="436"/>
                  </a:moveTo>
                  <a:lnTo>
                    <a:pt x="0" y="271"/>
                  </a:lnTo>
                  <a:lnTo>
                    <a:pt x="0" y="0"/>
                  </a:lnTo>
                  <a:lnTo>
                    <a:pt x="577" y="164"/>
                  </a:lnTo>
                  <a:lnTo>
                    <a:pt x="577" y="436"/>
                  </a:lnTo>
                  <a:close/>
                </a:path>
              </a:pathLst>
            </a:custGeom>
            <a:solidFill>
              <a:schemeClr val="accent2">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9"/>
            <p:cNvSpPr/>
            <p:nvPr/>
          </p:nvSpPr>
          <p:spPr bwMode="auto">
            <a:xfrm>
              <a:off x="3022022" y="3190875"/>
              <a:ext cx="917575" cy="692150"/>
            </a:xfrm>
            <a:custGeom>
              <a:gdLst>
                <a:gd name="T0" fmla="*/ 578 w 578"/>
                <a:gd name="T1" fmla="*/ 271 h 436"/>
                <a:gd name="T2" fmla="*/ 0 w 578"/>
                <a:gd name="T3" fmla="*/ 436 h 436"/>
                <a:gd name="T4" fmla="*/ 0 w 578"/>
                <a:gd name="T5" fmla="*/ 164 h 436"/>
                <a:gd name="T6" fmla="*/ 578 w 578"/>
                <a:gd name="T7" fmla="*/ 0 h 436"/>
                <a:gd name="T8" fmla="*/ 578 w 578"/>
                <a:gd name="T9" fmla="*/ 271 h 436"/>
              </a:gdLst>
              <a:cxnLst>
                <a:cxn ang="0">
                  <a:pos x="T0" y="T1"/>
                </a:cxn>
                <a:cxn ang="0">
                  <a:pos x="T2" y="T3"/>
                </a:cxn>
                <a:cxn ang="0">
                  <a:pos x="T4" y="T5"/>
                </a:cxn>
                <a:cxn ang="0">
                  <a:pos x="T6" y="T7"/>
                </a:cxn>
                <a:cxn ang="0">
                  <a:pos x="T8" y="T9"/>
                </a:cxn>
              </a:cxnLst>
              <a:rect l="0" t="0" r="r" b="b"/>
              <a:pathLst>
                <a:path w="578" h="436">
                  <a:moveTo>
                    <a:pt x="578" y="271"/>
                  </a:moveTo>
                  <a:lnTo>
                    <a:pt x="0" y="436"/>
                  </a:lnTo>
                  <a:lnTo>
                    <a:pt x="0" y="164"/>
                  </a:lnTo>
                  <a:lnTo>
                    <a:pt x="578" y="0"/>
                  </a:lnTo>
                  <a:lnTo>
                    <a:pt x="578" y="271"/>
                  </a:lnTo>
                  <a:close/>
                </a:path>
              </a:pathLst>
            </a:custGeom>
            <a:solidFill>
              <a:schemeClr val="accent2"/>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10"/>
            <p:cNvSpPr/>
            <p:nvPr/>
          </p:nvSpPr>
          <p:spPr bwMode="auto">
            <a:xfrm>
              <a:off x="2106034" y="2924175"/>
              <a:ext cx="1833563" cy="527050"/>
            </a:xfrm>
            <a:custGeom>
              <a:gdLst>
                <a:gd name="T0" fmla="*/ 1155 w 1155"/>
                <a:gd name="T1" fmla="*/ 168 h 332"/>
                <a:gd name="T2" fmla="*/ 577 w 1155"/>
                <a:gd name="T3" fmla="*/ 332 h 332"/>
                <a:gd name="T4" fmla="*/ 0 w 1155"/>
                <a:gd name="T5" fmla="*/ 168 h 332"/>
                <a:gd name="T6" fmla="*/ 0 w 1155"/>
                <a:gd name="T7" fmla="*/ 164 h 332"/>
                <a:gd name="T8" fmla="*/ 577 w 1155"/>
                <a:gd name="T9" fmla="*/ 0 h 332"/>
                <a:gd name="T10" fmla="*/ 1155 w 1155"/>
                <a:gd name="T11" fmla="*/ 164 h 332"/>
                <a:gd name="T12" fmla="*/ 1155 w 1155"/>
                <a:gd name="T13" fmla="*/ 168 h 332"/>
              </a:gdLst>
              <a:cxnLst>
                <a:cxn ang="0">
                  <a:pos x="T0" y="T1"/>
                </a:cxn>
                <a:cxn ang="0">
                  <a:pos x="T2" y="T3"/>
                </a:cxn>
                <a:cxn ang="0">
                  <a:pos x="T4" y="T5"/>
                </a:cxn>
                <a:cxn ang="0">
                  <a:pos x="T6" y="T7"/>
                </a:cxn>
                <a:cxn ang="0">
                  <a:pos x="T8" y="T9"/>
                </a:cxn>
                <a:cxn ang="0">
                  <a:pos x="T10" y="T11"/>
                </a:cxn>
                <a:cxn ang="0">
                  <a:pos x="T12" y="T13"/>
                </a:cxn>
              </a:cxnLst>
              <a:rect l="0" t="0" r="r" b="b"/>
              <a:pathLst>
                <a:path w="1155" h="332">
                  <a:moveTo>
                    <a:pt x="1155" y="168"/>
                  </a:moveTo>
                  <a:lnTo>
                    <a:pt x="577" y="332"/>
                  </a:lnTo>
                  <a:lnTo>
                    <a:pt x="0" y="168"/>
                  </a:lnTo>
                  <a:lnTo>
                    <a:pt x="0" y="164"/>
                  </a:lnTo>
                  <a:lnTo>
                    <a:pt x="577" y="0"/>
                  </a:lnTo>
                  <a:lnTo>
                    <a:pt x="1155" y="164"/>
                  </a:lnTo>
                  <a:lnTo>
                    <a:pt x="1155" y="168"/>
                  </a:lnTo>
                  <a:close/>
                </a:path>
              </a:pathLst>
            </a:custGeom>
            <a:solidFill>
              <a:schemeClr val="accent2">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object  31"/>
          <p:cNvGrpSpPr/>
          <p:nvPr/>
        </p:nvGrpSpPr>
        <p:grpSpPr>
          <a:xfrm>
            <a:off x="2336003" y="3831959"/>
            <a:ext cx="1796027" cy="939900"/>
            <a:chOff x="2329872" y="2611438"/>
            <a:chExt cx="1395413" cy="730250"/>
          </a:xfrm>
        </p:grpSpPr>
        <p:sp>
          <p:nvSpPr>
            <p:cNvPr id="14" name="Freeform 11"/>
            <p:cNvSpPr/>
            <p:nvPr/>
          </p:nvSpPr>
          <p:spPr bwMode="auto">
            <a:xfrm>
              <a:off x="2329872" y="2814638"/>
              <a:ext cx="698500" cy="527050"/>
            </a:xfrm>
            <a:custGeom>
              <a:gdLst>
                <a:gd name="T0" fmla="*/ 440 w 440"/>
                <a:gd name="T1" fmla="*/ 332 h 332"/>
                <a:gd name="T2" fmla="*/ 0 w 440"/>
                <a:gd name="T3" fmla="*/ 207 h 332"/>
                <a:gd name="T4" fmla="*/ 0 w 440"/>
                <a:gd name="T5" fmla="*/ 0 h 332"/>
                <a:gd name="T6" fmla="*/ 440 w 440"/>
                <a:gd name="T7" fmla="*/ 125 h 332"/>
                <a:gd name="T8" fmla="*/ 440 w 440"/>
                <a:gd name="T9" fmla="*/ 332 h 332"/>
              </a:gdLst>
              <a:cxnLst>
                <a:cxn ang="0">
                  <a:pos x="T0" y="T1"/>
                </a:cxn>
                <a:cxn ang="0">
                  <a:pos x="T2" y="T3"/>
                </a:cxn>
                <a:cxn ang="0">
                  <a:pos x="T4" y="T5"/>
                </a:cxn>
                <a:cxn ang="0">
                  <a:pos x="T6" y="T7"/>
                </a:cxn>
                <a:cxn ang="0">
                  <a:pos x="T8" y="T9"/>
                </a:cxn>
              </a:cxnLst>
              <a:rect l="0" t="0" r="r" b="b"/>
              <a:pathLst>
                <a:path w="440" h="332">
                  <a:moveTo>
                    <a:pt x="440" y="332"/>
                  </a:moveTo>
                  <a:lnTo>
                    <a:pt x="0" y="207"/>
                  </a:lnTo>
                  <a:lnTo>
                    <a:pt x="0" y="0"/>
                  </a:lnTo>
                  <a:lnTo>
                    <a:pt x="440" y="125"/>
                  </a:lnTo>
                  <a:lnTo>
                    <a:pt x="440" y="332"/>
                  </a:lnTo>
                  <a:close/>
                </a:path>
              </a:pathLst>
            </a:custGeom>
            <a:solidFill>
              <a:schemeClr val="accent3">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12"/>
            <p:cNvSpPr/>
            <p:nvPr/>
          </p:nvSpPr>
          <p:spPr bwMode="auto">
            <a:xfrm>
              <a:off x="3026784" y="2814638"/>
              <a:ext cx="698500" cy="527050"/>
            </a:xfrm>
            <a:custGeom>
              <a:gdLst>
                <a:gd name="T0" fmla="*/ 440 w 440"/>
                <a:gd name="T1" fmla="*/ 207 h 332"/>
                <a:gd name="T2" fmla="*/ 0 w 440"/>
                <a:gd name="T3" fmla="*/ 332 h 332"/>
                <a:gd name="T4" fmla="*/ 0 w 440"/>
                <a:gd name="T5" fmla="*/ 125 h 332"/>
                <a:gd name="T6" fmla="*/ 440 w 440"/>
                <a:gd name="T7" fmla="*/ 0 h 332"/>
                <a:gd name="T8" fmla="*/ 440 w 440"/>
                <a:gd name="T9" fmla="*/ 207 h 332"/>
              </a:gdLst>
              <a:cxnLst>
                <a:cxn ang="0">
                  <a:pos x="T0" y="T1"/>
                </a:cxn>
                <a:cxn ang="0">
                  <a:pos x="T2" y="T3"/>
                </a:cxn>
                <a:cxn ang="0">
                  <a:pos x="T4" y="T5"/>
                </a:cxn>
                <a:cxn ang="0">
                  <a:pos x="T6" y="T7"/>
                </a:cxn>
                <a:cxn ang="0">
                  <a:pos x="T8" y="T9"/>
                </a:cxn>
              </a:cxnLst>
              <a:rect l="0" t="0" r="r" b="b"/>
              <a:pathLst>
                <a:path w="440" h="332">
                  <a:moveTo>
                    <a:pt x="440" y="207"/>
                  </a:moveTo>
                  <a:lnTo>
                    <a:pt x="0" y="332"/>
                  </a:lnTo>
                  <a:lnTo>
                    <a:pt x="0" y="125"/>
                  </a:lnTo>
                  <a:lnTo>
                    <a:pt x="440" y="0"/>
                  </a:lnTo>
                  <a:lnTo>
                    <a:pt x="440" y="207"/>
                  </a:lnTo>
                  <a:close/>
                </a:path>
              </a:pathLst>
            </a:custGeom>
            <a:solidFill>
              <a:schemeClr val="accent3"/>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13"/>
            <p:cNvSpPr/>
            <p:nvPr/>
          </p:nvSpPr>
          <p:spPr bwMode="auto">
            <a:xfrm>
              <a:off x="2329872" y="2611438"/>
              <a:ext cx="1395413" cy="401638"/>
            </a:xfrm>
            <a:custGeom>
              <a:gdLst>
                <a:gd name="T0" fmla="*/ 879 w 879"/>
                <a:gd name="T1" fmla="*/ 128 h 253"/>
                <a:gd name="T2" fmla="*/ 439 w 879"/>
                <a:gd name="T3" fmla="*/ 253 h 253"/>
                <a:gd name="T4" fmla="*/ 0 w 879"/>
                <a:gd name="T5" fmla="*/ 128 h 253"/>
                <a:gd name="T6" fmla="*/ 0 w 879"/>
                <a:gd name="T7" fmla="*/ 125 h 253"/>
                <a:gd name="T8" fmla="*/ 440 w 879"/>
                <a:gd name="T9" fmla="*/ 0 h 253"/>
                <a:gd name="T10" fmla="*/ 879 w 879"/>
                <a:gd name="T11" fmla="*/ 125 h 253"/>
                <a:gd name="T12" fmla="*/ 879 w 879"/>
                <a:gd name="T13" fmla="*/ 128 h 253"/>
              </a:gdLst>
              <a:cxnLst>
                <a:cxn ang="0">
                  <a:pos x="T0" y="T1"/>
                </a:cxn>
                <a:cxn ang="0">
                  <a:pos x="T2" y="T3"/>
                </a:cxn>
                <a:cxn ang="0">
                  <a:pos x="T4" y="T5"/>
                </a:cxn>
                <a:cxn ang="0">
                  <a:pos x="T6" y="T7"/>
                </a:cxn>
                <a:cxn ang="0">
                  <a:pos x="T8" y="T9"/>
                </a:cxn>
                <a:cxn ang="0">
                  <a:pos x="T10" y="T11"/>
                </a:cxn>
                <a:cxn ang="0">
                  <a:pos x="T12" y="T13"/>
                </a:cxn>
              </a:cxnLst>
              <a:rect l="0" t="0" r="r" b="b"/>
              <a:pathLst>
                <a:path w="879" h="253">
                  <a:moveTo>
                    <a:pt x="879" y="128"/>
                  </a:moveTo>
                  <a:lnTo>
                    <a:pt x="439" y="253"/>
                  </a:lnTo>
                  <a:lnTo>
                    <a:pt x="0" y="128"/>
                  </a:lnTo>
                  <a:lnTo>
                    <a:pt x="0" y="125"/>
                  </a:lnTo>
                  <a:lnTo>
                    <a:pt x="440" y="0"/>
                  </a:lnTo>
                  <a:lnTo>
                    <a:pt x="879" y="125"/>
                  </a:lnTo>
                  <a:lnTo>
                    <a:pt x="879" y="128"/>
                  </a:lnTo>
                  <a:close/>
                </a:path>
              </a:pathLst>
            </a:custGeom>
            <a:solidFill>
              <a:schemeClr val="accent3">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object  32"/>
          <p:cNvGrpSpPr/>
          <p:nvPr/>
        </p:nvGrpSpPr>
        <p:grpSpPr>
          <a:xfrm>
            <a:off x="2599582" y="3560206"/>
            <a:ext cx="1268866" cy="664060"/>
            <a:chOff x="2534659" y="2400300"/>
            <a:chExt cx="985838" cy="515938"/>
          </a:xfrm>
        </p:grpSpPr>
        <p:sp>
          <p:nvSpPr>
            <p:cNvPr id="18" name="Freeform 14"/>
            <p:cNvSpPr/>
            <p:nvPr/>
          </p:nvSpPr>
          <p:spPr bwMode="auto">
            <a:xfrm>
              <a:off x="2534659" y="2544763"/>
              <a:ext cx="493713" cy="371475"/>
            </a:xfrm>
            <a:custGeom>
              <a:gdLst>
                <a:gd name="T0" fmla="*/ 311 w 311"/>
                <a:gd name="T1" fmla="*/ 234 h 234"/>
                <a:gd name="T2" fmla="*/ 0 w 311"/>
                <a:gd name="T3" fmla="*/ 146 h 234"/>
                <a:gd name="T4" fmla="*/ 0 w 311"/>
                <a:gd name="T5" fmla="*/ 0 h 234"/>
                <a:gd name="T6" fmla="*/ 311 w 311"/>
                <a:gd name="T7" fmla="*/ 88 h 234"/>
                <a:gd name="T8" fmla="*/ 311 w 311"/>
                <a:gd name="T9" fmla="*/ 234 h 234"/>
              </a:gdLst>
              <a:cxnLst>
                <a:cxn ang="0">
                  <a:pos x="T0" y="T1"/>
                </a:cxn>
                <a:cxn ang="0">
                  <a:pos x="T2" y="T3"/>
                </a:cxn>
                <a:cxn ang="0">
                  <a:pos x="T4" y="T5"/>
                </a:cxn>
                <a:cxn ang="0">
                  <a:pos x="T6" y="T7"/>
                </a:cxn>
                <a:cxn ang="0">
                  <a:pos x="T8" y="T9"/>
                </a:cxn>
              </a:cxnLst>
              <a:rect l="0" t="0" r="r" b="b"/>
              <a:pathLst>
                <a:path w="311" h="234">
                  <a:moveTo>
                    <a:pt x="311" y="234"/>
                  </a:moveTo>
                  <a:lnTo>
                    <a:pt x="0" y="146"/>
                  </a:lnTo>
                  <a:lnTo>
                    <a:pt x="0" y="0"/>
                  </a:lnTo>
                  <a:lnTo>
                    <a:pt x="311" y="88"/>
                  </a:lnTo>
                  <a:lnTo>
                    <a:pt x="311" y="234"/>
                  </a:lnTo>
                  <a:close/>
                </a:path>
              </a:pathLst>
            </a:custGeom>
            <a:solidFill>
              <a:schemeClr val="accent4">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5"/>
            <p:cNvSpPr/>
            <p:nvPr/>
          </p:nvSpPr>
          <p:spPr bwMode="auto">
            <a:xfrm>
              <a:off x="3028372" y="2544763"/>
              <a:ext cx="492125" cy="371475"/>
            </a:xfrm>
            <a:custGeom>
              <a:gdLst>
                <a:gd name="T0" fmla="*/ 310 w 310"/>
                <a:gd name="T1" fmla="*/ 146 h 234"/>
                <a:gd name="T2" fmla="*/ 0 w 310"/>
                <a:gd name="T3" fmla="*/ 234 h 234"/>
                <a:gd name="T4" fmla="*/ 0 w 310"/>
                <a:gd name="T5" fmla="*/ 88 h 234"/>
                <a:gd name="T6" fmla="*/ 310 w 310"/>
                <a:gd name="T7" fmla="*/ 0 h 234"/>
                <a:gd name="T8" fmla="*/ 310 w 310"/>
                <a:gd name="T9" fmla="*/ 146 h 234"/>
              </a:gdLst>
              <a:cxnLst>
                <a:cxn ang="0">
                  <a:pos x="T0" y="T1"/>
                </a:cxn>
                <a:cxn ang="0">
                  <a:pos x="T2" y="T3"/>
                </a:cxn>
                <a:cxn ang="0">
                  <a:pos x="T4" y="T5"/>
                </a:cxn>
                <a:cxn ang="0">
                  <a:pos x="T6" y="T7"/>
                </a:cxn>
                <a:cxn ang="0">
                  <a:pos x="T8" y="T9"/>
                </a:cxn>
              </a:cxnLst>
              <a:rect l="0" t="0" r="r" b="b"/>
              <a:pathLst>
                <a:path w="310" h="234">
                  <a:moveTo>
                    <a:pt x="310" y="146"/>
                  </a:moveTo>
                  <a:lnTo>
                    <a:pt x="0" y="234"/>
                  </a:lnTo>
                  <a:lnTo>
                    <a:pt x="0" y="88"/>
                  </a:lnTo>
                  <a:lnTo>
                    <a:pt x="310" y="0"/>
                  </a:lnTo>
                  <a:lnTo>
                    <a:pt x="310" y="146"/>
                  </a:lnTo>
                  <a:close/>
                </a:path>
              </a:pathLst>
            </a:custGeom>
            <a:solidFill>
              <a:schemeClr val="accent4"/>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16"/>
            <p:cNvSpPr/>
            <p:nvPr/>
          </p:nvSpPr>
          <p:spPr bwMode="auto">
            <a:xfrm>
              <a:off x="2534659" y="2400300"/>
              <a:ext cx="985838" cy="284163"/>
            </a:xfrm>
            <a:custGeom>
              <a:gdLst>
                <a:gd name="T0" fmla="*/ 621 w 621"/>
                <a:gd name="T1" fmla="*/ 91 h 179"/>
                <a:gd name="T2" fmla="*/ 311 w 621"/>
                <a:gd name="T3" fmla="*/ 179 h 179"/>
                <a:gd name="T4" fmla="*/ 0 w 621"/>
                <a:gd name="T5" fmla="*/ 91 h 179"/>
                <a:gd name="T6" fmla="*/ 0 w 621"/>
                <a:gd name="T7" fmla="*/ 89 h 179"/>
                <a:gd name="T8" fmla="*/ 311 w 621"/>
                <a:gd name="T9" fmla="*/ 0 h 179"/>
                <a:gd name="T10" fmla="*/ 621 w 621"/>
                <a:gd name="T11" fmla="*/ 89 h 179"/>
                <a:gd name="T12" fmla="*/ 621 w 621"/>
                <a:gd name="T13" fmla="*/ 91 h 179"/>
              </a:gdLst>
              <a:cxnLst>
                <a:cxn ang="0">
                  <a:pos x="T0" y="T1"/>
                </a:cxn>
                <a:cxn ang="0">
                  <a:pos x="T2" y="T3"/>
                </a:cxn>
                <a:cxn ang="0">
                  <a:pos x="T4" y="T5"/>
                </a:cxn>
                <a:cxn ang="0">
                  <a:pos x="T6" y="T7"/>
                </a:cxn>
                <a:cxn ang="0">
                  <a:pos x="T8" y="T9"/>
                </a:cxn>
                <a:cxn ang="0">
                  <a:pos x="T10" y="T11"/>
                </a:cxn>
                <a:cxn ang="0">
                  <a:pos x="T12" y="T13"/>
                </a:cxn>
              </a:cxnLst>
              <a:rect l="0" t="0" r="r" b="b"/>
              <a:pathLst>
                <a:path w="621" h="179">
                  <a:moveTo>
                    <a:pt x="621" y="91"/>
                  </a:moveTo>
                  <a:lnTo>
                    <a:pt x="311" y="179"/>
                  </a:lnTo>
                  <a:lnTo>
                    <a:pt x="0" y="91"/>
                  </a:lnTo>
                  <a:lnTo>
                    <a:pt x="0" y="89"/>
                  </a:lnTo>
                  <a:lnTo>
                    <a:pt x="311" y="0"/>
                  </a:lnTo>
                  <a:lnTo>
                    <a:pt x="621" y="89"/>
                  </a:lnTo>
                  <a:lnTo>
                    <a:pt x="621" y="91"/>
                  </a:lnTo>
                  <a:close/>
                </a:path>
              </a:pathLst>
            </a:custGeom>
            <a:solidFill>
              <a:schemeClr val="accent4">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object  33"/>
          <p:cNvGrpSpPr/>
          <p:nvPr/>
        </p:nvGrpSpPr>
        <p:grpSpPr>
          <a:xfrm>
            <a:off x="2916288" y="2154441"/>
            <a:ext cx="1593743" cy="1593743"/>
            <a:chOff x="2780722" y="1308100"/>
            <a:chExt cx="1238250" cy="1238250"/>
          </a:xfrm>
        </p:grpSpPr>
        <p:sp>
          <p:nvSpPr>
            <p:cNvPr id="22" name="Freeform 17"/>
            <p:cNvSpPr/>
            <p:nvPr/>
          </p:nvSpPr>
          <p:spPr bwMode="auto">
            <a:xfrm>
              <a:off x="2783897" y="1952625"/>
              <a:ext cx="877888" cy="593725"/>
            </a:xfrm>
            <a:custGeom>
              <a:gdLst>
                <a:gd name="T0" fmla="*/ 553 w 553"/>
                <a:gd name="T1" fmla="*/ 149 h 374"/>
                <a:gd name="T2" fmla="*/ 149 w 553"/>
                <a:gd name="T3" fmla="*/ 374 h 374"/>
                <a:gd name="T4" fmla="*/ 0 w 553"/>
                <a:gd name="T5" fmla="*/ 226 h 374"/>
                <a:gd name="T6" fmla="*/ 405 w 553"/>
                <a:gd name="T7" fmla="*/ 0 h 374"/>
                <a:gd name="T8" fmla="*/ 553 w 553"/>
                <a:gd name="T9" fmla="*/ 149 h 374"/>
              </a:gdLst>
              <a:cxnLst>
                <a:cxn ang="0">
                  <a:pos x="T0" y="T1"/>
                </a:cxn>
                <a:cxn ang="0">
                  <a:pos x="T2" y="T3"/>
                </a:cxn>
                <a:cxn ang="0">
                  <a:pos x="T4" y="T5"/>
                </a:cxn>
                <a:cxn ang="0">
                  <a:pos x="T6" y="T7"/>
                </a:cxn>
                <a:cxn ang="0">
                  <a:pos x="T8" y="T9"/>
                </a:cxn>
              </a:cxnLst>
              <a:rect l="0" t="0" r="r" b="b"/>
              <a:pathLst>
                <a:path w="553" h="374">
                  <a:moveTo>
                    <a:pt x="553" y="149"/>
                  </a:moveTo>
                  <a:lnTo>
                    <a:pt x="149" y="374"/>
                  </a:lnTo>
                  <a:lnTo>
                    <a:pt x="0" y="226"/>
                  </a:lnTo>
                  <a:lnTo>
                    <a:pt x="405" y="0"/>
                  </a:lnTo>
                  <a:lnTo>
                    <a:pt x="553" y="149"/>
                  </a:lnTo>
                  <a:close/>
                </a:path>
              </a:pathLst>
            </a:custGeom>
            <a:solidFill>
              <a:schemeClr val="accent5">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8"/>
            <p:cNvSpPr/>
            <p:nvPr/>
          </p:nvSpPr>
          <p:spPr bwMode="auto">
            <a:xfrm>
              <a:off x="3426834" y="1309688"/>
              <a:ext cx="592138" cy="879475"/>
            </a:xfrm>
            <a:custGeom>
              <a:gdLst>
                <a:gd name="T0" fmla="*/ 373 w 373"/>
                <a:gd name="T1" fmla="*/ 149 h 554"/>
                <a:gd name="T2" fmla="*/ 148 w 373"/>
                <a:gd name="T3" fmla="*/ 554 h 554"/>
                <a:gd name="T4" fmla="*/ 0 w 373"/>
                <a:gd name="T5" fmla="*/ 405 h 554"/>
                <a:gd name="T6" fmla="*/ 225 w 373"/>
                <a:gd name="T7" fmla="*/ 0 h 554"/>
                <a:gd name="T8" fmla="*/ 373 w 373"/>
                <a:gd name="T9" fmla="*/ 149 h 554"/>
              </a:gdLst>
              <a:cxnLst>
                <a:cxn ang="0">
                  <a:pos x="T0" y="T1"/>
                </a:cxn>
                <a:cxn ang="0">
                  <a:pos x="T2" y="T3"/>
                </a:cxn>
                <a:cxn ang="0">
                  <a:pos x="T4" y="T5"/>
                </a:cxn>
                <a:cxn ang="0">
                  <a:pos x="T6" y="T7"/>
                </a:cxn>
                <a:cxn ang="0">
                  <a:pos x="T8" y="T9"/>
                </a:cxn>
              </a:cxnLst>
              <a:rect l="0" t="0" r="r" b="b"/>
              <a:pathLst>
                <a:path w="373" h="554">
                  <a:moveTo>
                    <a:pt x="373" y="149"/>
                  </a:moveTo>
                  <a:lnTo>
                    <a:pt x="148" y="554"/>
                  </a:lnTo>
                  <a:lnTo>
                    <a:pt x="0" y="405"/>
                  </a:lnTo>
                  <a:lnTo>
                    <a:pt x="225" y="0"/>
                  </a:lnTo>
                  <a:lnTo>
                    <a:pt x="373" y="149"/>
                  </a:lnTo>
                  <a:close/>
                </a:path>
              </a:pathLst>
            </a:custGeom>
            <a:solidFill>
              <a:schemeClr val="accent5"/>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9"/>
            <p:cNvSpPr/>
            <p:nvPr/>
          </p:nvSpPr>
          <p:spPr bwMode="auto">
            <a:xfrm>
              <a:off x="2780722" y="1308100"/>
              <a:ext cx="1003300" cy="1003300"/>
            </a:xfrm>
            <a:custGeom>
              <a:gdLst>
                <a:gd name="T0" fmla="*/ 632 w 632"/>
                <a:gd name="T1" fmla="*/ 1 h 632"/>
                <a:gd name="T2" fmla="*/ 407 w 632"/>
                <a:gd name="T3" fmla="*/ 406 h 632"/>
                <a:gd name="T4" fmla="*/ 2 w 632"/>
                <a:gd name="T5" fmla="*/ 632 h 632"/>
                <a:gd name="T6" fmla="*/ 0 w 632"/>
                <a:gd name="T7" fmla="*/ 630 h 632"/>
                <a:gd name="T8" fmla="*/ 226 w 632"/>
                <a:gd name="T9" fmla="*/ 225 h 632"/>
                <a:gd name="T10" fmla="*/ 630 w 632"/>
                <a:gd name="T11" fmla="*/ 0 h 632"/>
                <a:gd name="T12" fmla="*/ 632 w 632"/>
                <a:gd name="T13" fmla="*/ 1 h 632"/>
              </a:gdLst>
              <a:cxnLst>
                <a:cxn ang="0">
                  <a:pos x="T0" y="T1"/>
                </a:cxn>
                <a:cxn ang="0">
                  <a:pos x="T2" y="T3"/>
                </a:cxn>
                <a:cxn ang="0">
                  <a:pos x="T4" y="T5"/>
                </a:cxn>
                <a:cxn ang="0">
                  <a:pos x="T6" y="T7"/>
                </a:cxn>
                <a:cxn ang="0">
                  <a:pos x="T8" y="T9"/>
                </a:cxn>
                <a:cxn ang="0">
                  <a:pos x="T10" y="T11"/>
                </a:cxn>
                <a:cxn ang="0">
                  <a:pos x="T12" y="T13"/>
                </a:cxn>
              </a:cxnLst>
              <a:rect l="0" t="0" r="r" b="b"/>
              <a:pathLst>
                <a:path w="632" h="632">
                  <a:moveTo>
                    <a:pt x="632" y="1"/>
                  </a:moveTo>
                  <a:lnTo>
                    <a:pt x="407" y="406"/>
                  </a:lnTo>
                  <a:lnTo>
                    <a:pt x="2" y="632"/>
                  </a:lnTo>
                  <a:lnTo>
                    <a:pt x="0" y="630"/>
                  </a:lnTo>
                  <a:lnTo>
                    <a:pt x="226" y="225"/>
                  </a:lnTo>
                  <a:lnTo>
                    <a:pt x="630" y="0"/>
                  </a:lnTo>
                  <a:lnTo>
                    <a:pt x="632" y="1"/>
                  </a:lnTo>
                  <a:close/>
                </a:path>
              </a:pathLst>
            </a:custGeom>
            <a:solidFill>
              <a:schemeClr val="accent5">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8" name="Group 100"/>
          <p:cNvGrpSpPr/>
          <p:nvPr/>
        </p:nvGrpSpPr>
        <p:grpSpPr>
          <a:xfrm>
            <a:off x="6614862" y="1802486"/>
            <a:ext cx="4783065" cy="827336"/>
            <a:chOff x="1315498" y="1113763"/>
            <a:chExt cx="2592315" cy="642794"/>
          </a:xfrm>
        </p:grpSpPr>
        <p:sp>
          <p:nvSpPr>
            <p:cNvPr id="29" name="Text Placeholder 3"/>
            <p:cNvSpPr txBox="1"/>
            <p:nvPr/>
          </p:nvSpPr>
          <p:spPr>
            <a:xfrm>
              <a:off x="1315499" y="1113763"/>
              <a:ext cx="85682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Number One</a:t>
              </a:r>
              <a:endPar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 Placeholder 3"/>
            <p:cNvSpPr txBox="1"/>
            <p:nvPr/>
          </p:nvSpPr>
          <p:spPr>
            <a:xfrm>
              <a:off x="1315498" y="1295036"/>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 Placeholder 3"/>
          <p:cNvSpPr txBox="1"/>
          <p:nvPr/>
        </p:nvSpPr>
        <p:spPr>
          <a:xfrm>
            <a:off x="5530220" y="1744966"/>
            <a:ext cx="792276" cy="95072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618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en-US" sz="618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104"/>
          <p:cNvGrpSpPr/>
          <p:nvPr/>
        </p:nvGrpSpPr>
        <p:grpSpPr>
          <a:xfrm>
            <a:off x="6614862" y="2733648"/>
            <a:ext cx="4783065" cy="827336"/>
            <a:chOff x="1315498" y="1113763"/>
            <a:chExt cx="2592315" cy="642794"/>
          </a:xfrm>
        </p:grpSpPr>
        <p:sp>
          <p:nvSpPr>
            <p:cNvPr id="33" name="Text Placeholder 3"/>
            <p:cNvSpPr txBox="1"/>
            <p:nvPr/>
          </p:nvSpPr>
          <p:spPr>
            <a:xfrm>
              <a:off x="1315499" y="1113763"/>
              <a:ext cx="85821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Number Two</a:t>
              </a:r>
              <a:endPar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Text Placeholder 3"/>
            <p:cNvSpPr txBox="1"/>
            <p:nvPr/>
          </p:nvSpPr>
          <p:spPr>
            <a:xfrm>
              <a:off x="1315498" y="1295036"/>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 Placeholder 3"/>
          <p:cNvSpPr txBox="1"/>
          <p:nvPr/>
        </p:nvSpPr>
        <p:spPr>
          <a:xfrm>
            <a:off x="5530220" y="2676125"/>
            <a:ext cx="792276" cy="95072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618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en-US" sz="618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6" name="Group 108"/>
          <p:cNvGrpSpPr/>
          <p:nvPr/>
        </p:nvGrpSpPr>
        <p:grpSpPr>
          <a:xfrm>
            <a:off x="6614862" y="3682314"/>
            <a:ext cx="4783065" cy="827336"/>
            <a:chOff x="1315498" y="1113763"/>
            <a:chExt cx="2592315" cy="642794"/>
          </a:xfrm>
        </p:grpSpPr>
        <p:sp>
          <p:nvSpPr>
            <p:cNvPr id="37" name="Text Placeholder 3"/>
            <p:cNvSpPr txBox="1"/>
            <p:nvPr/>
          </p:nvSpPr>
          <p:spPr>
            <a:xfrm>
              <a:off x="1315499" y="1113763"/>
              <a:ext cx="9702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Number Three</a:t>
              </a:r>
              <a:endParaRPr lang="en-US" sz="1545"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Text Placeholder 3"/>
            <p:cNvSpPr txBox="1"/>
            <p:nvPr/>
          </p:nvSpPr>
          <p:spPr>
            <a:xfrm>
              <a:off x="1315498" y="1295036"/>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9" name="Text Placeholder 3"/>
          <p:cNvSpPr txBox="1"/>
          <p:nvPr/>
        </p:nvSpPr>
        <p:spPr>
          <a:xfrm>
            <a:off x="5530220" y="3624792"/>
            <a:ext cx="792276" cy="95072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618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endParaRPr lang="en-US" sz="618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0" name="Group 112"/>
          <p:cNvGrpSpPr/>
          <p:nvPr/>
        </p:nvGrpSpPr>
        <p:grpSpPr>
          <a:xfrm>
            <a:off x="6614862" y="4648750"/>
            <a:ext cx="4783065" cy="827336"/>
            <a:chOff x="1315498" y="1113763"/>
            <a:chExt cx="2592315" cy="642794"/>
          </a:xfrm>
        </p:grpSpPr>
        <p:sp>
          <p:nvSpPr>
            <p:cNvPr id="41" name="Text Placeholder 3"/>
            <p:cNvSpPr txBox="1"/>
            <p:nvPr/>
          </p:nvSpPr>
          <p:spPr>
            <a:xfrm>
              <a:off x="1315499" y="1113763"/>
              <a:ext cx="90731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Number Four</a:t>
              </a:r>
              <a:endParaRPr lang="en-US" sz="1545"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Text Placeholder 3"/>
            <p:cNvSpPr txBox="1"/>
            <p:nvPr/>
          </p:nvSpPr>
          <p:spPr>
            <a:xfrm>
              <a:off x="1315498" y="1295036"/>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Text Placeholder 3"/>
          <p:cNvSpPr txBox="1"/>
          <p:nvPr/>
        </p:nvSpPr>
        <p:spPr>
          <a:xfrm>
            <a:off x="5530220" y="4591228"/>
            <a:ext cx="792276" cy="95072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618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endParaRPr lang="en-US" sz="618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4" name="Group 112"/>
          <p:cNvGrpSpPr/>
          <p:nvPr/>
        </p:nvGrpSpPr>
        <p:grpSpPr>
          <a:xfrm>
            <a:off x="6614862" y="5638963"/>
            <a:ext cx="4783065" cy="827336"/>
            <a:chOff x="1315498" y="1113763"/>
            <a:chExt cx="2592315" cy="642795"/>
          </a:xfrm>
        </p:grpSpPr>
        <p:sp>
          <p:nvSpPr>
            <p:cNvPr id="45" name="Text Placeholder 3"/>
            <p:cNvSpPr txBox="1"/>
            <p:nvPr/>
          </p:nvSpPr>
          <p:spPr>
            <a:xfrm>
              <a:off x="1315498" y="1113763"/>
              <a:ext cx="838199" cy="18466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54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Number five</a:t>
              </a:r>
              <a:endParaRPr lang="en-US" sz="1545"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Text Placeholder 3"/>
            <p:cNvSpPr txBox="1"/>
            <p:nvPr/>
          </p:nvSpPr>
          <p:spPr>
            <a:xfrm>
              <a:off x="1315498" y="1295037"/>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76655">
                <a:spcBef>
                  <a:spcPct val="20000"/>
                </a:spcBef>
                <a:defRPr/>
              </a:pPr>
              <a:r>
                <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available, but the majority have suffered alteration in form.</a:t>
              </a:r>
              <a:endParaRPr lang="en-US" sz="1285">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Text Placeholder 3"/>
          <p:cNvSpPr txBox="1"/>
          <p:nvPr/>
        </p:nvSpPr>
        <p:spPr>
          <a:xfrm>
            <a:off x="5530220" y="5581446"/>
            <a:ext cx="792276" cy="95072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en-US" sz="618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05</a:t>
            </a:r>
            <a:endParaRPr lang="en-US" sz="618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矩形 47"/>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5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par>
                          <p:cTn id="52" fill="hold" nodeType="afterGroup">
                            <p:stCondLst>
                              <p:cond delay="6000"/>
                            </p:stCondLst>
                            <p:childTnLst>
                              <p:par>
                                <p:cTn id="53" presetID="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nodeType="afterGroup">
                            <p:stCondLst>
                              <p:cond delay="7000"/>
                            </p:stCondLst>
                            <p:childTnLst>
                              <p:par>
                                <p:cTn id="62" presetID="22" presetClass="entr" presetSubtype="8"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9" grpId="0"/>
      <p:bldP spid="43" grpId="0"/>
      <p:bldP spid="4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object 56"/>
          <p:cNvGrpSpPr/>
          <p:nvPr/>
        </p:nvGrpSpPr>
        <p:grpSpPr>
          <a:xfrm>
            <a:off x="5258866" y="3134269"/>
            <a:ext cx="2335714" cy="2337482"/>
            <a:chOff x="3662579" y="1989784"/>
            <a:chExt cx="1814720" cy="1816093"/>
          </a:xfrm>
        </p:grpSpPr>
        <p:sp>
          <p:nvSpPr>
            <p:cNvPr id="18" name="Oval 13"/>
            <p:cNvSpPr>
              <a:spLocks noChangeArrowheads="1"/>
            </p:cNvSpPr>
            <p:nvPr/>
          </p:nvSpPr>
          <p:spPr bwMode="auto">
            <a:xfrm>
              <a:off x="3662579" y="1989784"/>
              <a:ext cx="1814720" cy="1816093"/>
            </a:xfrm>
            <a:prstGeom prst="ellipse">
              <a:avLst/>
            </a:prstGeom>
            <a:solidFill>
              <a:schemeClr val="tx1">
                <a:lumMod val="25000"/>
                <a:lumOff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Oval 14"/>
            <p:cNvSpPr>
              <a:spLocks noChangeArrowheads="1"/>
            </p:cNvSpPr>
            <p:nvPr/>
          </p:nvSpPr>
          <p:spPr bwMode="auto">
            <a:xfrm>
              <a:off x="3887874" y="2215078"/>
              <a:ext cx="1365504" cy="1366878"/>
            </a:xfrm>
            <a:prstGeom prst="ellipse">
              <a:avLst/>
            </a:prstGeom>
            <a:solidFill>
              <a:schemeClr val="bg1"/>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8" name="Group 77"/>
          <p:cNvGrpSpPr/>
          <p:nvPr/>
        </p:nvGrpSpPr>
        <p:grpSpPr>
          <a:xfrm>
            <a:off x="7191444" y="5112817"/>
            <a:ext cx="1751142" cy="961868"/>
            <a:chOff x="5164085" y="3824753"/>
            <a:chExt cx="1360540" cy="747318"/>
          </a:xfrm>
        </p:grpSpPr>
        <p:sp>
          <p:nvSpPr>
            <p:cNvPr id="13" name="Freeform 10"/>
            <p:cNvSpPr/>
            <p:nvPr/>
          </p:nvSpPr>
          <p:spPr bwMode="auto">
            <a:xfrm>
              <a:off x="5164085" y="3824753"/>
              <a:ext cx="446468" cy="747318"/>
            </a:xfrm>
            <a:custGeom>
              <a:gdLst>
                <a:gd name="T0" fmla="*/ 325 w 325"/>
                <a:gd name="T1" fmla="*/ 544 h 544"/>
                <a:gd name="T2" fmla="*/ 0 w 325"/>
                <a:gd name="T3" fmla="*/ 41 h 544"/>
                <a:gd name="T4" fmla="*/ 41 w 325"/>
                <a:gd name="T5" fmla="*/ 0 h 544"/>
                <a:gd name="T6" fmla="*/ 325 w 325"/>
                <a:gd name="T7" fmla="*/ 136 h 544"/>
                <a:gd name="T8" fmla="*/ 325 w 325"/>
                <a:gd name="T9" fmla="*/ 544 h 544"/>
              </a:gdLst>
              <a:cxnLst>
                <a:cxn ang="0">
                  <a:pos x="T0" y="T1"/>
                </a:cxn>
                <a:cxn ang="0">
                  <a:pos x="T2" y="T3"/>
                </a:cxn>
                <a:cxn ang="0">
                  <a:pos x="T4" y="T5"/>
                </a:cxn>
                <a:cxn ang="0">
                  <a:pos x="T6" y="T7"/>
                </a:cxn>
                <a:cxn ang="0">
                  <a:pos x="T8" y="T9"/>
                </a:cxn>
              </a:cxnLst>
              <a:rect l="0" t="0" r="r" b="b"/>
              <a:pathLst>
                <a:path w="325" h="544">
                  <a:moveTo>
                    <a:pt x="325" y="544"/>
                  </a:moveTo>
                  <a:lnTo>
                    <a:pt x="0" y="41"/>
                  </a:lnTo>
                  <a:lnTo>
                    <a:pt x="41" y="0"/>
                  </a:lnTo>
                  <a:lnTo>
                    <a:pt x="325" y="136"/>
                  </a:lnTo>
                  <a:lnTo>
                    <a:pt x="325" y="544"/>
                  </a:lnTo>
                  <a:close/>
                </a:path>
              </a:pathLst>
            </a:custGeom>
            <a:solidFill>
              <a:schemeClr val="accent6">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2" name="Group 71"/>
            <p:cNvGrpSpPr/>
            <p:nvPr/>
          </p:nvGrpSpPr>
          <p:grpSpPr>
            <a:xfrm>
              <a:off x="5610225" y="4007380"/>
              <a:ext cx="914400" cy="558446"/>
              <a:chOff x="5610225" y="4007380"/>
              <a:chExt cx="914400" cy="558446"/>
            </a:xfrm>
          </p:grpSpPr>
          <p:sp>
            <p:nvSpPr>
              <p:cNvPr id="43" name="Rectangle 42"/>
              <p:cNvSpPr/>
              <p:nvPr/>
            </p:nvSpPr>
            <p:spPr>
              <a:xfrm>
                <a:off x="5610225" y="4007380"/>
                <a:ext cx="914400" cy="5584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3"/>
              <p:cNvSpPr>
                <a:spLocks noEditPoints="1"/>
              </p:cNvSpPr>
              <p:nvPr/>
            </p:nvSpPr>
            <p:spPr bwMode="auto">
              <a:xfrm>
                <a:off x="5940837" y="4160016"/>
                <a:ext cx="253176" cy="253174"/>
              </a:xfrm>
              <a:custGeom>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5" name="Group 74"/>
          <p:cNvGrpSpPr/>
          <p:nvPr/>
        </p:nvGrpSpPr>
        <p:grpSpPr>
          <a:xfrm>
            <a:off x="3912080" y="5112817"/>
            <a:ext cx="1749923" cy="961868"/>
            <a:chOff x="2616200" y="3824753"/>
            <a:chExt cx="1359593" cy="747318"/>
          </a:xfrm>
        </p:grpSpPr>
        <p:sp>
          <p:nvSpPr>
            <p:cNvPr id="16" name="Freeform 12"/>
            <p:cNvSpPr/>
            <p:nvPr/>
          </p:nvSpPr>
          <p:spPr bwMode="auto">
            <a:xfrm>
              <a:off x="3527952" y="3824753"/>
              <a:ext cx="447841" cy="747318"/>
            </a:xfrm>
            <a:custGeom>
              <a:gdLst>
                <a:gd name="T0" fmla="*/ 0 w 326"/>
                <a:gd name="T1" fmla="*/ 544 h 544"/>
                <a:gd name="T2" fmla="*/ 326 w 326"/>
                <a:gd name="T3" fmla="*/ 41 h 544"/>
                <a:gd name="T4" fmla="*/ 284 w 326"/>
                <a:gd name="T5" fmla="*/ 0 h 544"/>
                <a:gd name="T6" fmla="*/ 0 w 326"/>
                <a:gd name="T7" fmla="*/ 136 h 544"/>
                <a:gd name="T8" fmla="*/ 0 w 326"/>
                <a:gd name="T9" fmla="*/ 544 h 544"/>
              </a:gdLst>
              <a:cxnLst>
                <a:cxn ang="0">
                  <a:pos x="T0" y="T1"/>
                </a:cxn>
                <a:cxn ang="0">
                  <a:pos x="T2" y="T3"/>
                </a:cxn>
                <a:cxn ang="0">
                  <a:pos x="T4" y="T5"/>
                </a:cxn>
                <a:cxn ang="0">
                  <a:pos x="T6" y="T7"/>
                </a:cxn>
                <a:cxn ang="0">
                  <a:pos x="T8" y="T9"/>
                </a:cxn>
              </a:cxnLst>
              <a:rect l="0" t="0" r="r" b="b"/>
              <a:pathLst>
                <a:path w="326" h="544">
                  <a:moveTo>
                    <a:pt x="0" y="544"/>
                  </a:moveTo>
                  <a:lnTo>
                    <a:pt x="326" y="41"/>
                  </a:lnTo>
                  <a:lnTo>
                    <a:pt x="284" y="0"/>
                  </a:lnTo>
                  <a:lnTo>
                    <a:pt x="0" y="136"/>
                  </a:lnTo>
                  <a:lnTo>
                    <a:pt x="0" y="544"/>
                  </a:lnTo>
                  <a:close/>
                </a:path>
              </a:pathLst>
            </a:custGeom>
            <a:solidFill>
              <a:schemeClr val="accent1">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4" name="Group 73"/>
            <p:cNvGrpSpPr/>
            <p:nvPr/>
          </p:nvGrpSpPr>
          <p:grpSpPr>
            <a:xfrm>
              <a:off x="2616200" y="4007380"/>
              <a:ext cx="914400" cy="558446"/>
              <a:chOff x="2616200" y="4007380"/>
              <a:chExt cx="914400" cy="558446"/>
            </a:xfrm>
          </p:grpSpPr>
          <p:sp>
            <p:nvSpPr>
              <p:cNvPr id="42" name="Rectangle 41"/>
              <p:cNvSpPr/>
              <p:nvPr/>
            </p:nvSpPr>
            <p:spPr>
              <a:xfrm>
                <a:off x="2616200" y="4007380"/>
                <a:ext cx="914400" cy="558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52"/>
              <p:cNvSpPr>
                <a:spLocks noEditPoints="1"/>
              </p:cNvSpPr>
              <p:nvPr/>
            </p:nvSpPr>
            <p:spPr bwMode="auto">
              <a:xfrm>
                <a:off x="2934345" y="4137000"/>
                <a:ext cx="278110" cy="299206"/>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0" name="Group 69"/>
          <p:cNvGrpSpPr/>
          <p:nvPr/>
        </p:nvGrpSpPr>
        <p:grpSpPr>
          <a:xfrm>
            <a:off x="3920251" y="2541941"/>
            <a:ext cx="1752360" cy="961868"/>
            <a:chOff x="2622550" y="1827325"/>
            <a:chExt cx="1361486" cy="747318"/>
          </a:xfrm>
        </p:grpSpPr>
        <p:sp>
          <p:nvSpPr>
            <p:cNvPr id="10" name="Freeform 8"/>
            <p:cNvSpPr/>
            <p:nvPr/>
          </p:nvSpPr>
          <p:spPr bwMode="auto">
            <a:xfrm>
              <a:off x="3536195" y="1827325"/>
              <a:ext cx="447841" cy="747318"/>
            </a:xfrm>
            <a:custGeom>
              <a:gdLst>
                <a:gd name="T0" fmla="*/ 0 w 326"/>
                <a:gd name="T1" fmla="*/ 0 h 544"/>
                <a:gd name="T2" fmla="*/ 326 w 326"/>
                <a:gd name="T3" fmla="*/ 504 h 544"/>
                <a:gd name="T4" fmla="*/ 284 w 326"/>
                <a:gd name="T5" fmla="*/ 544 h 544"/>
                <a:gd name="T6" fmla="*/ 0 w 326"/>
                <a:gd name="T7" fmla="*/ 408 h 544"/>
                <a:gd name="T8" fmla="*/ 0 w 326"/>
                <a:gd name="T9" fmla="*/ 0 h 544"/>
              </a:gdLst>
              <a:cxnLst>
                <a:cxn ang="0">
                  <a:pos x="T0" y="T1"/>
                </a:cxn>
                <a:cxn ang="0">
                  <a:pos x="T2" y="T3"/>
                </a:cxn>
                <a:cxn ang="0">
                  <a:pos x="T4" y="T5"/>
                </a:cxn>
                <a:cxn ang="0">
                  <a:pos x="T6" y="T7"/>
                </a:cxn>
                <a:cxn ang="0">
                  <a:pos x="T8" y="T9"/>
                </a:cxn>
              </a:cxnLst>
              <a:rect l="0" t="0" r="r" b="b"/>
              <a:pathLst>
                <a:path w="326" h="544">
                  <a:moveTo>
                    <a:pt x="0" y="0"/>
                  </a:moveTo>
                  <a:lnTo>
                    <a:pt x="326" y="504"/>
                  </a:lnTo>
                  <a:lnTo>
                    <a:pt x="284" y="544"/>
                  </a:lnTo>
                  <a:lnTo>
                    <a:pt x="0" y="408"/>
                  </a:lnTo>
                  <a:lnTo>
                    <a:pt x="0" y="0"/>
                  </a:lnTo>
                  <a:close/>
                </a:path>
              </a:pathLst>
            </a:custGeom>
            <a:solidFill>
              <a:schemeClr val="accent3">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Rectangle 40"/>
            <p:cNvSpPr/>
            <p:nvPr/>
          </p:nvSpPr>
          <p:spPr>
            <a:xfrm>
              <a:off x="2622550" y="1830387"/>
              <a:ext cx="914400" cy="558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66"/>
            <p:cNvSpPr>
              <a:spLocks noEditPoints="1"/>
            </p:cNvSpPr>
            <p:nvPr/>
          </p:nvSpPr>
          <p:spPr bwMode="auto">
            <a:xfrm>
              <a:off x="2930147" y="1993748"/>
              <a:ext cx="299206" cy="232078"/>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6" name="Group 75"/>
          <p:cNvGrpSpPr/>
          <p:nvPr/>
        </p:nvGrpSpPr>
        <p:grpSpPr>
          <a:xfrm>
            <a:off x="3699581" y="3943623"/>
            <a:ext cx="1566360" cy="718772"/>
            <a:chOff x="2451100" y="2916354"/>
            <a:chExt cx="1216975" cy="558446"/>
          </a:xfrm>
        </p:grpSpPr>
        <p:sp>
          <p:nvSpPr>
            <p:cNvPr id="25" name="Freeform 18"/>
            <p:cNvSpPr/>
            <p:nvPr/>
          </p:nvSpPr>
          <p:spPr bwMode="auto">
            <a:xfrm>
              <a:off x="3368598" y="2916707"/>
              <a:ext cx="299477" cy="557741"/>
            </a:xfrm>
            <a:custGeom>
              <a:gdLst>
                <a:gd name="T0" fmla="*/ 0 w 218"/>
                <a:gd name="T1" fmla="*/ 0 h 406"/>
                <a:gd name="T2" fmla="*/ 218 w 218"/>
                <a:gd name="T3" fmla="*/ 176 h 406"/>
                <a:gd name="T4" fmla="*/ 218 w 218"/>
                <a:gd name="T5" fmla="*/ 253 h 406"/>
                <a:gd name="T6" fmla="*/ 0 w 218"/>
                <a:gd name="T7" fmla="*/ 406 h 406"/>
                <a:gd name="T8" fmla="*/ 0 w 218"/>
                <a:gd name="T9" fmla="*/ 0 h 406"/>
              </a:gdLst>
              <a:cxnLst>
                <a:cxn ang="0">
                  <a:pos x="T0" y="T1"/>
                </a:cxn>
                <a:cxn ang="0">
                  <a:pos x="T2" y="T3"/>
                </a:cxn>
                <a:cxn ang="0">
                  <a:pos x="T4" y="T5"/>
                </a:cxn>
                <a:cxn ang="0">
                  <a:pos x="T6" y="T7"/>
                </a:cxn>
                <a:cxn ang="0">
                  <a:pos x="T8" y="T9"/>
                </a:cxn>
              </a:cxnLst>
              <a:rect l="0" t="0" r="r" b="b"/>
              <a:pathLst>
                <a:path w="218" h="406">
                  <a:moveTo>
                    <a:pt x="0" y="0"/>
                  </a:moveTo>
                  <a:lnTo>
                    <a:pt x="218" y="176"/>
                  </a:lnTo>
                  <a:lnTo>
                    <a:pt x="218" y="253"/>
                  </a:lnTo>
                  <a:lnTo>
                    <a:pt x="0" y="406"/>
                  </a:lnTo>
                  <a:lnTo>
                    <a:pt x="0" y="0"/>
                  </a:lnTo>
                  <a:close/>
                </a:path>
              </a:pathLst>
            </a:custGeom>
            <a:solidFill>
              <a:schemeClr val="accent2">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3" name="Group 72"/>
            <p:cNvGrpSpPr/>
            <p:nvPr/>
          </p:nvGrpSpPr>
          <p:grpSpPr>
            <a:xfrm>
              <a:off x="2451100" y="2916354"/>
              <a:ext cx="914400" cy="558446"/>
              <a:chOff x="2451100" y="2916354"/>
              <a:chExt cx="914400" cy="558446"/>
            </a:xfrm>
          </p:grpSpPr>
          <p:sp>
            <p:nvSpPr>
              <p:cNvPr id="45" name="Rectangle 44"/>
              <p:cNvSpPr/>
              <p:nvPr/>
            </p:nvSpPr>
            <p:spPr>
              <a:xfrm>
                <a:off x="2451100" y="2916354"/>
                <a:ext cx="914400" cy="5584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100"/>
              <p:cNvSpPr>
                <a:spLocks noEditPoints="1"/>
              </p:cNvSpPr>
              <p:nvPr/>
            </p:nvSpPr>
            <p:spPr bwMode="auto">
              <a:xfrm>
                <a:off x="2769246" y="3062277"/>
                <a:ext cx="278108" cy="266600"/>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7" name="Group 76"/>
          <p:cNvGrpSpPr/>
          <p:nvPr/>
        </p:nvGrpSpPr>
        <p:grpSpPr>
          <a:xfrm>
            <a:off x="7594581" y="3943623"/>
            <a:ext cx="1564592" cy="718772"/>
            <a:chOff x="5477299" y="2916354"/>
            <a:chExt cx="1215601" cy="558446"/>
          </a:xfrm>
        </p:grpSpPr>
        <p:sp>
          <p:nvSpPr>
            <p:cNvPr id="22" name="Freeform 16"/>
            <p:cNvSpPr/>
            <p:nvPr/>
          </p:nvSpPr>
          <p:spPr bwMode="auto">
            <a:xfrm>
              <a:off x="5477299" y="2916707"/>
              <a:ext cx="298103" cy="557741"/>
            </a:xfrm>
            <a:custGeom>
              <a:gdLst>
                <a:gd name="T0" fmla="*/ 217 w 217"/>
                <a:gd name="T1" fmla="*/ 0 h 406"/>
                <a:gd name="T2" fmla="*/ 0 w 217"/>
                <a:gd name="T3" fmla="*/ 176 h 406"/>
                <a:gd name="T4" fmla="*/ 0 w 217"/>
                <a:gd name="T5" fmla="*/ 253 h 406"/>
                <a:gd name="T6" fmla="*/ 217 w 217"/>
                <a:gd name="T7" fmla="*/ 406 h 406"/>
                <a:gd name="T8" fmla="*/ 217 w 217"/>
                <a:gd name="T9" fmla="*/ 0 h 406"/>
              </a:gdLst>
              <a:cxnLst>
                <a:cxn ang="0">
                  <a:pos x="T0" y="T1"/>
                </a:cxn>
                <a:cxn ang="0">
                  <a:pos x="T2" y="T3"/>
                </a:cxn>
                <a:cxn ang="0">
                  <a:pos x="T4" y="T5"/>
                </a:cxn>
                <a:cxn ang="0">
                  <a:pos x="T6" y="T7"/>
                </a:cxn>
                <a:cxn ang="0">
                  <a:pos x="T8" y="T9"/>
                </a:cxn>
              </a:cxnLst>
              <a:rect l="0" t="0" r="r" b="b"/>
              <a:pathLst>
                <a:path w="216" h="406">
                  <a:moveTo>
                    <a:pt x="217" y="0"/>
                  </a:moveTo>
                  <a:lnTo>
                    <a:pt x="0" y="176"/>
                  </a:lnTo>
                  <a:lnTo>
                    <a:pt x="0" y="253"/>
                  </a:lnTo>
                  <a:lnTo>
                    <a:pt x="217" y="406"/>
                  </a:lnTo>
                  <a:lnTo>
                    <a:pt x="217" y="0"/>
                  </a:lnTo>
                  <a:close/>
                </a:path>
              </a:pathLst>
            </a:custGeom>
            <a:solidFill>
              <a:schemeClr val="accent5">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1" name="Group 70"/>
            <p:cNvGrpSpPr/>
            <p:nvPr/>
          </p:nvGrpSpPr>
          <p:grpSpPr>
            <a:xfrm>
              <a:off x="5778500" y="2916354"/>
              <a:ext cx="914400" cy="558446"/>
              <a:chOff x="5778500" y="2916354"/>
              <a:chExt cx="914400" cy="558446"/>
            </a:xfrm>
          </p:grpSpPr>
          <p:sp>
            <p:nvSpPr>
              <p:cNvPr id="44" name="Rectangle 43"/>
              <p:cNvSpPr/>
              <p:nvPr/>
            </p:nvSpPr>
            <p:spPr>
              <a:xfrm>
                <a:off x="5778500" y="2916354"/>
                <a:ext cx="914400" cy="5584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Freeform 40"/>
              <p:cNvSpPr>
                <a:spLocks noEditPoints="1"/>
              </p:cNvSpPr>
              <p:nvPr/>
            </p:nvSpPr>
            <p:spPr bwMode="auto">
              <a:xfrm>
                <a:off x="6103373" y="3062277"/>
                <a:ext cx="264654" cy="266600"/>
              </a:xfrm>
              <a:custGeom>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2" h="62">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9" name="Group 68"/>
          <p:cNvGrpSpPr/>
          <p:nvPr/>
        </p:nvGrpSpPr>
        <p:grpSpPr>
          <a:xfrm>
            <a:off x="7202052" y="2541941"/>
            <a:ext cx="1750523" cy="961868"/>
            <a:chOff x="5172327" y="1827325"/>
            <a:chExt cx="1360059" cy="747318"/>
          </a:xfrm>
        </p:grpSpPr>
        <p:sp>
          <p:nvSpPr>
            <p:cNvPr id="7" name="Freeform 6"/>
            <p:cNvSpPr/>
            <p:nvPr/>
          </p:nvSpPr>
          <p:spPr bwMode="auto">
            <a:xfrm>
              <a:off x="5172327" y="1827325"/>
              <a:ext cx="447841" cy="747318"/>
            </a:xfrm>
            <a:custGeom>
              <a:gdLst>
                <a:gd name="T0" fmla="*/ 326 w 326"/>
                <a:gd name="T1" fmla="*/ 0 h 544"/>
                <a:gd name="T2" fmla="*/ 0 w 326"/>
                <a:gd name="T3" fmla="*/ 504 h 544"/>
                <a:gd name="T4" fmla="*/ 42 w 326"/>
                <a:gd name="T5" fmla="*/ 544 h 544"/>
                <a:gd name="T6" fmla="*/ 326 w 326"/>
                <a:gd name="T7" fmla="*/ 408 h 544"/>
                <a:gd name="T8" fmla="*/ 326 w 326"/>
                <a:gd name="T9" fmla="*/ 0 h 544"/>
              </a:gdLst>
              <a:cxnLst>
                <a:cxn ang="0">
                  <a:pos x="T0" y="T1"/>
                </a:cxn>
                <a:cxn ang="0">
                  <a:pos x="T2" y="T3"/>
                </a:cxn>
                <a:cxn ang="0">
                  <a:pos x="T4" y="T5"/>
                </a:cxn>
                <a:cxn ang="0">
                  <a:pos x="T6" y="T7"/>
                </a:cxn>
                <a:cxn ang="0">
                  <a:pos x="T8" y="T9"/>
                </a:cxn>
              </a:cxnLst>
              <a:rect l="0" t="0" r="r" b="b"/>
              <a:pathLst>
                <a:path w="326" h="544">
                  <a:moveTo>
                    <a:pt x="326" y="0"/>
                  </a:moveTo>
                  <a:lnTo>
                    <a:pt x="0" y="504"/>
                  </a:lnTo>
                  <a:lnTo>
                    <a:pt x="42" y="544"/>
                  </a:lnTo>
                  <a:lnTo>
                    <a:pt x="326" y="408"/>
                  </a:lnTo>
                  <a:lnTo>
                    <a:pt x="326" y="0"/>
                  </a:lnTo>
                  <a:close/>
                </a:path>
              </a:pathLst>
            </a:custGeom>
            <a:solidFill>
              <a:schemeClr val="accent4">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8" name="Group 67"/>
            <p:cNvGrpSpPr/>
            <p:nvPr/>
          </p:nvGrpSpPr>
          <p:grpSpPr>
            <a:xfrm>
              <a:off x="5617986" y="1843087"/>
              <a:ext cx="914400" cy="558800"/>
              <a:chOff x="5617986" y="1843087"/>
              <a:chExt cx="914400" cy="558800"/>
            </a:xfrm>
          </p:grpSpPr>
          <p:sp>
            <p:nvSpPr>
              <p:cNvPr id="40" name="Rectangle 39"/>
              <p:cNvSpPr/>
              <p:nvPr/>
            </p:nvSpPr>
            <p:spPr>
              <a:xfrm>
                <a:off x="5617986" y="1843087"/>
                <a:ext cx="914400" cy="558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71"/>
              <p:cNvSpPr>
                <a:spLocks noEditPoints="1"/>
              </p:cNvSpPr>
              <p:nvPr/>
            </p:nvSpPr>
            <p:spPr bwMode="auto">
              <a:xfrm>
                <a:off x="5941439" y="1984465"/>
                <a:ext cx="267494" cy="25064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79" name="TextBox 78"/>
          <p:cNvSpPr txBox="1"/>
          <p:nvPr/>
        </p:nvSpPr>
        <p:spPr>
          <a:xfrm>
            <a:off x="733672" y="2461201"/>
            <a:ext cx="3162906" cy="901275"/>
          </a:xfrm>
          <a:prstGeom prst="rect">
            <a:avLst/>
          </a:prstGeom>
          <a:noFill/>
        </p:spPr>
        <p:txBody>
          <a:bodyPr wrap="square" rtlCol="0">
            <a:spAutoFit/>
          </a:bodyPr>
          <a:lstStyle/>
          <a:p>
            <a:pPr algn="r"/>
            <a:r>
              <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800" b="1">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0" name="TextBox 79"/>
          <p:cNvSpPr txBox="1"/>
          <p:nvPr/>
        </p:nvSpPr>
        <p:spPr>
          <a:xfrm>
            <a:off x="8976701" y="2461201"/>
            <a:ext cx="3162906" cy="901275"/>
          </a:xfrm>
          <a:prstGeom prst="rect">
            <a:avLst/>
          </a:prstGeom>
          <a:noFill/>
        </p:spPr>
        <p:txBody>
          <a:bodyPr wrap="square" rtlCol="0">
            <a:spAutoFit/>
          </a:bodyPr>
          <a:lstStyle/>
          <a:p>
            <a:r>
              <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800" b="1">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TextBox 83"/>
          <p:cNvSpPr txBox="1"/>
          <p:nvPr/>
        </p:nvSpPr>
        <p:spPr>
          <a:xfrm>
            <a:off x="9168737" y="3834271"/>
            <a:ext cx="2349234" cy="901275"/>
          </a:xfrm>
          <a:prstGeom prst="rect">
            <a:avLst/>
          </a:prstGeom>
          <a:noFill/>
        </p:spPr>
        <p:txBody>
          <a:bodyPr wrap="square" rtlCol="0">
            <a:spAutoFit/>
          </a:bodyPr>
          <a:lstStyle/>
          <a:p>
            <a:r>
              <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800" b="1">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a:p>
            <a:pPr algn="just"/>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TextBox 84"/>
          <p:cNvSpPr txBox="1"/>
          <p:nvPr/>
        </p:nvSpPr>
        <p:spPr>
          <a:xfrm>
            <a:off x="1340779" y="3834272"/>
            <a:ext cx="2349234" cy="861598"/>
          </a:xfrm>
          <a:prstGeom prst="rect">
            <a:avLst/>
          </a:prstGeom>
          <a:noFill/>
        </p:spPr>
        <p:txBody>
          <a:bodyPr wrap="square" rtlCol="0">
            <a:spAutoFit/>
          </a:bodyPr>
          <a:lstStyle/>
          <a:p>
            <a:pPr algn="r"/>
            <a:r>
              <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545" b="1">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TextBox 87"/>
          <p:cNvSpPr txBox="1"/>
          <p:nvPr/>
        </p:nvSpPr>
        <p:spPr>
          <a:xfrm>
            <a:off x="733672" y="5279992"/>
            <a:ext cx="3162906" cy="861598"/>
          </a:xfrm>
          <a:prstGeom prst="rect">
            <a:avLst/>
          </a:prstGeom>
          <a:noFill/>
        </p:spPr>
        <p:txBody>
          <a:bodyPr wrap="square" rtlCol="0">
            <a:spAutoFit/>
          </a:bodyPr>
          <a:lstStyle/>
          <a:p>
            <a:pPr algn="r"/>
            <a:r>
              <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545" b="1">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pPr algn="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9" name="TextBox 88"/>
          <p:cNvSpPr txBox="1"/>
          <p:nvPr/>
        </p:nvSpPr>
        <p:spPr>
          <a:xfrm>
            <a:off x="8976701" y="5279993"/>
            <a:ext cx="3162906" cy="901275"/>
          </a:xfrm>
          <a:prstGeom prst="rect">
            <a:avLst/>
          </a:prstGeom>
          <a:noFill/>
        </p:spPr>
        <p:txBody>
          <a:bodyPr wrap="square" rtlCol="0">
            <a:spAutoFit/>
          </a:bodyPr>
          <a:lstStyle/>
          <a:p>
            <a:r>
              <a:rPr lang="en-US" sz="1800" b="1">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Data Network </a:t>
            </a:r>
            <a:endParaRPr lang="en-US" sz="1800" b="1">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endParaRPr>
          </a:p>
          <a:p>
            <a:pPr algn="just"/>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There are many variations of passages of Lorem Ipsum on the Internet tend to repeat predefined chunks as necessary, making this</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0" name="Group 64"/>
          <p:cNvGrpSpPr/>
          <p:nvPr/>
        </p:nvGrpSpPr>
        <p:grpSpPr>
          <a:xfrm>
            <a:off x="5691628" y="3567915"/>
            <a:ext cx="1470188" cy="1470188"/>
            <a:chOff x="1075693" y="1086256"/>
            <a:chExt cx="1142254" cy="1142254"/>
          </a:xfrm>
        </p:grpSpPr>
        <p:grpSp>
          <p:nvGrpSpPr>
            <p:cNvPr id="91" name="Group 62"/>
            <p:cNvGrpSpPr/>
            <p:nvPr/>
          </p:nvGrpSpPr>
          <p:grpSpPr>
            <a:xfrm>
              <a:off x="1194068" y="1204631"/>
              <a:ext cx="905504" cy="905504"/>
              <a:chOff x="957321" y="1131575"/>
              <a:chExt cx="905504" cy="905504"/>
            </a:xfrm>
          </p:grpSpPr>
          <p:sp>
            <p:nvSpPr>
              <p:cNvPr id="93" name="Freeform 92"/>
              <p:cNvSpPr/>
              <p:nvPr/>
            </p:nvSpPr>
            <p:spPr>
              <a:xfrm>
                <a:off x="957321" y="1131575"/>
                <a:ext cx="905504" cy="90550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384" tIns="235384" rIns="203372" bIns="203372" numCol="1" spcCol="1270" anchor="ctr" anchorCtr="0">
                <a:noAutofit/>
              </a:bodyPr>
              <a:lstStyle/>
              <a:p>
                <a:pPr algn="ctr" defTabSz="1144270">
                  <a:lnSpc>
                    <a:spcPct val="90000"/>
                  </a:lnSpc>
                  <a:spcAft>
                    <a:spcPct val="35000"/>
                  </a:spcAft>
                </a:pPr>
                <a:endParaRPr lang="en-US" sz="463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4" name="Freeform 116"/>
              <p:cNvSpPr>
                <a:spLocks noEditPoints="1"/>
              </p:cNvSpPr>
              <p:nvPr/>
            </p:nvSpPr>
            <p:spPr bwMode="auto">
              <a:xfrm>
                <a:off x="1190295" y="1407087"/>
                <a:ext cx="439557" cy="354481"/>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Freeform 91"/>
            <p:cNvSpPr/>
            <p:nvPr/>
          </p:nvSpPr>
          <p:spPr>
            <a:xfrm>
              <a:off x="1075693" y="1086256"/>
              <a:ext cx="1142254" cy="1142254"/>
            </a:xfrm>
            <a:custGeom>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384" tIns="235384" rIns="203372" bIns="203372" numCol="1" spcCol="1270" anchor="ctr" anchorCtr="0">
              <a:noAutofit/>
            </a:bodyPr>
            <a:lstStyle/>
            <a:p>
              <a:pPr algn="ctr" defTabSz="1144270">
                <a:lnSpc>
                  <a:spcPct val="90000"/>
                </a:lnSpc>
                <a:spcAft>
                  <a:spcPct val="35000"/>
                </a:spcAft>
              </a:pPr>
              <a:endParaRPr lang="en-US" sz="463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6" name="矩形 45"/>
          <p:cNvSpPr/>
          <p:nvPr/>
        </p:nvSpPr>
        <p:spPr>
          <a:xfrm>
            <a:off x="1061" y="397"/>
            <a:ext cx="12856633"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059" y="397"/>
            <a:ext cx="516916"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330328" y="509831"/>
            <a:ext cx="2108310" cy="226857"/>
          </a:xfrm>
          <a:prstGeom prst="rect">
            <a:avLst/>
          </a:prstGeom>
        </p:spPr>
        <p:txBody>
          <a:bodyPr wrap="square" lIns="0" tIns="0" rIns="0" bIns="0">
            <a:spAutoFit/>
          </a:bodyPr>
          <a:lstStyle/>
          <a:p>
            <a:pPr algn="r">
              <a:defRPr/>
            </a:pPr>
            <a:r>
              <a:rPr lang="en-US" altLang="zh-CN" sz="1475">
                <a:solidFill>
                  <a:schemeClr val="bg1"/>
                </a:solidFill>
                <a:latin typeface="Arial" panose="020b0604020202020204" pitchFamily="34" charset="0"/>
                <a:ea typeface="微软雅黑" panose="020b0503020204020204" pitchFamily="34" charset="-122"/>
                <a:sym typeface="Arial" panose="020b0604020202020204" pitchFamily="34" charset="0"/>
              </a:rPr>
              <a:t>www. daiyongming.com</a:t>
            </a:r>
            <a:endPar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2000" p14:dur="125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2"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right)">
                                      <p:cBhvr>
                                        <p:cTn id="17" dur="500"/>
                                        <p:tgtEl>
                                          <p:spTgt spid="70"/>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left)">
                                      <p:cBhvr>
                                        <p:cTn id="29" dur="500"/>
                                        <p:tgtEl>
                                          <p:spTgt spid="80"/>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right)">
                                      <p:cBhvr>
                                        <p:cTn id="33" dur="500"/>
                                        <p:tgtEl>
                                          <p:spTgt spid="76"/>
                                        </p:tgtEl>
                                      </p:cBhvr>
                                    </p:animEffect>
                                  </p:childTnLst>
                                </p:cTn>
                              </p:par>
                            </p:childTnLst>
                          </p:cTn>
                        </p:par>
                        <p:par>
                          <p:cTn id="34" fill="hold" nodeType="afterGroup">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right)">
                                      <p:cBhvr>
                                        <p:cTn id="37" dur="500"/>
                                        <p:tgtEl>
                                          <p:spTgt spid="85"/>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left)">
                                      <p:cBhvr>
                                        <p:cTn id="45" dur="500"/>
                                        <p:tgtEl>
                                          <p:spTgt spid="84"/>
                                        </p:tgtEl>
                                      </p:cBhvr>
                                    </p:animEffect>
                                  </p:childTnLst>
                                </p:cTn>
                              </p:par>
                            </p:childTnLst>
                          </p:cTn>
                        </p:par>
                        <p:par>
                          <p:cTn id="46" fill="hold" nodeType="afterGroup">
                            <p:stCondLst>
                              <p:cond delay="5000"/>
                            </p:stCondLst>
                            <p:childTnLst>
                              <p:par>
                                <p:cTn id="47" presetID="2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right)">
                                      <p:cBhvr>
                                        <p:cTn id="49" dur="500"/>
                                        <p:tgtEl>
                                          <p:spTgt spid="75"/>
                                        </p:tgtEl>
                                      </p:cBhvr>
                                    </p:animEffect>
                                  </p:childTnLst>
                                </p:cTn>
                              </p:par>
                            </p:childTnLst>
                          </p:cTn>
                        </p:par>
                        <p:par>
                          <p:cTn id="50" fill="hold" nodeType="afterGroup">
                            <p:stCondLst>
                              <p:cond delay="5500"/>
                            </p:stCondLst>
                            <p:childTnLst>
                              <p:par>
                                <p:cTn id="51" presetID="22" presetClass="entr" presetSubtype="2"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right)">
                                      <p:cBhvr>
                                        <p:cTn id="53" dur="500"/>
                                        <p:tgtEl>
                                          <p:spTgt spid="88"/>
                                        </p:tgtEl>
                                      </p:cBhvr>
                                    </p:animEffect>
                                  </p:childTnLst>
                                </p:cTn>
                              </p:par>
                            </p:childTnLst>
                          </p:cTn>
                        </p:par>
                        <p:par>
                          <p:cTn id="54" fill="hold" nodeType="afterGroup">
                            <p:stCondLst>
                              <p:cond delay="6000"/>
                            </p:stCondLst>
                            <p:childTnLst>
                              <p:par>
                                <p:cTn id="55" presetID="22" presetClass="entr" presetSubtype="8"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childTnLst>
                          </p:cTn>
                        </p:par>
                        <p:par>
                          <p:cTn id="58" fill="hold" nodeType="afterGroup">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wipe(left)">
                                      <p:cBhvr>
                                        <p:cTn id="6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4" grpId="0"/>
      <p:bldP spid="85" grpId="0"/>
      <p:bldP spid="88" grpId="0"/>
      <p:bldP spid="8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733808" y="2142153"/>
            <a:ext cx="9391135" cy="35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63" y="1430008"/>
            <a:ext cx="1423228" cy="1423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4362564" y="3251836"/>
            <a:ext cx="4133629" cy="120020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240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22"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519" y="464203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22"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519" y="4931899"/>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accel="4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5" grpId="0"/>
      <p:bldP spid="9" grpId="0"/>
      <p:bldP spid="10" grpId="0"/>
      <p:bldP spid="11" grpId="0"/>
      <p:bldP spid="1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NUMBER"/>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NUMBER"/>
</p:tagLst>
</file>

<file path=ppt/tags/tag66.xml><?xml version="1.0" encoding="utf-8"?>
<p:tagLst xmlns:p="http://schemas.openxmlformats.org/presentationml/2006/main">
  <p:tag name="ID" val="553512"/>
  <p:tag name="MH" val="20160830110146"/>
  <p:tag name="MH_LIBRARY" val="CONTENTS"/>
  <p:tag name="MH_ORDER" val="3"/>
  <p:tag name="MH_TYPE" val="ENTRY"/>
</p:tagLst>
</file>

<file path=ppt/tags/tag67.xml><?xml version="1.0" encoding="utf-8"?>
<p:tagLst xmlns:p="http://schemas.openxmlformats.org/presentationml/2006/main">
  <p:tag name="ID" val="553512"/>
  <p:tag name="MH" val="20160830110146"/>
  <p:tag name="MH_LIBRARY" val="CONTENTS"/>
  <p:tag name="MH_ORDER" val="4"/>
  <p:tag name="MH_TYPE" val="NUMBER"/>
</p:tagLst>
</file>

<file path=ppt/tags/tag68.xml><?xml version="1.0" encoding="utf-8"?>
<p:tagLst xmlns:p="http://schemas.openxmlformats.org/presentationml/2006/main">
  <p:tag name="ID" val="553512"/>
  <p:tag name="MH" val="20160830110146"/>
  <p:tag name="MH_LIBRARY" val="CONTENTS"/>
  <p:tag name="MH_ORDER" val="4"/>
  <p:tag name="MH_TYPE" val="ENTRY"/>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ID" val="553512"/>
  <p:tag name="MH" val="20160830110146"/>
  <p:tag name="MH_LIBRARY" val="CONTENTS"/>
  <p:tag name="MH_ORDER" val="1"/>
  <p:tag name="MH_TYPE" val="ENTRY"/>
</p:tagLst>
</file>

<file path=ppt/tags/tag72.xml><?xml version="1.0" encoding="utf-8"?>
<p:tagLst xmlns:p="http://schemas.openxmlformats.org/presentationml/2006/main">
  <p:tag name="ID" val="553512"/>
  <p:tag name="MH" val="20160830110146"/>
  <p:tag name="MH_LIBRARY" val="CONTENTS"/>
  <p:tag name="MH_ORDER" val="1"/>
  <p:tag name="MH_TYPE" val="ENTRY"/>
</p:tagLst>
</file>

<file path=ppt/tags/tag73.xml><?xml version="1.0" encoding="utf-8"?>
<p:tagLst xmlns:p="http://schemas.openxmlformats.org/presentationml/2006/main">
  <p:tag name="ID" val="553512"/>
  <p:tag name="MH" val="20160830110146"/>
  <p:tag name="MH_LIBRARY" val="CONTENTS"/>
  <p:tag name="MH_ORDER" val="1"/>
  <p:tag name="MH_TYPE" val="ENTRY"/>
</p:tagLst>
</file>

<file path=ppt/tags/tag74.xml><?xml version="1.0" encoding="utf-8"?>
<p:tagLst xmlns:p="http://schemas.openxmlformats.org/presentationml/2006/main">
  <p:tag name="ID" val="553512"/>
  <p:tag name="MH" val="20160830110146"/>
  <p:tag name="MH_LIBRARY" val="CONTENTS"/>
  <p:tag name="MH_ORDER" val="1"/>
  <p:tag name="MH_TYPE" val="ENTRY"/>
</p:tagLst>
</file>

<file path=ppt/tags/tag7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bt1002"/>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450">
      <a:dk1>
        <a:sysClr val="windowText" lastClr="000000"/>
      </a:dk1>
      <a:lt1>
        <a:sysClr val="window" lastClr="FFFFFF"/>
      </a:lt1>
      <a:dk2>
        <a:srgbClr val="EFA128"/>
      </a:dk2>
      <a:lt2>
        <a:srgbClr val="E7E6E6"/>
      </a:lt2>
      <a:accent1>
        <a:srgbClr val="000000"/>
      </a:accent1>
      <a:accent2>
        <a:srgbClr val="EFA128"/>
      </a:accent2>
      <a:accent3>
        <a:srgbClr val="000000"/>
      </a:accent3>
      <a:accent4>
        <a:srgbClr val="EFA128"/>
      </a:accent4>
      <a:accent5>
        <a:srgbClr val="000000"/>
      </a:accent5>
      <a:accent6>
        <a:srgbClr val="EFA128"/>
      </a:accent6>
      <a:hlink>
        <a:srgbClr val="000000"/>
      </a:hlink>
      <a:folHlink>
        <a:srgbClr val="EFA128"/>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自定义</PresentationFormat>
  <Paragraphs>332</Paragraphs>
  <Slides>28</Slides>
  <Notes>27</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28</vt:i4>
      </vt:variant>
    </vt:vector>
  </HeadingPairs>
  <TitlesOfParts>
    <vt:vector baseType="lpstr" size="37">
      <vt:lpstr>Arial</vt:lpstr>
      <vt:lpstr>Calibri Light</vt:lpstr>
      <vt:lpstr>Calibri</vt:lpstr>
      <vt:lpstr>微软雅黑</vt:lpstr>
      <vt:lpstr>Times New Roman</vt:lpstr>
      <vt:lpstr>Meiryo</vt:lpstr>
      <vt:lpstr>宋体</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2017-02-08T15:57:00Z</dcterms:created>
  <dcterms:modified xsi:type="dcterms:W3CDTF">2023-05-08T04:47:40Z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