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9" r:id="rId2"/>
  </p:sldMasterIdLst>
  <p:notesMasterIdLst>
    <p:notesMasterId r:id="rId3"/>
  </p:notesMasterIdLst>
  <p:sldIdLst>
    <p:sldId id="256" r:id="rId4"/>
    <p:sldId id="257" r:id="rId5"/>
    <p:sldId id="258" r:id="rId6"/>
    <p:sldId id="267" r:id="rId7"/>
    <p:sldId id="268" r:id="rId8"/>
    <p:sldId id="269" r:id="rId9"/>
    <p:sldId id="270" r:id="rId10"/>
    <p:sldId id="271" r:id="rId11"/>
    <p:sldId id="264" r:id="rId12"/>
    <p:sldId id="272" r:id="rId13"/>
    <p:sldId id="273" r:id="rId14"/>
    <p:sldId id="274" r:id="rId15"/>
    <p:sldId id="275" r:id="rId16"/>
    <p:sldId id="265" r:id="rId17"/>
    <p:sldId id="276" r:id="rId18"/>
    <p:sldId id="277" r:id="rId19"/>
    <p:sldId id="278" r:id="rId20"/>
    <p:sldId id="279" r:id="rId21"/>
    <p:sldId id="266" r:id="rId22"/>
    <p:sldId id="280" r:id="rId23"/>
    <p:sldId id="281" r:id="rId24"/>
    <p:sldId id="282" r:id="rId25"/>
    <p:sldId id="283" r:id="rId26"/>
    <p:sldId id="284" r:id="rId27"/>
    <p:sldId id="288" r:id="rId28"/>
    <p:sldId id="312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4618" autoAdjust="0"/>
  </p:normalViewPr>
  <p:slideViewPr>
    <p:cSldViewPr snapToGrid="0" showGuides="1">
      <p:cViewPr varScale="1">
        <p:scale>
          <a:sx n="108" d="100"/>
          <a:sy n="108" d="100"/>
        </p:scale>
        <p:origin x="390" y="96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183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ripple/>
      </p:transition>
    </mc:Choice>
    <mc:Fallback>
      <p:transition spd="slow" advClick="0" advTm="5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1595490"/>
            <a:ext cx="5459856" cy="54598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548" y="347835"/>
            <a:ext cx="3615061" cy="36150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2" y="4497481"/>
            <a:ext cx="2711711" cy="187991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doors dir="vert"/>
      </p:transition>
    </mc:Choice>
    <mc:Fallback>
      <p:transition spd="slow" advClick="0" advTm="5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6" y="3684289"/>
            <a:ext cx="3286125" cy="269557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-160645"/>
            <a:ext cx="3653225" cy="486792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8" t="30347" b="21033"/>
          <a:stretch>
            <a:fillRect/>
          </a:stretch>
        </p:blipFill>
        <p:spPr>
          <a:xfrm>
            <a:off x="9958001" y="3687165"/>
            <a:ext cx="1973649" cy="3334356"/>
          </a:xfrm>
          <a:custGeom>
            <a:gdLst>
              <a:gd name="connsiteX0" fmla="*/ 0 w 1973649"/>
              <a:gd name="connsiteY0" fmla="*/ 0 h 3334356"/>
              <a:gd name="connsiteX1" fmla="*/ 1973649 w 1973649"/>
              <a:gd name="connsiteY1" fmla="*/ 0 h 3334356"/>
              <a:gd name="connsiteX2" fmla="*/ 1973649 w 1973649"/>
              <a:gd name="connsiteY2" fmla="*/ 2803525 h 3334356"/>
              <a:gd name="connsiteX3" fmla="*/ 1235074 w 1973649"/>
              <a:gd name="connsiteY3" fmla="*/ 2803525 h 3334356"/>
              <a:gd name="connsiteX4" fmla="*/ 1235074 w 1973649"/>
              <a:gd name="connsiteY4" fmla="*/ 3334356 h 3334356"/>
              <a:gd name="connsiteX5" fmla="*/ 0 w 1973649"/>
              <a:gd name="connsiteY5" fmla="*/ 3334356 h 3334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3649" h="3334356">
                <a:moveTo>
                  <a:pt x="0" y="0"/>
                </a:moveTo>
                <a:lnTo>
                  <a:pt x="1973649" y="0"/>
                </a:lnTo>
                <a:lnTo>
                  <a:pt x="1973649" y="2803525"/>
                </a:lnTo>
                <a:lnTo>
                  <a:pt x="1235074" y="2803525"/>
                </a:lnTo>
                <a:lnTo>
                  <a:pt x="1235074" y="3334356"/>
                </a:lnTo>
                <a:lnTo>
                  <a:pt x="0" y="3334356"/>
                </a:lnTo>
                <a:close/>
              </a:path>
            </a:pathLst>
          </a:cu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810435" y="469900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>
                <a:solidFill>
                  <a:srgbClr val="32394B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>
              <a:solidFill>
                <a:srgbClr val="32394B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810435" y="469900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>
                <a:solidFill>
                  <a:srgbClr val="32394B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>
              <a:solidFill>
                <a:srgbClr val="32394B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810435" y="469900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>
                <a:solidFill>
                  <a:srgbClr val="32394B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>
              <a:solidFill>
                <a:srgbClr val="32394B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810435" y="469900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>
                <a:solidFill>
                  <a:srgbClr val="32394B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>
              <a:solidFill>
                <a:srgbClr val="32394B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l="6" r="9627"/>
          <a:stretch>
            <a:fillRect/>
          </a:stretch>
        </p:blipFill>
        <p:spPr>
          <a:xfrm>
            <a:off x="-1" y="-297"/>
            <a:ext cx="12192001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260350" y="254000"/>
            <a:ext cx="11671300" cy="635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:blinds dir="vert"/>
      </p:transition>
    </mc:Choice>
    <mc:Fallback>
      <p:transition spd="slow" advClick="0" advTm="5000">
        <p:blinds dir="vert"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0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1.xml" /><Relationship Id="rId3" Type="http://schemas.openxmlformats.org/officeDocument/2006/relationships/slideLayout" Target="../slideLayouts/slideLayout12.xml" /><Relationship Id="rId4" Type="http://schemas.openxmlformats.org/officeDocument/2006/relationships/slideLayout" Target="../slideLayouts/slideLayout13.xml" /><Relationship Id="rId5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6.xml" /><Relationship Id="rId8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1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>
    <mc:Choice xmlns:p14="http://schemas.microsoft.com/office/powerpoint/2010/main" Requires="p14">
      <p:transition advClick="0" advTm="5000" p14:dur="10"/>
    </mc:Choice>
    <mc:Fallback>
      <p:transition advClick="0" advTm="500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media" Target="../media/media1.mp3" TargetMode="Interna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Relationship Id="rId7" Type="http://schemas.openxmlformats.org/officeDocument/2006/relationships/tags" Target="../tags/tag61.xml" /><Relationship Id="rId8" Type="http://schemas.openxmlformats.org/officeDocument/2006/relationships/image" Target="../media/image12.png" /><Relationship Id="rId9" Type="http://schemas.microsoft.com/office/2007/relationships/media" Target="../media/media1.mp3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tags" Target="../tags/tag114.xml" /><Relationship Id="rId6" Type="http://schemas.openxmlformats.org/officeDocument/2006/relationships/tags" Target="../tags/tag115.xml" /><Relationship Id="rId7" Type="http://schemas.openxmlformats.org/officeDocument/2006/relationships/tags" Target="../tags/tag116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17.xml" /><Relationship Id="rId4" Type="http://schemas.openxmlformats.org/officeDocument/2006/relationships/tags" Target="../tags/tag118.xml" /><Relationship Id="rId5" Type="http://schemas.openxmlformats.org/officeDocument/2006/relationships/tags" Target="../tags/tag1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20.xml" /><Relationship Id="rId4" Type="http://schemas.openxmlformats.org/officeDocument/2006/relationships/tags" Target="../tags/tag121.xml" /><Relationship Id="rId5" Type="http://schemas.openxmlformats.org/officeDocument/2006/relationships/tags" Target="../tags/tag122.xml" /><Relationship Id="rId6" Type="http://schemas.openxmlformats.org/officeDocument/2006/relationships/tags" Target="../tags/tag123.xml" /><Relationship Id="rId7" Type="http://schemas.openxmlformats.org/officeDocument/2006/relationships/tags" Target="../tags/tag12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25.xml" /><Relationship Id="rId4" Type="http://schemas.openxmlformats.org/officeDocument/2006/relationships/tags" Target="../tags/tag126.xml" /><Relationship Id="rId5" Type="http://schemas.openxmlformats.org/officeDocument/2006/relationships/tags" Target="../tags/tag127.xml" /><Relationship Id="rId6" Type="http://schemas.openxmlformats.org/officeDocument/2006/relationships/tags" Target="../tags/tag128.xml" /><Relationship Id="rId7" Type="http://schemas.openxmlformats.org/officeDocument/2006/relationships/tags" Target="../tags/tag129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30.xml" /><Relationship Id="rId4" Type="http://schemas.openxmlformats.org/officeDocument/2006/relationships/tags" Target="../tags/tag131.xml" /><Relationship Id="rId5" Type="http://schemas.openxmlformats.org/officeDocument/2006/relationships/tags" Target="../tags/tag132.xml" /><Relationship Id="rId6" Type="http://schemas.openxmlformats.org/officeDocument/2006/relationships/tags" Target="../tags/tag133.xml" /><Relationship Id="rId7" Type="http://schemas.openxmlformats.org/officeDocument/2006/relationships/tags" Target="../tags/tag13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135.xml" /><Relationship Id="rId4" Type="http://schemas.openxmlformats.org/officeDocument/2006/relationships/tags" Target="../tags/tag136.xml" /><Relationship Id="rId5" Type="http://schemas.openxmlformats.org/officeDocument/2006/relationships/tags" Target="../tags/tag137.xml" /><Relationship Id="rId6" Type="http://schemas.openxmlformats.org/officeDocument/2006/relationships/tags" Target="../tags/tag13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139.xml" /><Relationship Id="rId4" Type="http://schemas.openxmlformats.org/officeDocument/2006/relationships/tags" Target="../tags/tag140.xml" /><Relationship Id="rId5" Type="http://schemas.openxmlformats.org/officeDocument/2006/relationships/tags" Target="../tags/tag141.xml" /><Relationship Id="rId6" Type="http://schemas.openxmlformats.org/officeDocument/2006/relationships/tags" Target="../tags/tag14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143.xml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tags" Target="../tags/tag14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147.xml" /><Relationship Id="rId4" Type="http://schemas.openxmlformats.org/officeDocument/2006/relationships/tags" Target="../tags/tag148.xml" /><Relationship Id="rId5" Type="http://schemas.openxmlformats.org/officeDocument/2006/relationships/tags" Target="../tags/tag149.xml" /><Relationship Id="rId6" Type="http://schemas.openxmlformats.org/officeDocument/2006/relationships/tags" Target="../tags/tag150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151.xml" /><Relationship Id="rId4" Type="http://schemas.openxmlformats.org/officeDocument/2006/relationships/tags" Target="../tags/tag152.xml" /><Relationship Id="rId5" Type="http://schemas.openxmlformats.org/officeDocument/2006/relationships/tags" Target="../tags/tag153.xml" /><Relationship Id="rId6" Type="http://schemas.openxmlformats.org/officeDocument/2006/relationships/tags" Target="../tags/tag154.xml" /><Relationship Id="rId7" Type="http://schemas.openxmlformats.org/officeDocument/2006/relationships/tags" Target="../tags/tag15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9.xml" /><Relationship Id="rId11" Type="http://schemas.openxmlformats.org/officeDocument/2006/relationships/tags" Target="../tags/tag70.xml" /><Relationship Id="rId12" Type="http://schemas.openxmlformats.org/officeDocument/2006/relationships/tags" Target="../tags/tag71.xml" /><Relationship Id="rId13" Type="http://schemas.openxmlformats.org/officeDocument/2006/relationships/tags" Target="../tags/tag72.xml" /><Relationship Id="rId14" Type="http://schemas.openxmlformats.org/officeDocument/2006/relationships/tags" Target="../tags/tag73.xml" /><Relationship Id="rId15" Type="http://schemas.openxmlformats.org/officeDocument/2006/relationships/tags" Target="../tags/tag74.xml" /><Relationship Id="rId16" Type="http://schemas.openxmlformats.org/officeDocument/2006/relationships/tags" Target="../tags/tag75.xml" /><Relationship Id="rId17" Type="http://schemas.openxmlformats.org/officeDocument/2006/relationships/tags" Target="../tags/tag76.xml" /><Relationship Id="rId18" Type="http://schemas.openxmlformats.org/officeDocument/2006/relationships/tags" Target="../tags/tag77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tags" Target="../tags/tag67.xml" /><Relationship Id="rId9" Type="http://schemas.openxmlformats.org/officeDocument/2006/relationships/tags" Target="../tags/tag6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156.xml" /><Relationship Id="rId4" Type="http://schemas.openxmlformats.org/officeDocument/2006/relationships/tags" Target="../tags/tag157.xml" /><Relationship Id="rId5" Type="http://schemas.openxmlformats.org/officeDocument/2006/relationships/tags" Target="../tags/tag158.xml" /><Relationship Id="rId6" Type="http://schemas.openxmlformats.org/officeDocument/2006/relationships/tags" Target="../tags/tag159.xml" /><Relationship Id="rId7" Type="http://schemas.openxmlformats.org/officeDocument/2006/relationships/tags" Target="../tags/tag16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161.xml" /><Relationship Id="rId4" Type="http://schemas.openxmlformats.org/officeDocument/2006/relationships/tags" Target="../tags/tag162.xml" /><Relationship Id="rId5" Type="http://schemas.openxmlformats.org/officeDocument/2006/relationships/tags" Target="../tags/tag163.xml" /><Relationship Id="rId6" Type="http://schemas.openxmlformats.org/officeDocument/2006/relationships/tags" Target="../tags/tag164.xml" /><Relationship Id="rId7" Type="http://schemas.openxmlformats.org/officeDocument/2006/relationships/tags" Target="../tags/tag16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3.xml" /><Relationship Id="rId11" Type="http://schemas.openxmlformats.org/officeDocument/2006/relationships/tags" Target="../tags/tag174.xml" /><Relationship Id="rId12" Type="http://schemas.openxmlformats.org/officeDocument/2006/relationships/tags" Target="../tags/tag175.xml" /><Relationship Id="rId13" Type="http://schemas.openxmlformats.org/officeDocument/2006/relationships/tags" Target="../tags/tag176.xml" /><Relationship Id="rId14" Type="http://schemas.openxmlformats.org/officeDocument/2006/relationships/tags" Target="../tags/tag177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166.xml" /><Relationship Id="rId4" Type="http://schemas.openxmlformats.org/officeDocument/2006/relationships/tags" Target="../tags/tag167.xml" /><Relationship Id="rId5" Type="http://schemas.openxmlformats.org/officeDocument/2006/relationships/tags" Target="../tags/tag168.xml" /><Relationship Id="rId6" Type="http://schemas.openxmlformats.org/officeDocument/2006/relationships/tags" Target="../tags/tag169.xml" /><Relationship Id="rId7" Type="http://schemas.openxmlformats.org/officeDocument/2006/relationships/tags" Target="../tags/tag170.xml" /><Relationship Id="rId8" Type="http://schemas.openxmlformats.org/officeDocument/2006/relationships/tags" Target="../tags/tag171.xml" /><Relationship Id="rId9" Type="http://schemas.openxmlformats.org/officeDocument/2006/relationships/tags" Target="../tags/tag17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tags" Target="../tags/tag178.xml" /><Relationship Id="rId4" Type="http://schemas.openxmlformats.org/officeDocument/2006/relationships/tags" Target="../tags/tag179.xml" /><Relationship Id="rId5" Type="http://schemas.openxmlformats.org/officeDocument/2006/relationships/tags" Target="../tags/tag180.xml" /><Relationship Id="rId6" Type="http://schemas.openxmlformats.org/officeDocument/2006/relationships/tags" Target="../tags/tag18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Relationship Id="rId7" Type="http://schemas.openxmlformats.org/officeDocument/2006/relationships/tags" Target="../tags/tag18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image" Target="../media/image13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tags" Target="../tags/tag78.xml" /><Relationship Id="rId6" Type="http://schemas.openxmlformats.org/officeDocument/2006/relationships/tags" Target="../tags/tag79.xml" /><Relationship Id="rId7" Type="http://schemas.openxmlformats.org/officeDocument/2006/relationships/tags" Target="../tags/tag80.xml" /><Relationship Id="rId8" Type="http://schemas.openxmlformats.org/officeDocument/2006/relationships/tags" Target="../tags/tag81.xml" /><Relationship Id="rId9" Type="http://schemas.openxmlformats.org/officeDocument/2006/relationships/tags" Target="../tags/tag8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Relationship Id="rId6" Type="http://schemas.openxmlformats.org/officeDocument/2006/relationships/tags" Target="../tags/tag8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tags" Target="../tags/tag89.xml" /><Relationship Id="rId6" Type="http://schemas.openxmlformats.org/officeDocument/2006/relationships/tags" Target="../tags/tag9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91.xml" /><Relationship Id="rId4" Type="http://schemas.openxmlformats.org/officeDocument/2006/relationships/tags" Target="../tags/tag92.xml" /><Relationship Id="rId5" Type="http://schemas.openxmlformats.org/officeDocument/2006/relationships/tags" Target="../tags/tag93.xml" /><Relationship Id="rId6" Type="http://schemas.openxmlformats.org/officeDocument/2006/relationships/tags" Target="../tags/tag94.xml" /><Relationship Id="rId7" Type="http://schemas.openxmlformats.org/officeDocument/2006/relationships/tags" Target="../tags/tag95.xml" /><Relationship Id="rId8" Type="http://schemas.openxmlformats.org/officeDocument/2006/relationships/tags" Target="../tags/tag9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tags" Target="../tags/tag99.xml" /><Relationship Id="rId6" Type="http://schemas.openxmlformats.org/officeDocument/2006/relationships/tags" Target="../tags/tag100.xml" /><Relationship Id="rId7" Type="http://schemas.openxmlformats.org/officeDocument/2006/relationships/tags" Target="../tags/tag10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02.xml" /><Relationship Id="rId4" Type="http://schemas.openxmlformats.org/officeDocument/2006/relationships/tags" Target="../tags/tag103.xml" /><Relationship Id="rId5" Type="http://schemas.openxmlformats.org/officeDocument/2006/relationships/tags" Target="../tags/tag104.xml" /><Relationship Id="rId6" Type="http://schemas.openxmlformats.org/officeDocument/2006/relationships/tags" Target="../tags/tag105.xml" /><Relationship Id="rId7" Type="http://schemas.openxmlformats.org/officeDocument/2006/relationships/tags" Target="../tags/tag10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07.xml" /><Relationship Id="rId4" Type="http://schemas.openxmlformats.org/officeDocument/2006/relationships/tags" Target="../tags/tag108.xml" /><Relationship Id="rId5" Type="http://schemas.openxmlformats.org/officeDocument/2006/relationships/tags" Target="../tags/tag109.xml" /><Relationship Id="rId6" Type="http://schemas.openxmlformats.org/officeDocument/2006/relationships/tags" Target="../tags/tag110.xml" /><Relationship Id="rId7" Type="http://schemas.openxmlformats.org/officeDocument/2006/relationships/tags" Target="../tags/tag11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rcRect l="5077" t="21177" r="19766" b="5528"/>
          <a:stretch>
            <a:fillRect/>
          </a:stretch>
        </p:blipFill>
        <p:spPr>
          <a:xfrm>
            <a:off x="260350" y="2717800"/>
            <a:ext cx="2973235" cy="38862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6" y="254000"/>
            <a:ext cx="1950724" cy="195072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34"/>
          <a:stretch>
            <a:fillRect/>
          </a:stretch>
        </p:blipFill>
        <p:spPr>
          <a:xfrm>
            <a:off x="1028285" y="276824"/>
            <a:ext cx="3145562" cy="212218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28" y="2597403"/>
            <a:ext cx="3393439" cy="3393439"/>
          </a:xfrm>
          <a:prstGeom prst="rect">
            <a:avLst/>
          </a:prstGeom>
        </p:spPr>
      </p:pic>
      <p:sp>
        <p:nvSpPr>
          <p:cNvPr id="59" name="PA_文本框 6"/>
          <p:cNvSpPr txBox="1"/>
          <p:nvPr>
            <p:custDataLst>
              <p:tags r:id="rId7"/>
            </p:custDataLst>
          </p:nvPr>
        </p:nvSpPr>
        <p:spPr>
          <a:xfrm>
            <a:off x="2601066" y="2334279"/>
            <a:ext cx="7571303" cy="13146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>
                <a:solidFill>
                  <a:srgbClr val="231815"/>
                </a:solidFill>
                <a:latin typeface="方正有猫在简体" panose="02000000000000000000" pitchFamily="2" charset="-122"/>
                <a:ea typeface="方正有猫在简体" panose="02000000000000000000" pitchFamily="2" charset="-122"/>
              </a:rPr>
              <a:t>冬至儿童教育课件</a:t>
            </a:r>
            <a:endParaRPr lang="zh-CN" altLang="en-US" sz="7200">
              <a:solidFill>
                <a:srgbClr val="231815"/>
              </a:solidFill>
              <a:latin typeface="方正有猫在简体" panose="02000000000000000000" pitchFamily="2" charset="-122"/>
              <a:ea typeface="方正有猫在简体" panose="02000000000000000000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175659" y="3640183"/>
            <a:ext cx="849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montes,nascetur ridiculus mus. Donec quam felis, ultricies nec.</a:t>
            </a:r>
            <a:endParaRPr lang="zh-CN" altLang="en-US" sz="120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155956" y="4378650"/>
            <a:ext cx="323088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 日期：</a:t>
            </a:r>
            <a:r>
              <a:rPr lang="en-US" altLang="zh-CN" sz="2400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202X/12/30</a:t>
            </a:r>
            <a:endParaRPr lang="zh-CN" altLang="en-US" sz="2400">
              <a:solidFill>
                <a:srgbClr val="32394B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62" name="29de7b116304ab37e386df411064ddb56ff10733607e6d546b8fd86b1cad96fb38c6834f">
            <a:hlinkClick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86475" y="-11271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59" grpId="0"/>
      <p:bldP spid="60" grpId="0"/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7251508" y="1808820"/>
            <a:ext cx="3752442" cy="3495151"/>
            <a:chOff x="7251508" y="1808820"/>
            <a:chExt cx="3752442" cy="3495151"/>
          </a:xfrm>
        </p:grpSpPr>
        <p:sp>
          <p:nvSpPr>
            <p:cNvPr id="4" name="任意多边形: 形状 3"/>
            <p:cNvSpPr/>
            <p:nvPr/>
          </p:nvSpPr>
          <p:spPr>
            <a:xfrm>
              <a:off x="8391562" y="2281313"/>
              <a:ext cx="569406" cy="23402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90" h="21600" extrusionOk="0">
                  <a:moveTo>
                    <a:pt x="16290" y="21600"/>
                  </a:moveTo>
                  <a:cubicBezTo>
                    <a:pt x="-3815" y="14910"/>
                    <a:pt x="-5310" y="7710"/>
                    <a:pt x="11804" y="0"/>
                  </a:cubicBezTo>
                </a:path>
              </a:pathLst>
            </a:cu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7463378" y="1808820"/>
              <a:ext cx="869896" cy="34951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28" h="21600" extrusionOk="0">
                  <a:moveTo>
                    <a:pt x="16328" y="21600"/>
                  </a:moveTo>
                  <a:cubicBezTo>
                    <a:pt x="-3516" y="15007"/>
                    <a:pt x="-5272" y="7807"/>
                    <a:pt x="11059" y="0"/>
                  </a:cubicBezTo>
                </a:path>
              </a:pathLst>
            </a:cu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直接连接符 5"/>
            <p:cNvSpPr/>
            <p:nvPr/>
          </p:nvSpPr>
          <p:spPr>
            <a:xfrm>
              <a:off x="7296470" y="2210363"/>
              <a:ext cx="1878033" cy="1240099"/>
            </a:xfrm>
            <a:prstGeom prst="line">
              <a:avLst/>
            </a:pr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直接连接符 6"/>
            <p:cNvSpPr/>
            <p:nvPr/>
          </p:nvSpPr>
          <p:spPr>
            <a:xfrm flipH="1">
              <a:off x="7291746" y="3454217"/>
              <a:ext cx="1887481" cy="1165588"/>
            </a:xfrm>
            <a:prstGeom prst="line">
              <a:avLst/>
            </a:pr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: 形状 7"/>
            <p:cNvSpPr/>
            <p:nvPr/>
          </p:nvSpPr>
          <p:spPr>
            <a:xfrm flipH="1">
              <a:off x="8257069" y="2768253"/>
              <a:ext cx="403060" cy="4030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01" y="0"/>
                  </a:moveTo>
                  <a:lnTo>
                    <a:pt x="11100" y="0"/>
                  </a:lnTo>
                  <a:cubicBezTo>
                    <a:pt x="16899" y="0"/>
                    <a:pt x="21600" y="4702"/>
                    <a:pt x="21600" y="10500"/>
                  </a:cubicBezTo>
                  <a:lnTo>
                    <a:pt x="21600" y="11100"/>
                  </a:lnTo>
                  <a:cubicBezTo>
                    <a:pt x="21600" y="16898"/>
                    <a:pt x="16899" y="21600"/>
                    <a:pt x="11100" y="21600"/>
                  </a:cubicBezTo>
                  <a:lnTo>
                    <a:pt x="10501" y="21600"/>
                  </a:lnTo>
                  <a:cubicBezTo>
                    <a:pt x="4702" y="21600"/>
                    <a:pt x="0" y="16898"/>
                    <a:pt x="0" y="11100"/>
                  </a:cubicBezTo>
                  <a:lnTo>
                    <a:pt x="0" y="10500"/>
                  </a:lnTo>
                  <a:cubicBezTo>
                    <a:pt x="0" y="4702"/>
                    <a:pt x="4702" y="0"/>
                    <a:pt x="10501" y="0"/>
                  </a:cubicBezTo>
                  <a:lnTo>
                    <a:pt x="10501" y="0"/>
                  </a:lnTo>
                  <a:close/>
                </a:path>
              </a:pathLst>
            </a:custGeom>
            <a:solidFill>
              <a:srgbClr val="EDEFF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8"/>
            <p:cNvSpPr/>
            <p:nvPr/>
          </p:nvSpPr>
          <p:spPr>
            <a:xfrm flipH="1">
              <a:off x="8257069" y="3715681"/>
              <a:ext cx="403060" cy="4030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01" y="0"/>
                  </a:moveTo>
                  <a:lnTo>
                    <a:pt x="11100" y="0"/>
                  </a:lnTo>
                  <a:cubicBezTo>
                    <a:pt x="16899" y="0"/>
                    <a:pt x="21600" y="4702"/>
                    <a:pt x="21600" y="10500"/>
                  </a:cubicBezTo>
                  <a:lnTo>
                    <a:pt x="21600" y="11100"/>
                  </a:lnTo>
                  <a:cubicBezTo>
                    <a:pt x="21600" y="16898"/>
                    <a:pt x="16899" y="21600"/>
                    <a:pt x="11100" y="21600"/>
                  </a:cubicBezTo>
                  <a:lnTo>
                    <a:pt x="10501" y="21600"/>
                  </a:lnTo>
                  <a:cubicBezTo>
                    <a:pt x="4702" y="21600"/>
                    <a:pt x="0" y="16898"/>
                    <a:pt x="0" y="11100"/>
                  </a:cubicBezTo>
                  <a:lnTo>
                    <a:pt x="0" y="10500"/>
                  </a:lnTo>
                  <a:cubicBezTo>
                    <a:pt x="0" y="4702"/>
                    <a:pt x="4702" y="0"/>
                    <a:pt x="10501" y="0"/>
                  </a:cubicBezTo>
                  <a:lnTo>
                    <a:pt x="10501" y="0"/>
                  </a:lnTo>
                  <a:close/>
                </a:path>
              </a:pathLst>
            </a:custGeom>
            <a:solidFill>
              <a:srgbClr val="EDEFF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/>
            <p:nvPr/>
          </p:nvSpPr>
          <p:spPr>
            <a:xfrm flipH="1">
              <a:off x="7489386" y="2260394"/>
              <a:ext cx="403060" cy="4030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01" y="0"/>
                  </a:moveTo>
                  <a:lnTo>
                    <a:pt x="11100" y="0"/>
                  </a:lnTo>
                  <a:cubicBezTo>
                    <a:pt x="16899" y="0"/>
                    <a:pt x="21600" y="4702"/>
                    <a:pt x="21600" y="10500"/>
                  </a:cubicBezTo>
                  <a:lnTo>
                    <a:pt x="21600" y="11100"/>
                  </a:lnTo>
                  <a:cubicBezTo>
                    <a:pt x="21600" y="16898"/>
                    <a:pt x="16899" y="21600"/>
                    <a:pt x="11100" y="21600"/>
                  </a:cubicBezTo>
                  <a:lnTo>
                    <a:pt x="10501" y="21600"/>
                  </a:lnTo>
                  <a:cubicBezTo>
                    <a:pt x="4702" y="21600"/>
                    <a:pt x="0" y="16898"/>
                    <a:pt x="0" y="11100"/>
                  </a:cubicBezTo>
                  <a:lnTo>
                    <a:pt x="0" y="10500"/>
                  </a:lnTo>
                  <a:cubicBezTo>
                    <a:pt x="0" y="4702"/>
                    <a:pt x="4702" y="0"/>
                    <a:pt x="10501" y="0"/>
                  </a:cubicBezTo>
                  <a:lnTo>
                    <a:pt x="10501" y="0"/>
                  </a:lnTo>
                  <a:close/>
                </a:path>
              </a:pathLst>
            </a:custGeom>
            <a:solidFill>
              <a:srgbClr val="EDEFF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: 形状 10"/>
            <p:cNvSpPr/>
            <p:nvPr/>
          </p:nvSpPr>
          <p:spPr>
            <a:xfrm flipH="1">
              <a:off x="7251508" y="3230383"/>
              <a:ext cx="403060" cy="4030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01" y="0"/>
                  </a:moveTo>
                  <a:lnTo>
                    <a:pt x="11100" y="0"/>
                  </a:lnTo>
                  <a:cubicBezTo>
                    <a:pt x="16899" y="0"/>
                    <a:pt x="21600" y="4702"/>
                    <a:pt x="21600" y="10500"/>
                  </a:cubicBezTo>
                  <a:lnTo>
                    <a:pt x="21600" y="11100"/>
                  </a:lnTo>
                  <a:cubicBezTo>
                    <a:pt x="21600" y="16898"/>
                    <a:pt x="16899" y="21600"/>
                    <a:pt x="11100" y="21600"/>
                  </a:cubicBezTo>
                  <a:lnTo>
                    <a:pt x="10501" y="21600"/>
                  </a:lnTo>
                  <a:cubicBezTo>
                    <a:pt x="4702" y="21600"/>
                    <a:pt x="0" y="16898"/>
                    <a:pt x="0" y="11100"/>
                  </a:cubicBezTo>
                  <a:lnTo>
                    <a:pt x="0" y="10500"/>
                  </a:lnTo>
                  <a:cubicBezTo>
                    <a:pt x="0" y="4702"/>
                    <a:pt x="4702" y="0"/>
                    <a:pt x="10501" y="0"/>
                  </a:cubicBezTo>
                  <a:lnTo>
                    <a:pt x="10501" y="0"/>
                  </a:lnTo>
                  <a:close/>
                </a:path>
              </a:pathLst>
            </a:custGeom>
            <a:solidFill>
              <a:srgbClr val="EDEFF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: 形状 11"/>
            <p:cNvSpPr/>
            <p:nvPr/>
          </p:nvSpPr>
          <p:spPr>
            <a:xfrm flipH="1">
              <a:off x="7489386" y="4200371"/>
              <a:ext cx="403060" cy="4030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01" y="0"/>
                  </a:moveTo>
                  <a:lnTo>
                    <a:pt x="11100" y="0"/>
                  </a:lnTo>
                  <a:cubicBezTo>
                    <a:pt x="16899" y="0"/>
                    <a:pt x="21600" y="4702"/>
                    <a:pt x="21600" y="10500"/>
                  </a:cubicBezTo>
                  <a:lnTo>
                    <a:pt x="21600" y="11100"/>
                  </a:lnTo>
                  <a:cubicBezTo>
                    <a:pt x="21600" y="16898"/>
                    <a:pt x="16899" y="21600"/>
                    <a:pt x="11100" y="21600"/>
                  </a:cubicBezTo>
                  <a:lnTo>
                    <a:pt x="10501" y="21600"/>
                  </a:lnTo>
                  <a:cubicBezTo>
                    <a:pt x="4702" y="21600"/>
                    <a:pt x="0" y="16898"/>
                    <a:pt x="0" y="11100"/>
                  </a:cubicBezTo>
                  <a:lnTo>
                    <a:pt x="0" y="10500"/>
                  </a:lnTo>
                  <a:cubicBezTo>
                    <a:pt x="0" y="4702"/>
                    <a:pt x="4702" y="0"/>
                    <a:pt x="10501" y="0"/>
                  </a:cubicBezTo>
                  <a:lnTo>
                    <a:pt x="10501" y="0"/>
                  </a:lnTo>
                  <a:close/>
                </a:path>
              </a:pathLst>
            </a:custGeom>
            <a:solidFill>
              <a:srgbClr val="EDEFF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9142793" y="2501334"/>
              <a:ext cx="1861157" cy="1861157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wrap="none" lIns="19050" tIns="19050" rIns="19050" bIns="19050" anchor="ctr">
              <a:normAutofit/>
            </a:bodyPr>
            <a:lstStyle/>
            <a:p>
              <a:pPr algn="ctr">
                <a:defRPr sz="3200">
                  <a:solidFill>
                    <a:srgbClr val="FFFFFF"/>
                  </a:solidFill>
                </a:defRPr>
              </a:pPr>
              <a:r>
                <a:rPr lang="zh-CN" altLang="en-US" sz="2000" b="1"/>
                <a:t>标题</a:t>
              </a:r>
              <a:br>
                <a:rPr lang="zh-CN" altLang="en-US" sz="2000" b="1"/>
              </a:br>
              <a:r>
                <a:rPr lang="zh-CN" altLang="en-US" sz="2000" b="1"/>
                <a:t>文本预设</a:t>
              </a:r>
              <a:endParaRPr lang="zh-CN" altLang="en-US" sz="2000" b="1"/>
            </a:p>
          </p:txBody>
        </p:sp>
        <p:sp>
          <p:nvSpPr>
            <p:cNvPr id="14" name="矩形 13"/>
            <p:cNvSpPr/>
            <p:nvPr/>
          </p:nvSpPr>
          <p:spPr>
            <a:xfrm>
              <a:off x="8302865" y="2854747"/>
              <a:ext cx="311468" cy="230073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normAutofit fontScale="85000" lnSpcReduction="20000"/>
            </a:bodyPr>
            <a:lstStyle/>
            <a:p>
              <a:pPr algn="ctr"/>
              <a:r>
                <a:rPr lang="en-US" sz="1600" b="1"/>
                <a:t>A</a:t>
              </a:r>
              <a:endParaRPr lang="en-US" sz="1600" b="1"/>
            </a:p>
          </p:txBody>
        </p:sp>
        <p:sp>
          <p:nvSpPr>
            <p:cNvPr id="15" name="矩形 14"/>
            <p:cNvSpPr/>
            <p:nvPr/>
          </p:nvSpPr>
          <p:spPr>
            <a:xfrm>
              <a:off x="8302865" y="3789041"/>
              <a:ext cx="311468" cy="243208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normAutofit fontScale="92500" lnSpcReduction="20000"/>
            </a:bodyPr>
            <a:lstStyle/>
            <a:p>
              <a:pPr algn="ctr"/>
              <a:r>
                <a:rPr lang="en-US" sz="1600" b="1"/>
                <a:t>A</a:t>
              </a:r>
              <a:endParaRPr lang="en-US" sz="1600" b="1"/>
            </a:p>
          </p:txBody>
        </p:sp>
        <p:sp>
          <p:nvSpPr>
            <p:cNvPr id="16" name="矩形 15"/>
            <p:cNvSpPr/>
            <p:nvPr/>
          </p:nvSpPr>
          <p:spPr>
            <a:xfrm>
              <a:off x="7355827" y="3316875"/>
              <a:ext cx="311468" cy="230073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normAutofit fontScale="92500" lnSpcReduction="20000"/>
            </a:bodyPr>
            <a:lstStyle/>
            <a:p>
              <a:r>
                <a:rPr lang="en-US" sz="1500"/>
                <a:t>B</a:t>
              </a:r>
              <a:endParaRPr lang="en-US" sz="15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593705" y="2346887"/>
              <a:ext cx="311468" cy="230073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normAutofit fontScale="92500" lnSpcReduction="20000"/>
            </a:bodyPr>
            <a:lstStyle/>
            <a:p>
              <a:r>
                <a:rPr lang="en-US" sz="1500"/>
                <a:t>B</a:t>
              </a:r>
              <a:endParaRPr lang="en-US" sz="15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7593705" y="4286865"/>
              <a:ext cx="311468" cy="230073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>
              <a:normAutofit fontScale="92500" lnSpcReduction="20000"/>
            </a:bodyPr>
            <a:lstStyle/>
            <a:p>
              <a:r>
                <a:rPr lang="en-US" sz="1500"/>
                <a:t>B</a:t>
              </a:r>
              <a:endParaRPr lang="en-US" sz="1500"/>
            </a:p>
          </p:txBody>
        </p:sp>
      </p:grpSp>
      <p:grpSp>
        <p:nvGrpSpPr>
          <p:cNvPr id="32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1379477" y="2005932"/>
            <a:ext cx="2534700" cy="1741197"/>
            <a:chOff x="1379477" y="2005932"/>
            <a:chExt cx="2534700" cy="1741197"/>
          </a:xfrm>
        </p:grpSpPr>
        <p:sp>
          <p:nvSpPr>
            <p:cNvPr id="20" name="矩形 19"/>
            <p:cNvSpPr/>
            <p:nvPr/>
          </p:nvSpPr>
          <p:spPr>
            <a:xfrm>
              <a:off x="1379477" y="2622293"/>
              <a:ext cx="2534700" cy="11248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379477" y="2005932"/>
              <a:ext cx="2534700" cy="4561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b="1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28" name="直接连接符 27"/>
            <p:cNvSpPr/>
            <p:nvPr/>
          </p:nvSpPr>
          <p:spPr>
            <a:xfrm>
              <a:off x="1379477" y="2512306"/>
              <a:ext cx="2249976" cy="1"/>
            </a:xfrm>
            <a:prstGeom prst="line">
              <a:avLst/>
            </a:pr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5"/>
            </p:custDataLst>
          </p:nvPr>
        </p:nvGrpSpPr>
        <p:grpSpPr>
          <a:xfrm>
            <a:off x="1379477" y="4119335"/>
            <a:ext cx="2534700" cy="1709155"/>
            <a:chOff x="1379477" y="4119335"/>
            <a:chExt cx="2534700" cy="1709155"/>
          </a:xfrm>
        </p:grpSpPr>
        <p:sp>
          <p:nvSpPr>
            <p:cNvPr id="21" name="矩形 20"/>
            <p:cNvSpPr/>
            <p:nvPr/>
          </p:nvSpPr>
          <p:spPr>
            <a:xfrm>
              <a:off x="1379477" y="4703654"/>
              <a:ext cx="2534700" cy="11248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379477" y="4119335"/>
              <a:ext cx="2534700" cy="4561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b="1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9" name="直接连接符 28"/>
            <p:cNvSpPr/>
            <p:nvPr/>
          </p:nvSpPr>
          <p:spPr>
            <a:xfrm>
              <a:off x="1379477" y="4597992"/>
              <a:ext cx="2249976" cy="1"/>
            </a:xfrm>
            <a:prstGeom prst="line">
              <a:avLst/>
            </a:pr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3" name="千图PPT彼岸天：ID 8661124库_组合 32"/>
          <p:cNvGrpSpPr/>
          <p:nvPr>
            <p:custDataLst>
              <p:tags r:id="rId6"/>
            </p:custDataLst>
          </p:nvPr>
        </p:nvGrpSpPr>
        <p:grpSpPr>
          <a:xfrm>
            <a:off x="4256912" y="2019916"/>
            <a:ext cx="2534700" cy="1727213"/>
            <a:chOff x="4256912" y="2019916"/>
            <a:chExt cx="2534700" cy="1727213"/>
          </a:xfrm>
        </p:grpSpPr>
        <p:sp>
          <p:nvSpPr>
            <p:cNvPr id="22" name="矩形 21"/>
            <p:cNvSpPr/>
            <p:nvPr/>
          </p:nvSpPr>
          <p:spPr>
            <a:xfrm>
              <a:off x="4256912" y="2622293"/>
              <a:ext cx="2534700" cy="11248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256912" y="2019916"/>
              <a:ext cx="2534700" cy="4561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b="1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30" name="直接连接符 29"/>
            <p:cNvSpPr/>
            <p:nvPr/>
          </p:nvSpPr>
          <p:spPr>
            <a:xfrm>
              <a:off x="4256912" y="2512306"/>
              <a:ext cx="2249978" cy="1"/>
            </a:xfrm>
            <a:prstGeom prst="line">
              <a:avLst/>
            </a:pr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7"/>
            </p:custDataLst>
          </p:nvPr>
        </p:nvGrpSpPr>
        <p:grpSpPr>
          <a:xfrm>
            <a:off x="4256912" y="4133317"/>
            <a:ext cx="2534700" cy="1695173"/>
            <a:chOff x="4256912" y="4133317"/>
            <a:chExt cx="2534700" cy="1695173"/>
          </a:xfrm>
        </p:grpSpPr>
        <p:sp>
          <p:nvSpPr>
            <p:cNvPr id="23" name="矩形 22"/>
            <p:cNvSpPr/>
            <p:nvPr/>
          </p:nvSpPr>
          <p:spPr>
            <a:xfrm>
              <a:off x="4256912" y="4703654"/>
              <a:ext cx="2534700" cy="11248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256912" y="4133317"/>
              <a:ext cx="2534700" cy="4561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b="1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31" name="直接连接符 30"/>
            <p:cNvSpPr/>
            <p:nvPr/>
          </p:nvSpPr>
          <p:spPr>
            <a:xfrm>
              <a:off x="4256912" y="4597992"/>
              <a:ext cx="2249978" cy="1"/>
            </a:xfrm>
            <a:prstGeom prst="line">
              <a:avLst/>
            </a:prstGeom>
            <a:ln>
              <a:solidFill>
                <a:srgbClr val="CFCFCF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千图PPT彼岸天：ID 8661124库_组合 3"/>
          <p:cNvGrpSpPr/>
          <p:nvPr>
            <p:custDataLst>
              <p:tags r:id="rId3"/>
            </p:custDataLst>
          </p:nvPr>
        </p:nvGrpSpPr>
        <p:grpSpPr>
          <a:xfrm>
            <a:off x="4339584" y="1848472"/>
            <a:ext cx="3511329" cy="3502058"/>
            <a:chOff x="4344856" y="1848472"/>
            <a:chExt cx="3511329" cy="3502058"/>
          </a:xfrm>
        </p:grpSpPr>
        <p:sp>
          <p:nvSpPr>
            <p:cNvPr id="15" name="任意多边形: 形状 14"/>
            <p:cNvSpPr/>
            <p:nvPr/>
          </p:nvSpPr>
          <p:spPr>
            <a:xfrm rot="13446499">
              <a:off x="6397174" y="2281488"/>
              <a:ext cx="992880" cy="9928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椭圆 15"/>
            <p:cNvSpPr/>
            <p:nvPr/>
          </p:nvSpPr>
          <p:spPr>
            <a:xfrm>
              <a:off x="6783676" y="1848472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2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02</a:t>
              </a:r>
              <a:endParaRPr lang="en-US" altLang="zh-CN">
                <a:solidFill>
                  <a:schemeClr val="accent2">
                    <a:lumMod val="100000"/>
                  </a:schemeClr>
                </a:solidFill>
                <a:effectLst>
                  <a:outerShdw sx="1000" sy="1000" rotWithShape="0">
                    <a:srgbClr val="000000"/>
                  </a:outerShdw>
                </a:effectLst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 rot="18846498" flipH="1">
              <a:off x="6427835" y="3897068"/>
              <a:ext cx="992880" cy="9928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6827130" y="4286024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4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04</a:t>
              </a:r>
              <a:endParaRPr lang="en-US" altLang="zh-CN">
                <a:solidFill>
                  <a:schemeClr val="accent4">
                    <a:lumMod val="100000"/>
                  </a:schemeClr>
                </a:solidFill>
                <a:effectLst>
                  <a:outerShdw sx="1000" sy="1000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 rot="2646498">
              <a:off x="4798451" y="3924632"/>
              <a:ext cx="992880" cy="9928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椭圆 19"/>
            <p:cNvSpPr/>
            <p:nvPr/>
          </p:nvSpPr>
          <p:spPr>
            <a:xfrm>
              <a:off x="4375774" y="4326383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3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03</a:t>
              </a:r>
              <a:endParaRPr lang="en-US" altLang="zh-CN">
                <a:solidFill>
                  <a:schemeClr val="accent3">
                    <a:lumMod val="100000"/>
                  </a:schemeClr>
                </a:solidFill>
                <a:effectLst>
                  <a:outerShdw sx="1000" sy="1000" rotWithShape="0">
                    <a:srgbClr val="000000"/>
                  </a:outerShdw>
                </a:effectLst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8046500" flipH="1">
              <a:off x="4780326" y="2300057"/>
              <a:ext cx="992880" cy="9928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椭圆 21"/>
            <p:cNvSpPr/>
            <p:nvPr/>
          </p:nvSpPr>
          <p:spPr>
            <a:xfrm flipH="1">
              <a:off x="4344856" y="1879834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1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01</a:t>
              </a:r>
              <a:endParaRPr lang="en-US" altLang="zh-CN">
                <a:solidFill>
                  <a:schemeClr val="accent1">
                    <a:lumMod val="100000"/>
                  </a:schemeClr>
                </a:solidFill>
                <a:effectLst>
                  <a:outerShdw sx="1000" sy="1000" rotWithShape="0">
                    <a:srgbClr val="000000"/>
                  </a:outerShdw>
                </a:effectLst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171738" y="2668600"/>
              <a:ext cx="1848524" cy="184852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A6AAA9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5624213" y="3250916"/>
              <a:ext cx="921956" cy="683891"/>
            </a:xfrm>
            <a:custGeom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rgbClr val="2F303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4"/>
            </p:custDataLst>
          </p:nvPr>
        </p:nvGrpSpPr>
        <p:grpSpPr>
          <a:xfrm>
            <a:off x="8543140" y="1767993"/>
            <a:ext cx="2321994" cy="4349480"/>
            <a:chOff x="8539431" y="1767993"/>
            <a:chExt cx="2321994" cy="4349480"/>
          </a:xfrm>
        </p:grpSpPr>
        <p:sp>
          <p:nvSpPr>
            <p:cNvPr id="11" name="矩形 10"/>
            <p:cNvSpPr/>
            <p:nvPr/>
          </p:nvSpPr>
          <p:spPr>
            <a:xfrm>
              <a:off x="8539431" y="2348880"/>
              <a:ext cx="2320491" cy="12551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39431" y="4862280"/>
              <a:ext cx="2320491" cy="125519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540934" y="1767993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500" b="1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5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540934" y="4281396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500" b="1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5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5"/>
            </p:custDataLst>
          </p:nvPr>
        </p:nvGrpSpPr>
        <p:grpSpPr>
          <a:xfrm>
            <a:off x="1326867" y="1767993"/>
            <a:ext cx="2320491" cy="4349480"/>
            <a:chOff x="1323158" y="1767993"/>
            <a:chExt cx="2320491" cy="4349480"/>
          </a:xfrm>
        </p:grpSpPr>
        <p:sp>
          <p:nvSpPr>
            <p:cNvPr id="7" name="矩形 6"/>
            <p:cNvSpPr/>
            <p:nvPr/>
          </p:nvSpPr>
          <p:spPr>
            <a:xfrm>
              <a:off x="1323158" y="2348880"/>
              <a:ext cx="2320491" cy="12551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23158" y="4862280"/>
              <a:ext cx="2320491" cy="125519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23158" y="1767993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500" b="1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5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23158" y="4281396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500" b="1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5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4789540" y="1772816"/>
            <a:ext cx="2425347" cy="3509766"/>
            <a:chOff x="4789540" y="1772816"/>
            <a:chExt cx="2425347" cy="3509766"/>
          </a:xfrm>
        </p:grpSpPr>
        <p:sp>
          <p:nvSpPr>
            <p:cNvPr id="4" name="任意多边形: 形状 3"/>
            <p:cNvSpPr/>
            <p:nvPr/>
          </p:nvSpPr>
          <p:spPr>
            <a:xfrm rot="1396428">
              <a:off x="4789540" y="1772816"/>
              <a:ext cx="2425347" cy="32619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extrusionOk="0">
                  <a:moveTo>
                    <a:pt x="19762" y="5276"/>
                  </a:moveTo>
                  <a:cubicBezTo>
                    <a:pt x="19506" y="5390"/>
                    <a:pt x="19280" y="5536"/>
                    <a:pt x="19092" y="5708"/>
                  </a:cubicBezTo>
                  <a:cubicBezTo>
                    <a:pt x="18909" y="5876"/>
                    <a:pt x="18765" y="6065"/>
                    <a:pt x="18668" y="6268"/>
                  </a:cubicBezTo>
                  <a:cubicBezTo>
                    <a:pt x="18546" y="6580"/>
                    <a:pt x="18458" y="6898"/>
                    <a:pt x="18405" y="7220"/>
                  </a:cubicBezTo>
                  <a:cubicBezTo>
                    <a:pt x="18298" y="7864"/>
                    <a:pt x="18331" y="8517"/>
                    <a:pt x="18501" y="9154"/>
                  </a:cubicBezTo>
                  <a:cubicBezTo>
                    <a:pt x="18343" y="9349"/>
                    <a:pt x="18209" y="9553"/>
                    <a:pt x="18099" y="9765"/>
                  </a:cubicBezTo>
                  <a:cubicBezTo>
                    <a:pt x="17915" y="10121"/>
                    <a:pt x="17802" y="10496"/>
                    <a:pt x="17765" y="10876"/>
                  </a:cubicBezTo>
                  <a:lnTo>
                    <a:pt x="17613" y="10950"/>
                  </a:lnTo>
                  <a:lnTo>
                    <a:pt x="16960" y="10139"/>
                  </a:lnTo>
                  <a:cubicBezTo>
                    <a:pt x="16956" y="10114"/>
                    <a:pt x="16952" y="10088"/>
                    <a:pt x="16947" y="10062"/>
                  </a:cubicBezTo>
                  <a:cubicBezTo>
                    <a:pt x="16942" y="10037"/>
                    <a:pt x="16937" y="10011"/>
                    <a:pt x="16929" y="9986"/>
                  </a:cubicBezTo>
                  <a:lnTo>
                    <a:pt x="16148" y="7584"/>
                  </a:lnTo>
                  <a:lnTo>
                    <a:pt x="16134" y="7396"/>
                  </a:lnTo>
                  <a:cubicBezTo>
                    <a:pt x="16036" y="6903"/>
                    <a:pt x="15909" y="6414"/>
                    <a:pt x="15753" y="5930"/>
                  </a:cubicBezTo>
                  <a:cubicBezTo>
                    <a:pt x="15594" y="5437"/>
                    <a:pt x="15406" y="4950"/>
                    <a:pt x="15189" y="4470"/>
                  </a:cubicBezTo>
                  <a:lnTo>
                    <a:pt x="15051" y="4272"/>
                  </a:lnTo>
                  <a:lnTo>
                    <a:pt x="14086" y="1315"/>
                  </a:lnTo>
                  <a:cubicBezTo>
                    <a:pt x="13996" y="1078"/>
                    <a:pt x="13854" y="854"/>
                    <a:pt x="13666" y="650"/>
                  </a:cubicBezTo>
                  <a:cubicBezTo>
                    <a:pt x="13486" y="454"/>
                    <a:pt x="13266" y="280"/>
                    <a:pt x="13013" y="133"/>
                  </a:cubicBezTo>
                  <a:cubicBezTo>
                    <a:pt x="12796" y="17"/>
                    <a:pt x="12523" y="-26"/>
                    <a:pt x="12261" y="14"/>
                  </a:cubicBezTo>
                  <a:cubicBezTo>
                    <a:pt x="11947" y="62"/>
                    <a:pt x="11686" y="223"/>
                    <a:pt x="11565" y="442"/>
                  </a:cubicBezTo>
                  <a:cubicBezTo>
                    <a:pt x="11414" y="648"/>
                    <a:pt x="11314" y="872"/>
                    <a:pt x="11270" y="1104"/>
                  </a:cubicBezTo>
                  <a:cubicBezTo>
                    <a:pt x="11226" y="1336"/>
                    <a:pt x="11238" y="1572"/>
                    <a:pt x="11308" y="1801"/>
                  </a:cubicBezTo>
                  <a:cubicBezTo>
                    <a:pt x="11414" y="2298"/>
                    <a:pt x="11538" y="2793"/>
                    <a:pt x="11680" y="3285"/>
                  </a:cubicBezTo>
                  <a:cubicBezTo>
                    <a:pt x="11795" y="3684"/>
                    <a:pt x="11921" y="4082"/>
                    <a:pt x="12059" y="4477"/>
                  </a:cubicBezTo>
                  <a:lnTo>
                    <a:pt x="12229" y="4995"/>
                  </a:lnTo>
                  <a:cubicBezTo>
                    <a:pt x="12304" y="5472"/>
                    <a:pt x="12414" y="5945"/>
                    <a:pt x="12559" y="6412"/>
                  </a:cubicBezTo>
                  <a:cubicBezTo>
                    <a:pt x="12674" y="6784"/>
                    <a:pt x="12810" y="7152"/>
                    <a:pt x="12968" y="7515"/>
                  </a:cubicBezTo>
                  <a:lnTo>
                    <a:pt x="12991" y="7727"/>
                  </a:lnTo>
                  <a:lnTo>
                    <a:pt x="13540" y="9790"/>
                  </a:lnTo>
                  <a:lnTo>
                    <a:pt x="13041" y="9819"/>
                  </a:lnTo>
                  <a:cubicBezTo>
                    <a:pt x="12768" y="9230"/>
                    <a:pt x="12481" y="8645"/>
                    <a:pt x="12179" y="8064"/>
                  </a:cubicBezTo>
                  <a:cubicBezTo>
                    <a:pt x="11885" y="7499"/>
                    <a:pt x="11578" y="6938"/>
                    <a:pt x="11256" y="6381"/>
                  </a:cubicBezTo>
                  <a:cubicBezTo>
                    <a:pt x="10993" y="5872"/>
                    <a:pt x="10693" y="5374"/>
                    <a:pt x="10356" y="4889"/>
                  </a:cubicBezTo>
                  <a:cubicBezTo>
                    <a:pt x="9982" y="4350"/>
                    <a:pt x="9565" y="3829"/>
                    <a:pt x="9105" y="3328"/>
                  </a:cubicBezTo>
                  <a:cubicBezTo>
                    <a:pt x="8893" y="2917"/>
                    <a:pt x="8665" y="2510"/>
                    <a:pt x="8421" y="2108"/>
                  </a:cubicBezTo>
                  <a:cubicBezTo>
                    <a:pt x="8177" y="1706"/>
                    <a:pt x="7917" y="1309"/>
                    <a:pt x="7642" y="918"/>
                  </a:cubicBezTo>
                  <a:cubicBezTo>
                    <a:pt x="7497" y="743"/>
                    <a:pt x="7312" y="587"/>
                    <a:pt x="7095" y="458"/>
                  </a:cubicBezTo>
                  <a:cubicBezTo>
                    <a:pt x="6890" y="336"/>
                    <a:pt x="6660" y="239"/>
                    <a:pt x="6413" y="171"/>
                  </a:cubicBezTo>
                  <a:cubicBezTo>
                    <a:pt x="6184" y="67"/>
                    <a:pt x="5902" y="50"/>
                    <a:pt x="5653" y="125"/>
                  </a:cubicBezTo>
                  <a:cubicBezTo>
                    <a:pt x="5392" y="204"/>
                    <a:pt x="5201" y="374"/>
                    <a:pt x="5145" y="578"/>
                  </a:cubicBezTo>
                  <a:cubicBezTo>
                    <a:pt x="5043" y="785"/>
                    <a:pt x="4988" y="1004"/>
                    <a:pt x="4982" y="1224"/>
                  </a:cubicBezTo>
                  <a:cubicBezTo>
                    <a:pt x="4977" y="1402"/>
                    <a:pt x="5003" y="1579"/>
                    <a:pt x="5060" y="1751"/>
                  </a:cubicBezTo>
                  <a:cubicBezTo>
                    <a:pt x="5246" y="2175"/>
                    <a:pt x="5454" y="2593"/>
                    <a:pt x="5684" y="3004"/>
                  </a:cubicBezTo>
                  <a:cubicBezTo>
                    <a:pt x="5901" y="3393"/>
                    <a:pt x="6138" y="3776"/>
                    <a:pt x="6395" y="4152"/>
                  </a:cubicBezTo>
                  <a:lnTo>
                    <a:pt x="6506" y="4369"/>
                  </a:lnTo>
                  <a:cubicBezTo>
                    <a:pt x="6708" y="4907"/>
                    <a:pt x="6959" y="5434"/>
                    <a:pt x="7256" y="5947"/>
                  </a:cubicBezTo>
                  <a:cubicBezTo>
                    <a:pt x="7523" y="6410"/>
                    <a:pt x="7828" y="6860"/>
                    <a:pt x="8169" y="7295"/>
                  </a:cubicBezTo>
                  <a:lnTo>
                    <a:pt x="8295" y="7488"/>
                  </a:lnTo>
                  <a:cubicBezTo>
                    <a:pt x="8566" y="8043"/>
                    <a:pt x="8853" y="8595"/>
                    <a:pt x="9156" y="9141"/>
                  </a:cubicBezTo>
                  <a:cubicBezTo>
                    <a:pt x="9426" y="9627"/>
                    <a:pt x="9708" y="10108"/>
                    <a:pt x="10002" y="10586"/>
                  </a:cubicBezTo>
                  <a:lnTo>
                    <a:pt x="9628" y="10951"/>
                  </a:lnTo>
                  <a:cubicBezTo>
                    <a:pt x="9354" y="10514"/>
                    <a:pt x="9050" y="10089"/>
                    <a:pt x="8715" y="9676"/>
                  </a:cubicBezTo>
                  <a:cubicBezTo>
                    <a:pt x="8388" y="9273"/>
                    <a:pt x="8033" y="8882"/>
                    <a:pt x="7652" y="8505"/>
                  </a:cubicBezTo>
                  <a:cubicBezTo>
                    <a:pt x="7450" y="8092"/>
                    <a:pt x="7200" y="7693"/>
                    <a:pt x="6903" y="7313"/>
                  </a:cubicBezTo>
                  <a:cubicBezTo>
                    <a:pt x="6611" y="6938"/>
                    <a:pt x="6274" y="6583"/>
                    <a:pt x="5898" y="6251"/>
                  </a:cubicBezTo>
                  <a:cubicBezTo>
                    <a:pt x="5569" y="5821"/>
                    <a:pt x="5240" y="5391"/>
                    <a:pt x="4911" y="4961"/>
                  </a:cubicBezTo>
                  <a:cubicBezTo>
                    <a:pt x="4611" y="4567"/>
                    <a:pt x="4312" y="4174"/>
                    <a:pt x="4013" y="3780"/>
                  </a:cubicBezTo>
                  <a:cubicBezTo>
                    <a:pt x="3847" y="3564"/>
                    <a:pt x="3622" y="3375"/>
                    <a:pt x="3352" y="3226"/>
                  </a:cubicBezTo>
                  <a:cubicBezTo>
                    <a:pt x="3143" y="3110"/>
                    <a:pt x="2910" y="3021"/>
                    <a:pt x="2663" y="2960"/>
                  </a:cubicBezTo>
                  <a:cubicBezTo>
                    <a:pt x="2422" y="2898"/>
                    <a:pt x="2156" y="2916"/>
                    <a:pt x="1934" y="3009"/>
                  </a:cubicBezTo>
                  <a:cubicBezTo>
                    <a:pt x="1697" y="3109"/>
                    <a:pt x="1535" y="3284"/>
                    <a:pt x="1496" y="3483"/>
                  </a:cubicBezTo>
                  <a:cubicBezTo>
                    <a:pt x="1500" y="3652"/>
                    <a:pt x="1522" y="3821"/>
                    <a:pt x="1559" y="3988"/>
                  </a:cubicBezTo>
                  <a:cubicBezTo>
                    <a:pt x="1614" y="4231"/>
                    <a:pt x="1703" y="4470"/>
                    <a:pt x="1825" y="4700"/>
                  </a:cubicBezTo>
                  <a:cubicBezTo>
                    <a:pt x="2032" y="5147"/>
                    <a:pt x="2271" y="5587"/>
                    <a:pt x="2542" y="6015"/>
                  </a:cubicBezTo>
                  <a:cubicBezTo>
                    <a:pt x="2773" y="6381"/>
                    <a:pt x="3027" y="6738"/>
                    <a:pt x="3303" y="7086"/>
                  </a:cubicBezTo>
                  <a:cubicBezTo>
                    <a:pt x="3555" y="7559"/>
                    <a:pt x="3844" y="8021"/>
                    <a:pt x="4167" y="8470"/>
                  </a:cubicBezTo>
                  <a:cubicBezTo>
                    <a:pt x="4467" y="8887"/>
                    <a:pt x="4797" y="9292"/>
                    <a:pt x="5156" y="9683"/>
                  </a:cubicBezTo>
                  <a:lnTo>
                    <a:pt x="7395" y="12435"/>
                  </a:lnTo>
                  <a:lnTo>
                    <a:pt x="7188" y="12374"/>
                  </a:lnTo>
                  <a:lnTo>
                    <a:pt x="6725" y="12411"/>
                  </a:lnTo>
                  <a:lnTo>
                    <a:pt x="5209" y="11091"/>
                  </a:lnTo>
                  <a:cubicBezTo>
                    <a:pt x="4955" y="10860"/>
                    <a:pt x="4699" y="10629"/>
                    <a:pt x="4442" y="10399"/>
                  </a:cubicBezTo>
                  <a:cubicBezTo>
                    <a:pt x="4428" y="10386"/>
                    <a:pt x="4414" y="10373"/>
                    <a:pt x="4399" y="10361"/>
                  </a:cubicBezTo>
                  <a:cubicBezTo>
                    <a:pt x="4138" y="10099"/>
                    <a:pt x="3867" y="9844"/>
                    <a:pt x="3586" y="9594"/>
                  </a:cubicBezTo>
                  <a:cubicBezTo>
                    <a:pt x="3194" y="9246"/>
                    <a:pt x="2785" y="8909"/>
                    <a:pt x="2358" y="8585"/>
                  </a:cubicBezTo>
                  <a:cubicBezTo>
                    <a:pt x="2142" y="8408"/>
                    <a:pt x="1873" y="8270"/>
                    <a:pt x="1573" y="8182"/>
                  </a:cubicBezTo>
                  <a:cubicBezTo>
                    <a:pt x="1324" y="8109"/>
                    <a:pt x="1057" y="8072"/>
                    <a:pt x="788" y="8073"/>
                  </a:cubicBezTo>
                  <a:cubicBezTo>
                    <a:pt x="597" y="8022"/>
                    <a:pt x="383" y="8047"/>
                    <a:pt x="223" y="8140"/>
                  </a:cubicBezTo>
                  <a:cubicBezTo>
                    <a:pt x="90" y="8217"/>
                    <a:pt x="8" y="8333"/>
                    <a:pt x="0" y="8457"/>
                  </a:cubicBezTo>
                  <a:cubicBezTo>
                    <a:pt x="1" y="8647"/>
                    <a:pt x="34" y="8836"/>
                    <a:pt x="100" y="9020"/>
                  </a:cubicBezTo>
                  <a:cubicBezTo>
                    <a:pt x="187" y="9263"/>
                    <a:pt x="329" y="9494"/>
                    <a:pt x="521" y="9702"/>
                  </a:cubicBezTo>
                  <a:cubicBezTo>
                    <a:pt x="709" y="10046"/>
                    <a:pt x="933" y="10379"/>
                    <a:pt x="1191" y="10698"/>
                  </a:cubicBezTo>
                  <a:cubicBezTo>
                    <a:pt x="1440" y="11005"/>
                    <a:pt x="1720" y="11298"/>
                    <a:pt x="2028" y="11575"/>
                  </a:cubicBezTo>
                  <a:cubicBezTo>
                    <a:pt x="2330" y="11883"/>
                    <a:pt x="2588" y="12226"/>
                    <a:pt x="2944" y="12493"/>
                  </a:cubicBezTo>
                  <a:cubicBezTo>
                    <a:pt x="3343" y="12794"/>
                    <a:pt x="3631" y="13166"/>
                    <a:pt x="3980" y="13500"/>
                  </a:cubicBezTo>
                  <a:cubicBezTo>
                    <a:pt x="5624" y="15744"/>
                    <a:pt x="7600" y="17847"/>
                    <a:pt x="9874" y="19770"/>
                  </a:cubicBezTo>
                  <a:cubicBezTo>
                    <a:pt x="10475" y="20278"/>
                    <a:pt x="11097" y="20774"/>
                    <a:pt x="11739" y="21256"/>
                  </a:cubicBezTo>
                  <a:cubicBezTo>
                    <a:pt x="12413" y="21360"/>
                    <a:pt x="13614" y="21574"/>
                    <a:pt x="15184" y="21271"/>
                  </a:cubicBezTo>
                  <a:cubicBezTo>
                    <a:pt x="17399" y="20844"/>
                    <a:pt x="19407" y="19923"/>
                    <a:pt x="20585" y="18733"/>
                  </a:cubicBezTo>
                  <a:lnTo>
                    <a:pt x="20654" y="16583"/>
                  </a:lnTo>
                  <a:lnTo>
                    <a:pt x="21600" y="12751"/>
                  </a:lnTo>
                  <a:lnTo>
                    <a:pt x="21556" y="8170"/>
                  </a:lnTo>
                  <a:cubicBezTo>
                    <a:pt x="21424" y="7943"/>
                    <a:pt x="21304" y="7713"/>
                    <a:pt x="21198" y="7479"/>
                  </a:cubicBezTo>
                  <a:cubicBezTo>
                    <a:pt x="20892" y="6804"/>
                    <a:pt x="20699" y="6103"/>
                    <a:pt x="20623" y="5392"/>
                  </a:cubicBezTo>
                  <a:cubicBezTo>
                    <a:pt x="20504" y="5317"/>
                    <a:pt x="20360" y="5266"/>
                    <a:pt x="20205" y="5247"/>
                  </a:cubicBezTo>
                  <a:cubicBezTo>
                    <a:pt x="20056" y="5228"/>
                    <a:pt x="19903" y="5238"/>
                    <a:pt x="19762" y="52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椭圆 4"/>
            <p:cNvSpPr/>
            <p:nvPr/>
          </p:nvSpPr>
          <p:spPr>
            <a:xfrm>
              <a:off x="5169785" y="3538213"/>
              <a:ext cx="1744369" cy="17443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>
              <a:solidFill>
                <a:schemeClr val="bg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6" name="组合 5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/>
            <p:cNvGrpSpPr>
              <a:grpSpLocks noChangeAspect="1"/>
            </p:cNvGrpSpPr>
            <p:nvPr/>
          </p:nvGrpSpPr>
          <p:grpSpPr>
            <a:xfrm>
              <a:off x="5246460" y="3576926"/>
              <a:ext cx="1621188" cy="1622602"/>
              <a:chOff x="1089075" y="1943099"/>
              <a:chExt cx="2969202" cy="2971793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823753" y="2679078"/>
                <a:ext cx="1499846" cy="1499845"/>
              </a:xfrm>
              <a:prstGeom prst="ellipse">
                <a:avLst/>
              </a:prstGeom>
              <a:solidFill>
                <a:schemeClr val="accent1">
                  <a:lumMod val="90000"/>
                  <a:lumOff val="10000"/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圆: 空心 28"/>
              <p:cNvSpPr/>
              <p:nvPr/>
            </p:nvSpPr>
            <p:spPr>
              <a:xfrm>
                <a:off x="1089075" y="1944400"/>
                <a:ext cx="2969202" cy="2969204"/>
              </a:xfrm>
              <a:prstGeom prst="donut">
                <a:avLst>
                  <a:gd name="adj" fmla="val 15000"/>
                </a:avLst>
              </a:prstGeom>
              <a:solidFill>
                <a:schemeClr val="tx2">
                  <a:lumMod val="40000"/>
                  <a:lumOff val="60000"/>
                  <a:alpha val="38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空心弧 29"/>
              <p:cNvSpPr/>
              <p:nvPr/>
            </p:nvSpPr>
            <p:spPr>
              <a:xfrm>
                <a:off x="1089075" y="1944400"/>
                <a:ext cx="2969202" cy="2969204"/>
              </a:xfrm>
              <a:prstGeom prst="blockArc">
                <a:avLst>
                  <a:gd name="adj1" fmla="val 16200000"/>
                  <a:gd name="adj2" fmla="val 8640000"/>
                  <a:gd name="adj3" fmla="val 15000"/>
                </a:avLst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149368" y="1943099"/>
                <a:ext cx="2848619" cy="2971793"/>
                <a:chOff x="4687315" y="1592322"/>
                <a:chExt cx="2817370" cy="2939200"/>
              </a:xfrm>
            </p:grpSpPr>
            <p:sp>
              <p:nvSpPr>
                <p:cNvPr id="33" name="矩形 32"/>
                <p:cNvSpPr/>
                <p:nvPr/>
              </p:nvSpPr>
              <p:spPr>
                <a:xfrm rot="-4320000">
                  <a:off x="488945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 rot="-2160000">
                  <a:off x="5341582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6073140" y="15923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 rot="2160000">
                  <a:off x="6804698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 rot="4320000">
                  <a:off x="725682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 rot="6480000">
                  <a:off x="725682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 rot="8640000">
                  <a:off x="6804698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 rot="10800000">
                  <a:off x="6073140" y="40815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 rot="12960000">
                  <a:off x="5341582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 rot="15120000">
                  <a:off x="488945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2" name="矩形 31"/>
              <p:cNvSpPr/>
              <p:nvPr/>
            </p:nvSpPr>
            <p:spPr>
              <a:xfrm>
                <a:off x="2037146" y="3026605"/>
                <a:ext cx="1073060" cy="804790"/>
              </a:xfrm>
              <a:prstGeom prst="rect">
                <a:avLst/>
              </a:prstGeom>
            </p:spPr>
            <p:txBody>
              <a:bodyPr wrap="square" anchor="ctr">
                <a:prstTxWarp prst="textPlain">
                  <a:avLst/>
                </a:prstTxWarp>
                <a:normAutofit fontScale="47500" lnSpcReduction="20000"/>
              </a:bodyPr>
              <a:lstStyle/>
              <a:p>
                <a:pPr lvl="0" algn="ctr"/>
                <a:r>
                  <a:rPr lang="en-US" altLang="zh-CN" sz="3600">
                    <a:solidFill>
                      <a:prstClr val="white"/>
                    </a:solidFill>
                    <a:latin typeface="Impact" panose="020b0806030902050204" pitchFamily="34" charset="0"/>
                  </a:rPr>
                  <a:t>65%</a:t>
                </a:r>
                <a:endParaRPr lang="en-US" altLang="zh-CN" sz="360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4"/>
            </p:custDataLst>
          </p:nvPr>
        </p:nvGrpSpPr>
        <p:grpSpPr>
          <a:xfrm>
            <a:off x="8130939" y="4205435"/>
            <a:ext cx="3186023" cy="808954"/>
            <a:chOff x="8130939" y="4205435"/>
            <a:chExt cx="3186023" cy="808954"/>
          </a:xfrm>
        </p:grpSpPr>
        <p:sp>
          <p:nvSpPr>
            <p:cNvPr id="14" name="矩形 13"/>
            <p:cNvSpPr/>
            <p:nvPr/>
          </p:nvSpPr>
          <p:spPr>
            <a:xfrm>
              <a:off x="8729742" y="4232157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</a:rPr>
                <a:t>输入标题文本</a:t>
              </a:r>
              <a:endParaRPr lang="zh-CN" altLang="en-US" sz="1600" b="1">
                <a:solidFill>
                  <a:schemeClr val="accent4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729742" y="4478378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130939" y="4205435"/>
              <a:ext cx="489858" cy="489858"/>
              <a:chOff x="7698094" y="3392284"/>
              <a:chExt cx="489858" cy="48985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7831850" y="3567915"/>
                <a:ext cx="212129" cy="131945"/>
              </a:xfrm>
              <a:custGeom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5"/>
            </p:custDataLst>
          </p:nvPr>
        </p:nvGrpSpPr>
        <p:grpSpPr>
          <a:xfrm>
            <a:off x="8130939" y="2443620"/>
            <a:ext cx="3186023" cy="782232"/>
            <a:chOff x="8130939" y="2443620"/>
            <a:chExt cx="3186023" cy="782232"/>
          </a:xfrm>
        </p:grpSpPr>
        <p:sp>
          <p:nvSpPr>
            <p:cNvPr id="12" name="矩形 11"/>
            <p:cNvSpPr/>
            <p:nvPr/>
          </p:nvSpPr>
          <p:spPr>
            <a:xfrm>
              <a:off x="8729742" y="2443620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729742" y="2689841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130939" y="2466418"/>
              <a:ext cx="489858" cy="489858"/>
              <a:chOff x="7698094" y="1653267"/>
              <a:chExt cx="489858" cy="489858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任意多边形: 形状 24"/>
              <p:cNvSpPr/>
              <p:nvPr/>
            </p:nvSpPr>
            <p:spPr bwMode="auto">
              <a:xfrm>
                <a:off x="7831850" y="1789278"/>
                <a:ext cx="212129" cy="210099"/>
              </a:xfrm>
              <a:custGeom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6"/>
            </p:custDataLst>
          </p:nvPr>
        </p:nvGrpSpPr>
        <p:grpSpPr>
          <a:xfrm>
            <a:off x="858520" y="2443620"/>
            <a:ext cx="3209345" cy="782232"/>
            <a:chOff x="858520" y="2443620"/>
            <a:chExt cx="3209345" cy="782232"/>
          </a:xfrm>
        </p:grpSpPr>
        <p:sp>
          <p:nvSpPr>
            <p:cNvPr id="8" name="矩形 7"/>
            <p:cNvSpPr/>
            <p:nvPr/>
          </p:nvSpPr>
          <p:spPr>
            <a:xfrm>
              <a:off x="858520" y="2443620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58520" y="2689841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578007" y="2466418"/>
              <a:ext cx="489858" cy="489858"/>
              <a:chOff x="1363763" y="1653267"/>
              <a:chExt cx="489858" cy="48985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518705" y="1804342"/>
                <a:ext cx="179973" cy="179973"/>
              </a:xfrm>
              <a:custGeom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7"/>
            </p:custDataLst>
          </p:nvPr>
        </p:nvGrpSpPr>
        <p:grpSpPr>
          <a:xfrm>
            <a:off x="858520" y="4205435"/>
            <a:ext cx="3209345" cy="808954"/>
            <a:chOff x="858520" y="4205435"/>
            <a:chExt cx="3209345" cy="808954"/>
          </a:xfrm>
        </p:grpSpPr>
        <p:sp>
          <p:nvSpPr>
            <p:cNvPr id="10" name="矩形 9"/>
            <p:cNvSpPr/>
            <p:nvPr/>
          </p:nvSpPr>
          <p:spPr>
            <a:xfrm>
              <a:off x="858520" y="4232157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</a:rPr>
                <a:t>输入标题文本</a:t>
              </a:r>
              <a:endParaRPr lang="zh-CN" altLang="en-US" sz="1600" b="1">
                <a:solidFill>
                  <a:schemeClr val="accent3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58520" y="4478378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578007" y="4205435"/>
              <a:ext cx="489858" cy="489858"/>
              <a:chOff x="1363763" y="3392284"/>
              <a:chExt cx="489858" cy="48985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1470535" y="3528650"/>
                <a:ext cx="259868" cy="224200"/>
              </a:xfrm>
              <a:custGeom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千图PPT彼岸天：ID 8661124库_组合 3"/>
          <p:cNvGrpSpPr/>
          <p:nvPr>
            <p:custDataLst>
              <p:tags r:id="rId3"/>
            </p:custDataLst>
          </p:nvPr>
        </p:nvGrpSpPr>
        <p:grpSpPr>
          <a:xfrm rot="19851248">
            <a:off x="3389609" y="1952835"/>
            <a:ext cx="5018992" cy="2458888"/>
            <a:chOff x="184956" y="633381"/>
            <a:chExt cx="10037976" cy="4917773"/>
          </a:xfrm>
        </p:grpSpPr>
        <p:sp>
          <p:nvSpPr>
            <p:cNvPr id="13" name="任意多边形: 形状 12"/>
            <p:cNvSpPr/>
            <p:nvPr/>
          </p:nvSpPr>
          <p:spPr>
            <a:xfrm rot="850562">
              <a:off x="3821526" y="1325181"/>
              <a:ext cx="589705" cy="159318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20594" y="0"/>
                  </a:moveTo>
                  <a:cubicBezTo>
                    <a:pt x="20746" y="569"/>
                    <a:pt x="20620" y="5268"/>
                    <a:pt x="20457" y="9823"/>
                  </a:cubicBezTo>
                  <a:cubicBezTo>
                    <a:pt x="20293" y="14379"/>
                    <a:pt x="20091" y="18793"/>
                    <a:pt x="20091" y="18793"/>
                  </a:cubicBezTo>
                  <a:lnTo>
                    <a:pt x="21600" y="19744"/>
                  </a:lnTo>
                  <a:cubicBezTo>
                    <a:pt x="21600" y="19744"/>
                    <a:pt x="21538" y="15261"/>
                    <a:pt x="21430" y="10602"/>
                  </a:cubicBezTo>
                  <a:cubicBezTo>
                    <a:pt x="21322" y="5942"/>
                    <a:pt x="21169" y="1106"/>
                    <a:pt x="20985" y="400"/>
                  </a:cubicBezTo>
                  <a:cubicBezTo>
                    <a:pt x="20960" y="314"/>
                    <a:pt x="20912" y="236"/>
                    <a:pt x="20845" y="169"/>
                  </a:cubicBezTo>
                  <a:cubicBezTo>
                    <a:pt x="20778" y="101"/>
                    <a:pt x="20693" y="44"/>
                    <a:pt x="20594" y="0"/>
                  </a:cubicBezTo>
                  <a:close/>
                  <a:moveTo>
                    <a:pt x="18434" y="7"/>
                  </a:moveTo>
                  <a:cubicBezTo>
                    <a:pt x="16374" y="105"/>
                    <a:pt x="12490" y="1677"/>
                    <a:pt x="11338" y="3584"/>
                  </a:cubicBezTo>
                  <a:cubicBezTo>
                    <a:pt x="9947" y="5886"/>
                    <a:pt x="182" y="21390"/>
                    <a:pt x="0" y="21593"/>
                  </a:cubicBezTo>
                  <a:lnTo>
                    <a:pt x="1602" y="21235"/>
                  </a:lnTo>
                  <a:cubicBezTo>
                    <a:pt x="2983" y="18857"/>
                    <a:pt x="11365" y="5637"/>
                    <a:pt x="12772" y="3501"/>
                  </a:cubicBezTo>
                  <a:cubicBezTo>
                    <a:pt x="13906" y="1780"/>
                    <a:pt x="17061" y="375"/>
                    <a:pt x="19179" y="55"/>
                  </a:cubicBezTo>
                  <a:cubicBezTo>
                    <a:pt x="18976" y="6"/>
                    <a:pt x="18726" y="-7"/>
                    <a:pt x="18434" y="7"/>
                  </a:cubicBezTo>
                  <a:close/>
                </a:path>
              </a:pathLst>
            </a:custGeom>
            <a:solidFill>
              <a:srgbClr val="7D989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: 形状 13"/>
            <p:cNvSpPr/>
            <p:nvPr/>
          </p:nvSpPr>
          <p:spPr>
            <a:xfrm rot="850562">
              <a:off x="4455410" y="3779712"/>
              <a:ext cx="389151" cy="1749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8277" extrusionOk="0">
                  <a:moveTo>
                    <a:pt x="19806" y="4019"/>
                  </a:moveTo>
                  <a:cubicBezTo>
                    <a:pt x="19806" y="4019"/>
                    <a:pt x="5085" y="11022"/>
                    <a:pt x="13260" y="15502"/>
                  </a:cubicBezTo>
                  <a:cubicBezTo>
                    <a:pt x="21469" y="20162"/>
                    <a:pt x="13306" y="18026"/>
                    <a:pt x="9439" y="15796"/>
                  </a:cubicBezTo>
                  <a:cubicBezTo>
                    <a:pt x="5562" y="13456"/>
                    <a:pt x="-131" y="10545"/>
                    <a:pt x="2" y="8589"/>
                  </a:cubicBezTo>
                  <a:cubicBezTo>
                    <a:pt x="112" y="6701"/>
                    <a:pt x="11212" y="-1438"/>
                    <a:pt x="14933" y="222"/>
                  </a:cubicBezTo>
                  <a:cubicBezTo>
                    <a:pt x="18688" y="1836"/>
                    <a:pt x="19806" y="4019"/>
                    <a:pt x="19806" y="4019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14"/>
            <p:cNvSpPr/>
            <p:nvPr/>
          </p:nvSpPr>
          <p:spPr>
            <a:xfrm rot="850562">
              <a:off x="4010121" y="3628497"/>
              <a:ext cx="1685647" cy="5601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0611" extrusionOk="0">
                  <a:moveTo>
                    <a:pt x="4246" y="0"/>
                  </a:moveTo>
                  <a:cubicBezTo>
                    <a:pt x="4246" y="0"/>
                    <a:pt x="3603" y="1347"/>
                    <a:pt x="3480" y="1605"/>
                  </a:cubicBezTo>
                  <a:cubicBezTo>
                    <a:pt x="2830" y="2606"/>
                    <a:pt x="0" y="6968"/>
                    <a:pt x="0" y="6968"/>
                  </a:cubicBezTo>
                  <a:cubicBezTo>
                    <a:pt x="48" y="6989"/>
                    <a:pt x="91" y="7008"/>
                    <a:pt x="138" y="7029"/>
                  </a:cubicBezTo>
                  <a:cubicBezTo>
                    <a:pt x="102" y="7084"/>
                    <a:pt x="0" y="7243"/>
                    <a:pt x="0" y="7243"/>
                  </a:cubicBezTo>
                  <a:cubicBezTo>
                    <a:pt x="3939" y="8986"/>
                    <a:pt x="7018" y="11224"/>
                    <a:pt x="12179" y="14930"/>
                  </a:cubicBezTo>
                  <a:cubicBezTo>
                    <a:pt x="17288" y="18560"/>
                    <a:pt x="21291" y="21600"/>
                    <a:pt x="21464" y="20309"/>
                  </a:cubicBezTo>
                  <a:cubicBezTo>
                    <a:pt x="21432" y="20328"/>
                    <a:pt x="21321" y="20256"/>
                    <a:pt x="21278" y="20263"/>
                  </a:cubicBezTo>
                  <a:cubicBezTo>
                    <a:pt x="21374" y="20218"/>
                    <a:pt x="21433" y="20135"/>
                    <a:pt x="21453" y="20003"/>
                  </a:cubicBezTo>
                  <a:cubicBezTo>
                    <a:pt x="21493" y="20083"/>
                    <a:pt x="21568" y="20189"/>
                    <a:pt x="21592" y="20263"/>
                  </a:cubicBezTo>
                  <a:cubicBezTo>
                    <a:pt x="21596" y="20199"/>
                    <a:pt x="21589" y="20138"/>
                    <a:pt x="21586" y="20080"/>
                  </a:cubicBezTo>
                  <a:cubicBezTo>
                    <a:pt x="21587" y="20083"/>
                    <a:pt x="21591" y="20091"/>
                    <a:pt x="21592" y="20095"/>
                  </a:cubicBezTo>
                  <a:cubicBezTo>
                    <a:pt x="21600" y="19956"/>
                    <a:pt x="21592" y="19808"/>
                    <a:pt x="21576" y="19697"/>
                  </a:cubicBezTo>
                  <a:cubicBezTo>
                    <a:pt x="21566" y="19676"/>
                    <a:pt x="21523" y="19628"/>
                    <a:pt x="21512" y="19606"/>
                  </a:cubicBezTo>
                  <a:cubicBezTo>
                    <a:pt x="21479" y="19488"/>
                    <a:pt x="21425" y="19365"/>
                    <a:pt x="21368" y="19239"/>
                  </a:cubicBezTo>
                  <a:cubicBezTo>
                    <a:pt x="21190" y="18707"/>
                    <a:pt x="20463" y="17893"/>
                    <a:pt x="19666" y="17054"/>
                  </a:cubicBezTo>
                  <a:cubicBezTo>
                    <a:pt x="19046" y="16357"/>
                    <a:pt x="18524" y="15750"/>
                    <a:pt x="17479" y="14685"/>
                  </a:cubicBezTo>
                  <a:cubicBezTo>
                    <a:pt x="14156" y="11292"/>
                    <a:pt x="5766" y="2533"/>
                    <a:pt x="4246" y="489"/>
                  </a:cubicBezTo>
                  <a:lnTo>
                    <a:pt x="3985" y="1085"/>
                  </a:lnTo>
                  <a:cubicBezTo>
                    <a:pt x="3967" y="1061"/>
                    <a:pt x="3901" y="1001"/>
                    <a:pt x="3884" y="978"/>
                  </a:cubicBezTo>
                  <a:cubicBezTo>
                    <a:pt x="3884" y="978"/>
                    <a:pt x="3765" y="1164"/>
                    <a:pt x="3756" y="1177"/>
                  </a:cubicBezTo>
                  <a:lnTo>
                    <a:pt x="4246" y="0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: 形状 15"/>
            <p:cNvSpPr/>
            <p:nvPr/>
          </p:nvSpPr>
          <p:spPr>
            <a:xfrm rot="850562">
              <a:off x="5141114" y="3791790"/>
              <a:ext cx="5081818" cy="17593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34" y="0"/>
                  </a:moveTo>
                  <a:lnTo>
                    <a:pt x="3988" y="472"/>
                  </a:lnTo>
                  <a:cubicBezTo>
                    <a:pt x="3979" y="488"/>
                    <a:pt x="3950" y="537"/>
                    <a:pt x="3921" y="587"/>
                  </a:cubicBezTo>
                  <a:cubicBezTo>
                    <a:pt x="3892" y="638"/>
                    <a:pt x="3862" y="690"/>
                    <a:pt x="3849" y="712"/>
                  </a:cubicBezTo>
                  <a:cubicBezTo>
                    <a:pt x="3845" y="708"/>
                    <a:pt x="3839" y="701"/>
                    <a:pt x="3833" y="695"/>
                  </a:cubicBezTo>
                  <a:cubicBezTo>
                    <a:pt x="3826" y="688"/>
                    <a:pt x="3820" y="681"/>
                    <a:pt x="3817" y="677"/>
                  </a:cubicBezTo>
                  <a:cubicBezTo>
                    <a:pt x="3817" y="677"/>
                    <a:pt x="3805" y="708"/>
                    <a:pt x="3788" y="753"/>
                  </a:cubicBezTo>
                  <a:cubicBezTo>
                    <a:pt x="3771" y="798"/>
                    <a:pt x="3748" y="858"/>
                    <a:pt x="3727" y="917"/>
                  </a:cubicBezTo>
                  <a:cubicBezTo>
                    <a:pt x="3247" y="1866"/>
                    <a:pt x="2283" y="3713"/>
                    <a:pt x="1405" y="5269"/>
                  </a:cubicBezTo>
                  <a:cubicBezTo>
                    <a:pt x="667" y="6576"/>
                    <a:pt x="13" y="7653"/>
                    <a:pt x="0" y="7675"/>
                  </a:cubicBezTo>
                  <a:cubicBezTo>
                    <a:pt x="12" y="7681"/>
                    <a:pt x="27" y="7689"/>
                    <a:pt x="41" y="7696"/>
                  </a:cubicBezTo>
                  <a:cubicBezTo>
                    <a:pt x="56" y="7704"/>
                    <a:pt x="70" y="7711"/>
                    <a:pt x="83" y="7717"/>
                  </a:cubicBezTo>
                  <a:cubicBezTo>
                    <a:pt x="81" y="7720"/>
                    <a:pt x="61" y="7752"/>
                    <a:pt x="40" y="7783"/>
                  </a:cubicBezTo>
                  <a:cubicBezTo>
                    <a:pt x="20" y="7814"/>
                    <a:pt x="0" y="7844"/>
                    <a:pt x="0" y="7844"/>
                  </a:cubicBezTo>
                  <a:cubicBezTo>
                    <a:pt x="3947" y="10127"/>
                    <a:pt x="7997" y="12622"/>
                    <a:pt x="12185" y="15326"/>
                  </a:cubicBezTo>
                  <a:cubicBezTo>
                    <a:pt x="15328" y="17356"/>
                    <a:pt x="18467" y="19440"/>
                    <a:pt x="21600" y="21600"/>
                  </a:cubicBezTo>
                  <a:lnTo>
                    <a:pt x="21540" y="18473"/>
                  </a:lnTo>
                  <a:lnTo>
                    <a:pt x="4261" y="0"/>
                  </a:lnTo>
                  <a:lnTo>
                    <a:pt x="4249" y="21"/>
                  </a:lnTo>
                  <a:cubicBezTo>
                    <a:pt x="4247" y="19"/>
                    <a:pt x="4244" y="14"/>
                    <a:pt x="4242" y="11"/>
                  </a:cubicBezTo>
                  <a:cubicBezTo>
                    <a:pt x="4239" y="7"/>
                    <a:pt x="4236" y="2"/>
                    <a:pt x="4234" y="0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任意多边形: 形状 16"/>
            <p:cNvSpPr/>
            <p:nvPr/>
          </p:nvSpPr>
          <p:spPr>
            <a:xfrm rot="850562">
              <a:off x="3241000" y="1363283"/>
              <a:ext cx="3791807" cy="26446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591" extrusionOk="0">
                  <a:moveTo>
                    <a:pt x="177" y="19199"/>
                  </a:moveTo>
                  <a:cubicBezTo>
                    <a:pt x="572" y="20772"/>
                    <a:pt x="1989" y="21600"/>
                    <a:pt x="3318" y="21591"/>
                  </a:cubicBezTo>
                  <a:cubicBezTo>
                    <a:pt x="872" y="20783"/>
                    <a:pt x="-854" y="19226"/>
                    <a:pt x="443" y="17305"/>
                  </a:cubicBezTo>
                  <a:cubicBezTo>
                    <a:pt x="1614" y="15571"/>
                    <a:pt x="13360" y="5037"/>
                    <a:pt x="19076" y="1125"/>
                  </a:cubicBezTo>
                  <a:cubicBezTo>
                    <a:pt x="19727" y="679"/>
                    <a:pt x="20274" y="296"/>
                    <a:pt x="20746" y="0"/>
                  </a:cubicBezTo>
                  <a:cubicBezTo>
                    <a:pt x="18741" y="1463"/>
                    <a:pt x="16138" y="3555"/>
                    <a:pt x="14907" y="4543"/>
                  </a:cubicBezTo>
                  <a:cubicBezTo>
                    <a:pt x="13868" y="5376"/>
                    <a:pt x="10471" y="8250"/>
                    <a:pt x="9082" y="9352"/>
                  </a:cubicBezTo>
                  <a:cubicBezTo>
                    <a:pt x="6488" y="11409"/>
                    <a:pt x="-614" y="16054"/>
                    <a:pt x="177" y="19199"/>
                  </a:cubicBezTo>
                  <a:close/>
                </a:path>
              </a:pathLst>
            </a:custGeom>
            <a:solidFill>
              <a:srgbClr val="E8E9ED"/>
            </a:solidFill>
            <a:ln w="3175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任意多边形: 形状 17"/>
            <p:cNvSpPr/>
            <p:nvPr/>
          </p:nvSpPr>
          <p:spPr>
            <a:xfrm rot="850562">
              <a:off x="3184474" y="2879162"/>
              <a:ext cx="581461" cy="3550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0" h="17657" extrusionOk="0">
                  <a:moveTo>
                    <a:pt x="18890" y="3337"/>
                  </a:moveTo>
                  <a:cubicBezTo>
                    <a:pt x="18890" y="3337"/>
                    <a:pt x="16436" y="7763"/>
                    <a:pt x="7316" y="16583"/>
                  </a:cubicBezTo>
                  <a:cubicBezTo>
                    <a:pt x="3964" y="19797"/>
                    <a:pt x="3463" y="15101"/>
                    <a:pt x="372" y="11627"/>
                  </a:cubicBezTo>
                  <a:cubicBezTo>
                    <a:pt x="-2710" y="8132"/>
                    <a:pt x="14287" y="-1803"/>
                    <a:pt x="16706" y="286"/>
                  </a:cubicBezTo>
                  <a:cubicBezTo>
                    <a:pt x="18707" y="1952"/>
                    <a:pt x="18890" y="3337"/>
                    <a:pt x="18890" y="3337"/>
                  </a:cubicBezTo>
                  <a:close/>
                </a:path>
              </a:pathLst>
            </a:custGeom>
            <a:solidFill>
              <a:srgbClr val="BABBBC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任意多边形: 形状 18"/>
            <p:cNvSpPr/>
            <p:nvPr/>
          </p:nvSpPr>
          <p:spPr>
            <a:xfrm rot="850562">
              <a:off x="2429324" y="2524398"/>
              <a:ext cx="1401641" cy="5819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879" extrusionOk="0">
                  <a:moveTo>
                    <a:pt x="499" y="14"/>
                  </a:moveTo>
                  <a:cubicBezTo>
                    <a:pt x="500" y="16"/>
                    <a:pt x="503" y="18"/>
                    <a:pt x="507" y="20"/>
                  </a:cubicBezTo>
                  <a:cubicBezTo>
                    <a:pt x="510" y="22"/>
                    <a:pt x="513" y="24"/>
                    <a:pt x="514" y="26"/>
                  </a:cubicBezTo>
                  <a:cubicBezTo>
                    <a:pt x="513" y="27"/>
                    <a:pt x="510" y="26"/>
                    <a:pt x="507" y="26"/>
                  </a:cubicBezTo>
                  <a:cubicBezTo>
                    <a:pt x="504" y="26"/>
                    <a:pt x="501" y="25"/>
                    <a:pt x="499" y="26"/>
                  </a:cubicBezTo>
                  <a:cubicBezTo>
                    <a:pt x="508" y="37"/>
                    <a:pt x="525" y="53"/>
                    <a:pt x="543" y="68"/>
                  </a:cubicBezTo>
                  <a:cubicBezTo>
                    <a:pt x="560" y="84"/>
                    <a:pt x="578" y="100"/>
                    <a:pt x="588" y="112"/>
                  </a:cubicBezTo>
                  <a:cubicBezTo>
                    <a:pt x="286" y="77"/>
                    <a:pt x="90" y="219"/>
                    <a:pt x="3" y="735"/>
                  </a:cubicBezTo>
                  <a:cubicBezTo>
                    <a:pt x="-3" y="766"/>
                    <a:pt x="39" y="837"/>
                    <a:pt x="50" y="882"/>
                  </a:cubicBezTo>
                  <a:cubicBezTo>
                    <a:pt x="43" y="910"/>
                    <a:pt x="34" y="927"/>
                    <a:pt x="26" y="946"/>
                  </a:cubicBezTo>
                  <a:cubicBezTo>
                    <a:pt x="17" y="964"/>
                    <a:pt x="8" y="984"/>
                    <a:pt x="3" y="1016"/>
                  </a:cubicBezTo>
                  <a:cubicBezTo>
                    <a:pt x="-118" y="1707"/>
                    <a:pt x="3756" y="5786"/>
                    <a:pt x="7260" y="9441"/>
                  </a:cubicBezTo>
                  <a:cubicBezTo>
                    <a:pt x="10758" y="13101"/>
                    <a:pt x="13665" y="15690"/>
                    <a:pt x="15588" y="18563"/>
                  </a:cubicBezTo>
                  <a:cubicBezTo>
                    <a:pt x="17110" y="20847"/>
                    <a:pt x="17119" y="21600"/>
                    <a:pt x="18423" y="20104"/>
                  </a:cubicBezTo>
                  <a:cubicBezTo>
                    <a:pt x="19725" y="18579"/>
                    <a:pt x="21006" y="16466"/>
                    <a:pt x="21222" y="15971"/>
                  </a:cubicBezTo>
                  <a:cubicBezTo>
                    <a:pt x="21285" y="15829"/>
                    <a:pt x="21303" y="15713"/>
                    <a:pt x="21305" y="15592"/>
                  </a:cubicBezTo>
                  <a:cubicBezTo>
                    <a:pt x="21312" y="15593"/>
                    <a:pt x="21330" y="15602"/>
                    <a:pt x="21348" y="15611"/>
                  </a:cubicBezTo>
                  <a:cubicBezTo>
                    <a:pt x="21366" y="15619"/>
                    <a:pt x="21383" y="15628"/>
                    <a:pt x="21389" y="15628"/>
                  </a:cubicBezTo>
                  <a:cubicBezTo>
                    <a:pt x="21413" y="15569"/>
                    <a:pt x="21432" y="15514"/>
                    <a:pt x="21446" y="15462"/>
                  </a:cubicBezTo>
                  <a:cubicBezTo>
                    <a:pt x="21460" y="15409"/>
                    <a:pt x="21469" y="15359"/>
                    <a:pt x="21472" y="15310"/>
                  </a:cubicBezTo>
                  <a:lnTo>
                    <a:pt x="21472" y="15298"/>
                  </a:lnTo>
                  <a:cubicBezTo>
                    <a:pt x="21482" y="15147"/>
                    <a:pt x="21446" y="14998"/>
                    <a:pt x="21368" y="14781"/>
                  </a:cubicBezTo>
                  <a:cubicBezTo>
                    <a:pt x="21291" y="14564"/>
                    <a:pt x="21172" y="14279"/>
                    <a:pt x="21018" y="13855"/>
                  </a:cubicBezTo>
                  <a:cubicBezTo>
                    <a:pt x="21018" y="13855"/>
                    <a:pt x="21008" y="13847"/>
                    <a:pt x="20987" y="13832"/>
                  </a:cubicBezTo>
                  <a:cubicBezTo>
                    <a:pt x="20967" y="13817"/>
                    <a:pt x="20935" y="13795"/>
                    <a:pt x="20893" y="13770"/>
                  </a:cubicBezTo>
                  <a:lnTo>
                    <a:pt x="20895" y="13776"/>
                  </a:lnTo>
                  <a:lnTo>
                    <a:pt x="20898" y="13782"/>
                  </a:lnTo>
                  <a:cubicBezTo>
                    <a:pt x="20707" y="13672"/>
                    <a:pt x="13226" y="9361"/>
                    <a:pt x="6221" y="4037"/>
                  </a:cubicBezTo>
                  <a:cubicBezTo>
                    <a:pt x="2914" y="1520"/>
                    <a:pt x="1513" y="292"/>
                    <a:pt x="828" y="99"/>
                  </a:cubicBezTo>
                  <a:cubicBezTo>
                    <a:pt x="817" y="89"/>
                    <a:pt x="799" y="73"/>
                    <a:pt x="780" y="56"/>
                  </a:cubicBezTo>
                  <a:cubicBezTo>
                    <a:pt x="762" y="40"/>
                    <a:pt x="744" y="24"/>
                    <a:pt x="734" y="14"/>
                  </a:cubicBezTo>
                  <a:cubicBezTo>
                    <a:pt x="688" y="5"/>
                    <a:pt x="647" y="0"/>
                    <a:pt x="608" y="0"/>
                  </a:cubicBezTo>
                  <a:cubicBezTo>
                    <a:pt x="569" y="0"/>
                    <a:pt x="533" y="5"/>
                    <a:pt x="499" y="14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任意多边形: 形状 19"/>
            <p:cNvSpPr/>
            <p:nvPr/>
          </p:nvSpPr>
          <p:spPr>
            <a:xfrm rot="850562">
              <a:off x="7131232" y="1944619"/>
              <a:ext cx="2053477" cy="7274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19791" extrusionOk="0">
                  <a:moveTo>
                    <a:pt x="0" y="4899"/>
                  </a:moveTo>
                  <a:cubicBezTo>
                    <a:pt x="620" y="4239"/>
                    <a:pt x="2241" y="2500"/>
                    <a:pt x="4214" y="1282"/>
                  </a:cubicBezTo>
                  <a:cubicBezTo>
                    <a:pt x="6187" y="65"/>
                    <a:pt x="8512" y="-631"/>
                    <a:pt x="10542" y="796"/>
                  </a:cubicBezTo>
                  <a:cubicBezTo>
                    <a:pt x="11774" y="1484"/>
                    <a:pt x="12830" y="2675"/>
                    <a:pt x="13885" y="3625"/>
                  </a:cubicBezTo>
                  <a:cubicBezTo>
                    <a:pt x="15247" y="4851"/>
                    <a:pt x="16644" y="6000"/>
                    <a:pt x="18086" y="5851"/>
                  </a:cubicBezTo>
                  <a:cubicBezTo>
                    <a:pt x="19215" y="5734"/>
                    <a:pt x="20490" y="5170"/>
                    <a:pt x="21112" y="7574"/>
                  </a:cubicBezTo>
                  <a:cubicBezTo>
                    <a:pt x="21600" y="9456"/>
                    <a:pt x="21309" y="11927"/>
                    <a:pt x="20682" y="13675"/>
                  </a:cubicBezTo>
                  <a:cubicBezTo>
                    <a:pt x="20310" y="14710"/>
                    <a:pt x="19867" y="15515"/>
                    <a:pt x="19369" y="16079"/>
                  </a:cubicBezTo>
                  <a:cubicBezTo>
                    <a:pt x="18871" y="16643"/>
                    <a:pt x="18317" y="16966"/>
                    <a:pt x="17726" y="17037"/>
                  </a:cubicBezTo>
                  <a:cubicBezTo>
                    <a:pt x="16899" y="17137"/>
                    <a:pt x="16133" y="16552"/>
                    <a:pt x="15750" y="16159"/>
                  </a:cubicBezTo>
                  <a:cubicBezTo>
                    <a:pt x="16393" y="19869"/>
                    <a:pt x="18210" y="20969"/>
                    <a:pt x="19410" y="18372"/>
                  </a:cubicBezTo>
                  <a:cubicBezTo>
                    <a:pt x="20049" y="16989"/>
                    <a:pt x="20300" y="14905"/>
                    <a:pt x="20626" y="13194"/>
                  </a:cubicBezTo>
                  <a:cubicBezTo>
                    <a:pt x="20911" y="11701"/>
                    <a:pt x="21247" y="10178"/>
                    <a:pt x="21044" y="8526"/>
                  </a:cubicBezTo>
                  <a:cubicBezTo>
                    <a:pt x="20640" y="5250"/>
                    <a:pt x="19001" y="6132"/>
                    <a:pt x="17632" y="6233"/>
                  </a:cubicBezTo>
                  <a:cubicBezTo>
                    <a:pt x="16818" y="6293"/>
                    <a:pt x="16033" y="5710"/>
                    <a:pt x="15268" y="5093"/>
                  </a:cubicBezTo>
                  <a:cubicBezTo>
                    <a:pt x="14453" y="4435"/>
                    <a:pt x="13639" y="3720"/>
                    <a:pt x="12827" y="2945"/>
                  </a:cubicBezTo>
                  <a:cubicBezTo>
                    <a:pt x="10110" y="-92"/>
                    <a:pt x="7202" y="248"/>
                    <a:pt x="4824" y="1422"/>
                  </a:cubicBezTo>
                  <a:cubicBezTo>
                    <a:pt x="2446" y="2596"/>
                    <a:pt x="597" y="4603"/>
                    <a:pt x="0" y="4899"/>
                  </a:cubicBezTo>
                  <a:close/>
                </a:path>
              </a:pathLst>
            </a:custGeom>
            <a:solidFill>
              <a:srgbClr val="7D989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任意多边形: 形状 20"/>
            <p:cNvSpPr/>
            <p:nvPr/>
          </p:nvSpPr>
          <p:spPr>
            <a:xfrm rot="850562">
              <a:off x="3610806" y="1882634"/>
              <a:ext cx="5307691" cy="24496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3" extrusionOk="0">
                  <a:moveTo>
                    <a:pt x="14391" y="4771"/>
                  </a:moveTo>
                  <a:cubicBezTo>
                    <a:pt x="18153" y="-115"/>
                    <a:pt x="20531" y="-448"/>
                    <a:pt x="21600" y="310"/>
                  </a:cubicBezTo>
                  <a:cubicBezTo>
                    <a:pt x="21358" y="1667"/>
                    <a:pt x="20960" y="3093"/>
                    <a:pt x="20376" y="4504"/>
                  </a:cubicBezTo>
                  <a:cubicBezTo>
                    <a:pt x="18368" y="9362"/>
                    <a:pt x="14445" y="13052"/>
                    <a:pt x="8839" y="17701"/>
                  </a:cubicBezTo>
                  <a:cubicBezTo>
                    <a:pt x="5581" y="20404"/>
                    <a:pt x="2534" y="21152"/>
                    <a:pt x="1289" y="20911"/>
                  </a:cubicBezTo>
                  <a:cubicBezTo>
                    <a:pt x="843" y="20824"/>
                    <a:pt x="403" y="20674"/>
                    <a:pt x="0" y="20484"/>
                  </a:cubicBezTo>
                  <a:cubicBezTo>
                    <a:pt x="3221" y="16352"/>
                    <a:pt x="10934" y="9261"/>
                    <a:pt x="14391" y="4771"/>
                  </a:cubicBezTo>
                  <a:close/>
                </a:path>
              </a:pathLst>
            </a:custGeom>
            <a:solidFill>
              <a:srgbClr val="E8E9ED"/>
            </a:solidFill>
            <a:ln w="3175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任意多边形: 形状 21"/>
            <p:cNvSpPr/>
            <p:nvPr/>
          </p:nvSpPr>
          <p:spPr>
            <a:xfrm rot="850562">
              <a:off x="3660306" y="2055589"/>
              <a:ext cx="5095115" cy="22482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3" extrusionOk="0">
                  <a:moveTo>
                    <a:pt x="0" y="20150"/>
                  </a:moveTo>
                  <a:cubicBezTo>
                    <a:pt x="2898" y="16218"/>
                    <a:pt x="11054" y="9069"/>
                    <a:pt x="14524" y="4621"/>
                  </a:cubicBezTo>
                  <a:cubicBezTo>
                    <a:pt x="18741" y="-784"/>
                    <a:pt x="21206" y="-758"/>
                    <a:pt x="21600" y="1215"/>
                  </a:cubicBezTo>
                  <a:cubicBezTo>
                    <a:pt x="21368" y="2032"/>
                    <a:pt x="21066" y="2876"/>
                    <a:pt x="20690" y="3725"/>
                  </a:cubicBezTo>
                  <a:cubicBezTo>
                    <a:pt x="18805" y="7979"/>
                    <a:pt x="15002" y="11983"/>
                    <a:pt x="9055" y="17129"/>
                  </a:cubicBezTo>
                  <a:cubicBezTo>
                    <a:pt x="5633" y="20089"/>
                    <a:pt x="2433" y="20816"/>
                    <a:pt x="1189" y="20569"/>
                  </a:cubicBezTo>
                  <a:cubicBezTo>
                    <a:pt x="768" y="20485"/>
                    <a:pt x="352" y="20349"/>
                    <a:pt x="0" y="2015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rgbClr val="F2F2F2">
                    <a:alpha val="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22"/>
            <p:cNvSpPr/>
            <p:nvPr/>
          </p:nvSpPr>
          <p:spPr>
            <a:xfrm rot="850562">
              <a:off x="184956" y="633381"/>
              <a:ext cx="5444532" cy="21874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extrusionOk="0">
                  <a:moveTo>
                    <a:pt x="0" y="312"/>
                  </a:moveTo>
                  <a:cubicBezTo>
                    <a:pt x="2410" y="3485"/>
                    <a:pt x="4936" y="6087"/>
                    <a:pt x="7335" y="9309"/>
                  </a:cubicBezTo>
                  <a:cubicBezTo>
                    <a:pt x="10313" y="13308"/>
                    <a:pt x="13389" y="15948"/>
                    <a:pt x="15744" y="19046"/>
                  </a:cubicBezTo>
                  <a:cubicBezTo>
                    <a:pt x="16719" y="20329"/>
                    <a:pt x="17075" y="21303"/>
                    <a:pt x="17560" y="21510"/>
                  </a:cubicBezTo>
                  <a:cubicBezTo>
                    <a:pt x="17848" y="21581"/>
                    <a:pt x="18164" y="21336"/>
                    <a:pt x="18683" y="20702"/>
                  </a:cubicBezTo>
                  <a:cubicBezTo>
                    <a:pt x="19999" y="19093"/>
                    <a:pt x="21298" y="17063"/>
                    <a:pt x="21516" y="16537"/>
                  </a:cubicBezTo>
                  <a:cubicBezTo>
                    <a:pt x="21558" y="16435"/>
                    <a:pt x="21584" y="16338"/>
                    <a:pt x="21600" y="16237"/>
                  </a:cubicBezTo>
                  <a:cubicBezTo>
                    <a:pt x="21591" y="16256"/>
                    <a:pt x="21569" y="16290"/>
                    <a:pt x="21546" y="16325"/>
                  </a:cubicBezTo>
                  <a:cubicBezTo>
                    <a:pt x="21523" y="16361"/>
                    <a:pt x="21500" y="16397"/>
                    <a:pt x="21488" y="16418"/>
                  </a:cubicBezTo>
                  <a:cubicBezTo>
                    <a:pt x="21566" y="16179"/>
                    <a:pt x="21565" y="15950"/>
                    <a:pt x="21495" y="15636"/>
                  </a:cubicBezTo>
                  <a:cubicBezTo>
                    <a:pt x="21425" y="15322"/>
                    <a:pt x="21285" y="14923"/>
                    <a:pt x="21087" y="14344"/>
                  </a:cubicBezTo>
                  <a:cubicBezTo>
                    <a:pt x="21087" y="14344"/>
                    <a:pt x="21083" y="14339"/>
                    <a:pt x="21075" y="14332"/>
                  </a:cubicBezTo>
                  <a:cubicBezTo>
                    <a:pt x="21067" y="14325"/>
                    <a:pt x="21055" y="14317"/>
                    <a:pt x="21039" y="14310"/>
                  </a:cubicBezTo>
                  <a:lnTo>
                    <a:pt x="21041" y="14313"/>
                  </a:lnTo>
                  <a:lnTo>
                    <a:pt x="21042" y="14316"/>
                  </a:lnTo>
                  <a:cubicBezTo>
                    <a:pt x="20822" y="14175"/>
                    <a:pt x="13237" y="9270"/>
                    <a:pt x="6139" y="3844"/>
                  </a:cubicBezTo>
                  <a:cubicBezTo>
                    <a:pt x="3712" y="1989"/>
                    <a:pt x="2339" y="777"/>
                    <a:pt x="1461" y="64"/>
                  </a:cubicBezTo>
                  <a:cubicBezTo>
                    <a:pt x="1205" y="-8"/>
                    <a:pt x="947" y="-19"/>
                    <a:pt x="690" y="30"/>
                  </a:cubicBezTo>
                  <a:cubicBezTo>
                    <a:pt x="457" y="75"/>
                    <a:pt x="226" y="169"/>
                    <a:pt x="0" y="312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任意多边形: 形状 23"/>
            <p:cNvSpPr/>
            <p:nvPr/>
          </p:nvSpPr>
          <p:spPr>
            <a:xfrm rot="850562">
              <a:off x="3233784" y="1948982"/>
              <a:ext cx="866577" cy="8097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2" h="18044" extrusionOk="0">
                  <a:moveTo>
                    <a:pt x="18592" y="12072"/>
                  </a:moveTo>
                  <a:cubicBezTo>
                    <a:pt x="17779" y="13367"/>
                    <a:pt x="8105" y="20515"/>
                    <a:pt x="1914" y="17154"/>
                  </a:cubicBezTo>
                  <a:cubicBezTo>
                    <a:pt x="-3008" y="14487"/>
                    <a:pt x="2731" y="6883"/>
                    <a:pt x="6069" y="4085"/>
                  </a:cubicBezTo>
                  <a:cubicBezTo>
                    <a:pt x="8619" y="1956"/>
                    <a:pt x="12630" y="-1085"/>
                    <a:pt x="15268" y="389"/>
                  </a:cubicBezTo>
                  <a:cubicBezTo>
                    <a:pt x="14268" y="3789"/>
                    <a:pt x="17267" y="10782"/>
                    <a:pt x="18592" y="1207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: 形状 24"/>
            <p:cNvSpPr/>
            <p:nvPr/>
          </p:nvSpPr>
          <p:spPr>
            <a:xfrm rot="850562">
              <a:off x="3231628" y="1985469"/>
              <a:ext cx="864902" cy="7669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421" extrusionOk="0">
                  <a:moveTo>
                    <a:pt x="12307" y="0"/>
                  </a:moveTo>
                  <a:cubicBezTo>
                    <a:pt x="10389" y="1064"/>
                    <a:pt x="8491" y="2647"/>
                    <a:pt x="7019" y="3978"/>
                  </a:cubicBezTo>
                  <a:cubicBezTo>
                    <a:pt x="4912" y="5882"/>
                    <a:pt x="2037" y="9558"/>
                    <a:pt x="714" y="13058"/>
                  </a:cubicBezTo>
                  <a:cubicBezTo>
                    <a:pt x="724" y="12981"/>
                    <a:pt x="716" y="12912"/>
                    <a:pt x="728" y="12834"/>
                  </a:cubicBezTo>
                  <a:cubicBezTo>
                    <a:pt x="572" y="13233"/>
                    <a:pt x="497" y="13613"/>
                    <a:pt x="384" y="14005"/>
                  </a:cubicBezTo>
                  <a:cubicBezTo>
                    <a:pt x="306" y="14275"/>
                    <a:pt x="211" y="14542"/>
                    <a:pt x="155" y="14807"/>
                  </a:cubicBezTo>
                  <a:cubicBezTo>
                    <a:pt x="62" y="15263"/>
                    <a:pt x="54" y="15690"/>
                    <a:pt x="41" y="16122"/>
                  </a:cubicBezTo>
                  <a:cubicBezTo>
                    <a:pt x="28" y="16433"/>
                    <a:pt x="-22" y="16759"/>
                    <a:pt x="12" y="17053"/>
                  </a:cubicBezTo>
                  <a:cubicBezTo>
                    <a:pt x="18" y="17102"/>
                    <a:pt x="33" y="17148"/>
                    <a:pt x="41" y="17197"/>
                  </a:cubicBezTo>
                  <a:cubicBezTo>
                    <a:pt x="226" y="18480"/>
                    <a:pt x="867" y="19585"/>
                    <a:pt x="2190" y="20357"/>
                  </a:cubicBezTo>
                  <a:cubicBezTo>
                    <a:pt x="2635" y="20617"/>
                    <a:pt x="3107" y="20787"/>
                    <a:pt x="3580" y="20951"/>
                  </a:cubicBezTo>
                  <a:cubicBezTo>
                    <a:pt x="4015" y="21102"/>
                    <a:pt x="4459" y="21210"/>
                    <a:pt x="4913" y="21288"/>
                  </a:cubicBezTo>
                  <a:cubicBezTo>
                    <a:pt x="4975" y="21299"/>
                    <a:pt x="5036" y="21311"/>
                    <a:pt x="5099" y="21320"/>
                  </a:cubicBezTo>
                  <a:cubicBezTo>
                    <a:pt x="6962" y="21600"/>
                    <a:pt x="8907" y="21272"/>
                    <a:pt x="10831" y="20662"/>
                  </a:cubicBezTo>
                  <a:cubicBezTo>
                    <a:pt x="11290" y="20517"/>
                    <a:pt x="11727" y="20342"/>
                    <a:pt x="12178" y="20165"/>
                  </a:cubicBezTo>
                  <a:cubicBezTo>
                    <a:pt x="12865" y="19893"/>
                    <a:pt x="13533" y="19658"/>
                    <a:pt x="14184" y="19331"/>
                  </a:cubicBezTo>
                  <a:cubicBezTo>
                    <a:pt x="14198" y="19324"/>
                    <a:pt x="14213" y="19322"/>
                    <a:pt x="14227" y="19315"/>
                  </a:cubicBezTo>
                  <a:cubicBezTo>
                    <a:pt x="14395" y="19230"/>
                    <a:pt x="14535" y="19129"/>
                    <a:pt x="14700" y="19042"/>
                  </a:cubicBezTo>
                  <a:cubicBezTo>
                    <a:pt x="15523" y="18606"/>
                    <a:pt x="16372" y="18179"/>
                    <a:pt x="17093" y="17711"/>
                  </a:cubicBezTo>
                  <a:cubicBezTo>
                    <a:pt x="16942" y="17799"/>
                    <a:pt x="16760" y="17864"/>
                    <a:pt x="16606" y="17951"/>
                  </a:cubicBezTo>
                  <a:cubicBezTo>
                    <a:pt x="19253" y="16305"/>
                    <a:pt x="21210" y="14573"/>
                    <a:pt x="21578" y="13941"/>
                  </a:cubicBezTo>
                  <a:cubicBezTo>
                    <a:pt x="21383" y="13752"/>
                    <a:pt x="21151" y="13406"/>
                    <a:pt x="20890" y="12962"/>
                  </a:cubicBezTo>
                  <a:cubicBezTo>
                    <a:pt x="17497" y="15904"/>
                    <a:pt x="8808" y="21382"/>
                    <a:pt x="2863" y="17935"/>
                  </a:cubicBezTo>
                  <a:cubicBezTo>
                    <a:pt x="2049" y="17453"/>
                    <a:pt x="1528" y="16830"/>
                    <a:pt x="1173" y="16138"/>
                  </a:cubicBezTo>
                  <a:cubicBezTo>
                    <a:pt x="1172" y="16133"/>
                    <a:pt x="1173" y="16127"/>
                    <a:pt x="1173" y="16122"/>
                  </a:cubicBezTo>
                  <a:cubicBezTo>
                    <a:pt x="829" y="11878"/>
                    <a:pt x="5306" y="5884"/>
                    <a:pt x="8223" y="3257"/>
                  </a:cubicBezTo>
                  <a:cubicBezTo>
                    <a:pt x="9379" y="2211"/>
                    <a:pt x="10807" y="985"/>
                    <a:pt x="12307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: 形状 25"/>
            <p:cNvSpPr/>
            <p:nvPr/>
          </p:nvSpPr>
          <p:spPr>
            <a:xfrm rot="850562">
              <a:off x="3597767" y="2007423"/>
              <a:ext cx="623360" cy="63261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0922" extrusionOk="0">
                  <a:moveTo>
                    <a:pt x="24" y="9779"/>
                  </a:moveTo>
                  <a:cubicBezTo>
                    <a:pt x="-363" y="15545"/>
                    <a:pt x="3984" y="20496"/>
                    <a:pt x="9730" y="20900"/>
                  </a:cubicBezTo>
                  <a:cubicBezTo>
                    <a:pt x="15484" y="21267"/>
                    <a:pt x="20465" y="16926"/>
                    <a:pt x="20865" y="11168"/>
                  </a:cubicBezTo>
                  <a:cubicBezTo>
                    <a:pt x="21237" y="5382"/>
                    <a:pt x="16905" y="423"/>
                    <a:pt x="11159" y="20"/>
                  </a:cubicBezTo>
                  <a:cubicBezTo>
                    <a:pt x="5399" y="-333"/>
                    <a:pt x="425" y="4021"/>
                    <a:pt x="24" y="9779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>
            <a:xfrm rot="850562">
              <a:off x="3663581" y="2079971"/>
              <a:ext cx="507172" cy="5133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0840" extrusionOk="0">
                  <a:moveTo>
                    <a:pt x="22" y="9733"/>
                  </a:moveTo>
                  <a:cubicBezTo>
                    <a:pt x="-353" y="15502"/>
                    <a:pt x="3981" y="20450"/>
                    <a:pt x="9731" y="20812"/>
                  </a:cubicBezTo>
                  <a:cubicBezTo>
                    <a:pt x="15489" y="21227"/>
                    <a:pt x="20460" y="16863"/>
                    <a:pt x="20844" y="11112"/>
                  </a:cubicBezTo>
                  <a:cubicBezTo>
                    <a:pt x="21247" y="5387"/>
                    <a:pt x="16895" y="387"/>
                    <a:pt x="11155" y="25"/>
                  </a:cubicBezTo>
                  <a:cubicBezTo>
                    <a:pt x="5396" y="-373"/>
                    <a:pt x="417" y="3974"/>
                    <a:pt x="22" y="9733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7"/>
            <p:cNvSpPr/>
            <p:nvPr/>
          </p:nvSpPr>
          <p:spPr>
            <a:xfrm rot="850562">
              <a:off x="6377884" y="4022394"/>
              <a:ext cx="798383" cy="7296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1" h="17884" extrusionOk="0">
                  <a:moveTo>
                    <a:pt x="18591" y="12396"/>
                  </a:moveTo>
                  <a:cubicBezTo>
                    <a:pt x="17729" y="13665"/>
                    <a:pt x="7816" y="20451"/>
                    <a:pt x="1786" y="16834"/>
                  </a:cubicBezTo>
                  <a:cubicBezTo>
                    <a:pt x="-3009" y="13938"/>
                    <a:pt x="2991" y="6485"/>
                    <a:pt x="6428" y="3817"/>
                  </a:cubicBezTo>
                  <a:cubicBezTo>
                    <a:pt x="9033" y="1758"/>
                    <a:pt x="13158" y="-1149"/>
                    <a:pt x="15722" y="473"/>
                  </a:cubicBezTo>
                  <a:cubicBezTo>
                    <a:pt x="14598" y="3850"/>
                    <a:pt x="17334" y="11051"/>
                    <a:pt x="18591" y="1239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8"/>
            <p:cNvSpPr/>
            <p:nvPr/>
          </p:nvSpPr>
          <p:spPr>
            <a:xfrm rot="850562">
              <a:off x="6379160" y="4022338"/>
              <a:ext cx="796663" cy="7193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1" h="21555" extrusionOk="0">
                  <a:moveTo>
                    <a:pt x="13572" y="0"/>
                  </a:moveTo>
                  <a:cubicBezTo>
                    <a:pt x="11294" y="770"/>
                    <a:pt x="8822" y="2750"/>
                    <a:pt x="7020" y="4354"/>
                  </a:cubicBezTo>
                  <a:cubicBezTo>
                    <a:pt x="4063" y="6925"/>
                    <a:pt x="-549" y="13101"/>
                    <a:pt x="161" y="17347"/>
                  </a:cubicBezTo>
                  <a:cubicBezTo>
                    <a:pt x="118" y="17292"/>
                    <a:pt x="41" y="17249"/>
                    <a:pt x="0" y="17193"/>
                  </a:cubicBezTo>
                  <a:cubicBezTo>
                    <a:pt x="65" y="17731"/>
                    <a:pt x="255" y="18230"/>
                    <a:pt x="511" y="18707"/>
                  </a:cubicBezTo>
                  <a:cubicBezTo>
                    <a:pt x="603" y="18878"/>
                    <a:pt x="743" y="19028"/>
                    <a:pt x="861" y="19189"/>
                  </a:cubicBezTo>
                  <a:cubicBezTo>
                    <a:pt x="1049" y="19444"/>
                    <a:pt x="1273" y="19689"/>
                    <a:pt x="1533" y="19912"/>
                  </a:cubicBezTo>
                  <a:cubicBezTo>
                    <a:pt x="1671" y="20031"/>
                    <a:pt x="1738" y="20180"/>
                    <a:pt x="1898" y="20290"/>
                  </a:cubicBezTo>
                  <a:cubicBezTo>
                    <a:pt x="2766" y="20874"/>
                    <a:pt x="3716" y="21206"/>
                    <a:pt x="4699" y="21392"/>
                  </a:cubicBezTo>
                  <a:cubicBezTo>
                    <a:pt x="5635" y="21568"/>
                    <a:pt x="6607" y="21600"/>
                    <a:pt x="7589" y="21495"/>
                  </a:cubicBezTo>
                  <a:cubicBezTo>
                    <a:pt x="7940" y="21459"/>
                    <a:pt x="8287" y="21337"/>
                    <a:pt x="8640" y="21271"/>
                  </a:cubicBezTo>
                  <a:cubicBezTo>
                    <a:pt x="9281" y="21150"/>
                    <a:pt x="9917" y="21043"/>
                    <a:pt x="10551" y="20841"/>
                  </a:cubicBezTo>
                  <a:cubicBezTo>
                    <a:pt x="10996" y="20699"/>
                    <a:pt x="11415" y="20515"/>
                    <a:pt x="11850" y="20342"/>
                  </a:cubicBezTo>
                  <a:cubicBezTo>
                    <a:pt x="12404" y="20122"/>
                    <a:pt x="12957" y="19911"/>
                    <a:pt x="13484" y="19654"/>
                  </a:cubicBezTo>
                  <a:cubicBezTo>
                    <a:pt x="13509" y="19641"/>
                    <a:pt x="13532" y="19631"/>
                    <a:pt x="13557" y="19619"/>
                  </a:cubicBezTo>
                  <a:cubicBezTo>
                    <a:pt x="17022" y="17917"/>
                    <a:pt x="19787" y="15601"/>
                    <a:pt x="20241" y="14852"/>
                  </a:cubicBezTo>
                  <a:cubicBezTo>
                    <a:pt x="19965" y="14533"/>
                    <a:pt x="19650" y="13954"/>
                    <a:pt x="19307" y="13217"/>
                  </a:cubicBezTo>
                  <a:cubicBezTo>
                    <a:pt x="17715" y="15066"/>
                    <a:pt x="9600" y="20953"/>
                    <a:pt x="3415" y="19309"/>
                  </a:cubicBezTo>
                  <a:cubicBezTo>
                    <a:pt x="-1359" y="15664"/>
                    <a:pt x="5013" y="6824"/>
                    <a:pt x="8712" y="3597"/>
                  </a:cubicBezTo>
                  <a:cubicBezTo>
                    <a:pt x="10061" y="2384"/>
                    <a:pt x="11803" y="965"/>
                    <a:pt x="13572" y="0"/>
                  </a:cubicBezTo>
                  <a:close/>
                </a:path>
              </a:pathLst>
            </a:custGeom>
            <a:solidFill>
              <a:srgbClr val="D6D6D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9"/>
            <p:cNvSpPr/>
            <p:nvPr/>
          </p:nvSpPr>
          <p:spPr>
            <a:xfrm rot="850562">
              <a:off x="6720498" y="4078842"/>
              <a:ext cx="578901" cy="5784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0660" extrusionOk="0">
                  <a:moveTo>
                    <a:pt x="45" y="9355"/>
                  </a:moveTo>
                  <a:cubicBezTo>
                    <a:pt x="-482" y="15029"/>
                    <a:pt x="3705" y="20065"/>
                    <a:pt x="9365" y="20617"/>
                  </a:cubicBezTo>
                  <a:cubicBezTo>
                    <a:pt x="15040" y="21130"/>
                    <a:pt x="20080" y="16956"/>
                    <a:pt x="20576" y="11252"/>
                  </a:cubicBezTo>
                  <a:cubicBezTo>
                    <a:pt x="21118" y="5585"/>
                    <a:pt x="16932" y="548"/>
                    <a:pt x="11257" y="43"/>
                  </a:cubicBezTo>
                  <a:cubicBezTo>
                    <a:pt x="5581" y="-470"/>
                    <a:pt x="573" y="3673"/>
                    <a:pt x="45" y="9355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>
            <a:xfrm rot="850562">
              <a:off x="6775346" y="4134238"/>
              <a:ext cx="470969" cy="4702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0661" extrusionOk="0">
                  <a:moveTo>
                    <a:pt x="46" y="9355"/>
                  </a:moveTo>
                  <a:cubicBezTo>
                    <a:pt x="-488" y="15063"/>
                    <a:pt x="3684" y="20074"/>
                    <a:pt x="9341" y="20618"/>
                  </a:cubicBezTo>
                  <a:cubicBezTo>
                    <a:pt x="15017" y="21135"/>
                    <a:pt x="20045" y="16937"/>
                    <a:pt x="20561" y="11277"/>
                  </a:cubicBezTo>
                  <a:cubicBezTo>
                    <a:pt x="21112" y="5626"/>
                    <a:pt x="16922" y="540"/>
                    <a:pt x="11245" y="42"/>
                  </a:cubicBezTo>
                  <a:cubicBezTo>
                    <a:pt x="5569" y="-465"/>
                    <a:pt x="541" y="3685"/>
                    <a:pt x="46" y="9355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>
            <a:xfrm rot="850562">
              <a:off x="7697006" y="1916652"/>
              <a:ext cx="750620" cy="2701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5" h="18500" extrusionOk="0">
                  <a:moveTo>
                    <a:pt x="19985" y="7897"/>
                  </a:moveTo>
                  <a:cubicBezTo>
                    <a:pt x="17858" y="7678"/>
                    <a:pt x="15093" y="7934"/>
                    <a:pt x="11928" y="9401"/>
                  </a:cubicBezTo>
                  <a:cubicBezTo>
                    <a:pt x="8687" y="10904"/>
                    <a:pt x="5026" y="13679"/>
                    <a:pt x="1154" y="18500"/>
                  </a:cubicBezTo>
                  <a:cubicBezTo>
                    <a:pt x="1099" y="18392"/>
                    <a:pt x="796" y="18676"/>
                    <a:pt x="343" y="15951"/>
                  </a:cubicBezTo>
                  <a:cubicBezTo>
                    <a:pt x="-1615" y="4170"/>
                    <a:pt x="5112" y="-2924"/>
                    <a:pt x="12859" y="1163"/>
                  </a:cubicBezTo>
                  <a:cubicBezTo>
                    <a:pt x="12959" y="1216"/>
                    <a:pt x="13060" y="1267"/>
                    <a:pt x="13160" y="1316"/>
                  </a:cubicBezTo>
                  <a:cubicBezTo>
                    <a:pt x="14500" y="2206"/>
                    <a:pt x="15705" y="3327"/>
                    <a:pt x="16844" y="4509"/>
                  </a:cubicBezTo>
                  <a:cubicBezTo>
                    <a:pt x="17933" y="5637"/>
                    <a:pt x="18967" y="6823"/>
                    <a:pt x="19985" y="7897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32"/>
            <p:cNvSpPr/>
            <p:nvPr/>
          </p:nvSpPr>
          <p:spPr>
            <a:xfrm rot="20790528">
              <a:off x="7196422" y="2089268"/>
              <a:ext cx="236159" cy="1180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任意多边形: 形状 33"/>
            <p:cNvSpPr/>
            <p:nvPr/>
          </p:nvSpPr>
          <p:spPr>
            <a:xfrm rot="20790528">
              <a:off x="6839536" y="2176615"/>
              <a:ext cx="236158" cy="11807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任意多边形: 形状 34"/>
            <p:cNvSpPr/>
            <p:nvPr/>
          </p:nvSpPr>
          <p:spPr>
            <a:xfrm rot="20790528">
              <a:off x="6483589" y="2265331"/>
              <a:ext cx="236159" cy="1180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任意多边形: 形状 35"/>
            <p:cNvSpPr/>
            <p:nvPr/>
          </p:nvSpPr>
          <p:spPr>
            <a:xfrm rot="20790528">
              <a:off x="6126703" y="2355884"/>
              <a:ext cx="236159" cy="1180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59" y="2084"/>
                    <a:pt x="3151" y="6302"/>
                  </a:cubicBezTo>
                  <a:cubicBezTo>
                    <a:pt x="1042" y="10519"/>
                    <a:pt x="0" y="16073"/>
                    <a:pt x="0" y="21600"/>
                  </a:cubicBezTo>
                  <a:lnTo>
                    <a:pt x="21600" y="21600"/>
                  </a:lnTo>
                  <a:cubicBezTo>
                    <a:pt x="21600" y="16073"/>
                    <a:pt x="20538" y="10519"/>
                    <a:pt x="18429" y="6302"/>
                  </a:cubicBezTo>
                  <a:cubicBezTo>
                    <a:pt x="16321" y="2084"/>
                    <a:pt x="13564" y="0"/>
                    <a:pt x="10800" y="0"/>
                  </a:cubicBezTo>
                  <a:close/>
                </a:path>
              </a:pathLst>
            </a:cu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719138" y="4356470"/>
            <a:ext cx="2344159" cy="1278717"/>
            <a:chOff x="719138" y="4356470"/>
            <a:chExt cx="2344159" cy="1278717"/>
          </a:xfrm>
        </p:grpSpPr>
        <p:sp>
          <p:nvSpPr>
            <p:cNvPr id="5" name="矩形 4"/>
            <p:cNvSpPr/>
            <p:nvPr/>
          </p:nvSpPr>
          <p:spPr>
            <a:xfrm>
              <a:off x="719138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19138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500" b="1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5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5"/>
            </p:custDataLst>
          </p:nvPr>
        </p:nvGrpSpPr>
        <p:grpSpPr>
          <a:xfrm>
            <a:off x="3521899" y="4356470"/>
            <a:ext cx="2344159" cy="1278717"/>
            <a:chOff x="3521899" y="4356470"/>
            <a:chExt cx="2344159" cy="1278717"/>
          </a:xfrm>
        </p:grpSpPr>
        <p:sp>
          <p:nvSpPr>
            <p:cNvPr id="6" name="矩形 5"/>
            <p:cNvSpPr/>
            <p:nvPr/>
          </p:nvSpPr>
          <p:spPr>
            <a:xfrm>
              <a:off x="3521899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521899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500" b="1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5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6"/>
            </p:custDataLst>
          </p:nvPr>
        </p:nvGrpSpPr>
        <p:grpSpPr>
          <a:xfrm>
            <a:off x="6324661" y="4356470"/>
            <a:ext cx="2344159" cy="1278717"/>
            <a:chOff x="6324661" y="4356470"/>
            <a:chExt cx="2344159" cy="1278717"/>
          </a:xfrm>
        </p:grpSpPr>
        <p:sp>
          <p:nvSpPr>
            <p:cNvPr id="7" name="矩形 6"/>
            <p:cNvSpPr/>
            <p:nvPr/>
          </p:nvSpPr>
          <p:spPr>
            <a:xfrm>
              <a:off x="6324661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324661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500" b="1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5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7"/>
            </p:custDataLst>
          </p:nvPr>
        </p:nvGrpSpPr>
        <p:grpSpPr>
          <a:xfrm>
            <a:off x="9128704" y="4356470"/>
            <a:ext cx="2344159" cy="1278717"/>
            <a:chOff x="9128704" y="4356470"/>
            <a:chExt cx="2344159" cy="1278717"/>
          </a:xfrm>
        </p:grpSpPr>
        <p:sp>
          <p:nvSpPr>
            <p:cNvPr id="8" name="矩形 7"/>
            <p:cNvSpPr/>
            <p:nvPr/>
          </p:nvSpPr>
          <p:spPr>
            <a:xfrm>
              <a:off x="9128704" y="4893073"/>
              <a:ext cx="2344159" cy="742114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square" lIns="72000" tIns="72000" rIns="72000" bIns="72000" anchor="ctr" anchorCtr="0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128704" y="4356470"/>
              <a:ext cx="2344159" cy="434122"/>
            </a:xfrm>
            <a:prstGeom prst="rect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500" b="1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5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矩形 4"/>
          <p:cNvSpPr/>
          <p:nvPr>
            <p:custDataLst>
              <p:tags r:id="rId3"/>
            </p:custDataLst>
          </p:nvPr>
        </p:nvSpPr>
        <p:spPr>
          <a:xfrm>
            <a:off x="4030996" y="2349516"/>
            <a:ext cx="5498167" cy="1015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6600" b="1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冬至的美食</a:t>
            </a:r>
            <a:endParaRPr lang="zh-CN" altLang="en-US" sz="6600" b="1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PA_文本框 11"/>
          <p:cNvSpPr txBox="1"/>
          <p:nvPr>
            <p:custDataLst>
              <p:tags r:id="rId4"/>
            </p:custDataLst>
          </p:nvPr>
        </p:nvSpPr>
        <p:spPr>
          <a:xfrm>
            <a:off x="3628787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PA_文本框 11"/>
          <p:cNvSpPr txBox="1"/>
          <p:nvPr>
            <p:custDataLst>
              <p:tags r:id="rId5"/>
            </p:custDataLst>
          </p:nvPr>
        </p:nvSpPr>
        <p:spPr>
          <a:xfrm>
            <a:off x="6106309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_文本框 11"/>
          <p:cNvSpPr txBox="1"/>
          <p:nvPr>
            <p:custDataLst>
              <p:tags r:id="rId6"/>
            </p:custDataLst>
          </p:nvPr>
        </p:nvSpPr>
        <p:spPr>
          <a:xfrm>
            <a:off x="3628787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文本框 11"/>
          <p:cNvSpPr txBox="1"/>
          <p:nvPr>
            <p:custDataLst>
              <p:tags r:id="rId7"/>
            </p:custDataLst>
          </p:nvPr>
        </p:nvSpPr>
        <p:spPr>
          <a:xfrm>
            <a:off x="6106309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千图PPT彼岸天：ID 8661124库_组合 39"/>
          <p:cNvGrpSpPr/>
          <p:nvPr>
            <p:custDataLst>
              <p:tags r:id="rId3"/>
            </p:custDataLst>
          </p:nvPr>
        </p:nvGrpSpPr>
        <p:grpSpPr>
          <a:xfrm>
            <a:off x="6994465" y="1883899"/>
            <a:ext cx="3741663" cy="794294"/>
            <a:chOff x="6994465" y="1883899"/>
            <a:chExt cx="3741663" cy="794294"/>
          </a:xfrm>
        </p:grpSpPr>
        <p:grpSp>
          <p:nvGrpSpPr>
            <p:cNvPr id="8" name="组合 7"/>
            <p:cNvGrpSpPr/>
            <p:nvPr/>
          </p:nvGrpSpPr>
          <p:grpSpPr>
            <a:xfrm>
              <a:off x="6994465" y="1927063"/>
              <a:ext cx="707968" cy="707968"/>
              <a:chExt cx="622534" cy="622534"/>
            </a:xfrm>
          </p:grpSpPr>
          <p:sp>
            <p:nvSpPr>
              <p:cNvPr id="34" name="任意多边形 74"/>
              <p:cNvSpPr/>
              <p:nvPr/>
            </p:nvSpPr>
            <p:spPr>
              <a:xfrm>
                <a:off x="0" y="0"/>
                <a:ext cx="622534" cy="6225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任意多边形 75"/>
              <p:cNvSpPr/>
              <p:nvPr/>
            </p:nvSpPr>
            <p:spPr>
              <a:xfrm>
                <a:off x="179079" y="187892"/>
                <a:ext cx="264375" cy="2467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3" h="21600" extrusionOk="0">
                    <a:moveTo>
                      <a:pt x="19357" y="12343"/>
                    </a:moveTo>
                    <a:lnTo>
                      <a:pt x="17854" y="12343"/>
                    </a:lnTo>
                    <a:cubicBezTo>
                      <a:pt x="17102" y="11379"/>
                      <a:pt x="16048" y="10836"/>
                      <a:pt x="14882" y="10800"/>
                    </a:cubicBezTo>
                    <a:cubicBezTo>
                      <a:pt x="15465" y="9896"/>
                      <a:pt x="15790" y="8811"/>
                      <a:pt x="15790" y="7714"/>
                    </a:cubicBezTo>
                    <a:cubicBezTo>
                      <a:pt x="15790" y="7449"/>
                      <a:pt x="15768" y="7184"/>
                      <a:pt x="15734" y="6919"/>
                    </a:cubicBezTo>
                    <a:cubicBezTo>
                      <a:pt x="16216" y="7100"/>
                      <a:pt x="16710" y="7196"/>
                      <a:pt x="17226" y="7196"/>
                    </a:cubicBezTo>
                    <a:cubicBezTo>
                      <a:pt x="18740" y="7196"/>
                      <a:pt x="19906" y="6171"/>
                      <a:pt x="20142" y="6171"/>
                    </a:cubicBezTo>
                    <a:cubicBezTo>
                      <a:pt x="21566" y="6171"/>
                      <a:pt x="21532" y="9450"/>
                      <a:pt x="21532" y="10426"/>
                    </a:cubicBezTo>
                    <a:cubicBezTo>
                      <a:pt x="21532" y="11764"/>
                      <a:pt x="20478" y="12343"/>
                      <a:pt x="19357" y="12343"/>
                    </a:cubicBezTo>
                    <a:close/>
                    <a:moveTo>
                      <a:pt x="17226" y="6171"/>
                    </a:moveTo>
                    <a:cubicBezTo>
                      <a:pt x="15645" y="6171"/>
                      <a:pt x="14355" y="4785"/>
                      <a:pt x="14355" y="3086"/>
                    </a:cubicBezTo>
                    <a:cubicBezTo>
                      <a:pt x="14355" y="1386"/>
                      <a:pt x="15645" y="0"/>
                      <a:pt x="17226" y="0"/>
                    </a:cubicBezTo>
                    <a:cubicBezTo>
                      <a:pt x="18807" y="0"/>
                      <a:pt x="20097" y="1386"/>
                      <a:pt x="20097" y="3086"/>
                    </a:cubicBezTo>
                    <a:cubicBezTo>
                      <a:pt x="20097" y="4785"/>
                      <a:pt x="18807" y="6171"/>
                      <a:pt x="17226" y="6171"/>
                    </a:cubicBezTo>
                    <a:close/>
                    <a:moveTo>
                      <a:pt x="10766" y="12343"/>
                    </a:moveTo>
                    <a:cubicBezTo>
                      <a:pt x="8388" y="12343"/>
                      <a:pt x="6459" y="10270"/>
                      <a:pt x="6459" y="7714"/>
                    </a:cubicBezTo>
                    <a:cubicBezTo>
                      <a:pt x="6459" y="5159"/>
                      <a:pt x="8388" y="3086"/>
                      <a:pt x="10766" y="3086"/>
                    </a:cubicBezTo>
                    <a:cubicBezTo>
                      <a:pt x="13144" y="3086"/>
                      <a:pt x="15073" y="5159"/>
                      <a:pt x="15073" y="7714"/>
                    </a:cubicBezTo>
                    <a:cubicBezTo>
                      <a:pt x="15073" y="10270"/>
                      <a:pt x="13144" y="12343"/>
                      <a:pt x="10766" y="12343"/>
                    </a:cubicBezTo>
                    <a:close/>
                    <a:moveTo>
                      <a:pt x="15667" y="21600"/>
                    </a:moveTo>
                    <a:lnTo>
                      <a:pt x="5865" y="21600"/>
                    </a:lnTo>
                    <a:cubicBezTo>
                      <a:pt x="4071" y="21600"/>
                      <a:pt x="2871" y="20431"/>
                      <a:pt x="2871" y="18478"/>
                    </a:cubicBezTo>
                    <a:cubicBezTo>
                      <a:pt x="2871" y="15754"/>
                      <a:pt x="3465" y="11571"/>
                      <a:pt x="6751" y="11571"/>
                    </a:cubicBezTo>
                    <a:cubicBezTo>
                      <a:pt x="7132" y="11571"/>
                      <a:pt x="8523" y="13247"/>
                      <a:pt x="10766" y="13247"/>
                    </a:cubicBezTo>
                    <a:cubicBezTo>
                      <a:pt x="13009" y="13247"/>
                      <a:pt x="14400" y="11571"/>
                      <a:pt x="14781" y="11571"/>
                    </a:cubicBezTo>
                    <a:cubicBezTo>
                      <a:pt x="18067" y="11571"/>
                      <a:pt x="18661" y="15754"/>
                      <a:pt x="18661" y="18478"/>
                    </a:cubicBezTo>
                    <a:cubicBezTo>
                      <a:pt x="18661" y="20431"/>
                      <a:pt x="17461" y="21600"/>
                      <a:pt x="15667" y="21600"/>
                    </a:cubicBezTo>
                    <a:close/>
                    <a:moveTo>
                      <a:pt x="4306" y="6171"/>
                    </a:moveTo>
                    <a:cubicBezTo>
                      <a:pt x="2725" y="6171"/>
                      <a:pt x="1435" y="4785"/>
                      <a:pt x="1435" y="3086"/>
                    </a:cubicBezTo>
                    <a:cubicBezTo>
                      <a:pt x="1435" y="1386"/>
                      <a:pt x="2725" y="0"/>
                      <a:pt x="4306" y="0"/>
                    </a:cubicBezTo>
                    <a:cubicBezTo>
                      <a:pt x="5887" y="0"/>
                      <a:pt x="7177" y="1386"/>
                      <a:pt x="7177" y="3086"/>
                    </a:cubicBezTo>
                    <a:cubicBezTo>
                      <a:pt x="7177" y="4785"/>
                      <a:pt x="5887" y="6171"/>
                      <a:pt x="4306" y="6171"/>
                    </a:cubicBezTo>
                    <a:close/>
                    <a:moveTo>
                      <a:pt x="3678" y="12343"/>
                    </a:moveTo>
                    <a:lnTo>
                      <a:pt x="2175" y="12343"/>
                    </a:lnTo>
                    <a:cubicBezTo>
                      <a:pt x="1054" y="12343"/>
                      <a:pt x="0" y="11764"/>
                      <a:pt x="0" y="10426"/>
                    </a:cubicBezTo>
                    <a:cubicBezTo>
                      <a:pt x="0" y="9450"/>
                      <a:pt x="-34" y="6171"/>
                      <a:pt x="1390" y="6171"/>
                    </a:cubicBezTo>
                    <a:cubicBezTo>
                      <a:pt x="1626" y="6171"/>
                      <a:pt x="2792" y="7196"/>
                      <a:pt x="4306" y="7196"/>
                    </a:cubicBezTo>
                    <a:cubicBezTo>
                      <a:pt x="4822" y="7196"/>
                      <a:pt x="5316" y="7100"/>
                      <a:pt x="5798" y="6919"/>
                    </a:cubicBezTo>
                    <a:cubicBezTo>
                      <a:pt x="5764" y="7184"/>
                      <a:pt x="5742" y="7449"/>
                      <a:pt x="5742" y="7714"/>
                    </a:cubicBezTo>
                    <a:cubicBezTo>
                      <a:pt x="5742" y="8811"/>
                      <a:pt x="6067" y="9896"/>
                      <a:pt x="6650" y="10800"/>
                    </a:cubicBezTo>
                    <a:cubicBezTo>
                      <a:pt x="5484" y="10836"/>
                      <a:pt x="4430" y="11379"/>
                      <a:pt x="3678" y="12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048747" y="1883899"/>
              <a:ext cx="2687381" cy="794294"/>
              <a:chOff x="719666" y="2048993"/>
              <a:chExt cx="3288101" cy="723852"/>
            </a:xfrm>
          </p:grpSpPr>
          <p:sp>
            <p:nvSpPr>
              <p:cNvPr id="30" name="文本框 70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请替换文字内容复制你的内容到此</a:t>
                </a:r>
                <a:br>
                  <a:rPr lang="zh-CN" altLang="en-US" sz="1100"/>
                </a:br>
                <a:endParaRPr lang="zh-CN" altLang="en-US" sz="1100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4"/>
            </p:custDataLst>
          </p:nvPr>
        </p:nvGrpSpPr>
        <p:grpSpPr>
          <a:xfrm>
            <a:off x="6994466" y="2727361"/>
            <a:ext cx="3741662" cy="794294"/>
            <a:chOff x="6994466" y="2727361"/>
            <a:chExt cx="3741662" cy="794294"/>
          </a:xfrm>
        </p:grpSpPr>
        <p:grpSp>
          <p:nvGrpSpPr>
            <p:cNvPr id="9" name="组合 8"/>
            <p:cNvGrpSpPr/>
            <p:nvPr/>
          </p:nvGrpSpPr>
          <p:grpSpPr>
            <a:xfrm>
              <a:off x="6994466" y="2770524"/>
              <a:ext cx="707969" cy="707969"/>
              <a:chExt cx="622534" cy="622534"/>
            </a:xfrm>
          </p:grpSpPr>
          <p:sp>
            <p:nvSpPr>
              <p:cNvPr id="32" name="任意多边形 72"/>
              <p:cNvSpPr/>
              <p:nvPr/>
            </p:nvSpPr>
            <p:spPr>
              <a:xfrm>
                <a:off x="0" y="0"/>
                <a:ext cx="622534" cy="6225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任意多边形 73"/>
              <p:cNvSpPr/>
              <p:nvPr/>
            </p:nvSpPr>
            <p:spPr>
              <a:xfrm>
                <a:off x="189907" y="206088"/>
                <a:ext cx="242719" cy="21035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0" y="2077"/>
                    </a:moveTo>
                    <a:cubicBezTo>
                      <a:pt x="20160" y="1856"/>
                      <a:pt x="19991" y="1662"/>
                      <a:pt x="19800" y="1662"/>
                    </a:cubicBezTo>
                    <a:lnTo>
                      <a:pt x="1800" y="1662"/>
                    </a:lnTo>
                    <a:cubicBezTo>
                      <a:pt x="1609" y="1662"/>
                      <a:pt x="1440" y="1856"/>
                      <a:pt x="1440" y="2077"/>
                    </a:cubicBezTo>
                    <a:lnTo>
                      <a:pt x="1440" y="12877"/>
                    </a:lnTo>
                    <a:cubicBezTo>
                      <a:pt x="1440" y="13098"/>
                      <a:pt x="1609" y="13292"/>
                      <a:pt x="1800" y="13292"/>
                    </a:cubicBezTo>
                    <a:lnTo>
                      <a:pt x="19800" y="13292"/>
                    </a:lnTo>
                    <a:cubicBezTo>
                      <a:pt x="19991" y="13292"/>
                      <a:pt x="20160" y="13098"/>
                      <a:pt x="20160" y="12877"/>
                    </a:cubicBezTo>
                    <a:cubicBezTo>
                      <a:pt x="20160" y="12877"/>
                      <a:pt x="20160" y="2077"/>
                      <a:pt x="20160" y="2077"/>
                    </a:cubicBezTo>
                    <a:close/>
                    <a:moveTo>
                      <a:pt x="21600" y="16200"/>
                    </a:moveTo>
                    <a:cubicBezTo>
                      <a:pt x="21600" y="17342"/>
                      <a:pt x="20790" y="18277"/>
                      <a:pt x="19800" y="18277"/>
                    </a:cubicBezTo>
                    <a:lnTo>
                      <a:pt x="13680" y="18277"/>
                    </a:lnTo>
                    <a:cubicBezTo>
                      <a:pt x="13680" y="19380"/>
                      <a:pt x="14400" y="20315"/>
                      <a:pt x="14400" y="20769"/>
                    </a:cubicBezTo>
                    <a:cubicBezTo>
                      <a:pt x="14400" y="21224"/>
                      <a:pt x="14074" y="21600"/>
                      <a:pt x="13680" y="21600"/>
                    </a:cubicBezTo>
                    <a:lnTo>
                      <a:pt x="7920" y="21600"/>
                    </a:lnTo>
                    <a:cubicBezTo>
                      <a:pt x="7526" y="21600"/>
                      <a:pt x="7200" y="21224"/>
                      <a:pt x="7200" y="20769"/>
                    </a:cubicBezTo>
                    <a:cubicBezTo>
                      <a:pt x="7200" y="20289"/>
                      <a:pt x="7920" y="19406"/>
                      <a:pt x="7920" y="18277"/>
                    </a:cubicBezTo>
                    <a:lnTo>
                      <a:pt x="1800" y="18277"/>
                    </a:lnTo>
                    <a:cubicBezTo>
                      <a:pt x="810" y="18277"/>
                      <a:pt x="0" y="17342"/>
                      <a:pt x="0" y="16200"/>
                    </a:cubicBezTo>
                    <a:lnTo>
                      <a:pt x="0" y="2077"/>
                    </a:lnTo>
                    <a:cubicBezTo>
                      <a:pt x="0" y="935"/>
                      <a:pt x="810" y="0"/>
                      <a:pt x="1800" y="0"/>
                    </a:cubicBezTo>
                    <a:lnTo>
                      <a:pt x="19800" y="0"/>
                    </a:lnTo>
                    <a:cubicBezTo>
                      <a:pt x="20790" y="0"/>
                      <a:pt x="21600" y="935"/>
                      <a:pt x="21600" y="2077"/>
                    </a:cubicBezTo>
                    <a:cubicBezTo>
                      <a:pt x="21600" y="2077"/>
                      <a:pt x="21600" y="16200"/>
                      <a:pt x="21600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8048747" y="2727361"/>
              <a:ext cx="2687381" cy="794294"/>
              <a:chOff x="719666" y="2048993"/>
              <a:chExt cx="3288101" cy="723852"/>
            </a:xfrm>
          </p:grpSpPr>
          <p:sp>
            <p:nvSpPr>
              <p:cNvPr id="26" name="文本框 66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请替换文字内容复制你的内容到此</a:t>
                </a:r>
                <a:br>
                  <a:rPr lang="zh-CN" altLang="en-US" sz="1100"/>
                </a:br>
                <a:endParaRPr lang="zh-CN" altLang="en-US" sz="110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455872" y="1664804"/>
            <a:ext cx="5207325" cy="3982526"/>
            <a:chOff x="1455872" y="1664804"/>
            <a:chExt cx="5207325" cy="3982526"/>
          </a:xfrm>
        </p:grpSpPr>
        <p:sp>
          <p:nvSpPr>
            <p:cNvPr id="4" name="椭圆 3"/>
            <p:cNvSpPr/>
            <p:nvPr/>
          </p:nvSpPr>
          <p:spPr>
            <a:xfrm>
              <a:off x="1610687" y="5126258"/>
              <a:ext cx="2267123" cy="521072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455872" y="1664804"/>
              <a:ext cx="3408118" cy="2888506"/>
              <a:chOff x="2152538" y="1954124"/>
              <a:chExt cx="3105870" cy="2632339"/>
            </a:xfrm>
          </p:grpSpPr>
          <p:sp>
            <p:nvSpPr>
              <p:cNvPr id="38" name="任意多边形 78"/>
              <p:cNvSpPr/>
              <p:nvPr/>
            </p:nvSpPr>
            <p:spPr>
              <a:xfrm rot="2700000">
                <a:off x="2829155" y="2182474"/>
                <a:ext cx="1727372" cy="308060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96" y="19976"/>
                    </a:moveTo>
                    <a:lnTo>
                      <a:pt x="18704" y="19976"/>
                    </a:lnTo>
                    <a:lnTo>
                      <a:pt x="18704" y="1624"/>
                    </a:lnTo>
                    <a:lnTo>
                      <a:pt x="2896" y="1624"/>
                    </a:lnTo>
                    <a:cubicBezTo>
                      <a:pt x="2896" y="1624"/>
                      <a:pt x="2896" y="19976"/>
                      <a:pt x="2896" y="19976"/>
                    </a:cubicBezTo>
                    <a:close/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任意多边形 79"/>
              <p:cNvSpPr/>
              <p:nvPr/>
            </p:nvSpPr>
            <p:spPr>
              <a:xfrm rot="2700000">
                <a:off x="4628098" y="2167509"/>
                <a:ext cx="843696" cy="416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" name="任意多边形 46"/>
            <p:cNvSpPr/>
            <p:nvPr/>
          </p:nvSpPr>
          <p:spPr>
            <a:xfrm rot="2700000">
              <a:off x="3252617" y="2642398"/>
              <a:ext cx="1214288" cy="4640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 50"/>
            <p:cNvSpPr/>
            <p:nvPr/>
          </p:nvSpPr>
          <p:spPr>
            <a:xfrm rot="10800000" flipH="1">
              <a:off x="4393477" y="3823216"/>
              <a:ext cx="2269720" cy="2895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 51"/>
            <p:cNvSpPr/>
            <p:nvPr/>
          </p:nvSpPr>
          <p:spPr>
            <a:xfrm rot="10800000" flipH="1">
              <a:off x="5124312" y="3047913"/>
              <a:ext cx="1538884" cy="1531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 52"/>
            <p:cNvSpPr/>
            <p:nvPr/>
          </p:nvSpPr>
          <p:spPr>
            <a:xfrm rot="10800000" flipH="1">
              <a:off x="5627948" y="2120444"/>
              <a:ext cx="1035248" cy="3212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 56"/>
            <p:cNvSpPr/>
            <p:nvPr/>
          </p:nvSpPr>
          <p:spPr>
            <a:xfrm rot="2700000">
              <a:off x="2756549" y="3138782"/>
              <a:ext cx="1214288" cy="4640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任意多边形 57"/>
            <p:cNvSpPr/>
            <p:nvPr/>
          </p:nvSpPr>
          <p:spPr>
            <a:xfrm rot="2700000">
              <a:off x="2260482" y="3635166"/>
              <a:ext cx="1214288" cy="4640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任意多边形 58"/>
            <p:cNvSpPr/>
            <p:nvPr/>
          </p:nvSpPr>
          <p:spPr>
            <a:xfrm rot="2700000">
              <a:off x="1764415" y="4131549"/>
              <a:ext cx="1214288" cy="4640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任意多边形 59"/>
            <p:cNvSpPr/>
            <p:nvPr/>
          </p:nvSpPr>
          <p:spPr>
            <a:xfrm rot="10800000" flipH="1">
              <a:off x="3401342" y="4666679"/>
              <a:ext cx="3261855" cy="2895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5"/>
            </p:custDataLst>
          </p:nvPr>
        </p:nvGrpSpPr>
        <p:grpSpPr>
          <a:xfrm>
            <a:off x="6994466" y="3567078"/>
            <a:ext cx="3741662" cy="794294"/>
            <a:chOff x="6994466" y="3567078"/>
            <a:chExt cx="3741662" cy="794294"/>
          </a:xfrm>
        </p:grpSpPr>
        <p:grpSp>
          <p:nvGrpSpPr>
            <p:cNvPr id="14" name="组合 13"/>
            <p:cNvGrpSpPr/>
            <p:nvPr/>
          </p:nvGrpSpPr>
          <p:grpSpPr>
            <a:xfrm>
              <a:off x="8048747" y="3567078"/>
              <a:ext cx="2687381" cy="794294"/>
              <a:chOff x="719666" y="2048993"/>
              <a:chExt cx="3288101" cy="723852"/>
            </a:xfrm>
          </p:grpSpPr>
          <p:sp>
            <p:nvSpPr>
              <p:cNvPr id="28" name="文本框 68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请替换文字内容复制你的内容到此</a:t>
                </a:r>
                <a:br>
                  <a:rPr lang="zh-CN" altLang="en-US" sz="1100"/>
                </a:br>
                <a:endParaRPr lang="zh-CN" altLang="en-US" sz="110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994466" y="3613986"/>
              <a:ext cx="707969" cy="707969"/>
              <a:chExt cx="622534" cy="622534"/>
            </a:xfrm>
          </p:grpSpPr>
          <p:sp>
            <p:nvSpPr>
              <p:cNvPr id="24" name="任意多边形 64"/>
              <p:cNvSpPr/>
              <p:nvPr/>
            </p:nvSpPr>
            <p:spPr>
              <a:xfrm>
                <a:off x="0" y="0"/>
                <a:ext cx="622534" cy="6225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任意多边形 65"/>
              <p:cNvSpPr/>
              <p:nvPr/>
            </p:nvSpPr>
            <p:spPr>
              <a:xfrm>
                <a:off x="171454" y="188930"/>
                <a:ext cx="279625" cy="24467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2" y="14657"/>
                    </a:moveTo>
                    <a:cubicBezTo>
                      <a:pt x="19912" y="13596"/>
                      <a:pt x="19153" y="12729"/>
                      <a:pt x="18225" y="12729"/>
                    </a:cubicBezTo>
                    <a:cubicBezTo>
                      <a:pt x="17297" y="12729"/>
                      <a:pt x="16537" y="13596"/>
                      <a:pt x="16537" y="14657"/>
                    </a:cubicBezTo>
                    <a:cubicBezTo>
                      <a:pt x="16537" y="15718"/>
                      <a:pt x="17297" y="16586"/>
                      <a:pt x="18225" y="16586"/>
                    </a:cubicBezTo>
                    <a:cubicBezTo>
                      <a:pt x="19153" y="16586"/>
                      <a:pt x="19912" y="15718"/>
                      <a:pt x="19912" y="14657"/>
                    </a:cubicBezTo>
                    <a:close/>
                    <a:moveTo>
                      <a:pt x="16158" y="10800"/>
                    </a:moveTo>
                    <a:lnTo>
                      <a:pt x="15219" y="6497"/>
                    </a:lnTo>
                    <a:cubicBezTo>
                      <a:pt x="15187" y="6364"/>
                      <a:pt x="14977" y="6171"/>
                      <a:pt x="14850" y="6171"/>
                    </a:cubicBezTo>
                    <a:lnTo>
                      <a:pt x="6750" y="6171"/>
                    </a:lnTo>
                    <a:cubicBezTo>
                      <a:pt x="6623" y="6171"/>
                      <a:pt x="6413" y="6364"/>
                      <a:pt x="6381" y="6497"/>
                    </a:cubicBezTo>
                    <a:lnTo>
                      <a:pt x="5442" y="10800"/>
                    </a:lnTo>
                    <a:cubicBezTo>
                      <a:pt x="5442" y="10800"/>
                      <a:pt x="16158" y="10800"/>
                      <a:pt x="16158" y="10800"/>
                    </a:cubicBezTo>
                    <a:close/>
                    <a:moveTo>
                      <a:pt x="5063" y="14657"/>
                    </a:moveTo>
                    <a:cubicBezTo>
                      <a:pt x="5063" y="13596"/>
                      <a:pt x="4303" y="12729"/>
                      <a:pt x="3375" y="12729"/>
                    </a:cubicBezTo>
                    <a:cubicBezTo>
                      <a:pt x="2447" y="12729"/>
                      <a:pt x="1688" y="13596"/>
                      <a:pt x="1688" y="14657"/>
                    </a:cubicBezTo>
                    <a:cubicBezTo>
                      <a:pt x="1688" y="15718"/>
                      <a:pt x="2447" y="16586"/>
                      <a:pt x="3375" y="16586"/>
                    </a:cubicBezTo>
                    <a:cubicBezTo>
                      <a:pt x="4303" y="16586"/>
                      <a:pt x="5063" y="15718"/>
                      <a:pt x="5063" y="14657"/>
                    </a:cubicBezTo>
                    <a:close/>
                    <a:moveTo>
                      <a:pt x="21600" y="13500"/>
                    </a:moveTo>
                    <a:lnTo>
                      <a:pt x="21600" y="18129"/>
                    </a:lnTo>
                    <a:cubicBezTo>
                      <a:pt x="21600" y="18346"/>
                      <a:pt x="21452" y="18514"/>
                      <a:pt x="21262" y="18514"/>
                    </a:cubicBezTo>
                    <a:lnTo>
                      <a:pt x="20250" y="18514"/>
                    </a:lnTo>
                    <a:lnTo>
                      <a:pt x="20250" y="19286"/>
                    </a:lnTo>
                    <a:cubicBezTo>
                      <a:pt x="20250" y="20563"/>
                      <a:pt x="19343" y="21600"/>
                      <a:pt x="18225" y="21600"/>
                    </a:cubicBezTo>
                    <a:cubicBezTo>
                      <a:pt x="17107" y="21600"/>
                      <a:pt x="16200" y="20563"/>
                      <a:pt x="16200" y="19286"/>
                    </a:cubicBezTo>
                    <a:lnTo>
                      <a:pt x="16200" y="18514"/>
                    </a:lnTo>
                    <a:lnTo>
                      <a:pt x="5400" y="18514"/>
                    </a:lnTo>
                    <a:lnTo>
                      <a:pt x="5400" y="19286"/>
                    </a:lnTo>
                    <a:cubicBezTo>
                      <a:pt x="5400" y="20563"/>
                      <a:pt x="4493" y="21600"/>
                      <a:pt x="3375" y="21600"/>
                    </a:cubicBezTo>
                    <a:cubicBezTo>
                      <a:pt x="2257" y="21600"/>
                      <a:pt x="1350" y="20563"/>
                      <a:pt x="1350" y="19286"/>
                    </a:cubicBezTo>
                    <a:lnTo>
                      <a:pt x="1350" y="18514"/>
                    </a:lnTo>
                    <a:lnTo>
                      <a:pt x="338" y="18514"/>
                    </a:lnTo>
                    <a:cubicBezTo>
                      <a:pt x="148" y="18514"/>
                      <a:pt x="0" y="18346"/>
                      <a:pt x="0" y="18129"/>
                    </a:cubicBezTo>
                    <a:lnTo>
                      <a:pt x="0" y="13500"/>
                    </a:lnTo>
                    <a:cubicBezTo>
                      <a:pt x="0" y="12005"/>
                      <a:pt x="1055" y="10800"/>
                      <a:pt x="2363" y="10800"/>
                    </a:cubicBezTo>
                    <a:lnTo>
                      <a:pt x="2658" y="10800"/>
                    </a:lnTo>
                    <a:lnTo>
                      <a:pt x="3765" y="5750"/>
                    </a:lnTo>
                    <a:cubicBezTo>
                      <a:pt x="4092" y="4231"/>
                      <a:pt x="5379" y="3086"/>
                      <a:pt x="6750" y="3086"/>
                    </a:cubicBezTo>
                    <a:lnTo>
                      <a:pt x="8100" y="3086"/>
                    </a:lnTo>
                    <a:lnTo>
                      <a:pt x="8100" y="386"/>
                    </a:lnTo>
                    <a:cubicBezTo>
                      <a:pt x="8100" y="169"/>
                      <a:pt x="8248" y="0"/>
                      <a:pt x="8438" y="0"/>
                    </a:cubicBezTo>
                    <a:lnTo>
                      <a:pt x="13162" y="0"/>
                    </a:lnTo>
                    <a:cubicBezTo>
                      <a:pt x="13352" y="0"/>
                      <a:pt x="13500" y="169"/>
                      <a:pt x="13500" y="386"/>
                    </a:cubicBezTo>
                    <a:lnTo>
                      <a:pt x="13500" y="3086"/>
                    </a:lnTo>
                    <a:lnTo>
                      <a:pt x="14850" y="3086"/>
                    </a:lnTo>
                    <a:cubicBezTo>
                      <a:pt x="16221" y="3086"/>
                      <a:pt x="17508" y="4231"/>
                      <a:pt x="17835" y="5750"/>
                    </a:cubicBezTo>
                    <a:lnTo>
                      <a:pt x="18942" y="10800"/>
                    </a:lnTo>
                    <a:lnTo>
                      <a:pt x="19237" y="10800"/>
                    </a:lnTo>
                    <a:cubicBezTo>
                      <a:pt x="20545" y="10800"/>
                      <a:pt x="21600" y="12005"/>
                      <a:pt x="21600" y="13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6"/>
            </p:custDataLst>
          </p:nvPr>
        </p:nvGrpSpPr>
        <p:grpSpPr>
          <a:xfrm>
            <a:off x="6994466" y="4414285"/>
            <a:ext cx="3741662" cy="794294"/>
            <a:chOff x="6994466" y="4414285"/>
            <a:chExt cx="3741662" cy="794294"/>
          </a:xfrm>
        </p:grpSpPr>
        <p:grpSp>
          <p:nvGrpSpPr>
            <p:cNvPr id="7" name="组合 6"/>
            <p:cNvGrpSpPr/>
            <p:nvPr/>
          </p:nvGrpSpPr>
          <p:grpSpPr>
            <a:xfrm>
              <a:off x="6994466" y="4457449"/>
              <a:ext cx="707969" cy="707969"/>
              <a:chExt cx="622534" cy="622534"/>
            </a:xfrm>
          </p:grpSpPr>
          <p:sp>
            <p:nvSpPr>
              <p:cNvPr id="36" name="任意多边形 76"/>
              <p:cNvSpPr/>
              <p:nvPr/>
            </p:nvSpPr>
            <p:spPr>
              <a:xfrm>
                <a:off x="0" y="0"/>
                <a:ext cx="622534" cy="6225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任意多边形 77"/>
              <p:cNvSpPr/>
              <p:nvPr/>
            </p:nvSpPr>
            <p:spPr>
              <a:xfrm>
                <a:off x="171454" y="185333"/>
                <a:ext cx="279625" cy="251866"/>
              </a:xfrm>
              <a:custGeom>
                <a:gdLst>
                  <a:gd name="connsiteX0" fmla="*/ 103452 w 331343"/>
                  <a:gd name="connsiteY0" fmla="*/ 146050 h 298450"/>
                  <a:gd name="connsiteX1" fmla="*/ 110066 w 331343"/>
                  <a:gd name="connsiteY1" fmla="*/ 152545 h 298450"/>
                  <a:gd name="connsiteX2" fmla="*/ 111389 w 331343"/>
                  <a:gd name="connsiteY2" fmla="*/ 166832 h 298450"/>
                  <a:gd name="connsiteX3" fmla="*/ 106098 w 331343"/>
                  <a:gd name="connsiteY3" fmla="*/ 174625 h 298450"/>
                  <a:gd name="connsiteX4" fmla="*/ 104775 w 331343"/>
                  <a:gd name="connsiteY4" fmla="*/ 174625 h 298450"/>
                  <a:gd name="connsiteX5" fmla="*/ 98160 w 331343"/>
                  <a:gd name="connsiteY5" fmla="*/ 169430 h 298450"/>
                  <a:gd name="connsiteX6" fmla="*/ 96837 w 331343"/>
                  <a:gd name="connsiteY6" fmla="*/ 152545 h 298450"/>
                  <a:gd name="connsiteX7" fmla="*/ 103452 w 331343"/>
                  <a:gd name="connsiteY7" fmla="*/ 146050 h 298450"/>
                  <a:gd name="connsiteX8" fmla="*/ 25717 w 331343"/>
                  <a:gd name="connsiteY8" fmla="*/ 65088 h 298450"/>
                  <a:gd name="connsiteX9" fmla="*/ 20637 w 331343"/>
                  <a:gd name="connsiteY9" fmla="*/ 67469 h 298450"/>
                  <a:gd name="connsiteX10" fmla="*/ 26987 w 331343"/>
                  <a:gd name="connsiteY10" fmla="*/ 69851 h 298450"/>
                  <a:gd name="connsiteX11" fmla="*/ 25717 w 331343"/>
                  <a:gd name="connsiteY11" fmla="*/ 65088 h 298450"/>
                  <a:gd name="connsiteX12" fmla="*/ 73025 w 331343"/>
                  <a:gd name="connsiteY12" fmla="*/ 41275 h 298450"/>
                  <a:gd name="connsiteX13" fmla="*/ 85725 w 331343"/>
                  <a:gd name="connsiteY13" fmla="*/ 54769 h 298450"/>
                  <a:gd name="connsiteX14" fmla="*/ 73025 w 331343"/>
                  <a:gd name="connsiteY14" fmla="*/ 68263 h 298450"/>
                  <a:gd name="connsiteX15" fmla="*/ 60325 w 331343"/>
                  <a:gd name="connsiteY15" fmla="*/ 54769 h 298450"/>
                  <a:gd name="connsiteX16" fmla="*/ 73025 w 331343"/>
                  <a:gd name="connsiteY16" fmla="*/ 41275 h 298450"/>
                  <a:gd name="connsiteX17" fmla="*/ 89991 w 331343"/>
                  <a:gd name="connsiteY17" fmla="*/ 12700 h 298450"/>
                  <a:gd name="connsiteX18" fmla="*/ 39687 w 331343"/>
                  <a:gd name="connsiteY18" fmla="*/ 63322 h 298450"/>
                  <a:gd name="connsiteX19" fmla="*/ 75803 w 331343"/>
                  <a:gd name="connsiteY19" fmla="*/ 111349 h 298450"/>
                  <a:gd name="connsiteX20" fmla="*/ 79672 w 331343"/>
                  <a:gd name="connsiteY20" fmla="*/ 115243 h 298450"/>
                  <a:gd name="connsiteX21" fmla="*/ 79672 w 331343"/>
                  <a:gd name="connsiteY21" fmla="*/ 121733 h 298450"/>
                  <a:gd name="connsiteX22" fmla="*/ 70643 w 331343"/>
                  <a:gd name="connsiteY22" fmla="*/ 156780 h 298450"/>
                  <a:gd name="connsiteX23" fmla="*/ 148034 w 331343"/>
                  <a:gd name="connsiteY23" fmla="*/ 233363 h 298450"/>
                  <a:gd name="connsiteX24" fmla="*/ 181570 w 331343"/>
                  <a:gd name="connsiteY24" fmla="*/ 225575 h 298450"/>
                  <a:gd name="connsiteX25" fmla="*/ 169962 w 331343"/>
                  <a:gd name="connsiteY25" fmla="*/ 225575 h 298450"/>
                  <a:gd name="connsiteX26" fmla="*/ 110629 w 331343"/>
                  <a:gd name="connsiteY26" fmla="*/ 193125 h 298450"/>
                  <a:gd name="connsiteX27" fmla="*/ 111919 w 331343"/>
                  <a:gd name="connsiteY27" fmla="*/ 184039 h 298450"/>
                  <a:gd name="connsiteX28" fmla="*/ 120947 w 331343"/>
                  <a:gd name="connsiteY28" fmla="*/ 186635 h 298450"/>
                  <a:gd name="connsiteX29" fmla="*/ 169962 w 331343"/>
                  <a:gd name="connsiteY29" fmla="*/ 212595 h 298450"/>
                  <a:gd name="connsiteX30" fmla="*/ 204787 w 331343"/>
                  <a:gd name="connsiteY30" fmla="*/ 212595 h 298450"/>
                  <a:gd name="connsiteX31" fmla="*/ 206077 w 331343"/>
                  <a:gd name="connsiteY31" fmla="*/ 212595 h 298450"/>
                  <a:gd name="connsiteX32" fmla="*/ 307975 w 331343"/>
                  <a:gd name="connsiteY32" fmla="*/ 212595 h 298450"/>
                  <a:gd name="connsiteX33" fmla="*/ 126107 w 331343"/>
                  <a:gd name="connsiteY33" fmla="*/ 26978 h 298450"/>
                  <a:gd name="connsiteX34" fmla="*/ 89991 w 331343"/>
                  <a:gd name="connsiteY34" fmla="*/ 12700 h 298450"/>
                  <a:gd name="connsiteX35" fmla="*/ 89427 w 331343"/>
                  <a:gd name="connsiteY35" fmla="*/ 0 h 298450"/>
                  <a:gd name="connsiteX36" fmla="*/ 134789 w 331343"/>
                  <a:gd name="connsiteY36" fmla="*/ 18166 h 298450"/>
                  <a:gd name="connsiteX37" fmla="*/ 329196 w 331343"/>
                  <a:gd name="connsiteY37" fmla="*/ 214106 h 298450"/>
                  <a:gd name="connsiteX38" fmla="*/ 330492 w 331343"/>
                  <a:gd name="connsiteY38" fmla="*/ 221891 h 298450"/>
                  <a:gd name="connsiteX39" fmla="*/ 325308 w 331343"/>
                  <a:gd name="connsiteY39" fmla="*/ 225784 h 298450"/>
                  <a:gd name="connsiteX40" fmla="*/ 204776 w 331343"/>
                  <a:gd name="connsiteY40" fmla="*/ 225784 h 298450"/>
                  <a:gd name="connsiteX41" fmla="*/ 164598 w 331343"/>
                  <a:gd name="connsiteY41" fmla="*/ 245248 h 298450"/>
                  <a:gd name="connsiteX42" fmla="*/ 164598 w 331343"/>
                  <a:gd name="connsiteY42" fmla="*/ 284177 h 298450"/>
                  <a:gd name="connsiteX43" fmla="*/ 171078 w 331343"/>
                  <a:gd name="connsiteY43" fmla="*/ 284177 h 298450"/>
                  <a:gd name="connsiteX44" fmla="*/ 177559 w 331343"/>
                  <a:gd name="connsiteY44" fmla="*/ 291962 h 298450"/>
                  <a:gd name="connsiteX45" fmla="*/ 171078 w 331343"/>
                  <a:gd name="connsiteY45" fmla="*/ 298450 h 298450"/>
                  <a:gd name="connsiteX46" fmla="*/ 117940 w 331343"/>
                  <a:gd name="connsiteY46" fmla="*/ 298450 h 298450"/>
                  <a:gd name="connsiteX47" fmla="*/ 111460 w 331343"/>
                  <a:gd name="connsiteY47" fmla="*/ 291962 h 298450"/>
                  <a:gd name="connsiteX48" fmla="*/ 117940 w 331343"/>
                  <a:gd name="connsiteY48" fmla="*/ 284177 h 298450"/>
                  <a:gd name="connsiteX49" fmla="*/ 151638 w 331343"/>
                  <a:gd name="connsiteY49" fmla="*/ 284177 h 298450"/>
                  <a:gd name="connsiteX50" fmla="*/ 151638 w 331343"/>
                  <a:gd name="connsiteY50" fmla="*/ 246546 h 298450"/>
                  <a:gd name="connsiteX51" fmla="*/ 147749 w 331343"/>
                  <a:gd name="connsiteY51" fmla="*/ 246546 h 298450"/>
                  <a:gd name="connsiteX52" fmla="*/ 57026 w 331343"/>
                  <a:gd name="connsiteY52" fmla="*/ 157011 h 298450"/>
                  <a:gd name="connsiteX53" fmla="*/ 64802 w 331343"/>
                  <a:gd name="connsiteY53" fmla="*/ 121975 h 298450"/>
                  <a:gd name="connsiteX54" fmla="*/ 38881 w 331343"/>
                  <a:gd name="connsiteY54" fmla="*/ 102511 h 298450"/>
                  <a:gd name="connsiteX55" fmla="*/ 31105 w 331343"/>
                  <a:gd name="connsiteY55" fmla="*/ 86940 h 298450"/>
                  <a:gd name="connsiteX56" fmla="*/ 29809 w 331343"/>
                  <a:gd name="connsiteY56" fmla="*/ 86940 h 298450"/>
                  <a:gd name="connsiteX57" fmla="*/ 3888 w 331343"/>
                  <a:gd name="connsiteY57" fmla="*/ 72666 h 298450"/>
                  <a:gd name="connsiteX58" fmla="*/ 0 w 331343"/>
                  <a:gd name="connsiteY58" fmla="*/ 67475 h 298450"/>
                  <a:gd name="connsiteX59" fmla="*/ 3888 w 331343"/>
                  <a:gd name="connsiteY59" fmla="*/ 60987 h 298450"/>
                  <a:gd name="connsiteX60" fmla="*/ 28513 w 331343"/>
                  <a:gd name="connsiteY60" fmla="*/ 49309 h 298450"/>
                  <a:gd name="connsiteX61" fmla="*/ 89427 w 331343"/>
                  <a:gd name="connsiteY61" fmla="*/ 0 h 2984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31343" h="298450">
                    <a:moveTo>
                      <a:pt x="103452" y="146050"/>
                    </a:moveTo>
                    <a:cubicBezTo>
                      <a:pt x="107420" y="146050"/>
                      <a:pt x="110066" y="148648"/>
                      <a:pt x="110066" y="152545"/>
                    </a:cubicBezTo>
                    <a:cubicBezTo>
                      <a:pt x="110066" y="157740"/>
                      <a:pt x="110066" y="161637"/>
                      <a:pt x="111389" y="166832"/>
                    </a:cubicBezTo>
                    <a:cubicBezTo>
                      <a:pt x="112712" y="169430"/>
                      <a:pt x="110066" y="173326"/>
                      <a:pt x="106098" y="174625"/>
                    </a:cubicBezTo>
                    <a:cubicBezTo>
                      <a:pt x="106098" y="174625"/>
                      <a:pt x="106098" y="174625"/>
                      <a:pt x="104775" y="174625"/>
                    </a:cubicBezTo>
                    <a:cubicBezTo>
                      <a:pt x="102129" y="174625"/>
                      <a:pt x="99483" y="172028"/>
                      <a:pt x="98160" y="169430"/>
                    </a:cubicBezTo>
                    <a:cubicBezTo>
                      <a:pt x="96837" y="164234"/>
                      <a:pt x="96837" y="157740"/>
                      <a:pt x="96837" y="152545"/>
                    </a:cubicBezTo>
                    <a:cubicBezTo>
                      <a:pt x="96837" y="148648"/>
                      <a:pt x="99483" y="146050"/>
                      <a:pt x="103452" y="146050"/>
                    </a:cubicBezTo>
                    <a:close/>
                    <a:moveTo>
                      <a:pt x="25717" y="65088"/>
                    </a:moveTo>
                    <a:cubicBezTo>
                      <a:pt x="25717" y="65088"/>
                      <a:pt x="25717" y="65088"/>
                      <a:pt x="20637" y="67469"/>
                    </a:cubicBezTo>
                    <a:lnTo>
                      <a:pt x="26987" y="69851"/>
                    </a:lnTo>
                    <a:cubicBezTo>
                      <a:pt x="25717" y="68660"/>
                      <a:pt x="25717" y="66279"/>
                      <a:pt x="25717" y="65088"/>
                    </a:cubicBezTo>
                    <a:close/>
                    <a:moveTo>
                      <a:pt x="73025" y="41275"/>
                    </a:moveTo>
                    <a:cubicBezTo>
                      <a:pt x="80039" y="41275"/>
                      <a:pt x="85725" y="47316"/>
                      <a:pt x="85725" y="54769"/>
                    </a:cubicBezTo>
                    <a:cubicBezTo>
                      <a:pt x="85725" y="62222"/>
                      <a:pt x="80039" y="68263"/>
                      <a:pt x="73025" y="68263"/>
                    </a:cubicBezTo>
                    <a:cubicBezTo>
                      <a:pt x="66011" y="68263"/>
                      <a:pt x="60325" y="62222"/>
                      <a:pt x="60325" y="54769"/>
                    </a:cubicBezTo>
                    <a:cubicBezTo>
                      <a:pt x="60325" y="47316"/>
                      <a:pt x="66011" y="41275"/>
                      <a:pt x="73025" y="41275"/>
                    </a:cubicBezTo>
                    <a:close/>
                    <a:moveTo>
                      <a:pt x="89991" y="12700"/>
                    </a:moveTo>
                    <a:cubicBezTo>
                      <a:pt x="62904" y="12700"/>
                      <a:pt x="39687" y="34766"/>
                      <a:pt x="39687" y="63322"/>
                    </a:cubicBezTo>
                    <a:cubicBezTo>
                      <a:pt x="39687" y="85389"/>
                      <a:pt x="55165" y="104859"/>
                      <a:pt x="75803" y="111349"/>
                    </a:cubicBezTo>
                    <a:cubicBezTo>
                      <a:pt x="78382" y="112647"/>
                      <a:pt x="79672" y="113945"/>
                      <a:pt x="79672" y="115243"/>
                    </a:cubicBezTo>
                    <a:cubicBezTo>
                      <a:pt x="80962" y="117839"/>
                      <a:pt x="80962" y="119137"/>
                      <a:pt x="79672" y="121733"/>
                    </a:cubicBezTo>
                    <a:cubicBezTo>
                      <a:pt x="74513" y="132117"/>
                      <a:pt x="70643" y="145098"/>
                      <a:pt x="70643" y="156780"/>
                    </a:cubicBezTo>
                    <a:cubicBezTo>
                      <a:pt x="70643" y="199615"/>
                      <a:pt x="105469" y="233363"/>
                      <a:pt x="148034" y="233363"/>
                    </a:cubicBezTo>
                    <a:cubicBezTo>
                      <a:pt x="159643" y="233363"/>
                      <a:pt x="171251" y="230767"/>
                      <a:pt x="181570" y="225575"/>
                    </a:cubicBezTo>
                    <a:cubicBezTo>
                      <a:pt x="181570" y="225575"/>
                      <a:pt x="181570" y="225575"/>
                      <a:pt x="169962" y="225575"/>
                    </a:cubicBezTo>
                    <a:cubicBezTo>
                      <a:pt x="146744" y="225575"/>
                      <a:pt x="123527" y="213893"/>
                      <a:pt x="110629" y="193125"/>
                    </a:cubicBezTo>
                    <a:cubicBezTo>
                      <a:pt x="108049" y="190529"/>
                      <a:pt x="109339" y="186635"/>
                      <a:pt x="111919" y="184039"/>
                    </a:cubicBezTo>
                    <a:cubicBezTo>
                      <a:pt x="114498" y="182741"/>
                      <a:pt x="119658" y="182741"/>
                      <a:pt x="120947" y="186635"/>
                    </a:cubicBezTo>
                    <a:cubicBezTo>
                      <a:pt x="132556" y="202211"/>
                      <a:pt x="150614" y="212595"/>
                      <a:pt x="169962" y="212595"/>
                    </a:cubicBezTo>
                    <a:cubicBezTo>
                      <a:pt x="169962" y="212595"/>
                      <a:pt x="169962" y="212595"/>
                      <a:pt x="204787" y="212595"/>
                    </a:cubicBezTo>
                    <a:cubicBezTo>
                      <a:pt x="204787" y="212595"/>
                      <a:pt x="204787" y="212595"/>
                      <a:pt x="206077" y="212595"/>
                    </a:cubicBezTo>
                    <a:lnTo>
                      <a:pt x="307975" y="212595"/>
                    </a:lnTo>
                    <a:cubicBezTo>
                      <a:pt x="269280" y="171058"/>
                      <a:pt x="135136" y="36064"/>
                      <a:pt x="126107" y="26978"/>
                    </a:cubicBezTo>
                    <a:cubicBezTo>
                      <a:pt x="115788" y="17892"/>
                      <a:pt x="104179" y="12700"/>
                      <a:pt x="89991" y="12700"/>
                    </a:cubicBezTo>
                    <a:close/>
                    <a:moveTo>
                      <a:pt x="89427" y="0"/>
                    </a:moveTo>
                    <a:cubicBezTo>
                      <a:pt x="106276" y="0"/>
                      <a:pt x="123125" y="6488"/>
                      <a:pt x="134789" y="18166"/>
                    </a:cubicBezTo>
                    <a:cubicBezTo>
                      <a:pt x="145157" y="28547"/>
                      <a:pt x="321420" y="206320"/>
                      <a:pt x="329196" y="214106"/>
                    </a:cubicBezTo>
                    <a:cubicBezTo>
                      <a:pt x="331788" y="216701"/>
                      <a:pt x="331788" y="219296"/>
                      <a:pt x="330492" y="221891"/>
                    </a:cubicBezTo>
                    <a:cubicBezTo>
                      <a:pt x="330492" y="223189"/>
                      <a:pt x="327900" y="225784"/>
                      <a:pt x="325308" y="225784"/>
                    </a:cubicBezTo>
                    <a:cubicBezTo>
                      <a:pt x="325308" y="225784"/>
                      <a:pt x="325308" y="225784"/>
                      <a:pt x="204776" y="225784"/>
                    </a:cubicBezTo>
                    <a:cubicBezTo>
                      <a:pt x="193111" y="236165"/>
                      <a:pt x="180151" y="242653"/>
                      <a:pt x="164598" y="245248"/>
                    </a:cubicBezTo>
                    <a:cubicBezTo>
                      <a:pt x="164598" y="245248"/>
                      <a:pt x="164598" y="245248"/>
                      <a:pt x="164598" y="284177"/>
                    </a:cubicBezTo>
                    <a:cubicBezTo>
                      <a:pt x="164598" y="284177"/>
                      <a:pt x="164598" y="284177"/>
                      <a:pt x="171078" y="284177"/>
                    </a:cubicBezTo>
                    <a:cubicBezTo>
                      <a:pt x="174966" y="284177"/>
                      <a:pt x="177559" y="288069"/>
                      <a:pt x="177559" y="291962"/>
                    </a:cubicBezTo>
                    <a:cubicBezTo>
                      <a:pt x="177559" y="294557"/>
                      <a:pt x="174966" y="298450"/>
                      <a:pt x="171078" y="298450"/>
                    </a:cubicBezTo>
                    <a:cubicBezTo>
                      <a:pt x="171078" y="298450"/>
                      <a:pt x="171078" y="298450"/>
                      <a:pt x="117940" y="298450"/>
                    </a:cubicBezTo>
                    <a:cubicBezTo>
                      <a:pt x="115348" y="298450"/>
                      <a:pt x="111460" y="294557"/>
                      <a:pt x="111460" y="291962"/>
                    </a:cubicBezTo>
                    <a:cubicBezTo>
                      <a:pt x="111460" y="288069"/>
                      <a:pt x="115348" y="284177"/>
                      <a:pt x="117940" y="284177"/>
                    </a:cubicBezTo>
                    <a:cubicBezTo>
                      <a:pt x="117940" y="284177"/>
                      <a:pt x="117940" y="284177"/>
                      <a:pt x="151638" y="284177"/>
                    </a:cubicBezTo>
                    <a:cubicBezTo>
                      <a:pt x="151638" y="284177"/>
                      <a:pt x="151638" y="284177"/>
                      <a:pt x="151638" y="246546"/>
                    </a:cubicBezTo>
                    <a:cubicBezTo>
                      <a:pt x="150342" y="246546"/>
                      <a:pt x="149046" y="246546"/>
                      <a:pt x="147749" y="246546"/>
                    </a:cubicBezTo>
                    <a:cubicBezTo>
                      <a:pt x="97204" y="246546"/>
                      <a:pt x="57026" y="206320"/>
                      <a:pt x="57026" y="157011"/>
                    </a:cubicBezTo>
                    <a:cubicBezTo>
                      <a:pt x="57026" y="145332"/>
                      <a:pt x="59618" y="133653"/>
                      <a:pt x="64802" y="121975"/>
                    </a:cubicBezTo>
                    <a:cubicBezTo>
                      <a:pt x="54434" y="118082"/>
                      <a:pt x="45362" y="110296"/>
                      <a:pt x="38881" y="102511"/>
                    </a:cubicBezTo>
                    <a:cubicBezTo>
                      <a:pt x="34993" y="97320"/>
                      <a:pt x="32401" y="92130"/>
                      <a:pt x="31105" y="86940"/>
                    </a:cubicBezTo>
                    <a:cubicBezTo>
                      <a:pt x="29809" y="86940"/>
                      <a:pt x="29809" y="86940"/>
                      <a:pt x="29809" y="86940"/>
                    </a:cubicBezTo>
                    <a:cubicBezTo>
                      <a:pt x="29809" y="86940"/>
                      <a:pt x="29809" y="86940"/>
                      <a:pt x="3888" y="72666"/>
                    </a:cubicBezTo>
                    <a:cubicBezTo>
                      <a:pt x="1296" y="72666"/>
                      <a:pt x="0" y="70071"/>
                      <a:pt x="0" y="67475"/>
                    </a:cubicBezTo>
                    <a:cubicBezTo>
                      <a:pt x="0" y="64880"/>
                      <a:pt x="1296" y="62285"/>
                      <a:pt x="3888" y="60987"/>
                    </a:cubicBezTo>
                    <a:cubicBezTo>
                      <a:pt x="3888" y="60987"/>
                      <a:pt x="3888" y="60987"/>
                      <a:pt x="28513" y="49309"/>
                    </a:cubicBezTo>
                    <a:cubicBezTo>
                      <a:pt x="34993" y="20761"/>
                      <a:pt x="59618" y="0"/>
                      <a:pt x="89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048747" y="4414285"/>
              <a:ext cx="2687381" cy="794294"/>
              <a:chOff x="719666" y="2048993"/>
              <a:chExt cx="3288101" cy="723852"/>
            </a:xfrm>
          </p:grpSpPr>
          <p:sp>
            <p:nvSpPr>
              <p:cNvPr id="22" name="文本框 62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请替换文字内容复制你的内容到此</a:t>
                </a:r>
                <a:br>
                  <a:rPr lang="zh-CN" altLang="en-US" sz="1100"/>
                </a:br>
                <a:endParaRPr lang="zh-CN" altLang="en-US" sz="110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千图PPT彼岸天：ID 8661124库_组合 3"/>
          <p:cNvGrpSpPr/>
          <p:nvPr>
            <p:custDataLst>
              <p:tags r:id="rId3"/>
            </p:custDataLst>
          </p:nvPr>
        </p:nvGrpSpPr>
        <p:grpSpPr>
          <a:xfrm>
            <a:off x="1985065" y="1469467"/>
            <a:ext cx="3862167" cy="2249800"/>
            <a:chOff x="998244" y="1469467"/>
            <a:chExt cx="3220470" cy="1875997"/>
          </a:xfrm>
        </p:grpSpPr>
        <p:grpSp>
          <p:nvGrpSpPr>
            <p:cNvPr id="24" name="组合 23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/>
                  <a:t>01</a:t>
                </a:r>
                <a:endParaRPr lang="en-US" sz="2500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937009" y="1774951"/>
              <a:ext cx="2214775" cy="1164253"/>
              <a:chOff x="1937009" y="2084727"/>
              <a:chExt cx="2214775" cy="116425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/>
                  <a:t>请替换文字内容复制你的内容到此</a:t>
                </a:r>
                <a:br>
                  <a:rPr lang="zh-CN" altLang="en-US" sz="1100"/>
                </a:br>
                <a:endParaRPr lang="zh-CN" altLang="en-US" sz="1100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4"/>
            </p:custDataLst>
          </p:nvPr>
        </p:nvGrpSpPr>
        <p:grpSpPr>
          <a:xfrm>
            <a:off x="6326738" y="1469467"/>
            <a:ext cx="3862167" cy="2249800"/>
            <a:chOff x="4479402" y="1469467"/>
            <a:chExt cx="3220470" cy="1875997"/>
          </a:xfrm>
        </p:grpSpPr>
        <p:sp>
          <p:nvSpPr>
            <p:cNvPr id="19" name="矩形 18"/>
            <p:cNvSpPr/>
            <p:nvPr/>
          </p:nvSpPr>
          <p:spPr>
            <a:xfrm>
              <a:off x="4479402" y="1555977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矩形 19"/>
            <p:cNvSpPr/>
            <p:nvPr/>
          </p:nvSpPr>
          <p:spPr>
            <a:xfrm>
              <a:off x="4566931" y="1469467"/>
              <a:ext cx="763707" cy="888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/>
                <a:t>03</a:t>
              </a:r>
              <a:endParaRPr lang="en-US" sz="2500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400457" y="1774951"/>
              <a:ext cx="2214775" cy="1164253"/>
              <a:chOff x="1937009" y="2084727"/>
              <a:chExt cx="2214775" cy="1164253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/>
                  <a:t>请替换文字内容复制你的内容到此</a:t>
                </a:r>
                <a:br>
                  <a:rPr lang="zh-CN" altLang="en-US" sz="1100"/>
                </a:br>
                <a:endParaRPr lang="zh-CN" altLang="en-US" sz="1100"/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5"/>
            </p:custDataLst>
          </p:nvPr>
        </p:nvGrpSpPr>
        <p:grpSpPr>
          <a:xfrm>
            <a:off x="2014773" y="3843496"/>
            <a:ext cx="3862167" cy="2249800"/>
            <a:chOff x="1027952" y="3518963"/>
            <a:chExt cx="3220470" cy="1875997"/>
          </a:xfrm>
        </p:grpSpPr>
        <p:sp>
          <p:nvSpPr>
            <p:cNvPr id="14" name="矩形 13"/>
            <p:cNvSpPr/>
            <p:nvPr/>
          </p:nvSpPr>
          <p:spPr>
            <a:xfrm>
              <a:off x="1027952" y="3605473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15481" y="3518963"/>
              <a:ext cx="763707" cy="8882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/>
                <a:t>02</a:t>
              </a:r>
              <a:endParaRPr lang="en-US" sz="250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937009" y="3905128"/>
              <a:ext cx="2214775" cy="1164253"/>
              <a:chOff x="1937009" y="2084727"/>
              <a:chExt cx="2214775" cy="116425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/>
                  <a:t>请替换文字内容复制你的内容到此</a:t>
                </a:r>
                <a:br>
                  <a:rPr lang="zh-CN" altLang="en-US" sz="1100"/>
                </a:br>
                <a:endParaRPr lang="zh-CN" altLang="en-US" sz="1100"/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6"/>
            </p:custDataLst>
          </p:nvPr>
        </p:nvGrpSpPr>
        <p:grpSpPr>
          <a:xfrm>
            <a:off x="6344769" y="3843496"/>
            <a:ext cx="3862167" cy="2249800"/>
            <a:chOff x="4497433" y="3518963"/>
            <a:chExt cx="3220470" cy="1875997"/>
          </a:xfrm>
        </p:grpSpPr>
        <p:grpSp>
          <p:nvGrpSpPr>
            <p:cNvPr id="8" name="组合 7"/>
            <p:cNvGrpSpPr/>
            <p:nvPr/>
          </p:nvGrpSpPr>
          <p:grpSpPr>
            <a:xfrm>
              <a:off x="4497433" y="3605473"/>
              <a:ext cx="3220470" cy="1789487"/>
              <a:chOff x="4497433" y="3605473"/>
              <a:chExt cx="3220470" cy="178948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497433" y="3605473"/>
                <a:ext cx="3220470" cy="1789487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5400457" y="3905128"/>
                <a:ext cx="2214775" cy="1164253"/>
                <a:chOff x="1937009" y="2084727"/>
                <a:chExt cx="2214775" cy="1164253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1937009" y="2084727"/>
                  <a:ext cx="2214775" cy="22814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</p:spPr>
              <p:txBody>
                <a:bodyPr wrap="none" lIns="0" tIns="0" rIns="0" bIns="0" anchor="t">
                  <a:normAutofit/>
                </a:bodyPr>
                <a:lstStyle/>
                <a:p>
                  <a:pPr marL="0" lvl="1"/>
                  <a:r>
                    <a:rPr lang="zh-CN" altLang="en-US" sz="1400" b="1">
                      <a:solidFill>
                        <a:schemeClr val="accent5">
                          <a:lumMod val="100000"/>
                        </a:schemeClr>
                      </a:solidFill>
                    </a:rPr>
                    <a:t>输入标题文本</a:t>
                  </a:r>
                  <a:endParaRPr lang="zh-CN" altLang="en-US" sz="1400" b="1">
                    <a:solidFill>
                      <a:schemeClr val="accent5">
                        <a:lumMod val="100000"/>
                      </a:schemeClr>
                    </a:solidFill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1937009" y="2312876"/>
                  <a:ext cx="2214775" cy="9361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</p:spPr>
              <p:txBody>
                <a:bodyPr wrap="square" lIns="0" tIns="0" rIns="0" bIns="0" anchor="t">
                  <a:normAutofit/>
                </a:bodyPr>
                <a:lstStyle/>
                <a:p>
                  <a:pPr marL="0" lvl="1">
                    <a:lnSpc>
                      <a:spcPct val="120000"/>
                    </a:lnSpc>
                  </a:pPr>
                  <a:r>
                    <a:rPr lang="zh-CN" altLang="en-US" sz="1100"/>
                    <a:t>请替换文字内容复制你的内容到此</a:t>
                  </a:r>
                  <a:br>
                    <a:rPr lang="zh-CN" altLang="en-US" sz="1100"/>
                  </a:br>
                  <a:endParaRPr lang="zh-CN" altLang="en-US" sz="1100"/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4584962" y="3518963"/>
              <a:ext cx="763707" cy="8882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/>
                <a:t>04</a:t>
              </a:r>
              <a:endParaRPr lang="en-US" sz="25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千图PPT彼岸天：ID 8661124库_组合 3"/>
          <p:cNvGrpSpPr/>
          <p:nvPr>
            <p:custDataLst>
              <p:tags r:id="rId3"/>
            </p:custDataLst>
          </p:nvPr>
        </p:nvGrpSpPr>
        <p:grpSpPr>
          <a:xfrm>
            <a:off x="2270726" y="1556792"/>
            <a:ext cx="2604671" cy="2039170"/>
            <a:chOff x="1430114" y="2931616"/>
            <a:chExt cx="2604671" cy="2039170"/>
          </a:xfrm>
        </p:grpSpPr>
        <p:grpSp>
          <p:nvGrpSpPr>
            <p:cNvPr id="29" name="组合 28"/>
            <p:cNvGrpSpPr/>
            <p:nvPr/>
          </p:nvGrpSpPr>
          <p:grpSpPr>
            <a:xfrm>
              <a:off x="1430114" y="2931616"/>
              <a:ext cx="2604671" cy="1050002"/>
              <a:chOff x="1430114" y="2931616"/>
              <a:chExt cx="2604671" cy="1050002"/>
            </a:xfrm>
          </p:grpSpPr>
          <p:sp>
            <p:nvSpPr>
              <p:cNvPr id="33" name="五边形 28"/>
              <p:cNvSpPr/>
              <p:nvPr/>
            </p:nvSpPr>
            <p:spPr>
              <a:xfrm>
                <a:off x="2276404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>
                    <a:solidFill>
                      <a:schemeClr val="tx1"/>
                    </a:solidFill>
                  </a:rPr>
                  <a:t>    输入标题文本</a:t>
                </a:r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430114" y="2931616"/>
                <a:ext cx="1050001" cy="1050002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任意多边形 30" title="HBOw5gySgy"/>
              <p:cNvSpPr/>
              <p:nvPr/>
            </p:nvSpPr>
            <p:spPr bwMode="auto">
              <a:xfrm>
                <a:off x="1732418" y="3168636"/>
                <a:ext cx="481328" cy="606645"/>
              </a:xfrm>
              <a:custGeom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770323" y="4113526"/>
              <a:ext cx="2213143" cy="857260"/>
              <a:chOff x="1732858" y="5001250"/>
              <a:chExt cx="2213143" cy="857260"/>
            </a:xfrm>
          </p:grpSpPr>
          <p:sp>
            <p:nvSpPr>
              <p:cNvPr id="31" name="文本框 1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文本框 1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 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4"/>
            </p:custDataLst>
          </p:nvPr>
        </p:nvGrpSpPr>
        <p:grpSpPr>
          <a:xfrm>
            <a:off x="6201405" y="1556792"/>
            <a:ext cx="2669869" cy="2039170"/>
            <a:chOff x="4532701" y="2931616"/>
            <a:chExt cx="2669869" cy="2039170"/>
          </a:xfrm>
        </p:grpSpPr>
        <p:grpSp>
          <p:nvGrpSpPr>
            <p:cNvPr id="22" name="组合 21"/>
            <p:cNvGrpSpPr/>
            <p:nvPr/>
          </p:nvGrpSpPr>
          <p:grpSpPr>
            <a:xfrm>
              <a:off x="4532701" y="2931616"/>
              <a:ext cx="2604671" cy="1050002"/>
              <a:chOff x="4532701" y="2931616"/>
              <a:chExt cx="2604671" cy="1050002"/>
            </a:xfrm>
          </p:grpSpPr>
          <p:sp>
            <p:nvSpPr>
              <p:cNvPr id="26" name="五边形 31"/>
              <p:cNvSpPr/>
              <p:nvPr/>
            </p:nvSpPr>
            <p:spPr>
              <a:xfrm>
                <a:off x="5378991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>
                    <a:solidFill>
                      <a:schemeClr val="tx1"/>
                    </a:solidFill>
                  </a:rPr>
                  <a:t>    输入标题文本</a:t>
                </a:r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532701" y="2931616"/>
                <a:ext cx="1050001" cy="1050002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任意多边形 33"/>
              <p:cNvSpPr>
                <a:spLocks noChangeAspect="1"/>
              </p:cNvSpPr>
              <p:nvPr/>
            </p:nvSpPr>
            <p:spPr bwMode="auto">
              <a:xfrm>
                <a:off x="4744435" y="3139671"/>
                <a:ext cx="634556" cy="633890"/>
              </a:xfrm>
              <a:custGeom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989427" y="4113526"/>
              <a:ext cx="2213143" cy="857260"/>
              <a:chOff x="1732858" y="5001250"/>
              <a:chExt cx="2213143" cy="857260"/>
            </a:xfrm>
          </p:grpSpPr>
          <p:sp>
            <p:nvSpPr>
              <p:cNvPr id="24" name="文本框 1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" name="文本框 1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 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5"/>
            </p:custDataLst>
          </p:nvPr>
        </p:nvGrpSpPr>
        <p:grpSpPr>
          <a:xfrm>
            <a:off x="3320727" y="3753036"/>
            <a:ext cx="2677659" cy="2039170"/>
            <a:chOff x="7744016" y="2931616"/>
            <a:chExt cx="2677659" cy="2039170"/>
          </a:xfrm>
        </p:grpSpPr>
        <p:grpSp>
          <p:nvGrpSpPr>
            <p:cNvPr id="15" name="组合 14"/>
            <p:cNvGrpSpPr/>
            <p:nvPr/>
          </p:nvGrpSpPr>
          <p:grpSpPr>
            <a:xfrm>
              <a:off x="7744016" y="2931616"/>
              <a:ext cx="2604671" cy="1050002"/>
              <a:chOff x="7744016" y="2931616"/>
              <a:chExt cx="2604671" cy="1050002"/>
            </a:xfrm>
          </p:grpSpPr>
          <p:sp>
            <p:nvSpPr>
              <p:cNvPr id="19" name="五边形 24"/>
              <p:cNvSpPr/>
              <p:nvPr/>
            </p:nvSpPr>
            <p:spPr>
              <a:xfrm>
                <a:off x="8590306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>
                    <a:solidFill>
                      <a:schemeClr val="tx1"/>
                    </a:solidFill>
                  </a:rPr>
                  <a:t>    输入标题文本</a:t>
                </a:r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744016" y="2931616"/>
                <a:ext cx="1050001" cy="1050002"/>
              </a:xfrm>
              <a:prstGeom prst="ellipse">
                <a:avLst/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任意多边形 27"/>
              <p:cNvSpPr/>
              <p:nvPr/>
            </p:nvSpPr>
            <p:spPr bwMode="auto">
              <a:xfrm>
                <a:off x="7998442" y="3176704"/>
                <a:ext cx="545571" cy="544559"/>
              </a:xfrm>
              <a:custGeom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208532" y="4113526"/>
              <a:ext cx="2213143" cy="857260"/>
              <a:chOff x="1732858" y="5001250"/>
              <a:chExt cx="2213143" cy="857260"/>
            </a:xfrm>
          </p:grpSpPr>
          <p:sp>
            <p:nvSpPr>
              <p:cNvPr id="17" name="文本框 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8" name="文本框 1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 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6"/>
            </p:custDataLst>
          </p:nvPr>
        </p:nvGrpSpPr>
        <p:grpSpPr>
          <a:xfrm>
            <a:off x="7251406" y="3753036"/>
            <a:ext cx="2669869" cy="2039170"/>
            <a:chOff x="4532701" y="2931616"/>
            <a:chExt cx="2669869" cy="2039170"/>
          </a:xfrm>
        </p:grpSpPr>
        <p:grpSp>
          <p:nvGrpSpPr>
            <p:cNvPr id="8" name="组合 7"/>
            <p:cNvGrpSpPr/>
            <p:nvPr/>
          </p:nvGrpSpPr>
          <p:grpSpPr>
            <a:xfrm>
              <a:off x="4532701" y="2931616"/>
              <a:ext cx="2604671" cy="1050002"/>
              <a:chOff x="4532701" y="2931616"/>
              <a:chExt cx="2604671" cy="1050002"/>
            </a:xfrm>
          </p:grpSpPr>
          <p:sp>
            <p:nvSpPr>
              <p:cNvPr id="12" name="五边形 53"/>
              <p:cNvSpPr/>
              <p:nvPr/>
            </p:nvSpPr>
            <p:spPr>
              <a:xfrm>
                <a:off x="5378991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>
                    <a:solidFill>
                      <a:schemeClr val="tx1"/>
                    </a:solidFill>
                  </a:rPr>
                  <a:t>    输入标题文本</a:t>
                </a:r>
                <a:endParaRPr lang="zh-CN" altLang="en-US" sz="1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532701" y="2931616"/>
                <a:ext cx="1050001" cy="1050002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任意多边形 55"/>
              <p:cNvSpPr>
                <a:spLocks noChangeAspect="1"/>
              </p:cNvSpPr>
              <p:nvPr/>
            </p:nvSpPr>
            <p:spPr bwMode="auto">
              <a:xfrm>
                <a:off x="4744435" y="3139671"/>
                <a:ext cx="634556" cy="633890"/>
              </a:xfrm>
              <a:custGeom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989427" y="4113526"/>
              <a:ext cx="2213143" cy="857260"/>
              <a:chOff x="1732858" y="5001250"/>
              <a:chExt cx="2213143" cy="857260"/>
            </a:xfrm>
          </p:grpSpPr>
          <p:sp>
            <p:nvSpPr>
              <p:cNvPr id="10" name="文本框 5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1" name="文本框 5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 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千图PPT彼岸天：ID 8661124库_组合 25"/>
          <p:cNvGrpSpPr/>
          <p:nvPr>
            <p:custDataLst>
              <p:tags r:id="rId3"/>
            </p:custDataLst>
          </p:nvPr>
        </p:nvGrpSpPr>
        <p:grpSpPr>
          <a:xfrm>
            <a:off x="5989500" y="2056446"/>
            <a:ext cx="3466170" cy="3351371"/>
            <a:chOff x="5989500" y="2056446"/>
            <a:chExt cx="3466170" cy="3351371"/>
          </a:xfrm>
        </p:grpSpPr>
        <p:sp>
          <p:nvSpPr>
            <p:cNvPr id="5" name="Freeform: Shape 27"/>
            <p:cNvSpPr/>
            <p:nvPr/>
          </p:nvSpPr>
          <p:spPr>
            <a:xfrm>
              <a:off x="5989500" y="2056446"/>
              <a:ext cx="1685674" cy="3351371"/>
            </a:xfrm>
            <a:custGeom>
              <a:gdLst>
                <a:gd name="connsiteX0" fmla="*/ 1838608 w 1838608"/>
                <a:gd name="connsiteY0" fmla="*/ 0 h 3655426"/>
                <a:gd name="connsiteX1" fmla="*/ 1838608 w 1838608"/>
                <a:gd name="connsiteY1" fmla="*/ 2065278 h 3655426"/>
                <a:gd name="connsiteX2" fmla="*/ 0 w 1838608"/>
                <a:gd name="connsiteY2" fmla="*/ 3655426 h 3655426"/>
                <a:gd name="connsiteX3" fmla="*/ 0 w 1838608"/>
                <a:gd name="connsiteY3" fmla="*/ 1590148 h 36554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608" h="3655426">
                  <a:moveTo>
                    <a:pt x="1838608" y="0"/>
                  </a:moveTo>
                  <a:lnTo>
                    <a:pt x="1838608" y="2065278"/>
                  </a:lnTo>
                  <a:lnTo>
                    <a:pt x="0" y="3655426"/>
                  </a:lnTo>
                  <a:lnTo>
                    <a:pt x="0" y="1590148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1" name="Group 33"/>
            <p:cNvGrpSpPr/>
            <p:nvPr/>
          </p:nvGrpSpPr>
          <p:grpSpPr>
            <a:xfrm>
              <a:off x="7202740" y="4641559"/>
              <a:ext cx="2252930" cy="766258"/>
              <a:chOff x="9029821" y="3139323"/>
              <a:chExt cx="2457329" cy="835777"/>
            </a:xfrm>
          </p:grpSpPr>
          <p:sp>
            <p:nvSpPr>
              <p:cNvPr id="16" name="TextBox 38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  <p:sp>
            <p:nvSpPr>
              <p:cNvPr id="17" name="Rectangle 39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2" name="Freeform: Shape 34"/>
            <p:cNvSpPr/>
            <p:nvPr/>
          </p:nvSpPr>
          <p:spPr bwMode="auto">
            <a:xfrm>
              <a:off x="6574820" y="3557285"/>
              <a:ext cx="515035" cy="435241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4" name="千图PPT彼岸天：ID 8661124库_组合 23"/>
          <p:cNvGrpSpPr/>
          <p:nvPr>
            <p:custDataLst>
              <p:tags r:id="rId4"/>
            </p:custDataLst>
          </p:nvPr>
        </p:nvGrpSpPr>
        <p:grpSpPr>
          <a:xfrm>
            <a:off x="2678247" y="2464645"/>
            <a:ext cx="3310798" cy="2943172"/>
            <a:chOff x="2678247" y="2464645"/>
            <a:chExt cx="3310798" cy="2943172"/>
          </a:xfrm>
        </p:grpSpPr>
        <p:sp>
          <p:nvSpPr>
            <p:cNvPr id="7" name="Freeform: Shape 29"/>
            <p:cNvSpPr/>
            <p:nvPr/>
          </p:nvSpPr>
          <p:spPr>
            <a:xfrm>
              <a:off x="4775351" y="2464645"/>
              <a:ext cx="1213694" cy="2943172"/>
            </a:xfrm>
            <a:custGeom>
              <a:gdLst>
                <a:gd name="connsiteX0" fmla="*/ 0 w 1323808"/>
                <a:gd name="connsiteY0" fmla="*/ 0 h 3210193"/>
                <a:gd name="connsiteX1" fmla="*/ 1323808 w 1323808"/>
                <a:gd name="connsiteY1" fmla="*/ 1144915 h 3210193"/>
                <a:gd name="connsiteX2" fmla="*/ 1323808 w 1323808"/>
                <a:gd name="connsiteY2" fmla="*/ 3210193 h 3210193"/>
                <a:gd name="connsiteX3" fmla="*/ 0 w 1323808"/>
                <a:gd name="connsiteY3" fmla="*/ 2065278 h 3210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08" h="3210193">
                  <a:moveTo>
                    <a:pt x="0" y="0"/>
                  </a:moveTo>
                  <a:lnTo>
                    <a:pt x="1323808" y="1144915"/>
                  </a:lnTo>
                  <a:lnTo>
                    <a:pt x="1323808" y="3210193"/>
                  </a:lnTo>
                  <a:lnTo>
                    <a:pt x="0" y="2065278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0" name="Group 32"/>
            <p:cNvGrpSpPr/>
            <p:nvPr/>
          </p:nvGrpSpPr>
          <p:grpSpPr>
            <a:xfrm>
              <a:off x="2678247" y="4641559"/>
              <a:ext cx="2207351" cy="766258"/>
              <a:chOff x="609599" y="3139323"/>
              <a:chExt cx="2407615" cy="835777"/>
            </a:xfrm>
          </p:grpSpPr>
          <p:sp>
            <p:nvSpPr>
              <p:cNvPr id="18" name="TextBox 40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  <p:sp>
            <p:nvSpPr>
              <p:cNvPr id="19" name="Rectangle 41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3" name="Freeform: Shape 35"/>
            <p:cNvSpPr>
              <a:spLocks noChangeAspect="1"/>
            </p:cNvSpPr>
            <p:nvPr/>
          </p:nvSpPr>
          <p:spPr bwMode="auto">
            <a:xfrm>
              <a:off x="5087269" y="3635060"/>
              <a:ext cx="599038" cy="506230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1353396" y="2264151"/>
            <a:ext cx="3422410" cy="2093984"/>
            <a:chOff x="1353396" y="2264151"/>
            <a:chExt cx="3422410" cy="2093984"/>
          </a:xfrm>
        </p:grpSpPr>
        <p:sp>
          <p:nvSpPr>
            <p:cNvPr id="4" name="Freeform: Shape 26"/>
            <p:cNvSpPr/>
            <p:nvPr/>
          </p:nvSpPr>
          <p:spPr>
            <a:xfrm>
              <a:off x="3561202" y="2264151"/>
              <a:ext cx="1214604" cy="2093984"/>
            </a:xfrm>
            <a:custGeom>
              <a:gdLst>
                <a:gd name="connsiteX0" fmla="*/ 724612 w 1324800"/>
                <a:gd name="connsiteY0" fmla="*/ 2055 h 2283962"/>
                <a:gd name="connsiteX1" fmla="*/ 1291987 w 1324800"/>
                <a:gd name="connsiteY1" fmla="*/ 190305 h 2283962"/>
                <a:gd name="connsiteX2" fmla="*/ 1324800 w 1324800"/>
                <a:gd name="connsiteY2" fmla="*/ 218684 h 2283962"/>
                <a:gd name="connsiteX3" fmla="*/ 1324800 w 1324800"/>
                <a:gd name="connsiteY3" fmla="*/ 2283962 h 2283962"/>
                <a:gd name="connsiteX4" fmla="*/ 270136 w 1324800"/>
                <a:gd name="connsiteY4" fmla="*/ 1371820 h 2283962"/>
                <a:gd name="connsiteX5" fmla="*/ 190304 w 1324800"/>
                <a:gd name="connsiteY5" fmla="*/ 270137 h 2283962"/>
                <a:gd name="connsiteX6" fmla="*/ 724612 w 1324800"/>
                <a:gd name="connsiteY6" fmla="*/ 2055 h 22839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800" h="2283962">
                  <a:moveTo>
                    <a:pt x="724612" y="2055"/>
                  </a:moveTo>
                  <a:cubicBezTo>
                    <a:pt x="923977" y="-12392"/>
                    <a:pt x="1128854" y="49217"/>
                    <a:pt x="1291987" y="190305"/>
                  </a:cubicBezTo>
                  <a:lnTo>
                    <a:pt x="1324800" y="218684"/>
                  </a:lnTo>
                  <a:lnTo>
                    <a:pt x="1324800" y="2283962"/>
                  </a:lnTo>
                  <a:lnTo>
                    <a:pt x="270136" y="1371820"/>
                  </a:lnTo>
                  <a:cubicBezTo>
                    <a:pt x="-56130" y="1089643"/>
                    <a:pt x="-91872" y="596403"/>
                    <a:pt x="190304" y="270137"/>
                  </a:cubicBezTo>
                  <a:cubicBezTo>
                    <a:pt x="331392" y="107004"/>
                    <a:pt x="525247" y="16502"/>
                    <a:pt x="724612" y="2055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1353396" y="3363230"/>
              <a:ext cx="2207351" cy="766258"/>
              <a:chOff x="609599" y="3139323"/>
              <a:chExt cx="2407615" cy="835777"/>
            </a:xfrm>
          </p:grpSpPr>
          <p:sp>
            <p:nvSpPr>
              <p:cNvPr id="22" name="TextBox 44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  <p:sp>
            <p:nvSpPr>
              <p:cNvPr id="23" name="Rectangle 45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4" name="Freeform: Shape 36"/>
            <p:cNvSpPr/>
            <p:nvPr/>
          </p:nvSpPr>
          <p:spPr bwMode="auto">
            <a:xfrm>
              <a:off x="3990699" y="2832884"/>
              <a:ext cx="572690" cy="483964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6"/>
            </p:custDataLst>
          </p:nvPr>
        </p:nvGrpSpPr>
        <p:grpSpPr>
          <a:xfrm>
            <a:off x="7672364" y="1450184"/>
            <a:ext cx="3166241" cy="2679304"/>
            <a:chOff x="7672364" y="1450184"/>
            <a:chExt cx="3166241" cy="2679304"/>
          </a:xfrm>
        </p:grpSpPr>
        <p:sp>
          <p:nvSpPr>
            <p:cNvPr id="6" name="Freeform: Shape 28"/>
            <p:cNvSpPr/>
            <p:nvPr/>
          </p:nvSpPr>
          <p:spPr>
            <a:xfrm>
              <a:off x="7672364" y="1450184"/>
              <a:ext cx="1684268" cy="2500180"/>
            </a:xfrm>
            <a:custGeom>
              <a:gdLst>
                <a:gd name="connsiteX0" fmla="*/ 1112463 w 1837075"/>
                <a:gd name="connsiteY0" fmla="*/ 2055 h 2727011"/>
                <a:gd name="connsiteX1" fmla="*/ 1646771 w 1837075"/>
                <a:gd name="connsiteY1" fmla="*/ 270137 h 2727011"/>
                <a:gd name="connsiteX2" fmla="*/ 1566939 w 1837075"/>
                <a:gd name="connsiteY2" fmla="*/ 1371820 h 2727011"/>
                <a:gd name="connsiteX3" fmla="*/ 0 w 1837075"/>
                <a:gd name="connsiteY3" fmla="*/ 2727011 h 2727011"/>
                <a:gd name="connsiteX4" fmla="*/ 0 w 1837075"/>
                <a:gd name="connsiteY4" fmla="*/ 661733 h 2727011"/>
                <a:gd name="connsiteX5" fmla="*/ 545088 w 1837075"/>
                <a:gd name="connsiteY5" fmla="*/ 190305 h 2727011"/>
                <a:gd name="connsiteX6" fmla="*/ 1112463 w 1837075"/>
                <a:gd name="connsiteY6" fmla="*/ 2055 h 27270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7075" h="2727011">
                  <a:moveTo>
                    <a:pt x="1112463" y="2055"/>
                  </a:moveTo>
                  <a:cubicBezTo>
                    <a:pt x="1311828" y="16502"/>
                    <a:pt x="1505683" y="107004"/>
                    <a:pt x="1646771" y="270137"/>
                  </a:cubicBezTo>
                  <a:cubicBezTo>
                    <a:pt x="1928947" y="596403"/>
                    <a:pt x="1893205" y="1089644"/>
                    <a:pt x="1566939" y="1371820"/>
                  </a:cubicBezTo>
                  <a:lnTo>
                    <a:pt x="0" y="2727011"/>
                  </a:lnTo>
                  <a:lnTo>
                    <a:pt x="0" y="661733"/>
                  </a:lnTo>
                  <a:lnTo>
                    <a:pt x="545088" y="190305"/>
                  </a:lnTo>
                  <a:cubicBezTo>
                    <a:pt x="708221" y="49217"/>
                    <a:pt x="913097" y="-12392"/>
                    <a:pt x="1112463" y="2055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9" name="Group 31"/>
            <p:cNvGrpSpPr/>
            <p:nvPr/>
          </p:nvGrpSpPr>
          <p:grpSpPr>
            <a:xfrm>
              <a:off x="8585675" y="3363230"/>
              <a:ext cx="2252930" cy="766258"/>
              <a:chOff x="9029821" y="3139323"/>
              <a:chExt cx="2457329" cy="835777"/>
            </a:xfrm>
          </p:grpSpPr>
          <p:sp>
            <p:nvSpPr>
              <p:cNvPr id="20" name="TextBox 42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  <p:sp>
            <p:nvSpPr>
              <p:cNvPr id="21" name="Rectangle 43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5" name="Freeform: Shape 37"/>
            <p:cNvSpPr/>
            <p:nvPr/>
          </p:nvSpPr>
          <p:spPr bwMode="auto">
            <a:xfrm>
              <a:off x="8231485" y="2067488"/>
              <a:ext cx="610548" cy="515956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矩形 4"/>
          <p:cNvSpPr/>
          <p:nvPr>
            <p:custDataLst>
              <p:tags r:id="rId3"/>
            </p:custDataLst>
          </p:nvPr>
        </p:nvSpPr>
        <p:spPr>
          <a:xfrm>
            <a:off x="4030996" y="2349516"/>
            <a:ext cx="5498167" cy="1015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6600" b="1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冬至的活动</a:t>
            </a:r>
            <a:endParaRPr lang="zh-CN" altLang="en-US" sz="6600" b="1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PA_文本框 11"/>
          <p:cNvSpPr txBox="1"/>
          <p:nvPr>
            <p:custDataLst>
              <p:tags r:id="rId4"/>
            </p:custDataLst>
          </p:nvPr>
        </p:nvSpPr>
        <p:spPr>
          <a:xfrm>
            <a:off x="3628787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PA_文本框 11"/>
          <p:cNvSpPr txBox="1"/>
          <p:nvPr>
            <p:custDataLst>
              <p:tags r:id="rId5"/>
            </p:custDataLst>
          </p:nvPr>
        </p:nvSpPr>
        <p:spPr>
          <a:xfrm>
            <a:off x="6106309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_文本框 11"/>
          <p:cNvSpPr txBox="1"/>
          <p:nvPr>
            <p:custDataLst>
              <p:tags r:id="rId6"/>
            </p:custDataLst>
          </p:nvPr>
        </p:nvSpPr>
        <p:spPr>
          <a:xfrm>
            <a:off x="3628787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文本框 11"/>
          <p:cNvSpPr txBox="1"/>
          <p:nvPr>
            <p:custDataLst>
              <p:tags r:id="rId7"/>
            </p:custDataLst>
          </p:nvPr>
        </p:nvSpPr>
        <p:spPr>
          <a:xfrm>
            <a:off x="6106309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" name="PA_直接连接符 1"/>
          <p:cNvCxnSpPr>
            <a:stCxn id="6" idx="0"/>
          </p:cNvCxnSpPr>
          <p:nvPr>
            <p:custDataLst>
              <p:tags r:id="rId3"/>
            </p:custDataLst>
          </p:nvPr>
        </p:nvCxnSpPr>
        <p:spPr>
          <a:xfrm flipH="1">
            <a:off x="4465149" y="2576930"/>
            <a:ext cx="12098" cy="403341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椭圆 2"/>
          <p:cNvSpPr/>
          <p:nvPr>
            <p:custDataLst>
              <p:tags r:id="rId4"/>
            </p:custDataLst>
          </p:nvPr>
        </p:nvSpPr>
        <p:spPr>
          <a:xfrm>
            <a:off x="4380258" y="2576930"/>
            <a:ext cx="193978" cy="193978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PA_文本框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42221" y="2553000"/>
            <a:ext cx="6280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2394B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PA_文本框 4"/>
          <p:cNvSpPr txBox="1"/>
          <p:nvPr>
            <p:custDataLst>
              <p:tags r:id="rId6"/>
            </p:custDataLst>
          </p:nvPr>
        </p:nvSpPr>
        <p:spPr>
          <a:xfrm>
            <a:off x="4717886" y="2376908"/>
            <a:ext cx="3568953" cy="59247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冬至的来历</a:t>
            </a:r>
            <a:endParaRPr lang="zh-CN" altLang="en-US" sz="2800" b="1">
              <a:solidFill>
                <a:srgbClr val="32394B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9" name="PA_椭圆 5"/>
          <p:cNvSpPr/>
          <p:nvPr>
            <p:custDataLst>
              <p:tags r:id="rId7"/>
            </p:custDataLst>
          </p:nvPr>
        </p:nvSpPr>
        <p:spPr>
          <a:xfrm>
            <a:off x="4380258" y="3605933"/>
            <a:ext cx="193978" cy="19397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PA_文本框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42221" y="3558262"/>
            <a:ext cx="6280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2394B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A_文本框 7"/>
          <p:cNvSpPr txBox="1"/>
          <p:nvPr>
            <p:custDataLst>
              <p:tags r:id="rId9"/>
            </p:custDataLst>
          </p:nvPr>
        </p:nvSpPr>
        <p:spPr>
          <a:xfrm>
            <a:off x="4668376" y="3385155"/>
            <a:ext cx="3568953" cy="59247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冬至的传统</a:t>
            </a:r>
            <a:endParaRPr lang="zh-CN" altLang="en-US" sz="2800" b="1">
              <a:solidFill>
                <a:srgbClr val="32394B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2" name="PA_椭圆 8"/>
          <p:cNvSpPr/>
          <p:nvPr>
            <p:custDataLst>
              <p:tags r:id="rId10"/>
            </p:custDataLst>
          </p:nvPr>
        </p:nvSpPr>
        <p:spPr>
          <a:xfrm>
            <a:off x="4380258" y="4634936"/>
            <a:ext cx="193978" cy="193978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PA_文本框 3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42221" y="4563524"/>
            <a:ext cx="6280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2394B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PA_文本框 10"/>
          <p:cNvSpPr txBox="1"/>
          <p:nvPr>
            <p:custDataLst>
              <p:tags r:id="rId12"/>
            </p:custDataLst>
          </p:nvPr>
        </p:nvSpPr>
        <p:spPr>
          <a:xfrm>
            <a:off x="4668373" y="4366673"/>
            <a:ext cx="3568953" cy="59247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冬至的美食</a:t>
            </a:r>
            <a:endParaRPr lang="zh-CN" altLang="en-US" sz="2800" b="1">
              <a:solidFill>
                <a:srgbClr val="32394B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5" name="PA_椭圆 11"/>
          <p:cNvSpPr/>
          <p:nvPr>
            <p:custDataLst>
              <p:tags r:id="rId13"/>
            </p:custDataLst>
          </p:nvPr>
        </p:nvSpPr>
        <p:spPr>
          <a:xfrm>
            <a:off x="4380258" y="5663940"/>
            <a:ext cx="193978" cy="19397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PA_文本框 3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42221" y="5640012"/>
            <a:ext cx="6280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2394B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32394B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A_文本框 13"/>
          <p:cNvSpPr txBox="1"/>
          <p:nvPr>
            <p:custDataLst>
              <p:tags r:id="rId15"/>
            </p:custDataLst>
          </p:nvPr>
        </p:nvSpPr>
        <p:spPr>
          <a:xfrm>
            <a:off x="4668376" y="5443162"/>
            <a:ext cx="3568953" cy="59247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冬至的活动</a:t>
            </a:r>
            <a:endParaRPr lang="zh-CN" altLang="en-US" sz="2800" b="1">
              <a:solidFill>
                <a:srgbClr val="32394B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8" name="PA_椭圆 14"/>
          <p:cNvSpPr/>
          <p:nvPr>
            <p:custDataLst>
              <p:tags r:id="rId16"/>
            </p:custDataLst>
          </p:nvPr>
        </p:nvSpPr>
        <p:spPr>
          <a:xfrm>
            <a:off x="7151382" y="919718"/>
            <a:ext cx="2270913" cy="22709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dist="190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PA_MH_Others_1"/>
          <p:cNvSpPr txBox="1"/>
          <p:nvPr>
            <p:custDataLst>
              <p:tags r:id="rId17"/>
            </p:custDataLst>
          </p:nvPr>
        </p:nvSpPr>
        <p:spPr>
          <a:xfrm>
            <a:off x="7882944" y="986312"/>
            <a:ext cx="1466676" cy="21057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目</a:t>
            </a:r>
            <a:endParaRPr kumimoji="0" lang="en-US" altLang="zh-CN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录</a:t>
            </a:r>
            <a:endParaRPr kumimoji="0" lang="zh-CN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PA_MH_Others_2"/>
          <p:cNvSpPr txBox="1"/>
          <p:nvPr>
            <p:custDataLst>
              <p:tags r:id="rId18"/>
            </p:custDataLst>
          </p:nvPr>
        </p:nvSpPr>
        <p:spPr>
          <a:xfrm rot="5400000">
            <a:off x="6752837" y="1855120"/>
            <a:ext cx="2202847" cy="400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CONTENTS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-18087" y="1519290"/>
            <a:ext cx="12210087" cy="587932"/>
            <a:chOff x="-18087" y="1519290"/>
            <a:chExt cx="12210087" cy="5879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-18087" y="1808820"/>
              <a:ext cx="1728192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603612" y="1821498"/>
              <a:ext cx="165618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27"/>
            <p:cNvSpPr/>
            <p:nvPr/>
          </p:nvSpPr>
          <p:spPr bwMode="auto">
            <a:xfrm>
              <a:off x="1890141" y="1519290"/>
              <a:ext cx="569653" cy="569653"/>
            </a:xfrm>
            <a:custGeom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4339359" y="1594117"/>
              <a:ext cx="805481" cy="454765"/>
              <a:chOff x="6475413" y="254001"/>
              <a:chExt cx="762000" cy="430212"/>
            </a:xfrm>
            <a:solidFill>
              <a:schemeClr val="accent2"/>
            </a:solidFill>
          </p:grpSpPr>
          <p:sp>
            <p:nvSpPr>
              <p:cNvPr id="27" name="Freeform: Shape 29"/>
              <p:cNvSpPr/>
              <p:nvPr/>
            </p:nvSpPr>
            <p:spPr bwMode="auto">
              <a:xfrm>
                <a:off x="6475413" y="652463"/>
                <a:ext cx="762000" cy="31750"/>
              </a:xfrm>
              <a:custGeom>
                <a:gdLst>
                  <a:gd name="T0" fmla="*/ 0 w 1140"/>
                  <a:gd name="T1" fmla="*/ 0 h 47"/>
                  <a:gd name="T2" fmla="*/ 197 w 1140"/>
                  <a:gd name="T3" fmla="*/ 47 h 47"/>
                  <a:gd name="T4" fmla="*/ 992 w 1140"/>
                  <a:gd name="T5" fmla="*/ 45 h 47"/>
                  <a:gd name="T6" fmla="*/ 1140 w 1140"/>
                  <a:gd name="T7" fmla="*/ 0 h 47"/>
                  <a:gd name="T8" fmla="*/ 0 w 1140"/>
                  <a:gd name="T9" fmla="*/ 0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47">
                    <a:moveTo>
                      <a:pt x="0" y="0"/>
                    </a:moveTo>
                    <a:cubicBezTo>
                      <a:pt x="0" y="0"/>
                      <a:pt x="97" y="47"/>
                      <a:pt x="197" y="47"/>
                    </a:cubicBezTo>
                    <a:cubicBezTo>
                      <a:pt x="298" y="47"/>
                      <a:pt x="992" y="45"/>
                      <a:pt x="992" y="45"/>
                    </a:cubicBezTo>
                    <a:cubicBezTo>
                      <a:pt x="992" y="45"/>
                      <a:pt x="1107" y="42"/>
                      <a:pt x="11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30"/>
              <p:cNvSpPr/>
              <p:nvPr/>
            </p:nvSpPr>
            <p:spPr bwMode="auto">
              <a:xfrm>
                <a:off x="6769100" y="352426"/>
                <a:ext cx="168275" cy="158750"/>
              </a:xfrm>
              <a:custGeom>
                <a:gdLst>
                  <a:gd name="T0" fmla="*/ 106 w 106"/>
                  <a:gd name="T1" fmla="*/ 38 h 100"/>
                  <a:gd name="T2" fmla="*/ 65 w 106"/>
                  <a:gd name="T3" fmla="*/ 38 h 100"/>
                  <a:gd name="T4" fmla="*/ 53 w 106"/>
                  <a:gd name="T5" fmla="*/ 0 h 100"/>
                  <a:gd name="T6" fmla="*/ 40 w 106"/>
                  <a:gd name="T7" fmla="*/ 38 h 100"/>
                  <a:gd name="T8" fmla="*/ 0 w 106"/>
                  <a:gd name="T9" fmla="*/ 38 h 100"/>
                  <a:gd name="T10" fmla="*/ 33 w 106"/>
                  <a:gd name="T11" fmla="*/ 62 h 100"/>
                  <a:gd name="T12" fmla="*/ 20 w 106"/>
                  <a:gd name="T13" fmla="*/ 100 h 100"/>
                  <a:gd name="T14" fmla="*/ 53 w 106"/>
                  <a:gd name="T15" fmla="*/ 76 h 100"/>
                  <a:gd name="T16" fmla="*/ 85 w 106"/>
                  <a:gd name="T17" fmla="*/ 100 h 100"/>
                  <a:gd name="T18" fmla="*/ 73 w 106"/>
                  <a:gd name="T19" fmla="*/ 62 h 100"/>
                  <a:gd name="T20" fmla="*/ 106 w 106"/>
                  <a:gd name="T21" fmla="*/ 38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00">
                    <a:moveTo>
                      <a:pt x="106" y="38"/>
                    </a:moveTo>
                    <a:lnTo>
                      <a:pt x="65" y="38"/>
                    </a:lnTo>
                    <a:lnTo>
                      <a:pt x="53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33" y="62"/>
                    </a:lnTo>
                    <a:lnTo>
                      <a:pt x="20" y="100"/>
                    </a:lnTo>
                    <a:lnTo>
                      <a:pt x="53" y="76"/>
                    </a:lnTo>
                    <a:lnTo>
                      <a:pt x="85" y="100"/>
                    </a:lnTo>
                    <a:lnTo>
                      <a:pt x="73" y="62"/>
                    </a:lnTo>
                    <a:lnTo>
                      <a:pt x="10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31"/>
              <p:cNvSpPr/>
              <p:nvPr/>
            </p:nvSpPr>
            <p:spPr bwMode="auto">
              <a:xfrm>
                <a:off x="6724650" y="342901"/>
                <a:ext cx="47625" cy="53975"/>
              </a:xfrm>
              <a:custGeom>
                <a:gdLst>
                  <a:gd name="T0" fmla="*/ 44 w 71"/>
                  <a:gd name="T1" fmla="*/ 0 h 80"/>
                  <a:gd name="T2" fmla="*/ 0 w 71"/>
                  <a:gd name="T3" fmla="*/ 65 h 80"/>
                  <a:gd name="T4" fmla="*/ 35 w 71"/>
                  <a:gd name="T5" fmla="*/ 80 h 80"/>
                  <a:gd name="T6" fmla="*/ 71 w 71"/>
                  <a:gd name="T7" fmla="*/ 27 h 80"/>
                  <a:gd name="T8" fmla="*/ 44 w 71"/>
                  <a:gd name="T9" fmla="*/ 0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44" y="0"/>
                    </a:moveTo>
                    <a:cubicBezTo>
                      <a:pt x="25" y="19"/>
                      <a:pt x="10" y="41"/>
                      <a:pt x="0" y="65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60"/>
                      <a:pt x="55" y="42"/>
                      <a:pt x="71" y="27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32"/>
              <p:cNvSpPr/>
              <p:nvPr/>
            </p:nvSpPr>
            <p:spPr bwMode="auto">
              <a:xfrm>
                <a:off x="6713538" y="438151"/>
                <a:ext cx="34925" cy="52388"/>
              </a:xfrm>
              <a:custGeom>
                <a:gdLst>
                  <a:gd name="T0" fmla="*/ 38 w 51"/>
                  <a:gd name="T1" fmla="*/ 0 h 78"/>
                  <a:gd name="T2" fmla="*/ 0 w 51"/>
                  <a:gd name="T3" fmla="*/ 1 h 78"/>
                  <a:gd name="T4" fmla="*/ 15 w 51"/>
                  <a:gd name="T5" fmla="*/ 78 h 78"/>
                  <a:gd name="T6" fmla="*/ 51 w 51"/>
                  <a:gd name="T7" fmla="*/ 64 h 78"/>
                  <a:gd name="T8" fmla="*/ 38 w 51"/>
                  <a:gd name="T9" fmla="*/ 1 h 78"/>
                  <a:gd name="T10" fmla="*/ 38 w 51"/>
                  <a:gd name="T11" fmla="*/ 0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78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8"/>
                      <a:pt x="5" y="54"/>
                      <a:pt x="15" y="78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2" y="44"/>
                      <a:pt x="38" y="23"/>
                      <a:pt x="38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33"/>
              <p:cNvSpPr/>
              <p:nvPr/>
            </p:nvSpPr>
            <p:spPr bwMode="auto">
              <a:xfrm>
                <a:off x="6753225" y="515938"/>
                <a:ext cx="53975" cy="49213"/>
              </a:xfrm>
              <a:custGeom>
                <a:gdLst>
                  <a:gd name="T0" fmla="*/ 0 w 81"/>
                  <a:gd name="T1" fmla="*/ 27 h 72"/>
                  <a:gd name="T2" fmla="*/ 66 w 81"/>
                  <a:gd name="T3" fmla="*/ 72 h 72"/>
                  <a:gd name="T4" fmla="*/ 81 w 81"/>
                  <a:gd name="T5" fmla="*/ 36 h 72"/>
                  <a:gd name="T6" fmla="*/ 27 w 81"/>
                  <a:gd name="T7" fmla="*/ 0 h 72"/>
                  <a:gd name="T8" fmla="*/ 0 w 81"/>
                  <a:gd name="T9" fmla="*/ 27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2">
                    <a:moveTo>
                      <a:pt x="0" y="27"/>
                    </a:moveTo>
                    <a:cubicBezTo>
                      <a:pt x="19" y="46"/>
                      <a:pt x="42" y="61"/>
                      <a:pt x="66" y="7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61" y="28"/>
                      <a:pt x="43" y="16"/>
                      <a:pt x="27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34"/>
              <p:cNvSpPr/>
              <p:nvPr/>
            </p:nvSpPr>
            <p:spPr bwMode="auto">
              <a:xfrm>
                <a:off x="6797675" y="303213"/>
                <a:ext cx="52388" cy="33338"/>
              </a:xfrm>
              <a:custGeom>
                <a:gdLst>
                  <a:gd name="T0" fmla="*/ 78 w 78"/>
                  <a:gd name="T1" fmla="*/ 38 h 51"/>
                  <a:gd name="T2" fmla="*/ 78 w 78"/>
                  <a:gd name="T3" fmla="*/ 38 h 51"/>
                  <a:gd name="T4" fmla="*/ 78 w 78"/>
                  <a:gd name="T5" fmla="*/ 0 h 51"/>
                  <a:gd name="T6" fmla="*/ 0 w 78"/>
                  <a:gd name="T7" fmla="*/ 16 h 51"/>
                  <a:gd name="T8" fmla="*/ 15 w 78"/>
                  <a:gd name="T9" fmla="*/ 51 h 51"/>
                  <a:gd name="T10" fmla="*/ 78 w 78"/>
                  <a:gd name="T11" fmla="*/ 38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1">
                    <a:moveTo>
                      <a:pt x="78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1" y="0"/>
                      <a:pt x="25" y="5"/>
                      <a:pt x="0" y="16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5" y="42"/>
                      <a:pt x="56" y="38"/>
                      <a:pt x="7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35"/>
              <p:cNvSpPr/>
              <p:nvPr/>
            </p:nvSpPr>
            <p:spPr bwMode="auto">
              <a:xfrm>
                <a:off x="6953250" y="387351"/>
                <a:ext cx="33338" cy="50800"/>
              </a:xfrm>
              <a:custGeom>
                <a:gdLst>
                  <a:gd name="T0" fmla="*/ 0 w 50"/>
                  <a:gd name="T1" fmla="*/ 14 h 78"/>
                  <a:gd name="T2" fmla="*/ 12 w 50"/>
                  <a:gd name="T3" fmla="*/ 78 h 78"/>
                  <a:gd name="T4" fmla="*/ 12 w 50"/>
                  <a:gd name="T5" fmla="*/ 78 h 78"/>
                  <a:gd name="T6" fmla="*/ 50 w 50"/>
                  <a:gd name="T7" fmla="*/ 78 h 78"/>
                  <a:gd name="T8" fmla="*/ 35 w 50"/>
                  <a:gd name="T9" fmla="*/ 0 h 78"/>
                  <a:gd name="T10" fmla="*/ 0 w 50"/>
                  <a:gd name="T11" fmla="*/ 14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0" y="14"/>
                    </a:moveTo>
                    <a:cubicBezTo>
                      <a:pt x="8" y="34"/>
                      <a:pt x="12" y="56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51"/>
                      <a:pt x="45" y="25"/>
                      <a:pt x="3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36"/>
              <p:cNvSpPr/>
              <p:nvPr/>
            </p:nvSpPr>
            <p:spPr bwMode="auto">
              <a:xfrm>
                <a:off x="6892925" y="312738"/>
                <a:ext cx="53975" cy="47625"/>
              </a:xfrm>
              <a:custGeom>
                <a:gdLst>
                  <a:gd name="T0" fmla="*/ 81 w 81"/>
                  <a:gd name="T1" fmla="*/ 44 h 71"/>
                  <a:gd name="T2" fmla="*/ 15 w 81"/>
                  <a:gd name="T3" fmla="*/ 0 h 71"/>
                  <a:gd name="T4" fmla="*/ 0 w 81"/>
                  <a:gd name="T5" fmla="*/ 35 h 71"/>
                  <a:gd name="T6" fmla="*/ 54 w 81"/>
                  <a:gd name="T7" fmla="*/ 71 h 71"/>
                  <a:gd name="T8" fmla="*/ 81 w 81"/>
                  <a:gd name="T9" fmla="*/ 44 h 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81" y="44"/>
                    </a:moveTo>
                    <a:cubicBezTo>
                      <a:pt x="62" y="25"/>
                      <a:pt x="39" y="10"/>
                      <a:pt x="15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43"/>
                      <a:pt x="38" y="55"/>
                      <a:pt x="54" y="71"/>
                    </a:cubicBezTo>
                    <a:lnTo>
                      <a:pt x="8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37"/>
              <p:cNvSpPr/>
              <p:nvPr/>
            </p:nvSpPr>
            <p:spPr bwMode="auto">
              <a:xfrm>
                <a:off x="6850063" y="541338"/>
                <a:ext cx="52388" cy="33338"/>
              </a:xfrm>
              <a:custGeom>
                <a:gdLst>
                  <a:gd name="T0" fmla="*/ 1 w 78"/>
                  <a:gd name="T1" fmla="*/ 12 h 50"/>
                  <a:gd name="T2" fmla="*/ 0 w 78"/>
                  <a:gd name="T3" fmla="*/ 12 h 50"/>
                  <a:gd name="T4" fmla="*/ 1 w 78"/>
                  <a:gd name="T5" fmla="*/ 50 h 50"/>
                  <a:gd name="T6" fmla="*/ 78 w 78"/>
                  <a:gd name="T7" fmla="*/ 35 h 50"/>
                  <a:gd name="T8" fmla="*/ 64 w 78"/>
                  <a:gd name="T9" fmla="*/ 0 h 50"/>
                  <a:gd name="T10" fmla="*/ 1 w 78"/>
                  <a:gd name="T11" fmla="*/ 12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0">
                    <a:moveTo>
                      <a:pt x="1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7" y="50"/>
                      <a:pt x="53" y="45"/>
                      <a:pt x="78" y="3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4" y="8"/>
                      <a:pt x="22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38"/>
              <p:cNvSpPr/>
              <p:nvPr/>
            </p:nvSpPr>
            <p:spPr bwMode="auto">
              <a:xfrm>
                <a:off x="6927850" y="481013"/>
                <a:ext cx="47625" cy="53975"/>
              </a:xfrm>
              <a:custGeom>
                <a:gdLst>
                  <a:gd name="T0" fmla="*/ 0 w 71"/>
                  <a:gd name="T1" fmla="*/ 53 h 80"/>
                  <a:gd name="T2" fmla="*/ 27 w 71"/>
                  <a:gd name="T3" fmla="*/ 80 h 80"/>
                  <a:gd name="T4" fmla="*/ 71 w 71"/>
                  <a:gd name="T5" fmla="*/ 14 h 80"/>
                  <a:gd name="T6" fmla="*/ 36 w 71"/>
                  <a:gd name="T7" fmla="*/ 0 h 80"/>
                  <a:gd name="T8" fmla="*/ 0 w 71"/>
                  <a:gd name="T9" fmla="*/ 53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0" y="53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46" y="61"/>
                      <a:pt x="61" y="39"/>
                      <a:pt x="71" y="1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0"/>
                      <a:pt x="16" y="38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39"/>
              <p:cNvSpPr/>
              <p:nvPr/>
            </p:nvSpPr>
            <p:spPr bwMode="auto">
              <a:xfrm>
                <a:off x="6580188" y="254001"/>
                <a:ext cx="552450" cy="369888"/>
              </a:xfrm>
              <a:custGeom>
                <a:gdLst>
                  <a:gd name="T0" fmla="*/ 35 w 827"/>
                  <a:gd name="T1" fmla="*/ 554 h 554"/>
                  <a:gd name="T2" fmla="*/ 793 w 827"/>
                  <a:gd name="T3" fmla="*/ 554 h 554"/>
                  <a:gd name="T4" fmla="*/ 827 w 827"/>
                  <a:gd name="T5" fmla="*/ 519 h 554"/>
                  <a:gd name="T6" fmla="*/ 827 w 827"/>
                  <a:gd name="T7" fmla="*/ 34 h 554"/>
                  <a:gd name="T8" fmla="*/ 793 w 827"/>
                  <a:gd name="T9" fmla="*/ 0 h 554"/>
                  <a:gd name="T10" fmla="*/ 35 w 827"/>
                  <a:gd name="T11" fmla="*/ 0 h 554"/>
                  <a:gd name="T12" fmla="*/ 0 w 827"/>
                  <a:gd name="T13" fmla="*/ 34 h 554"/>
                  <a:gd name="T14" fmla="*/ 0 w 827"/>
                  <a:gd name="T15" fmla="*/ 519 h 554"/>
                  <a:gd name="T16" fmla="*/ 35 w 827"/>
                  <a:gd name="T17" fmla="*/ 554 h 554"/>
                  <a:gd name="T18" fmla="*/ 42 w 827"/>
                  <a:gd name="T19" fmla="*/ 41 h 554"/>
                  <a:gd name="T20" fmla="*/ 782 w 827"/>
                  <a:gd name="T21" fmla="*/ 41 h 554"/>
                  <a:gd name="T22" fmla="*/ 782 w 827"/>
                  <a:gd name="T23" fmla="*/ 505 h 554"/>
                  <a:gd name="T24" fmla="*/ 42 w 827"/>
                  <a:gd name="T25" fmla="*/ 505 h 554"/>
                  <a:gd name="T26" fmla="*/ 42 w 827"/>
                  <a:gd name="T27" fmla="*/ 41 h 5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6" h="554">
                    <a:moveTo>
                      <a:pt x="35" y="554"/>
                    </a:moveTo>
                    <a:cubicBezTo>
                      <a:pt x="793" y="554"/>
                      <a:pt x="793" y="554"/>
                      <a:pt x="793" y="554"/>
                    </a:cubicBezTo>
                    <a:cubicBezTo>
                      <a:pt x="811" y="554"/>
                      <a:pt x="827" y="538"/>
                      <a:pt x="827" y="519"/>
                    </a:cubicBezTo>
                    <a:cubicBezTo>
                      <a:pt x="827" y="34"/>
                      <a:pt x="827" y="34"/>
                      <a:pt x="827" y="34"/>
                    </a:cubicBezTo>
                    <a:cubicBezTo>
                      <a:pt x="827" y="15"/>
                      <a:pt x="811" y="0"/>
                      <a:pt x="79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38"/>
                      <a:pt x="16" y="554"/>
                      <a:pt x="35" y="554"/>
                    </a:cubicBezTo>
                    <a:close/>
                    <a:moveTo>
                      <a:pt x="42" y="41"/>
                    </a:moveTo>
                    <a:cubicBezTo>
                      <a:pt x="782" y="41"/>
                      <a:pt x="782" y="41"/>
                      <a:pt x="782" y="41"/>
                    </a:cubicBezTo>
                    <a:cubicBezTo>
                      <a:pt x="782" y="505"/>
                      <a:pt x="782" y="505"/>
                      <a:pt x="782" y="505"/>
                    </a:cubicBezTo>
                    <a:cubicBezTo>
                      <a:pt x="42" y="505"/>
                      <a:pt x="42" y="505"/>
                      <a:pt x="42" y="505"/>
                    </a:cubicBez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40"/>
            <p:cNvGrpSpPr/>
            <p:nvPr/>
          </p:nvGrpSpPr>
          <p:grpSpPr>
            <a:xfrm>
              <a:off x="9739387" y="1549471"/>
              <a:ext cx="557744" cy="557744"/>
              <a:chOff x="1981200" y="163513"/>
              <a:chExt cx="609600" cy="609600"/>
            </a:xfrm>
            <a:solidFill>
              <a:schemeClr val="accent4"/>
            </a:solidFill>
          </p:grpSpPr>
          <p:sp>
            <p:nvSpPr>
              <p:cNvPr id="24" name="Freeform: Shape 41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42"/>
              <p:cNvSpPr/>
              <p:nvPr/>
            </p:nvSpPr>
            <p:spPr bwMode="auto">
              <a:xfrm>
                <a:off x="2178050" y="328613"/>
                <a:ext cx="261938" cy="209550"/>
              </a:xfrm>
              <a:custGeom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43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7041902" y="1525714"/>
              <a:ext cx="654828" cy="581508"/>
              <a:chOff x="152400" y="198438"/>
              <a:chExt cx="609600" cy="541338"/>
            </a:xfrm>
            <a:solidFill>
              <a:schemeClr val="accent3"/>
            </a:solidFill>
          </p:grpSpPr>
          <p:sp>
            <p:nvSpPr>
              <p:cNvPr id="21" name="Freeform: Shape 45"/>
              <p:cNvSpPr/>
              <p:nvPr/>
            </p:nvSpPr>
            <p:spPr bwMode="auto">
              <a:xfrm>
                <a:off x="350838" y="384176"/>
                <a:ext cx="36513" cy="31750"/>
              </a:xfrm>
              <a:custGeom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Freeform: Shape 46"/>
              <p:cNvSpPr/>
              <p:nvPr/>
            </p:nvSpPr>
            <p:spPr bwMode="auto">
              <a:xfrm>
                <a:off x="523875" y="384176"/>
                <a:ext cx="36513" cy="31750"/>
              </a:xfrm>
              <a:custGeom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Freeform: Shape 47"/>
              <p:cNvSpPr/>
              <p:nvPr/>
            </p:nvSpPr>
            <p:spPr bwMode="auto">
              <a:xfrm>
                <a:off x="152400" y="198438"/>
                <a:ext cx="609600" cy="541338"/>
              </a:xfrm>
              <a:custGeom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14" name="Straight Connector 51"/>
            <p:cNvCxnSpPr/>
            <p:nvPr/>
          </p:nvCxnSpPr>
          <p:spPr>
            <a:xfrm>
              <a:off x="5269173" y="1821498"/>
              <a:ext cx="165618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2"/>
            <p:cNvCxnSpPr/>
            <p:nvPr/>
          </p:nvCxnSpPr>
          <p:spPr>
            <a:xfrm>
              <a:off x="7934734" y="1821498"/>
              <a:ext cx="165618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3"/>
            <p:cNvCxnSpPr/>
            <p:nvPr/>
          </p:nvCxnSpPr>
          <p:spPr>
            <a:xfrm>
              <a:off x="10452484" y="1821498"/>
              <a:ext cx="1739516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千图PPT彼岸天：ID 8661124库_组合 37"/>
          <p:cNvGrpSpPr/>
          <p:nvPr>
            <p:custDataLst>
              <p:tags r:id="rId4"/>
            </p:custDataLst>
          </p:nvPr>
        </p:nvGrpSpPr>
        <p:grpSpPr>
          <a:xfrm>
            <a:off x="1058300" y="2354816"/>
            <a:ext cx="2233336" cy="3410503"/>
            <a:chOff x="1058300" y="2354816"/>
            <a:chExt cx="2233336" cy="3410503"/>
          </a:xfrm>
        </p:grpSpPr>
        <p:sp>
          <p:nvSpPr>
            <p:cNvPr id="6" name="Freeform: Shape 8"/>
            <p:cNvSpPr/>
            <p:nvPr/>
          </p:nvSpPr>
          <p:spPr bwMode="auto">
            <a:xfrm>
              <a:off x="1058300" y="2354816"/>
              <a:ext cx="2233336" cy="3410503"/>
            </a:xfrm>
            <a:custGeom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endParaRPr lang="zh-CN" altLang="en-US" sz="1100"/>
            </a:p>
          </p:txBody>
        </p:sp>
        <p:sp>
          <p:nvSpPr>
            <p:cNvPr id="17" name="Rectangle 55"/>
            <p:cNvSpPr/>
            <p:nvPr/>
          </p:nvSpPr>
          <p:spPr>
            <a:xfrm>
              <a:off x="1467081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</a:rPr>
                <a:t>输入标题文本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5"/>
            </p:custDataLst>
          </p:nvPr>
        </p:nvGrpSpPr>
        <p:grpSpPr>
          <a:xfrm>
            <a:off x="3625433" y="2354816"/>
            <a:ext cx="2233334" cy="3410503"/>
            <a:chOff x="3625433" y="2354816"/>
            <a:chExt cx="2233334" cy="3410503"/>
          </a:xfrm>
        </p:grpSpPr>
        <p:sp>
          <p:nvSpPr>
            <p:cNvPr id="7" name="Freeform: Shape 12"/>
            <p:cNvSpPr/>
            <p:nvPr/>
          </p:nvSpPr>
          <p:spPr bwMode="auto">
            <a:xfrm>
              <a:off x="3625433" y="2354816"/>
              <a:ext cx="2233334" cy="3410503"/>
            </a:xfrm>
            <a:custGeom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endParaRPr lang="zh-CN" altLang="en-US" sz="1100"/>
            </a:p>
          </p:txBody>
        </p:sp>
        <p:sp>
          <p:nvSpPr>
            <p:cNvPr id="18" name="Rectangle 58"/>
            <p:cNvSpPr/>
            <p:nvPr/>
          </p:nvSpPr>
          <p:spPr>
            <a:xfrm>
              <a:off x="4027501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</a:rPr>
                <a:t>输入标题文本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6"/>
            </p:custDataLst>
          </p:nvPr>
        </p:nvGrpSpPr>
        <p:grpSpPr>
          <a:xfrm>
            <a:off x="6260547" y="2354816"/>
            <a:ext cx="2233335" cy="3410503"/>
            <a:chOff x="6260547" y="2354816"/>
            <a:chExt cx="2233335" cy="3410503"/>
          </a:xfrm>
        </p:grpSpPr>
        <p:sp>
          <p:nvSpPr>
            <p:cNvPr id="8" name="Freeform: Shape 16"/>
            <p:cNvSpPr/>
            <p:nvPr/>
          </p:nvSpPr>
          <p:spPr bwMode="auto">
            <a:xfrm>
              <a:off x="6260547" y="2354816"/>
              <a:ext cx="2233335" cy="3410503"/>
            </a:xfrm>
            <a:custGeom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endParaRPr lang="zh-CN" altLang="en-US" sz="1100"/>
            </a:p>
          </p:txBody>
        </p:sp>
        <p:sp>
          <p:nvSpPr>
            <p:cNvPr id="19" name="Rectangle 59"/>
            <p:cNvSpPr/>
            <p:nvPr/>
          </p:nvSpPr>
          <p:spPr>
            <a:xfrm>
              <a:off x="6661431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</a:rPr>
                <a:t>输入标题文本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7"/>
            </p:custDataLst>
          </p:nvPr>
        </p:nvGrpSpPr>
        <p:grpSpPr>
          <a:xfrm>
            <a:off x="8901592" y="2354816"/>
            <a:ext cx="2233335" cy="3410503"/>
            <a:chOff x="8901592" y="2354816"/>
            <a:chExt cx="2233335" cy="3410503"/>
          </a:xfrm>
        </p:grpSpPr>
        <p:sp>
          <p:nvSpPr>
            <p:cNvPr id="9" name="Freeform: Shape 20"/>
            <p:cNvSpPr/>
            <p:nvPr/>
          </p:nvSpPr>
          <p:spPr bwMode="auto">
            <a:xfrm>
              <a:off x="8901592" y="2354816"/>
              <a:ext cx="2233335" cy="3410503"/>
            </a:xfrm>
            <a:custGeom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endParaRPr lang="zh-CN" altLang="en-US" sz="1100"/>
            </a:p>
          </p:txBody>
        </p:sp>
        <p:sp>
          <p:nvSpPr>
            <p:cNvPr id="20" name="Rectangle 60"/>
            <p:cNvSpPr/>
            <p:nvPr/>
          </p:nvSpPr>
          <p:spPr>
            <a:xfrm>
              <a:off x="9331434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</a:rPr>
                <a:t>输入标题文本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千图PPT彼岸天：ID 8661124库_组合 30"/>
          <p:cNvGrpSpPr/>
          <p:nvPr>
            <p:custDataLst>
              <p:tags r:id="rId3"/>
            </p:custDataLst>
          </p:nvPr>
        </p:nvGrpSpPr>
        <p:grpSpPr>
          <a:xfrm>
            <a:off x="3101602" y="1289050"/>
            <a:ext cx="7052048" cy="6314398"/>
            <a:chOff x="3101602" y="1289050"/>
            <a:chExt cx="7052048" cy="6314398"/>
          </a:xfrm>
        </p:grpSpPr>
        <p:sp>
          <p:nvSpPr>
            <p:cNvPr id="4" name="Freeform: Shape 3"/>
            <p:cNvSpPr/>
            <p:nvPr/>
          </p:nvSpPr>
          <p:spPr>
            <a:xfrm rot="801779">
              <a:off x="3101602" y="2363247"/>
              <a:ext cx="5689468" cy="5240201"/>
            </a:xfrm>
            <a:custGeom>
              <a:gdLst>
                <a:gd name="connsiteX0" fmla="*/ 5016370 w 5689468"/>
                <a:gd name="connsiteY0" fmla="*/ 176860 h 5775675"/>
                <a:gd name="connsiteX1" fmla="*/ 5689468 w 5689468"/>
                <a:gd name="connsiteY1" fmla="*/ 0 h 5775675"/>
                <a:gd name="connsiteX2" fmla="*/ 2650563 w 5689468"/>
                <a:gd name="connsiteY2" fmla="*/ 5079225 h 5775675"/>
                <a:gd name="connsiteX3" fmla="*/ 0 w 5689468"/>
                <a:gd name="connsiteY3" fmla="*/ 5775675 h 5775675"/>
                <a:gd name="connsiteX4" fmla="*/ 5016370 w 5689468"/>
                <a:gd name="connsiteY4" fmla="*/ 176860 h 57756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9468" h="5775675">
                  <a:moveTo>
                    <a:pt x="5016370" y="176860"/>
                  </a:moveTo>
                  <a:lnTo>
                    <a:pt x="5689468" y="0"/>
                  </a:lnTo>
                  <a:lnTo>
                    <a:pt x="2650563" y="5079225"/>
                  </a:lnTo>
                  <a:lnTo>
                    <a:pt x="0" y="5775675"/>
                  </a:lnTo>
                  <a:lnTo>
                    <a:pt x="5016370" y="17686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8628251" y="1289050"/>
              <a:ext cx="1525399" cy="1807369"/>
              <a:chOff x="8628251" y="1289050"/>
              <a:chExt cx="1525399" cy="1807369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26" name="Freeform: Shape 8"/>
              <p:cNvSpPr/>
              <p:nvPr/>
            </p:nvSpPr>
            <p:spPr>
              <a:xfrm>
                <a:off x="8628251" y="1689100"/>
                <a:ext cx="1397000" cy="1407319"/>
              </a:xfrm>
              <a:custGeom>
                <a:gdLst>
                  <a:gd name="connsiteX0" fmla="*/ 1008730 w 1397000"/>
                  <a:gd name="connsiteY0" fmla="*/ 0 h 1407319"/>
                  <a:gd name="connsiteX1" fmla="*/ 1397000 w 1397000"/>
                  <a:gd name="connsiteY1" fmla="*/ 0 h 1407319"/>
                  <a:gd name="connsiteX2" fmla="*/ 684614 w 1397000"/>
                  <a:gd name="connsiteY2" fmla="*/ 1407319 h 1407319"/>
                  <a:gd name="connsiteX3" fmla="*/ 0 w 1397000"/>
                  <a:gd name="connsiteY3" fmla="*/ 1407319 h 1407319"/>
                  <a:gd name="connsiteX4" fmla="*/ 11058 w 1397000"/>
                  <a:gd name="connsiteY4" fmla="*/ 1385475 h 1407319"/>
                  <a:gd name="connsiteX5" fmla="*/ 1008730 w 1397000"/>
                  <a:gd name="connsiteY5" fmla="*/ 0 h 140731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7000" h="1407319">
                    <a:moveTo>
                      <a:pt x="1008730" y="0"/>
                    </a:moveTo>
                    <a:lnTo>
                      <a:pt x="1397000" y="0"/>
                    </a:lnTo>
                    <a:lnTo>
                      <a:pt x="684614" y="1407319"/>
                    </a:lnTo>
                    <a:lnTo>
                      <a:pt x="0" y="1407319"/>
                    </a:lnTo>
                    <a:lnTo>
                      <a:pt x="11058" y="1385475"/>
                    </a:lnTo>
                    <a:lnTo>
                      <a:pt x="1008730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Isosceles Triangle 11"/>
              <p:cNvSpPr/>
              <p:nvPr/>
            </p:nvSpPr>
            <p:spPr>
              <a:xfrm>
                <a:off x="9410700" y="1289050"/>
                <a:ext cx="742950" cy="487662"/>
              </a:xfrm>
              <a:prstGeom prst="triangle">
                <a:avLst>
                  <a:gd name="adj" fmla="val 88462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4"/>
            </p:custDataLst>
          </p:nvPr>
        </p:nvGrpSpPr>
        <p:grpSpPr>
          <a:xfrm>
            <a:off x="2830096" y="3451029"/>
            <a:ext cx="4089179" cy="1579076"/>
            <a:chOff x="2830096" y="3451029"/>
            <a:chExt cx="4089179" cy="1579076"/>
          </a:xfrm>
        </p:grpSpPr>
        <p:sp>
          <p:nvSpPr>
            <p:cNvPr id="7" name="Oval 14"/>
            <p:cNvSpPr/>
            <p:nvPr/>
          </p:nvSpPr>
          <p:spPr>
            <a:xfrm>
              <a:off x="5544455" y="3655285"/>
              <a:ext cx="1374820" cy="137482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2" name="Group 27"/>
            <p:cNvGrpSpPr/>
            <p:nvPr/>
          </p:nvGrpSpPr>
          <p:grpSpPr>
            <a:xfrm>
              <a:off x="2830096" y="3451029"/>
              <a:ext cx="2457329" cy="897321"/>
              <a:chOff x="1518803" y="3430058"/>
              <a:chExt cx="2457329" cy="897321"/>
            </a:xfrm>
          </p:grpSpPr>
          <p:sp>
            <p:nvSpPr>
              <p:cNvPr id="20" name="TextBox 28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/>
                  <a:t>请替换文字内容复制你的内容到此</a:t>
                </a:r>
                <a:br>
                  <a:rPr lang="zh-CN" altLang="en-US" sz="1050"/>
                </a:br>
                <a:endParaRPr lang="zh-CN" altLang="en-US" sz="1050"/>
              </a:p>
            </p:txBody>
          </p:sp>
          <p:sp>
            <p:nvSpPr>
              <p:cNvPr id="21" name="Rectangle 29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4" name="Freeform: Shape 43"/>
            <p:cNvSpPr/>
            <p:nvPr/>
          </p:nvSpPr>
          <p:spPr bwMode="auto">
            <a:xfrm>
              <a:off x="5929339" y="4013832"/>
              <a:ext cx="615362" cy="659768"/>
            </a:xfrm>
            <a:custGeom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1058799" y="4571546"/>
            <a:ext cx="4577732" cy="1799771"/>
            <a:chOff x="1058799" y="4571546"/>
            <a:chExt cx="4577732" cy="1799771"/>
          </a:xfrm>
        </p:grpSpPr>
        <p:sp>
          <p:nvSpPr>
            <p:cNvPr id="6" name="Oval 13"/>
            <p:cNvSpPr/>
            <p:nvPr/>
          </p:nvSpPr>
          <p:spPr>
            <a:xfrm>
              <a:off x="3836760" y="4571546"/>
              <a:ext cx="1799771" cy="1799771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1" name="Group 24"/>
            <p:cNvGrpSpPr/>
            <p:nvPr/>
          </p:nvGrpSpPr>
          <p:grpSpPr>
            <a:xfrm>
              <a:off x="1058799" y="4887830"/>
              <a:ext cx="2457329" cy="897321"/>
              <a:chOff x="1518803" y="3430058"/>
              <a:chExt cx="2457329" cy="897321"/>
            </a:xfrm>
          </p:grpSpPr>
          <p:sp>
            <p:nvSpPr>
              <p:cNvPr id="22" name="TextBox 25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/>
                  <a:t>请替换文字内容复制你的内容到此</a:t>
                </a:r>
                <a:br>
                  <a:rPr lang="zh-CN" altLang="en-US" sz="1050"/>
                </a:br>
                <a:endParaRPr lang="zh-CN" altLang="en-US" sz="1050"/>
              </a:p>
            </p:txBody>
          </p:sp>
          <p:sp>
            <p:nvSpPr>
              <p:cNvPr id="23" name="Rectangle 26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5" name="Freeform: Shape 44"/>
            <p:cNvSpPr/>
            <p:nvPr/>
          </p:nvSpPr>
          <p:spPr bwMode="auto">
            <a:xfrm>
              <a:off x="4176178" y="4999263"/>
              <a:ext cx="880776" cy="944338"/>
            </a:xfrm>
            <a:custGeom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6"/>
            </p:custDataLst>
          </p:nvPr>
        </p:nvGrpSpPr>
        <p:grpSpPr>
          <a:xfrm>
            <a:off x="5055777" y="2262014"/>
            <a:ext cx="2810321" cy="1920926"/>
            <a:chOff x="5055777" y="2262014"/>
            <a:chExt cx="2810321" cy="1920926"/>
          </a:xfrm>
        </p:grpSpPr>
        <p:sp>
          <p:nvSpPr>
            <p:cNvPr id="8" name="Oval 15"/>
            <p:cNvSpPr/>
            <p:nvPr/>
          </p:nvSpPr>
          <p:spPr>
            <a:xfrm>
              <a:off x="7004918" y="3321760"/>
              <a:ext cx="861180" cy="86118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055777" y="2262014"/>
              <a:ext cx="2457329" cy="897321"/>
              <a:chOff x="1518803" y="3430058"/>
              <a:chExt cx="2457329" cy="897321"/>
            </a:xfrm>
          </p:grpSpPr>
          <p:sp>
            <p:nvSpPr>
              <p:cNvPr id="24" name="TextBox 10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/>
                  <a:t>请替换文字内容复制你的内容到此</a:t>
                </a:r>
                <a:br>
                  <a:rPr lang="zh-CN" altLang="en-US" sz="1050"/>
                </a:br>
                <a:endParaRPr lang="zh-CN" altLang="en-US" sz="1050"/>
              </a:p>
            </p:txBody>
          </p:sp>
          <p:sp>
            <p:nvSpPr>
              <p:cNvPr id="25" name="Rectangle 17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b="1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b="1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6" name="Freeform: Shape 42"/>
            <p:cNvSpPr/>
            <p:nvPr/>
          </p:nvSpPr>
          <p:spPr bwMode="auto">
            <a:xfrm>
              <a:off x="7164389" y="3461665"/>
              <a:ext cx="542237" cy="581368"/>
            </a:xfrm>
            <a:custGeom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7"/>
            </p:custDataLst>
          </p:nvPr>
        </p:nvGrpSpPr>
        <p:grpSpPr>
          <a:xfrm>
            <a:off x="7957192" y="2884756"/>
            <a:ext cx="3543192" cy="1493990"/>
            <a:chOff x="7957192" y="2884756"/>
            <a:chExt cx="3543192" cy="1493990"/>
          </a:xfrm>
        </p:grpSpPr>
        <p:sp>
          <p:nvSpPr>
            <p:cNvPr id="9" name="Oval 16"/>
            <p:cNvSpPr/>
            <p:nvPr/>
          </p:nvSpPr>
          <p:spPr>
            <a:xfrm>
              <a:off x="7957192" y="2884756"/>
              <a:ext cx="641777" cy="641777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9043055" y="3481425"/>
              <a:ext cx="2457329" cy="897321"/>
              <a:chOff x="4467849" y="5872440"/>
              <a:chExt cx="2457329" cy="897321"/>
            </a:xfrm>
          </p:grpSpPr>
          <p:sp>
            <p:nvSpPr>
              <p:cNvPr id="18" name="TextBox 31"/>
              <p:cNvSpPr txBox="1"/>
              <p:nvPr/>
            </p:nvSpPr>
            <p:spPr>
              <a:xfrm>
                <a:off x="4467849" y="6180205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50"/>
                  <a:t>请替换文字内容复制你的内容到此</a:t>
                </a:r>
                <a:br>
                  <a:rPr lang="zh-CN" altLang="en-US" sz="1050"/>
                </a:br>
                <a:endParaRPr lang="zh-CN" altLang="en-US" sz="1050"/>
              </a:p>
            </p:txBody>
          </p:sp>
          <p:sp>
            <p:nvSpPr>
              <p:cNvPr id="19" name="Rectangle 32"/>
              <p:cNvSpPr/>
              <p:nvPr/>
            </p:nvSpPr>
            <p:spPr>
              <a:xfrm>
                <a:off x="4467849" y="5872440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b="1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b="1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17" name="Freeform: Shape 45"/>
            <p:cNvSpPr>
              <a:spLocks noChangeAspect="1"/>
            </p:cNvSpPr>
            <p:nvPr/>
          </p:nvSpPr>
          <p:spPr bwMode="auto">
            <a:xfrm>
              <a:off x="8068439" y="2973644"/>
              <a:ext cx="419283" cy="449541"/>
            </a:xfrm>
            <a:custGeom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千图PPT彼岸天：ID 8661124库_组合 28"/>
          <p:cNvGrpSpPr/>
          <p:nvPr>
            <p:custDataLst>
              <p:tags r:id="rId3"/>
            </p:custDataLst>
          </p:nvPr>
        </p:nvGrpSpPr>
        <p:grpSpPr>
          <a:xfrm>
            <a:off x="3869067" y="1772816"/>
            <a:ext cx="1901372" cy="2144485"/>
            <a:chOff x="3869067" y="1772816"/>
            <a:chExt cx="1901372" cy="2144485"/>
          </a:xfrm>
        </p:grpSpPr>
        <p:sp>
          <p:nvSpPr>
            <p:cNvPr id="4" name="Rectangle 18"/>
            <p:cNvSpPr/>
            <p:nvPr/>
          </p:nvSpPr>
          <p:spPr>
            <a:xfrm>
              <a:off x="3869067" y="1772816"/>
              <a:ext cx="1901372" cy="1901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19"/>
            <p:cNvSpPr/>
            <p:nvPr/>
          </p:nvSpPr>
          <p:spPr>
            <a:xfrm rot="10800000">
              <a:off x="3869067" y="3547187"/>
              <a:ext cx="1901372" cy="370114"/>
            </a:xfrm>
            <a:custGeom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1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4"/>
            </p:custDataLst>
          </p:nvPr>
        </p:nvGrpSpPr>
        <p:grpSpPr>
          <a:xfrm>
            <a:off x="1168053" y="1772816"/>
            <a:ext cx="1901372" cy="2140857"/>
            <a:chOff x="1168053" y="1772816"/>
            <a:chExt cx="1901372" cy="2140857"/>
          </a:xfrm>
        </p:grpSpPr>
        <p:sp>
          <p:nvSpPr>
            <p:cNvPr id="6" name="Rectangle 22"/>
            <p:cNvSpPr/>
            <p:nvPr/>
          </p:nvSpPr>
          <p:spPr>
            <a:xfrm>
              <a:off x="1168053" y="1772816"/>
              <a:ext cx="1901372" cy="19013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23"/>
            <p:cNvSpPr/>
            <p:nvPr/>
          </p:nvSpPr>
          <p:spPr>
            <a:xfrm rot="10800000">
              <a:off x="1168053" y="3543559"/>
              <a:ext cx="1901372" cy="370114"/>
            </a:xfrm>
            <a:custGeom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1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5"/>
            </p:custDataLst>
          </p:nvPr>
        </p:nvGrpSpPr>
        <p:grpSpPr>
          <a:xfrm>
            <a:off x="6570080" y="1772816"/>
            <a:ext cx="1901373" cy="2140857"/>
            <a:chOff x="6570080" y="1772816"/>
            <a:chExt cx="1901373" cy="2140857"/>
          </a:xfrm>
        </p:grpSpPr>
        <p:sp>
          <p:nvSpPr>
            <p:cNvPr id="8" name="Rectangle 26"/>
            <p:cNvSpPr/>
            <p:nvPr/>
          </p:nvSpPr>
          <p:spPr>
            <a:xfrm>
              <a:off x="6570081" y="1772816"/>
              <a:ext cx="1901372" cy="19013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27"/>
            <p:cNvSpPr/>
            <p:nvPr/>
          </p:nvSpPr>
          <p:spPr>
            <a:xfrm rot="10800000">
              <a:off x="6570080" y="3543559"/>
              <a:ext cx="1901372" cy="370114"/>
            </a:xfrm>
            <a:custGeom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1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6"/>
            </p:custDataLst>
          </p:nvPr>
        </p:nvGrpSpPr>
        <p:grpSpPr>
          <a:xfrm>
            <a:off x="9271092" y="1772816"/>
            <a:ext cx="1901375" cy="2180771"/>
            <a:chOff x="9271092" y="1772816"/>
            <a:chExt cx="1901375" cy="2180771"/>
          </a:xfrm>
        </p:grpSpPr>
        <p:sp>
          <p:nvSpPr>
            <p:cNvPr id="10" name="Rectangle 30"/>
            <p:cNvSpPr/>
            <p:nvPr/>
          </p:nvSpPr>
          <p:spPr>
            <a:xfrm>
              <a:off x="9271095" y="1772816"/>
              <a:ext cx="1901372" cy="19013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31"/>
            <p:cNvSpPr/>
            <p:nvPr/>
          </p:nvSpPr>
          <p:spPr>
            <a:xfrm rot="10800000">
              <a:off x="9271092" y="3583473"/>
              <a:ext cx="1901372" cy="370114"/>
            </a:xfrm>
            <a:custGeom>
              <a:gdLst>
                <a:gd name="connsiteX0" fmla="*/ 1901372 w 1901372"/>
                <a:gd name="connsiteY0" fmla="*/ 370114 h 370114"/>
                <a:gd name="connsiteX1" fmla="*/ 0 w 1901372"/>
                <a:gd name="connsiteY1" fmla="*/ 370114 h 370114"/>
                <a:gd name="connsiteX2" fmla="*/ 0 w 1901372"/>
                <a:gd name="connsiteY2" fmla="*/ 239486 h 370114"/>
                <a:gd name="connsiteX3" fmla="*/ 639355 w 1901372"/>
                <a:gd name="connsiteY3" fmla="*/ 239486 h 370114"/>
                <a:gd name="connsiteX4" fmla="*/ 950686 w 1901372"/>
                <a:gd name="connsiteY4" fmla="*/ 0 h 370114"/>
                <a:gd name="connsiteX5" fmla="*/ 1262017 w 1901372"/>
                <a:gd name="connsiteY5" fmla="*/ 239486 h 370114"/>
                <a:gd name="connsiteX6" fmla="*/ 1901372 w 1901372"/>
                <a:gd name="connsiteY6" fmla="*/ 239486 h 3701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371" h="370114">
                  <a:moveTo>
                    <a:pt x="1901372" y="370114"/>
                  </a:moveTo>
                  <a:lnTo>
                    <a:pt x="0" y="370114"/>
                  </a:lnTo>
                  <a:lnTo>
                    <a:pt x="0" y="239486"/>
                  </a:lnTo>
                  <a:lnTo>
                    <a:pt x="639355" y="239486"/>
                  </a:lnTo>
                  <a:lnTo>
                    <a:pt x="950686" y="0"/>
                  </a:lnTo>
                  <a:lnTo>
                    <a:pt x="1262017" y="239486"/>
                  </a:lnTo>
                  <a:lnTo>
                    <a:pt x="1901372" y="23948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1045159" y="4216187"/>
            <a:ext cx="2147157" cy="893160"/>
            <a:chOff x="1045159" y="4216187"/>
            <a:chExt cx="2147157" cy="893160"/>
          </a:xfrm>
        </p:grpSpPr>
        <p:sp>
          <p:nvSpPr>
            <p:cNvPr id="12" name="TextBox 33"/>
            <p:cNvSpPr txBox="1"/>
            <p:nvPr/>
          </p:nvSpPr>
          <p:spPr bwMode="auto">
            <a:xfrm>
              <a:off x="1580128" y="4216187"/>
              <a:ext cx="1077218" cy="172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</a:rPr>
                <a:t>输入标题文本</a:t>
              </a:r>
              <a:endParaRPr lang="zh-CN" altLang="en-US" sz="1400" b="1">
                <a:solidFill>
                  <a:schemeClr val="accent1"/>
                </a:solidFill>
              </a:endParaRPr>
            </a:p>
          </p:txBody>
        </p:sp>
        <p:sp>
          <p:nvSpPr>
            <p:cNvPr id="16" name="Rectangle 38"/>
            <p:cNvSpPr/>
            <p:nvPr/>
          </p:nvSpPr>
          <p:spPr>
            <a:xfrm>
              <a:off x="1045159" y="4582536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8"/>
            </p:custDataLst>
          </p:nvPr>
        </p:nvGrpSpPr>
        <p:grpSpPr>
          <a:xfrm>
            <a:off x="3746170" y="4216187"/>
            <a:ext cx="2147157" cy="893160"/>
            <a:chOff x="3746170" y="4216187"/>
            <a:chExt cx="2147157" cy="893160"/>
          </a:xfrm>
        </p:grpSpPr>
        <p:sp>
          <p:nvSpPr>
            <p:cNvPr id="13" name="TextBox 34"/>
            <p:cNvSpPr txBox="1"/>
            <p:nvPr/>
          </p:nvSpPr>
          <p:spPr bwMode="auto">
            <a:xfrm>
              <a:off x="4281139" y="4216187"/>
              <a:ext cx="1077218" cy="172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2"/>
                  </a:solidFill>
                </a:rPr>
                <a:t>输入标题文本</a:t>
              </a:r>
              <a:endParaRPr lang="zh-CN" altLang="en-US" sz="1400" b="1">
                <a:solidFill>
                  <a:schemeClr val="accent2"/>
                </a:solidFill>
              </a:endParaRPr>
            </a:p>
          </p:txBody>
        </p:sp>
        <p:sp>
          <p:nvSpPr>
            <p:cNvPr id="17" name="Rectangle 39"/>
            <p:cNvSpPr/>
            <p:nvPr/>
          </p:nvSpPr>
          <p:spPr>
            <a:xfrm>
              <a:off x="3746170" y="4582536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9"/>
            </p:custDataLst>
          </p:nvPr>
        </p:nvGrpSpPr>
        <p:grpSpPr>
          <a:xfrm>
            <a:off x="6447181" y="4216187"/>
            <a:ext cx="2147157" cy="893160"/>
            <a:chOff x="6447181" y="4216187"/>
            <a:chExt cx="2147157" cy="893160"/>
          </a:xfrm>
        </p:grpSpPr>
        <p:sp>
          <p:nvSpPr>
            <p:cNvPr id="14" name="TextBox 35"/>
            <p:cNvSpPr txBox="1"/>
            <p:nvPr/>
          </p:nvSpPr>
          <p:spPr bwMode="auto">
            <a:xfrm>
              <a:off x="6982150" y="4216187"/>
              <a:ext cx="1077218" cy="172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3"/>
                  </a:solidFill>
                </a:rPr>
                <a:t>输入标题文本</a:t>
              </a:r>
              <a:endParaRPr lang="zh-CN" altLang="en-US" sz="1400" b="1">
                <a:solidFill>
                  <a:schemeClr val="accent3"/>
                </a:solidFill>
              </a:endParaRPr>
            </a:p>
          </p:txBody>
        </p:sp>
        <p:sp>
          <p:nvSpPr>
            <p:cNvPr id="18" name="Rectangle 40"/>
            <p:cNvSpPr/>
            <p:nvPr/>
          </p:nvSpPr>
          <p:spPr>
            <a:xfrm>
              <a:off x="6447181" y="4582536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10"/>
            </p:custDataLst>
          </p:nvPr>
        </p:nvGrpSpPr>
        <p:grpSpPr>
          <a:xfrm>
            <a:off x="9148192" y="4216187"/>
            <a:ext cx="2147157" cy="893160"/>
            <a:chOff x="9148192" y="4216187"/>
            <a:chExt cx="2147157" cy="893160"/>
          </a:xfrm>
        </p:grpSpPr>
        <p:sp>
          <p:nvSpPr>
            <p:cNvPr id="15" name="TextBox 36"/>
            <p:cNvSpPr txBox="1"/>
            <p:nvPr/>
          </p:nvSpPr>
          <p:spPr bwMode="auto">
            <a:xfrm>
              <a:off x="9683161" y="4216187"/>
              <a:ext cx="1077218" cy="172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4"/>
                  </a:solidFill>
                </a:rPr>
                <a:t>输入标题文本</a:t>
              </a:r>
              <a:endParaRPr lang="zh-CN" altLang="en-US" sz="1400" b="1">
                <a:solidFill>
                  <a:schemeClr val="accent4"/>
                </a:solidFill>
              </a:endParaRPr>
            </a:p>
          </p:txBody>
        </p:sp>
        <p:sp>
          <p:nvSpPr>
            <p:cNvPr id="19" name="Rectangle 41"/>
            <p:cNvSpPr/>
            <p:nvPr/>
          </p:nvSpPr>
          <p:spPr>
            <a:xfrm>
              <a:off x="9148192" y="4582536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0" name="千图PPT彼岸天：ID 8661124库_Freeform: Shape 42"/>
          <p:cNvSpPr/>
          <p:nvPr>
            <p:custDataLst>
              <p:tags r:id="rId11"/>
            </p:custDataLst>
          </p:nvPr>
        </p:nvSpPr>
        <p:spPr bwMode="auto">
          <a:xfrm>
            <a:off x="1689856" y="2024849"/>
            <a:ext cx="944091" cy="944091"/>
          </a:xfrm>
          <a:custGeom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1" name="千图PPT彼岸天：ID 8661124库_Freeform: Shape 43"/>
          <p:cNvSpPr/>
          <p:nvPr>
            <p:custDataLst>
              <p:tags r:id="rId12"/>
            </p:custDataLst>
          </p:nvPr>
        </p:nvSpPr>
        <p:spPr bwMode="auto">
          <a:xfrm>
            <a:off x="9762537" y="2115907"/>
            <a:ext cx="838616" cy="838616"/>
          </a:xfrm>
          <a:custGeom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1" h="231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2" name="千图PPT彼岸天：ID 8661124库_Freeform: Shape 44"/>
          <p:cNvSpPr/>
          <p:nvPr>
            <p:custDataLst>
              <p:tags r:id="rId13"/>
            </p:custDataLst>
          </p:nvPr>
        </p:nvSpPr>
        <p:spPr bwMode="auto">
          <a:xfrm>
            <a:off x="4388791" y="2123571"/>
            <a:ext cx="850930" cy="850930"/>
          </a:xfrm>
          <a:custGeom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3" name="千图PPT彼岸天：ID 8661124库_Freeform: Shape 45"/>
          <p:cNvSpPr/>
          <p:nvPr>
            <p:custDataLst>
              <p:tags r:id="rId14"/>
            </p:custDataLst>
          </p:nvPr>
        </p:nvSpPr>
        <p:spPr bwMode="auto">
          <a:xfrm>
            <a:off x="7092879" y="2115907"/>
            <a:ext cx="850930" cy="850930"/>
          </a:xfrm>
          <a:custGeom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9" name="千图PPT彼岸天：ID 8661124库_组合 58"/>
          <p:cNvGrpSpPr/>
          <p:nvPr>
            <p:custDataLst>
              <p:tags r:id="rId3"/>
            </p:custDataLst>
          </p:nvPr>
        </p:nvGrpSpPr>
        <p:grpSpPr>
          <a:xfrm>
            <a:off x="6715641" y="1448780"/>
            <a:ext cx="3650783" cy="1218968"/>
            <a:chOff x="6715641" y="1448780"/>
            <a:chExt cx="3650783" cy="1218968"/>
          </a:xfrm>
        </p:grpSpPr>
        <p:grpSp>
          <p:nvGrpSpPr>
            <p:cNvPr id="10" name="Group 100"/>
            <p:cNvGrpSpPr/>
            <p:nvPr/>
          </p:nvGrpSpPr>
          <p:grpSpPr>
            <a:xfrm>
              <a:off x="6715641" y="1448780"/>
              <a:ext cx="1238682" cy="1218968"/>
              <a:chOff x="8068638" y="986324"/>
              <a:chExt cx="1380019" cy="1358056"/>
            </a:xfrm>
            <a:effectLst/>
          </p:grpSpPr>
          <p:sp>
            <p:nvSpPr>
              <p:cNvPr id="23" name="Teardrop 101"/>
              <p:cNvSpPr>
                <a:spLocks noChangeAspect="1"/>
              </p:cNvSpPr>
              <p:nvPr/>
            </p:nvSpPr>
            <p:spPr>
              <a:xfrm>
                <a:off x="8068638" y="986324"/>
                <a:ext cx="1358056" cy="1358056"/>
              </a:xfrm>
              <a:prstGeom prst="teardrop">
                <a:avLst/>
              </a:prstGeom>
              <a:solidFill>
                <a:schemeClr val="accent4">
                  <a:alpha val="91000"/>
                </a:schemeClr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Freeform: Shape 102"/>
              <p:cNvSpPr/>
              <p:nvPr/>
            </p:nvSpPr>
            <p:spPr bwMode="auto">
              <a:xfrm>
                <a:off x="8519667" y="1427176"/>
                <a:ext cx="455997" cy="459399"/>
              </a:xfrm>
              <a:custGeom>
                <a:gdLst>
                  <a:gd name="T0" fmla="*/ 221046570 w 20932"/>
                  <a:gd name="T1" fmla="*/ 184616427 h 20930"/>
                  <a:gd name="T2" fmla="*/ 171990490 w 20932"/>
                  <a:gd name="T3" fmla="*/ 154825435 h 20930"/>
                  <a:gd name="T4" fmla="*/ 163670272 w 20932"/>
                  <a:gd name="T5" fmla="*/ 156178187 h 20930"/>
                  <a:gd name="T6" fmla="*/ 149238254 w 20932"/>
                  <a:gd name="T7" fmla="*/ 171062353 h 20930"/>
                  <a:gd name="T8" fmla="*/ 140352361 w 20932"/>
                  <a:gd name="T9" fmla="*/ 174910157 h 20930"/>
                  <a:gd name="T10" fmla="*/ 87616328 w 20932"/>
                  <a:gd name="T11" fmla="*/ 139775819 h 20930"/>
                  <a:gd name="T12" fmla="*/ 53483366 w 20932"/>
                  <a:gd name="T13" fmla="*/ 85350260 h 20930"/>
                  <a:gd name="T14" fmla="*/ 57205261 w 20932"/>
                  <a:gd name="T15" fmla="*/ 76192552 h 20930"/>
                  <a:gd name="T16" fmla="*/ 69504449 w 20932"/>
                  <a:gd name="T17" fmla="*/ 63517837 h 20930"/>
                  <a:gd name="T18" fmla="*/ 71019052 w 20932"/>
                  <a:gd name="T19" fmla="*/ 54844325 h 20930"/>
                  <a:gd name="T20" fmla="*/ 43957245 w 20932"/>
                  <a:gd name="T21" fmla="*/ 2374799 h 20930"/>
                  <a:gd name="T22" fmla="*/ 38101485 w 20932"/>
                  <a:gd name="T23" fmla="*/ 1286165 h 20930"/>
                  <a:gd name="T24" fmla="*/ 4543689 w 20932"/>
                  <a:gd name="T25" fmla="*/ 35804207 h 20930"/>
                  <a:gd name="T26" fmla="*/ 171139 w 20932"/>
                  <a:gd name="T27" fmla="*/ 44906028 h 20930"/>
                  <a:gd name="T28" fmla="*/ 62176127 w 20932"/>
                  <a:gd name="T29" fmla="*/ 165995064 h 20930"/>
                  <a:gd name="T30" fmla="*/ 179649413 w 20932"/>
                  <a:gd name="T31" fmla="*/ 229907870 h 20930"/>
                  <a:gd name="T32" fmla="*/ 188480671 w 20932"/>
                  <a:gd name="T33" fmla="*/ 225411690 h 20930"/>
                  <a:gd name="T34" fmla="*/ 221995397 w 20932"/>
                  <a:gd name="T35" fmla="*/ 190849720 h 20930"/>
                  <a:gd name="T36" fmla="*/ 221046570 w 20932"/>
                  <a:gd name="T37" fmla="*/ 184616427 h 20930"/>
                  <a:gd name="T38" fmla="*/ 221046570 w 20932"/>
                  <a:gd name="T39" fmla="*/ 184616427 h 209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932" h="20930">
                    <a:moveTo>
                      <a:pt x="20723" y="16794"/>
                    </a:moveTo>
                    <a:lnTo>
                      <a:pt x="16124" y="14084"/>
                    </a:lnTo>
                    <a:cubicBezTo>
                      <a:pt x="15885" y="13962"/>
                      <a:pt x="15534" y="14017"/>
                      <a:pt x="15344" y="14207"/>
                    </a:cubicBezTo>
                    <a:lnTo>
                      <a:pt x="13991" y="15561"/>
                    </a:lnTo>
                    <a:cubicBezTo>
                      <a:pt x="13801" y="15750"/>
                      <a:pt x="13427" y="15908"/>
                      <a:pt x="13158" y="15911"/>
                    </a:cubicBezTo>
                    <a:cubicBezTo>
                      <a:pt x="13158" y="15911"/>
                      <a:pt x="11429" y="15931"/>
                      <a:pt x="8214" y="12715"/>
                    </a:cubicBezTo>
                    <a:cubicBezTo>
                      <a:pt x="4998" y="9499"/>
                      <a:pt x="5014" y="7764"/>
                      <a:pt x="5014" y="7764"/>
                    </a:cubicBezTo>
                    <a:cubicBezTo>
                      <a:pt x="5016" y="7495"/>
                      <a:pt x="5173" y="7121"/>
                      <a:pt x="5363" y="6931"/>
                    </a:cubicBezTo>
                    <a:lnTo>
                      <a:pt x="6516" y="5778"/>
                    </a:lnTo>
                    <a:cubicBezTo>
                      <a:pt x="6706" y="5588"/>
                      <a:pt x="6770" y="5233"/>
                      <a:pt x="6658" y="4989"/>
                    </a:cubicBezTo>
                    <a:lnTo>
                      <a:pt x="4121" y="216"/>
                    </a:lnTo>
                    <a:cubicBezTo>
                      <a:pt x="4008" y="-28"/>
                      <a:pt x="3762" y="-72"/>
                      <a:pt x="3572" y="117"/>
                    </a:cubicBezTo>
                    <a:lnTo>
                      <a:pt x="426" y="3257"/>
                    </a:lnTo>
                    <a:cubicBezTo>
                      <a:pt x="236" y="3446"/>
                      <a:pt x="51" y="3819"/>
                      <a:pt x="16" y="4085"/>
                    </a:cubicBezTo>
                    <a:cubicBezTo>
                      <a:pt x="16" y="4085"/>
                      <a:pt x="-598" y="8672"/>
                      <a:pt x="5829" y="15100"/>
                    </a:cubicBezTo>
                    <a:cubicBezTo>
                      <a:pt x="12255" y="21528"/>
                      <a:pt x="16842" y="20914"/>
                      <a:pt x="16842" y="20914"/>
                    </a:cubicBezTo>
                    <a:cubicBezTo>
                      <a:pt x="17108" y="20878"/>
                      <a:pt x="17480" y="20694"/>
                      <a:pt x="17670" y="20505"/>
                    </a:cubicBezTo>
                    <a:lnTo>
                      <a:pt x="20812" y="17361"/>
                    </a:lnTo>
                    <a:cubicBezTo>
                      <a:pt x="21002" y="17171"/>
                      <a:pt x="20962" y="16916"/>
                      <a:pt x="20723" y="16794"/>
                    </a:cubicBezTo>
                    <a:close/>
                    <a:moveTo>
                      <a:pt x="20723" y="1679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Rectangle 103"/>
              <p:cNvSpPr/>
              <p:nvPr/>
            </p:nvSpPr>
            <p:spPr>
              <a:xfrm>
                <a:off x="8957175" y="986743"/>
                <a:ext cx="491482" cy="565776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04</a:t>
                </a: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59"/>
            <p:cNvGrpSpPr/>
            <p:nvPr/>
          </p:nvGrpSpPr>
          <p:grpSpPr>
            <a:xfrm>
              <a:off x="7954323" y="1595158"/>
              <a:ext cx="2412101" cy="926212"/>
              <a:chOff x="3141124" y="4901145"/>
              <a:chExt cx="2412101" cy="926212"/>
            </a:xfrm>
          </p:grpSpPr>
          <p:sp>
            <p:nvSpPr>
              <p:cNvPr id="21" name="TextBox 60"/>
              <p:cNvSpPr txBox="1"/>
              <p:nvPr/>
            </p:nvSpPr>
            <p:spPr>
              <a:xfrm>
                <a:off x="3141124" y="4901145"/>
                <a:ext cx="2412101" cy="261894"/>
              </a:xfrm>
              <a:prstGeom prst="rect">
                <a:avLst/>
              </a:prstGeom>
              <a:noFill/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2" name="TextBox 61"/>
              <p:cNvSpPr txBox="1"/>
              <p:nvPr/>
            </p:nvSpPr>
            <p:spPr>
              <a:xfrm>
                <a:off x="3141124" y="5163039"/>
                <a:ext cx="2412101" cy="664318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/>
                  <a:t>请替换文字内容复制你的内容到此</a:t>
                </a:r>
                <a:br>
                  <a:rPr lang="zh-CN" altLang="en-US" sz="1050"/>
                </a:br>
                <a:endParaRPr lang="zh-CN" altLang="en-US" sz="1050"/>
              </a:p>
            </p:txBody>
          </p:sp>
        </p:grpSp>
      </p:grpSp>
      <p:grpSp>
        <p:nvGrpSpPr>
          <p:cNvPr id="58" name="千图PPT彼岸天：ID 8661124库_组合 57"/>
          <p:cNvGrpSpPr/>
          <p:nvPr>
            <p:custDataLst>
              <p:tags r:id="rId4"/>
            </p:custDataLst>
          </p:nvPr>
        </p:nvGrpSpPr>
        <p:grpSpPr>
          <a:xfrm>
            <a:off x="5205400" y="2419004"/>
            <a:ext cx="3647214" cy="1371875"/>
            <a:chOff x="5205400" y="2419004"/>
            <a:chExt cx="3647214" cy="1371875"/>
          </a:xfrm>
        </p:grpSpPr>
        <p:cxnSp>
          <p:nvCxnSpPr>
            <p:cNvPr id="8" name="Straight Arrow Connector 94"/>
            <p:cNvCxnSpPr/>
            <p:nvPr/>
          </p:nvCxnSpPr>
          <p:spPr>
            <a:xfrm flipV="1">
              <a:off x="6420799" y="2419004"/>
              <a:ext cx="294840" cy="152908"/>
            </a:xfrm>
            <a:prstGeom prst="straightConnector1">
              <a:avLst/>
            </a:prstGeom>
            <a:ln>
              <a:solidFill>
                <a:schemeClr val="accent3">
                  <a:alpha val="34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"/>
            <p:cNvGrpSpPr/>
            <p:nvPr/>
          </p:nvGrpSpPr>
          <p:grpSpPr>
            <a:xfrm>
              <a:off x="5205400" y="2571912"/>
              <a:ext cx="1235113" cy="1218967"/>
              <a:chOff x="5205400" y="2571912"/>
              <a:chExt cx="1235113" cy="1218967"/>
            </a:xfrm>
          </p:grpSpPr>
          <p:sp>
            <p:nvSpPr>
              <p:cNvPr id="26" name="Teardrop 93"/>
              <p:cNvSpPr>
                <a:spLocks noChangeAspect="1"/>
              </p:cNvSpPr>
              <p:nvPr/>
            </p:nvSpPr>
            <p:spPr>
              <a:xfrm>
                <a:off x="5205400" y="2571912"/>
                <a:ext cx="1218967" cy="1218967"/>
              </a:xfrm>
              <a:prstGeom prst="teardrop">
                <a:avLst/>
              </a:prstGeom>
              <a:solidFill>
                <a:schemeClr val="accent3">
                  <a:alpha val="91000"/>
                </a:schemeClr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7" name="Group 95"/>
              <p:cNvGrpSpPr/>
              <p:nvPr/>
            </p:nvGrpSpPr>
            <p:grpSpPr>
              <a:xfrm>
                <a:off x="5659106" y="3024091"/>
                <a:ext cx="311553" cy="314606"/>
                <a:chExt cx="436" cy="438"/>
              </a:xfrm>
              <a:solidFill>
                <a:schemeClr val="tx1"/>
              </a:solidFill>
            </p:grpSpPr>
            <p:sp>
              <p:nvSpPr>
                <p:cNvPr id="29" name="Freeform: Shape 97"/>
                <p:cNvSpPr/>
                <p:nvPr/>
              </p:nvSpPr>
              <p:spPr bwMode="auto">
                <a:xfrm>
                  <a:off x="0" y="0"/>
                  <a:ext cx="219" cy="438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7217" y="7218"/>
                      </a:moveTo>
                      <a:lnTo>
                        <a:pt x="0" y="7218"/>
                      </a:lnTo>
                      <a:lnTo>
                        <a:pt x="0" y="14420"/>
                      </a:lnTo>
                      <a:lnTo>
                        <a:pt x="7266" y="1442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7217" y="7218"/>
                      </a:lnTo>
                      <a:close/>
                      <a:moveTo>
                        <a:pt x="7217" y="721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Freeform: Shape 98"/>
                <p:cNvSpPr/>
                <p:nvPr/>
              </p:nvSpPr>
              <p:spPr bwMode="auto">
                <a:xfrm>
                  <a:off x="255" y="128"/>
                  <a:ext cx="72" cy="183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6662" y="0"/>
                      </a:moveTo>
                      <a:lnTo>
                        <a:pt x="0" y="5104"/>
                      </a:lnTo>
                      <a:lnTo>
                        <a:pt x="0" y="5227"/>
                      </a:lnTo>
                      <a:cubicBezTo>
                        <a:pt x="4177" y="6554"/>
                        <a:pt x="6906" y="8552"/>
                        <a:pt x="6906" y="10815"/>
                      </a:cubicBezTo>
                      <a:cubicBezTo>
                        <a:pt x="6906" y="13076"/>
                        <a:pt x="4177" y="15074"/>
                        <a:pt x="0" y="16399"/>
                      </a:cubicBezTo>
                      <a:lnTo>
                        <a:pt x="0" y="16419"/>
                      </a:lnTo>
                      <a:lnTo>
                        <a:pt x="6761" y="21600"/>
                      </a:lnTo>
                      <a:cubicBezTo>
                        <a:pt x="15697" y="19281"/>
                        <a:pt x="21600" y="15322"/>
                        <a:pt x="21600" y="10815"/>
                      </a:cubicBezTo>
                      <a:cubicBezTo>
                        <a:pt x="21600" y="6290"/>
                        <a:pt x="15656" y="2316"/>
                        <a:pt x="6662" y="0"/>
                      </a:cubicBezTo>
                      <a:close/>
                      <a:moveTo>
                        <a:pt x="6662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99"/>
                <p:cNvSpPr/>
                <p:nvPr/>
              </p:nvSpPr>
              <p:spPr bwMode="auto">
                <a:xfrm>
                  <a:off x="304" y="32"/>
                  <a:ext cx="132" cy="379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21600" y="10806"/>
                      </a:moveTo>
                      <a:cubicBezTo>
                        <a:pt x="21600" y="6166"/>
                        <a:pt x="14312" y="2129"/>
                        <a:pt x="3535" y="0"/>
                      </a:cubicBezTo>
                      <a:lnTo>
                        <a:pt x="0" y="2428"/>
                      </a:lnTo>
                      <a:lnTo>
                        <a:pt x="0" y="2486"/>
                      </a:lnTo>
                      <a:cubicBezTo>
                        <a:pt x="8174" y="4161"/>
                        <a:pt x="13692" y="7258"/>
                        <a:pt x="13692" y="10806"/>
                      </a:cubicBezTo>
                      <a:cubicBezTo>
                        <a:pt x="13692" y="14353"/>
                        <a:pt x="8174" y="17451"/>
                        <a:pt x="0" y="19125"/>
                      </a:cubicBezTo>
                      <a:lnTo>
                        <a:pt x="0" y="19132"/>
                      </a:lnTo>
                      <a:lnTo>
                        <a:pt x="3593" y="21600"/>
                      </a:lnTo>
                      <a:cubicBezTo>
                        <a:pt x="14338" y="19467"/>
                        <a:pt x="21600" y="15436"/>
                        <a:pt x="21600" y="10806"/>
                      </a:cubicBezTo>
                      <a:close/>
                      <a:moveTo>
                        <a:pt x="21600" y="10806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8" name="Rectangle 96"/>
              <p:cNvSpPr/>
              <p:nvPr/>
            </p:nvSpPr>
            <p:spPr>
              <a:xfrm>
                <a:off x="5999367" y="2571912"/>
                <a:ext cx="441146" cy="507831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03</a:t>
                </a: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 62"/>
            <p:cNvGrpSpPr/>
            <p:nvPr/>
          </p:nvGrpSpPr>
          <p:grpSpPr>
            <a:xfrm>
              <a:off x="6440513" y="2718288"/>
              <a:ext cx="2412101" cy="926212"/>
              <a:chOff x="3141124" y="4901145"/>
              <a:chExt cx="2412101" cy="926212"/>
            </a:xfrm>
          </p:grpSpPr>
          <p:sp>
            <p:nvSpPr>
              <p:cNvPr id="19" name="TextBox 63"/>
              <p:cNvSpPr txBox="1"/>
              <p:nvPr/>
            </p:nvSpPr>
            <p:spPr>
              <a:xfrm>
                <a:off x="3141124" y="4901145"/>
                <a:ext cx="2412101" cy="261894"/>
              </a:xfrm>
              <a:prstGeom prst="rect">
                <a:avLst/>
              </a:prstGeom>
              <a:noFill/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" name="TextBox 64"/>
              <p:cNvSpPr txBox="1"/>
              <p:nvPr/>
            </p:nvSpPr>
            <p:spPr>
              <a:xfrm>
                <a:off x="3141124" y="5163039"/>
                <a:ext cx="2412101" cy="664318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/>
                  <a:t>请替换文字内容复制你的内容到此</a:t>
                </a:r>
                <a:br>
                  <a:rPr lang="zh-CN" altLang="en-US" sz="1050"/>
                </a:br>
                <a:endParaRPr lang="zh-CN" altLang="en-US" sz="1050"/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5"/>
            </p:custDataLst>
          </p:nvPr>
        </p:nvGrpSpPr>
        <p:grpSpPr>
          <a:xfrm>
            <a:off x="3736463" y="3549335"/>
            <a:ext cx="3640387" cy="1371875"/>
            <a:chOff x="3736463" y="3549335"/>
            <a:chExt cx="3640387" cy="1371875"/>
          </a:xfrm>
        </p:grpSpPr>
        <p:cxnSp>
          <p:nvCxnSpPr>
            <p:cNvPr id="6" name="Straight Arrow Connector 89"/>
            <p:cNvCxnSpPr/>
            <p:nvPr/>
          </p:nvCxnSpPr>
          <p:spPr>
            <a:xfrm flipV="1">
              <a:off x="4953416" y="3549335"/>
              <a:ext cx="294840" cy="152908"/>
            </a:xfrm>
            <a:prstGeom prst="straightConnector1">
              <a:avLst/>
            </a:prstGeom>
            <a:ln>
              <a:solidFill>
                <a:schemeClr val="accent2">
                  <a:alpha val="34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"/>
            <p:cNvGrpSpPr/>
            <p:nvPr/>
          </p:nvGrpSpPr>
          <p:grpSpPr>
            <a:xfrm>
              <a:off x="3736463" y="3702243"/>
              <a:ext cx="1228286" cy="1218967"/>
              <a:chOff x="3736463" y="3702243"/>
              <a:chExt cx="1228286" cy="1218967"/>
            </a:xfrm>
          </p:grpSpPr>
          <p:sp>
            <p:nvSpPr>
              <p:cNvPr id="32" name="Teardrop 88"/>
              <p:cNvSpPr>
                <a:spLocks noChangeAspect="1"/>
              </p:cNvSpPr>
              <p:nvPr/>
            </p:nvSpPr>
            <p:spPr>
              <a:xfrm>
                <a:off x="3736463" y="3702243"/>
                <a:ext cx="1218968" cy="1218967"/>
              </a:xfrm>
              <a:prstGeom prst="teardrop">
                <a:avLst/>
              </a:prstGeom>
              <a:solidFill>
                <a:schemeClr val="accent2">
                  <a:alpha val="91000"/>
                </a:schemeClr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90"/>
              <p:cNvSpPr/>
              <p:nvPr/>
            </p:nvSpPr>
            <p:spPr bwMode="auto">
              <a:xfrm>
                <a:off x="4141299" y="4107078"/>
                <a:ext cx="409295" cy="409295"/>
              </a:xfrm>
              <a:custGeom>
                <a:gdLst>
                  <a:gd name="T0" fmla="*/ 203214612 w 21441"/>
                  <a:gd name="T1" fmla="*/ 184548185 h 21440"/>
                  <a:gd name="T2" fmla="*/ 141532061 w 21441"/>
                  <a:gd name="T3" fmla="*/ 122815975 h 21440"/>
                  <a:gd name="T4" fmla="*/ 155746587 w 21441"/>
                  <a:gd name="T5" fmla="*/ 77946171 h 21440"/>
                  <a:gd name="T6" fmla="*/ 77882590 w 21441"/>
                  <a:gd name="T7" fmla="*/ 0 h 21440"/>
                  <a:gd name="T8" fmla="*/ 0 w 21441"/>
                  <a:gd name="T9" fmla="*/ 77946171 h 21440"/>
                  <a:gd name="T10" fmla="*/ 77872847 w 21441"/>
                  <a:gd name="T11" fmla="*/ 155891448 h 21440"/>
                  <a:gd name="T12" fmla="*/ 122889569 w 21441"/>
                  <a:gd name="T13" fmla="*/ 141539158 h 21440"/>
                  <a:gd name="T14" fmla="*/ 184533138 w 21441"/>
                  <a:gd name="T15" fmla="*/ 203243120 h 21440"/>
                  <a:gd name="T16" fmla="*/ 204154170 w 21441"/>
                  <a:gd name="T17" fmla="*/ 204182663 h 21440"/>
                  <a:gd name="T18" fmla="*/ 203214612 w 21441"/>
                  <a:gd name="T19" fmla="*/ 184548185 h 21440"/>
                  <a:gd name="T20" fmla="*/ 25967005 w 21441"/>
                  <a:gd name="T21" fmla="*/ 77946171 h 21440"/>
                  <a:gd name="T22" fmla="*/ 77872847 w 21441"/>
                  <a:gd name="T23" fmla="*/ 26000928 h 21440"/>
                  <a:gd name="T24" fmla="*/ 129778600 w 21441"/>
                  <a:gd name="T25" fmla="*/ 77946171 h 21440"/>
                  <a:gd name="T26" fmla="*/ 77872847 w 21441"/>
                  <a:gd name="T27" fmla="*/ 129900273 h 21440"/>
                  <a:gd name="T28" fmla="*/ 25967005 w 21441"/>
                  <a:gd name="T29" fmla="*/ 77946171 h 21440"/>
                  <a:gd name="T30" fmla="*/ 25967005 w 21441"/>
                  <a:gd name="T31" fmla="*/ 77946171 h 214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441" h="21440">
                    <a:moveTo>
                      <a:pt x="20973" y="19043"/>
                    </a:moveTo>
                    <a:lnTo>
                      <a:pt x="14607" y="12673"/>
                    </a:lnTo>
                    <a:cubicBezTo>
                      <a:pt x="15530" y="11363"/>
                      <a:pt x="16074" y="9767"/>
                      <a:pt x="16074" y="8043"/>
                    </a:cubicBezTo>
                    <a:cubicBezTo>
                      <a:pt x="16074" y="3601"/>
                      <a:pt x="12476" y="0"/>
                      <a:pt x="8038" y="0"/>
                    </a:cubicBezTo>
                    <a:cubicBezTo>
                      <a:pt x="3599" y="0"/>
                      <a:pt x="0" y="3601"/>
                      <a:pt x="0" y="8043"/>
                    </a:cubicBezTo>
                    <a:cubicBezTo>
                      <a:pt x="0" y="12485"/>
                      <a:pt x="3599" y="16086"/>
                      <a:pt x="8037" y="16086"/>
                    </a:cubicBezTo>
                    <a:cubicBezTo>
                      <a:pt x="9768" y="16086"/>
                      <a:pt x="11371" y="15537"/>
                      <a:pt x="12683" y="14605"/>
                    </a:cubicBezTo>
                    <a:lnTo>
                      <a:pt x="19045" y="20972"/>
                    </a:lnTo>
                    <a:cubicBezTo>
                      <a:pt x="19629" y="21556"/>
                      <a:pt x="20540" y="21600"/>
                      <a:pt x="21070" y="21069"/>
                    </a:cubicBezTo>
                    <a:cubicBezTo>
                      <a:pt x="21600" y="20539"/>
                      <a:pt x="21556" y="19627"/>
                      <a:pt x="20973" y="19043"/>
                    </a:cubicBezTo>
                    <a:close/>
                    <a:moveTo>
                      <a:pt x="2680" y="8043"/>
                    </a:moveTo>
                    <a:cubicBezTo>
                      <a:pt x="2680" y="5087"/>
                      <a:pt x="5083" y="2683"/>
                      <a:pt x="8037" y="2683"/>
                    </a:cubicBezTo>
                    <a:cubicBezTo>
                      <a:pt x="10991" y="2683"/>
                      <a:pt x="13394" y="5087"/>
                      <a:pt x="13394" y="8043"/>
                    </a:cubicBezTo>
                    <a:cubicBezTo>
                      <a:pt x="13394" y="10999"/>
                      <a:pt x="10991" y="13404"/>
                      <a:pt x="8037" y="13404"/>
                    </a:cubicBezTo>
                    <a:cubicBezTo>
                      <a:pt x="5083" y="13404"/>
                      <a:pt x="2680" y="10999"/>
                      <a:pt x="2680" y="8043"/>
                    </a:cubicBezTo>
                    <a:close/>
                    <a:moveTo>
                      <a:pt x="2680" y="804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Rectangle 91"/>
              <p:cNvSpPr/>
              <p:nvPr/>
            </p:nvSpPr>
            <p:spPr>
              <a:xfrm>
                <a:off x="4523603" y="3711350"/>
                <a:ext cx="441146" cy="507831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02</a:t>
                </a: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65"/>
            <p:cNvGrpSpPr/>
            <p:nvPr/>
          </p:nvGrpSpPr>
          <p:grpSpPr>
            <a:xfrm>
              <a:off x="4964749" y="3848619"/>
              <a:ext cx="2412101" cy="926212"/>
              <a:chOff x="3141124" y="4901145"/>
              <a:chExt cx="2412101" cy="926212"/>
            </a:xfrm>
          </p:grpSpPr>
          <p:sp>
            <p:nvSpPr>
              <p:cNvPr id="17" name="TextBox 66"/>
              <p:cNvSpPr txBox="1"/>
              <p:nvPr/>
            </p:nvSpPr>
            <p:spPr>
              <a:xfrm>
                <a:off x="3141124" y="4901145"/>
                <a:ext cx="2412101" cy="261894"/>
              </a:xfrm>
              <a:prstGeom prst="rect">
                <a:avLst/>
              </a:prstGeom>
              <a:noFill/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TextBox 67"/>
              <p:cNvSpPr txBox="1"/>
              <p:nvPr/>
            </p:nvSpPr>
            <p:spPr>
              <a:xfrm>
                <a:off x="3141124" y="5163039"/>
                <a:ext cx="2412101" cy="664318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/>
                  <a:t>请替换文字内容复制你的内容到此</a:t>
                </a:r>
                <a:br>
                  <a:rPr lang="zh-CN" altLang="en-US" sz="1050"/>
                </a:br>
                <a:endParaRPr lang="zh-CN" altLang="en-US" sz="1050"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2280709" y="4666381"/>
            <a:ext cx="3643584" cy="1365040"/>
            <a:chOff x="2280709" y="4666381"/>
            <a:chExt cx="3643584" cy="1365040"/>
          </a:xfrm>
        </p:grpSpPr>
        <p:cxnSp>
          <p:nvCxnSpPr>
            <p:cNvPr id="4" name="Straight Arrow Connector 51"/>
            <p:cNvCxnSpPr/>
            <p:nvPr/>
          </p:nvCxnSpPr>
          <p:spPr>
            <a:xfrm flipV="1">
              <a:off x="3492477" y="4666381"/>
              <a:ext cx="294840" cy="152908"/>
            </a:xfrm>
            <a:prstGeom prst="straightConnector1">
              <a:avLst/>
            </a:prstGeom>
            <a:ln>
              <a:solidFill>
                <a:schemeClr val="accent1">
                  <a:alpha val="34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6"/>
            <p:cNvGrpSpPr/>
            <p:nvPr/>
          </p:nvGrpSpPr>
          <p:grpSpPr>
            <a:xfrm>
              <a:off x="2280709" y="4812454"/>
              <a:ext cx="1231483" cy="1218967"/>
              <a:chOff x="2280709" y="4812454"/>
              <a:chExt cx="1231483" cy="1218967"/>
            </a:xfrm>
          </p:grpSpPr>
          <p:sp>
            <p:nvSpPr>
              <p:cNvPr id="35" name="Teardrop 50"/>
              <p:cNvSpPr>
                <a:spLocks noChangeAspect="1"/>
              </p:cNvSpPr>
              <p:nvPr/>
            </p:nvSpPr>
            <p:spPr>
              <a:xfrm>
                <a:off x="2280709" y="4812454"/>
                <a:ext cx="1218968" cy="1218967"/>
              </a:xfrm>
              <a:prstGeom prst="teardrop">
                <a:avLst/>
              </a:prstGeom>
              <a:solidFill>
                <a:schemeClr val="accent1">
                  <a:alpha val="91000"/>
                </a:schemeClr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6" name="Group 5"/>
              <p:cNvGrpSpPr/>
              <p:nvPr/>
            </p:nvGrpSpPr>
            <p:grpSpPr>
              <a:xfrm>
                <a:off x="2685545" y="5217289"/>
                <a:ext cx="409295" cy="409295"/>
                <a:chOff x="2685545" y="5217289"/>
                <a:chExt cx="409295" cy="409295"/>
              </a:xfrm>
            </p:grpSpPr>
            <p:sp>
              <p:nvSpPr>
                <p:cNvPr id="38" name="Freeform: Shape 54"/>
                <p:cNvSpPr/>
                <p:nvPr/>
              </p:nvSpPr>
              <p:spPr bwMode="auto">
                <a:xfrm>
                  <a:off x="2685545" y="5217289"/>
                  <a:ext cx="409295" cy="409295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w 21600"/>
                    <a:gd name="T53" fmla="*/ 0 h 21600"/>
                    <a:gd name="T54" fmla="*/ 0 w 21600"/>
                    <a:gd name="T55" fmla="*/ 0 h 21600"/>
                    <a:gd name="T56" fmla="*/ 0 w 21600"/>
                    <a:gd name="T57" fmla="*/ 0 h 21600"/>
                    <a:gd name="T58" fmla="*/ 0 w 21600"/>
                    <a:gd name="T59" fmla="*/ 0 h 21600"/>
                    <a:gd name="T60" fmla="*/ 0 w 21600"/>
                    <a:gd name="T61" fmla="*/ 0 h 21600"/>
                    <a:gd name="T62" fmla="*/ 0 w 21600"/>
                    <a:gd name="T63" fmla="*/ 0 h 21600"/>
                    <a:gd name="T64" fmla="*/ 0 w 21600"/>
                    <a:gd name="T65" fmla="*/ 0 h 21600"/>
                    <a:gd name="T66" fmla="*/ 0 w 21600"/>
                    <a:gd name="T67" fmla="*/ 0 h 21600"/>
                    <a:gd name="T68" fmla="*/ 0 w 21600"/>
                    <a:gd name="T69" fmla="*/ 0 h 21600"/>
                    <a:gd name="T70" fmla="*/ 0 w 21600"/>
                    <a:gd name="T71" fmla="*/ 0 h 21600"/>
                    <a:gd name="T72" fmla="*/ 0 w 21600"/>
                    <a:gd name="T73" fmla="*/ 0 h 21600"/>
                    <a:gd name="T74" fmla="*/ 0 w 21600"/>
                    <a:gd name="T75" fmla="*/ 0 h 21600"/>
                    <a:gd name="T76" fmla="*/ 0 w 21600"/>
                    <a:gd name="T77" fmla="*/ 0 h 21600"/>
                    <a:gd name="T78" fmla="*/ 0 w 21600"/>
                    <a:gd name="T79" fmla="*/ 0 h 21600"/>
                    <a:gd name="T80" fmla="*/ 0 w 21600"/>
                    <a:gd name="T81" fmla="*/ 0 h 21600"/>
                    <a:gd name="T82" fmla="*/ 0 w 21600"/>
                    <a:gd name="T83" fmla="*/ 0 h 21600"/>
                    <a:gd name="T84" fmla="*/ 0 w 21600"/>
                    <a:gd name="T85" fmla="*/ 0 h 21600"/>
                    <a:gd name="T86" fmla="*/ 0 w 21600"/>
                    <a:gd name="T87" fmla="*/ 0 h 21600"/>
                    <a:gd name="T88" fmla="*/ 0 w 21600"/>
                    <a:gd name="T89" fmla="*/ 0 h 21600"/>
                    <a:gd name="T90" fmla="*/ 0 w 21600"/>
                    <a:gd name="T91" fmla="*/ 0 h 21600"/>
                    <a:gd name="T92" fmla="*/ 0 w 21600"/>
                    <a:gd name="T93" fmla="*/ 0 h 21600"/>
                    <a:gd name="T94" fmla="*/ 0 w 21600"/>
                    <a:gd name="T95" fmla="*/ 0 h 21600"/>
                    <a:gd name="T96" fmla="*/ 0 w 21600"/>
                    <a:gd name="T97" fmla="*/ 0 h 21600"/>
                    <a:gd name="T98" fmla="*/ 0 w 21600"/>
                    <a:gd name="T99" fmla="*/ 0 h 21600"/>
                    <a:gd name="T100" fmla="*/ 0 w 21600"/>
                    <a:gd name="T101" fmla="*/ 0 h 21600"/>
                    <a:gd name="T102" fmla="*/ 0 w 21600"/>
                    <a:gd name="T103" fmla="*/ 0 h 21600"/>
                    <a:gd name="T104" fmla="*/ 0 w 21600"/>
                    <a:gd name="T105" fmla="*/ 0 h 21600"/>
                    <a:gd name="T106" fmla="*/ 0 w 21600"/>
                    <a:gd name="T107" fmla="*/ 0 h 21600"/>
                    <a:gd name="T108" fmla="*/ 0 w 21600"/>
                    <a:gd name="T109" fmla="*/ 0 h 21600"/>
                    <a:gd name="T110" fmla="*/ 0 w 21600"/>
                    <a:gd name="T111" fmla="*/ 0 h 21600"/>
                    <a:gd name="T112" fmla="*/ 0 w 21600"/>
                    <a:gd name="T113" fmla="*/ 0 h 21600"/>
                    <a:gd name="T114" fmla="*/ 0 w 21600"/>
                    <a:gd name="T115" fmla="*/ 0 h 21600"/>
                    <a:gd name="T116" fmla="*/ 0 w 21600"/>
                    <a:gd name="T117" fmla="*/ 0 h 2160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7951" y="7646"/>
                      </a:moveTo>
                      <a:cubicBezTo>
                        <a:pt x="18069" y="7639"/>
                        <a:pt x="18121" y="7531"/>
                        <a:pt x="18225" y="7500"/>
                      </a:cubicBezTo>
                      <a:cubicBezTo>
                        <a:pt x="18420" y="7442"/>
                        <a:pt x="18352" y="7564"/>
                        <a:pt x="18447" y="7660"/>
                      </a:cubicBezTo>
                      <a:cubicBezTo>
                        <a:pt x="18529" y="7660"/>
                        <a:pt x="18346" y="7716"/>
                        <a:pt x="18334" y="7716"/>
                      </a:cubicBezTo>
                      <a:cubicBezTo>
                        <a:pt x="18252" y="7747"/>
                        <a:pt x="18257" y="7731"/>
                        <a:pt x="18192" y="7731"/>
                      </a:cubicBezTo>
                      <a:cubicBezTo>
                        <a:pt x="18166" y="7764"/>
                        <a:pt x="18232" y="7915"/>
                        <a:pt x="18248" y="7915"/>
                      </a:cubicBezTo>
                      <a:cubicBezTo>
                        <a:pt x="18307" y="8002"/>
                        <a:pt x="18338" y="7946"/>
                        <a:pt x="18332" y="8076"/>
                      </a:cubicBezTo>
                      <a:cubicBezTo>
                        <a:pt x="18326" y="8193"/>
                        <a:pt x="18422" y="8085"/>
                        <a:pt x="18461" y="8085"/>
                      </a:cubicBezTo>
                      <a:cubicBezTo>
                        <a:pt x="18461" y="8156"/>
                        <a:pt x="18566" y="8214"/>
                        <a:pt x="18574" y="8297"/>
                      </a:cubicBezTo>
                      <a:cubicBezTo>
                        <a:pt x="18528" y="8303"/>
                        <a:pt x="18423" y="8283"/>
                        <a:pt x="18404" y="8297"/>
                      </a:cubicBezTo>
                      <a:cubicBezTo>
                        <a:pt x="18411" y="8380"/>
                        <a:pt x="18461" y="8380"/>
                        <a:pt x="18461" y="8453"/>
                      </a:cubicBezTo>
                      <a:cubicBezTo>
                        <a:pt x="18549" y="8453"/>
                        <a:pt x="18392" y="8680"/>
                        <a:pt x="18546" y="8680"/>
                      </a:cubicBezTo>
                      <a:cubicBezTo>
                        <a:pt x="18510" y="8823"/>
                        <a:pt x="18267" y="8774"/>
                        <a:pt x="18234" y="8638"/>
                      </a:cubicBezTo>
                      <a:cubicBezTo>
                        <a:pt x="17995" y="8584"/>
                        <a:pt x="18122" y="8416"/>
                        <a:pt x="18114" y="8284"/>
                      </a:cubicBezTo>
                      <a:cubicBezTo>
                        <a:pt x="18104" y="8108"/>
                        <a:pt x="17951" y="8050"/>
                        <a:pt x="17951" y="7915"/>
                      </a:cubicBezTo>
                      <a:cubicBezTo>
                        <a:pt x="17826" y="7915"/>
                        <a:pt x="17951" y="7670"/>
                        <a:pt x="17951" y="7646"/>
                      </a:cubicBezTo>
                      <a:close/>
                      <a:moveTo>
                        <a:pt x="17869" y="15860"/>
                      </a:moveTo>
                      <a:cubicBezTo>
                        <a:pt x="17880" y="15711"/>
                        <a:pt x="17855" y="15455"/>
                        <a:pt x="17923" y="15455"/>
                      </a:cubicBezTo>
                      <a:cubicBezTo>
                        <a:pt x="17923" y="15341"/>
                        <a:pt x="17986" y="15185"/>
                        <a:pt x="17994" y="15044"/>
                      </a:cubicBezTo>
                      <a:cubicBezTo>
                        <a:pt x="18017" y="15044"/>
                        <a:pt x="18041" y="15044"/>
                        <a:pt x="18065" y="15044"/>
                      </a:cubicBezTo>
                      <a:cubicBezTo>
                        <a:pt x="18065" y="15015"/>
                        <a:pt x="18058" y="14913"/>
                        <a:pt x="18107" y="14888"/>
                      </a:cubicBezTo>
                      <a:cubicBezTo>
                        <a:pt x="18107" y="14812"/>
                        <a:pt x="18303" y="14778"/>
                        <a:pt x="18192" y="14676"/>
                      </a:cubicBezTo>
                      <a:cubicBezTo>
                        <a:pt x="18145" y="14660"/>
                        <a:pt x="18107" y="14451"/>
                        <a:pt x="18107" y="14378"/>
                      </a:cubicBezTo>
                      <a:cubicBezTo>
                        <a:pt x="18046" y="14439"/>
                        <a:pt x="18138" y="14619"/>
                        <a:pt x="17994" y="14619"/>
                      </a:cubicBezTo>
                      <a:cubicBezTo>
                        <a:pt x="17994" y="14447"/>
                        <a:pt x="17802" y="14718"/>
                        <a:pt x="17966" y="14718"/>
                      </a:cubicBezTo>
                      <a:cubicBezTo>
                        <a:pt x="17966" y="14874"/>
                        <a:pt x="17765" y="14803"/>
                        <a:pt x="17696" y="14761"/>
                      </a:cubicBezTo>
                      <a:cubicBezTo>
                        <a:pt x="17662" y="14847"/>
                        <a:pt x="17637" y="14882"/>
                        <a:pt x="17739" y="14903"/>
                      </a:cubicBezTo>
                      <a:cubicBezTo>
                        <a:pt x="17698" y="15025"/>
                        <a:pt x="17655" y="14946"/>
                        <a:pt x="17597" y="14903"/>
                      </a:cubicBezTo>
                      <a:cubicBezTo>
                        <a:pt x="17540" y="15073"/>
                        <a:pt x="17410" y="16061"/>
                        <a:pt x="17786" y="15978"/>
                      </a:cubicBezTo>
                      <a:cubicBezTo>
                        <a:pt x="16200" y="18114"/>
                        <a:pt x="13659" y="19500"/>
                        <a:pt x="10800" y="19500"/>
                      </a:cubicBezTo>
                      <a:cubicBezTo>
                        <a:pt x="6003" y="19500"/>
                        <a:pt x="2100" y="15597"/>
                        <a:pt x="2100" y="10800"/>
                      </a:cubicBezTo>
                      <a:cubicBezTo>
                        <a:pt x="2100" y="9473"/>
                        <a:pt x="2400" y="8214"/>
                        <a:pt x="2934" y="7088"/>
                      </a:cubicBezTo>
                      <a:cubicBezTo>
                        <a:pt x="2934" y="7089"/>
                        <a:pt x="2936" y="7091"/>
                        <a:pt x="2936" y="7093"/>
                      </a:cubicBezTo>
                      <a:cubicBezTo>
                        <a:pt x="3188" y="7294"/>
                        <a:pt x="3192" y="7631"/>
                        <a:pt x="3192" y="7901"/>
                      </a:cubicBezTo>
                      <a:cubicBezTo>
                        <a:pt x="3158" y="8054"/>
                        <a:pt x="3234" y="8236"/>
                        <a:pt x="3234" y="8383"/>
                      </a:cubicBezTo>
                      <a:cubicBezTo>
                        <a:pt x="3305" y="8418"/>
                        <a:pt x="3432" y="8638"/>
                        <a:pt x="3432" y="8709"/>
                      </a:cubicBezTo>
                      <a:cubicBezTo>
                        <a:pt x="3435" y="8709"/>
                        <a:pt x="3594" y="8932"/>
                        <a:pt x="3603" y="8949"/>
                      </a:cubicBezTo>
                      <a:cubicBezTo>
                        <a:pt x="3792" y="8949"/>
                        <a:pt x="3886" y="9032"/>
                        <a:pt x="3886" y="9205"/>
                      </a:cubicBezTo>
                      <a:cubicBezTo>
                        <a:pt x="3876" y="9205"/>
                        <a:pt x="4000" y="9469"/>
                        <a:pt x="4042" y="9502"/>
                      </a:cubicBezTo>
                      <a:cubicBezTo>
                        <a:pt x="4042" y="9577"/>
                        <a:pt x="4155" y="9849"/>
                        <a:pt x="4226" y="9885"/>
                      </a:cubicBezTo>
                      <a:cubicBezTo>
                        <a:pt x="4226" y="10115"/>
                        <a:pt x="4784" y="10484"/>
                        <a:pt x="4465" y="9943"/>
                      </a:cubicBezTo>
                      <a:cubicBezTo>
                        <a:pt x="4436" y="9894"/>
                        <a:pt x="4289" y="9616"/>
                        <a:pt x="4255" y="9616"/>
                      </a:cubicBezTo>
                      <a:cubicBezTo>
                        <a:pt x="4255" y="9525"/>
                        <a:pt x="4068" y="9420"/>
                        <a:pt x="4090" y="9342"/>
                      </a:cubicBezTo>
                      <a:cubicBezTo>
                        <a:pt x="4124" y="9221"/>
                        <a:pt x="4340" y="9498"/>
                        <a:pt x="4340" y="9559"/>
                      </a:cubicBezTo>
                      <a:cubicBezTo>
                        <a:pt x="4371" y="9559"/>
                        <a:pt x="4453" y="9741"/>
                        <a:pt x="4453" y="9758"/>
                      </a:cubicBezTo>
                      <a:cubicBezTo>
                        <a:pt x="4505" y="9758"/>
                        <a:pt x="4709" y="9909"/>
                        <a:pt x="4709" y="9999"/>
                      </a:cubicBezTo>
                      <a:cubicBezTo>
                        <a:pt x="4856" y="9999"/>
                        <a:pt x="4940" y="10367"/>
                        <a:pt x="4945" y="10471"/>
                      </a:cubicBezTo>
                      <a:cubicBezTo>
                        <a:pt x="4948" y="10558"/>
                        <a:pt x="4996" y="10792"/>
                        <a:pt x="5120" y="10792"/>
                      </a:cubicBezTo>
                      <a:cubicBezTo>
                        <a:pt x="5174" y="10900"/>
                        <a:pt x="5409" y="10861"/>
                        <a:pt x="5460" y="10962"/>
                      </a:cubicBezTo>
                      <a:cubicBezTo>
                        <a:pt x="5611" y="10962"/>
                        <a:pt x="5777" y="11075"/>
                        <a:pt x="5941" y="11075"/>
                      </a:cubicBezTo>
                      <a:cubicBezTo>
                        <a:pt x="6084" y="11075"/>
                        <a:pt x="6113" y="11246"/>
                        <a:pt x="6239" y="11246"/>
                      </a:cubicBezTo>
                      <a:cubicBezTo>
                        <a:pt x="6259" y="11285"/>
                        <a:pt x="6324" y="11271"/>
                        <a:pt x="6324" y="11302"/>
                      </a:cubicBezTo>
                      <a:cubicBezTo>
                        <a:pt x="6448" y="11302"/>
                        <a:pt x="6791" y="11496"/>
                        <a:pt x="6735" y="11642"/>
                      </a:cubicBezTo>
                      <a:cubicBezTo>
                        <a:pt x="6795" y="11672"/>
                        <a:pt x="6964" y="11843"/>
                        <a:pt x="6947" y="11926"/>
                      </a:cubicBezTo>
                      <a:cubicBezTo>
                        <a:pt x="6971" y="12095"/>
                        <a:pt x="7238" y="12086"/>
                        <a:pt x="7345" y="12138"/>
                      </a:cubicBezTo>
                      <a:cubicBezTo>
                        <a:pt x="7444" y="11839"/>
                        <a:pt x="7571" y="12122"/>
                        <a:pt x="7571" y="12266"/>
                      </a:cubicBezTo>
                      <a:cubicBezTo>
                        <a:pt x="7561" y="12313"/>
                        <a:pt x="7571" y="12512"/>
                        <a:pt x="7571" y="12606"/>
                      </a:cubicBezTo>
                      <a:cubicBezTo>
                        <a:pt x="7701" y="12606"/>
                        <a:pt x="7536" y="12818"/>
                        <a:pt x="7501" y="12677"/>
                      </a:cubicBezTo>
                      <a:cubicBezTo>
                        <a:pt x="7451" y="12698"/>
                        <a:pt x="7423" y="12736"/>
                        <a:pt x="7415" y="12790"/>
                      </a:cubicBezTo>
                      <a:cubicBezTo>
                        <a:pt x="7346" y="12790"/>
                        <a:pt x="7186" y="13220"/>
                        <a:pt x="7345" y="13272"/>
                      </a:cubicBezTo>
                      <a:cubicBezTo>
                        <a:pt x="7326" y="13439"/>
                        <a:pt x="7134" y="13582"/>
                        <a:pt x="7316" y="13683"/>
                      </a:cubicBezTo>
                      <a:cubicBezTo>
                        <a:pt x="7316" y="13672"/>
                        <a:pt x="7662" y="14179"/>
                        <a:pt x="7614" y="14179"/>
                      </a:cubicBezTo>
                      <a:cubicBezTo>
                        <a:pt x="7614" y="14259"/>
                        <a:pt x="7665" y="14355"/>
                        <a:pt x="7685" y="14420"/>
                      </a:cubicBezTo>
                      <a:cubicBezTo>
                        <a:pt x="7685" y="14567"/>
                        <a:pt x="7830" y="14902"/>
                        <a:pt x="8039" y="14902"/>
                      </a:cubicBezTo>
                      <a:cubicBezTo>
                        <a:pt x="8037" y="14898"/>
                        <a:pt x="8254" y="15129"/>
                        <a:pt x="8223" y="15129"/>
                      </a:cubicBezTo>
                      <a:cubicBezTo>
                        <a:pt x="8287" y="15511"/>
                        <a:pt x="8195" y="15751"/>
                        <a:pt x="8195" y="16163"/>
                      </a:cubicBezTo>
                      <a:cubicBezTo>
                        <a:pt x="8072" y="16163"/>
                        <a:pt x="8188" y="16989"/>
                        <a:pt x="8025" y="17071"/>
                      </a:cubicBezTo>
                      <a:cubicBezTo>
                        <a:pt x="7995" y="17203"/>
                        <a:pt x="7898" y="17312"/>
                        <a:pt x="7940" y="17396"/>
                      </a:cubicBezTo>
                      <a:cubicBezTo>
                        <a:pt x="7954" y="17531"/>
                        <a:pt x="7940" y="17666"/>
                        <a:pt x="7940" y="17779"/>
                      </a:cubicBezTo>
                      <a:cubicBezTo>
                        <a:pt x="7907" y="17779"/>
                        <a:pt x="7869" y="17962"/>
                        <a:pt x="7869" y="18006"/>
                      </a:cubicBezTo>
                      <a:cubicBezTo>
                        <a:pt x="7775" y="18006"/>
                        <a:pt x="7769" y="18709"/>
                        <a:pt x="7780" y="18957"/>
                      </a:cubicBezTo>
                      <a:cubicBezTo>
                        <a:pt x="8005" y="19041"/>
                        <a:pt x="8236" y="19114"/>
                        <a:pt x="8470" y="19179"/>
                      </a:cubicBezTo>
                      <a:cubicBezTo>
                        <a:pt x="8443" y="19138"/>
                        <a:pt x="8422" y="19094"/>
                        <a:pt x="8422" y="19040"/>
                      </a:cubicBezTo>
                      <a:cubicBezTo>
                        <a:pt x="8327" y="19040"/>
                        <a:pt x="8420" y="18785"/>
                        <a:pt x="8521" y="18785"/>
                      </a:cubicBezTo>
                      <a:cubicBezTo>
                        <a:pt x="8556" y="18663"/>
                        <a:pt x="8618" y="18661"/>
                        <a:pt x="8677" y="18572"/>
                      </a:cubicBezTo>
                      <a:cubicBezTo>
                        <a:pt x="8747" y="18572"/>
                        <a:pt x="8635" y="18459"/>
                        <a:pt x="8635" y="18530"/>
                      </a:cubicBezTo>
                      <a:cubicBezTo>
                        <a:pt x="8618" y="18530"/>
                        <a:pt x="8618" y="18575"/>
                        <a:pt x="8578" y="18586"/>
                      </a:cubicBezTo>
                      <a:cubicBezTo>
                        <a:pt x="8565" y="18552"/>
                        <a:pt x="8582" y="18516"/>
                        <a:pt x="8564" y="18516"/>
                      </a:cubicBezTo>
                      <a:cubicBezTo>
                        <a:pt x="8564" y="18436"/>
                        <a:pt x="8606" y="18359"/>
                        <a:pt x="8606" y="18275"/>
                      </a:cubicBezTo>
                      <a:cubicBezTo>
                        <a:pt x="8633" y="18275"/>
                        <a:pt x="8668" y="18173"/>
                        <a:pt x="8706" y="18147"/>
                      </a:cubicBezTo>
                      <a:cubicBezTo>
                        <a:pt x="8784" y="18056"/>
                        <a:pt x="8862" y="18045"/>
                        <a:pt x="8862" y="17920"/>
                      </a:cubicBezTo>
                      <a:cubicBezTo>
                        <a:pt x="8879" y="17920"/>
                        <a:pt x="8837" y="17779"/>
                        <a:pt x="8805" y="17779"/>
                      </a:cubicBezTo>
                      <a:cubicBezTo>
                        <a:pt x="8888" y="17707"/>
                        <a:pt x="8989" y="17837"/>
                        <a:pt x="8989" y="17693"/>
                      </a:cubicBezTo>
                      <a:cubicBezTo>
                        <a:pt x="9015" y="17693"/>
                        <a:pt x="9032" y="17605"/>
                        <a:pt x="9032" y="17580"/>
                      </a:cubicBezTo>
                      <a:cubicBezTo>
                        <a:pt x="9152" y="17500"/>
                        <a:pt x="9130" y="17481"/>
                        <a:pt x="9315" y="17481"/>
                      </a:cubicBezTo>
                      <a:cubicBezTo>
                        <a:pt x="9338" y="17435"/>
                        <a:pt x="9473" y="17380"/>
                        <a:pt x="9528" y="17382"/>
                      </a:cubicBezTo>
                      <a:cubicBezTo>
                        <a:pt x="9528" y="17362"/>
                        <a:pt x="9545" y="17169"/>
                        <a:pt x="9528" y="17169"/>
                      </a:cubicBezTo>
                      <a:cubicBezTo>
                        <a:pt x="9528" y="17065"/>
                        <a:pt x="9712" y="17054"/>
                        <a:pt x="9712" y="17013"/>
                      </a:cubicBezTo>
                      <a:cubicBezTo>
                        <a:pt x="9812" y="16942"/>
                        <a:pt x="9843" y="16857"/>
                        <a:pt x="9849" y="16740"/>
                      </a:cubicBezTo>
                      <a:cubicBezTo>
                        <a:pt x="9854" y="16645"/>
                        <a:pt x="9994" y="16531"/>
                        <a:pt x="10073" y="16531"/>
                      </a:cubicBezTo>
                      <a:cubicBezTo>
                        <a:pt x="10199" y="16531"/>
                        <a:pt x="10115" y="16475"/>
                        <a:pt x="10194" y="16475"/>
                      </a:cubicBezTo>
                      <a:cubicBezTo>
                        <a:pt x="10171" y="16407"/>
                        <a:pt x="10224" y="16412"/>
                        <a:pt x="10260" y="16368"/>
                      </a:cubicBezTo>
                      <a:cubicBezTo>
                        <a:pt x="10314" y="16301"/>
                        <a:pt x="10296" y="16065"/>
                        <a:pt x="10307" y="15964"/>
                      </a:cubicBezTo>
                      <a:cubicBezTo>
                        <a:pt x="10281" y="15964"/>
                        <a:pt x="10425" y="15828"/>
                        <a:pt x="10435" y="15808"/>
                      </a:cubicBezTo>
                      <a:cubicBezTo>
                        <a:pt x="10502" y="15808"/>
                        <a:pt x="10552" y="15752"/>
                        <a:pt x="10619" y="15752"/>
                      </a:cubicBezTo>
                      <a:cubicBezTo>
                        <a:pt x="10655" y="15681"/>
                        <a:pt x="10888" y="15575"/>
                        <a:pt x="10974" y="15511"/>
                      </a:cubicBezTo>
                      <a:cubicBezTo>
                        <a:pt x="11011" y="15360"/>
                        <a:pt x="11115" y="15330"/>
                        <a:pt x="11115" y="15170"/>
                      </a:cubicBezTo>
                      <a:cubicBezTo>
                        <a:pt x="11157" y="15170"/>
                        <a:pt x="11200" y="14858"/>
                        <a:pt x="11200" y="14802"/>
                      </a:cubicBezTo>
                      <a:cubicBezTo>
                        <a:pt x="11208" y="14802"/>
                        <a:pt x="11215" y="14518"/>
                        <a:pt x="11215" y="14490"/>
                      </a:cubicBezTo>
                      <a:cubicBezTo>
                        <a:pt x="11221" y="14490"/>
                        <a:pt x="11427" y="14261"/>
                        <a:pt x="11427" y="14234"/>
                      </a:cubicBezTo>
                      <a:cubicBezTo>
                        <a:pt x="11617" y="14093"/>
                        <a:pt x="11588" y="13676"/>
                        <a:pt x="11405" y="13514"/>
                      </a:cubicBezTo>
                      <a:cubicBezTo>
                        <a:pt x="11299" y="13420"/>
                        <a:pt x="11232" y="13367"/>
                        <a:pt x="11073" y="13313"/>
                      </a:cubicBezTo>
                      <a:cubicBezTo>
                        <a:pt x="11048" y="13388"/>
                        <a:pt x="10982" y="13340"/>
                        <a:pt x="10915" y="13339"/>
                      </a:cubicBezTo>
                      <a:cubicBezTo>
                        <a:pt x="10800" y="13335"/>
                        <a:pt x="10788" y="13413"/>
                        <a:pt x="10676" y="13413"/>
                      </a:cubicBezTo>
                      <a:cubicBezTo>
                        <a:pt x="10690" y="13345"/>
                        <a:pt x="10725" y="13144"/>
                        <a:pt x="10591" y="13130"/>
                      </a:cubicBezTo>
                      <a:cubicBezTo>
                        <a:pt x="10591" y="13265"/>
                        <a:pt x="10455" y="13200"/>
                        <a:pt x="10492" y="13115"/>
                      </a:cubicBezTo>
                      <a:cubicBezTo>
                        <a:pt x="10428" y="13115"/>
                        <a:pt x="10369" y="13016"/>
                        <a:pt x="10280" y="13002"/>
                      </a:cubicBezTo>
                      <a:cubicBezTo>
                        <a:pt x="10280" y="13147"/>
                        <a:pt x="10062" y="13030"/>
                        <a:pt x="10123" y="13030"/>
                      </a:cubicBezTo>
                      <a:cubicBezTo>
                        <a:pt x="10123" y="13012"/>
                        <a:pt x="10087" y="12817"/>
                        <a:pt x="10138" y="12817"/>
                      </a:cubicBezTo>
                      <a:cubicBezTo>
                        <a:pt x="10121" y="12734"/>
                        <a:pt x="10101" y="12590"/>
                        <a:pt x="10038" y="12548"/>
                      </a:cubicBezTo>
                      <a:cubicBezTo>
                        <a:pt x="9983" y="12431"/>
                        <a:pt x="10070" y="12473"/>
                        <a:pt x="9939" y="12364"/>
                      </a:cubicBezTo>
                      <a:cubicBezTo>
                        <a:pt x="9917" y="12318"/>
                        <a:pt x="9905" y="12353"/>
                        <a:pt x="9883" y="12308"/>
                      </a:cubicBezTo>
                      <a:cubicBezTo>
                        <a:pt x="9839" y="12308"/>
                        <a:pt x="9753" y="12192"/>
                        <a:pt x="9727" y="12293"/>
                      </a:cubicBezTo>
                      <a:cubicBezTo>
                        <a:pt x="9644" y="12287"/>
                        <a:pt x="9572" y="12248"/>
                        <a:pt x="9495" y="12224"/>
                      </a:cubicBezTo>
                      <a:cubicBezTo>
                        <a:pt x="9355" y="12182"/>
                        <a:pt x="9478" y="12169"/>
                        <a:pt x="9386" y="12123"/>
                      </a:cubicBezTo>
                      <a:cubicBezTo>
                        <a:pt x="9386" y="12082"/>
                        <a:pt x="9259" y="12071"/>
                        <a:pt x="9259" y="12010"/>
                      </a:cubicBezTo>
                      <a:cubicBezTo>
                        <a:pt x="9233" y="11942"/>
                        <a:pt x="9182" y="11935"/>
                        <a:pt x="9174" y="11911"/>
                      </a:cubicBezTo>
                      <a:cubicBezTo>
                        <a:pt x="9161" y="11914"/>
                        <a:pt x="9152" y="11909"/>
                        <a:pt x="9145" y="11897"/>
                      </a:cubicBezTo>
                      <a:cubicBezTo>
                        <a:pt x="9117" y="11898"/>
                        <a:pt x="9123" y="11842"/>
                        <a:pt x="9059" y="11842"/>
                      </a:cubicBezTo>
                      <a:cubicBezTo>
                        <a:pt x="9053" y="11822"/>
                        <a:pt x="8992" y="11772"/>
                        <a:pt x="8975" y="11783"/>
                      </a:cubicBezTo>
                      <a:cubicBezTo>
                        <a:pt x="8909" y="11829"/>
                        <a:pt x="8732" y="11807"/>
                        <a:pt x="8655" y="11802"/>
                      </a:cubicBezTo>
                      <a:cubicBezTo>
                        <a:pt x="8463" y="11788"/>
                        <a:pt x="8497" y="11569"/>
                        <a:pt x="8395" y="11556"/>
                      </a:cubicBezTo>
                      <a:cubicBezTo>
                        <a:pt x="8327" y="11603"/>
                        <a:pt x="8249" y="11646"/>
                        <a:pt x="8172" y="11647"/>
                      </a:cubicBezTo>
                      <a:cubicBezTo>
                        <a:pt x="8154" y="11620"/>
                        <a:pt x="8151" y="11627"/>
                        <a:pt x="8111" y="11603"/>
                      </a:cubicBezTo>
                      <a:cubicBezTo>
                        <a:pt x="8101" y="11603"/>
                        <a:pt x="8049" y="11633"/>
                        <a:pt x="8035" y="11643"/>
                      </a:cubicBezTo>
                      <a:cubicBezTo>
                        <a:pt x="7988" y="11672"/>
                        <a:pt x="7943" y="11762"/>
                        <a:pt x="7885" y="11730"/>
                      </a:cubicBezTo>
                      <a:cubicBezTo>
                        <a:pt x="7858" y="11700"/>
                        <a:pt x="7838" y="11708"/>
                        <a:pt x="7827" y="11755"/>
                      </a:cubicBezTo>
                      <a:cubicBezTo>
                        <a:pt x="7708" y="11755"/>
                        <a:pt x="7887" y="12038"/>
                        <a:pt x="7601" y="12038"/>
                      </a:cubicBezTo>
                      <a:cubicBezTo>
                        <a:pt x="7612" y="11938"/>
                        <a:pt x="7602" y="11840"/>
                        <a:pt x="7459" y="11840"/>
                      </a:cubicBezTo>
                      <a:cubicBezTo>
                        <a:pt x="7459" y="11962"/>
                        <a:pt x="7255" y="11938"/>
                        <a:pt x="7161" y="11925"/>
                      </a:cubicBezTo>
                      <a:cubicBezTo>
                        <a:pt x="7185" y="11831"/>
                        <a:pt x="7139" y="11763"/>
                        <a:pt x="7062" y="11712"/>
                      </a:cubicBezTo>
                      <a:cubicBezTo>
                        <a:pt x="7062" y="11639"/>
                        <a:pt x="7006" y="11546"/>
                        <a:pt x="7006" y="11429"/>
                      </a:cubicBezTo>
                      <a:cubicBezTo>
                        <a:pt x="6906" y="11429"/>
                        <a:pt x="7056" y="11117"/>
                        <a:pt x="6892" y="11117"/>
                      </a:cubicBezTo>
                      <a:cubicBezTo>
                        <a:pt x="6902" y="11134"/>
                        <a:pt x="6907" y="11153"/>
                        <a:pt x="6906" y="11174"/>
                      </a:cubicBezTo>
                      <a:cubicBezTo>
                        <a:pt x="6793" y="11174"/>
                        <a:pt x="6679" y="11194"/>
                        <a:pt x="6566" y="11174"/>
                      </a:cubicBezTo>
                      <a:cubicBezTo>
                        <a:pt x="6594" y="11071"/>
                        <a:pt x="6506" y="11060"/>
                        <a:pt x="6533" y="10951"/>
                      </a:cubicBezTo>
                      <a:cubicBezTo>
                        <a:pt x="6554" y="10862"/>
                        <a:pt x="6590" y="10783"/>
                        <a:pt x="6609" y="10692"/>
                      </a:cubicBezTo>
                      <a:cubicBezTo>
                        <a:pt x="6651" y="10692"/>
                        <a:pt x="6645" y="10564"/>
                        <a:pt x="6722" y="10564"/>
                      </a:cubicBezTo>
                      <a:cubicBezTo>
                        <a:pt x="6800" y="10519"/>
                        <a:pt x="6694" y="10393"/>
                        <a:pt x="6694" y="10508"/>
                      </a:cubicBezTo>
                      <a:cubicBezTo>
                        <a:pt x="6694" y="10508"/>
                        <a:pt x="6553" y="10558"/>
                        <a:pt x="6537" y="10564"/>
                      </a:cubicBezTo>
                      <a:cubicBezTo>
                        <a:pt x="6537" y="10573"/>
                        <a:pt x="6396" y="10708"/>
                        <a:pt x="6396" y="10607"/>
                      </a:cubicBezTo>
                      <a:cubicBezTo>
                        <a:pt x="6324" y="10635"/>
                        <a:pt x="6214" y="10778"/>
                        <a:pt x="6325" y="10805"/>
                      </a:cubicBezTo>
                      <a:cubicBezTo>
                        <a:pt x="6313" y="10864"/>
                        <a:pt x="6226" y="10910"/>
                        <a:pt x="6226" y="10919"/>
                      </a:cubicBezTo>
                      <a:cubicBezTo>
                        <a:pt x="6065" y="10920"/>
                        <a:pt x="6123" y="10908"/>
                        <a:pt x="6113" y="10833"/>
                      </a:cubicBezTo>
                      <a:cubicBezTo>
                        <a:pt x="6019" y="10833"/>
                        <a:pt x="5911" y="10621"/>
                        <a:pt x="5815" y="10621"/>
                      </a:cubicBezTo>
                      <a:cubicBezTo>
                        <a:pt x="5815" y="10530"/>
                        <a:pt x="5716" y="10443"/>
                        <a:pt x="5716" y="10323"/>
                      </a:cubicBezTo>
                      <a:cubicBezTo>
                        <a:pt x="5692" y="10323"/>
                        <a:pt x="5692" y="9898"/>
                        <a:pt x="5716" y="9898"/>
                      </a:cubicBezTo>
                      <a:cubicBezTo>
                        <a:pt x="5716" y="9682"/>
                        <a:pt x="5867" y="9502"/>
                        <a:pt x="6084" y="9480"/>
                      </a:cubicBezTo>
                      <a:cubicBezTo>
                        <a:pt x="6220" y="9466"/>
                        <a:pt x="6205" y="9562"/>
                        <a:pt x="6328" y="9580"/>
                      </a:cubicBezTo>
                      <a:cubicBezTo>
                        <a:pt x="6399" y="9590"/>
                        <a:pt x="6440" y="9558"/>
                        <a:pt x="6509" y="9530"/>
                      </a:cubicBezTo>
                      <a:cubicBezTo>
                        <a:pt x="6505" y="9471"/>
                        <a:pt x="6466" y="9455"/>
                        <a:pt x="6453" y="9402"/>
                      </a:cubicBezTo>
                      <a:cubicBezTo>
                        <a:pt x="6537" y="9402"/>
                        <a:pt x="6772" y="9417"/>
                        <a:pt x="6807" y="9487"/>
                      </a:cubicBezTo>
                      <a:cubicBezTo>
                        <a:pt x="6888" y="9521"/>
                        <a:pt x="6992" y="9430"/>
                        <a:pt x="7048" y="9509"/>
                      </a:cubicBezTo>
                      <a:cubicBezTo>
                        <a:pt x="7090" y="9567"/>
                        <a:pt x="7161" y="9754"/>
                        <a:pt x="7161" y="9813"/>
                      </a:cubicBezTo>
                      <a:cubicBezTo>
                        <a:pt x="7144" y="9813"/>
                        <a:pt x="7238" y="9954"/>
                        <a:pt x="7247" y="9969"/>
                      </a:cubicBezTo>
                      <a:cubicBezTo>
                        <a:pt x="7380" y="9967"/>
                        <a:pt x="7347" y="9863"/>
                        <a:pt x="7326" y="9763"/>
                      </a:cubicBezTo>
                      <a:cubicBezTo>
                        <a:pt x="7309" y="9681"/>
                        <a:pt x="7288" y="9431"/>
                        <a:pt x="7232" y="9374"/>
                      </a:cubicBezTo>
                      <a:cubicBezTo>
                        <a:pt x="7232" y="9134"/>
                        <a:pt x="7396" y="9159"/>
                        <a:pt x="7488" y="8977"/>
                      </a:cubicBezTo>
                      <a:cubicBezTo>
                        <a:pt x="7637" y="8977"/>
                        <a:pt x="7669" y="8737"/>
                        <a:pt x="7757" y="8679"/>
                      </a:cubicBezTo>
                      <a:cubicBezTo>
                        <a:pt x="7757" y="8649"/>
                        <a:pt x="7814" y="8459"/>
                        <a:pt x="7827" y="8452"/>
                      </a:cubicBezTo>
                      <a:cubicBezTo>
                        <a:pt x="7847" y="8338"/>
                        <a:pt x="7896" y="8341"/>
                        <a:pt x="7941" y="8268"/>
                      </a:cubicBezTo>
                      <a:cubicBezTo>
                        <a:pt x="7924" y="8268"/>
                        <a:pt x="8125" y="8118"/>
                        <a:pt x="8125" y="8141"/>
                      </a:cubicBezTo>
                      <a:cubicBezTo>
                        <a:pt x="8201" y="8090"/>
                        <a:pt x="8267" y="7931"/>
                        <a:pt x="8295" y="7843"/>
                      </a:cubicBezTo>
                      <a:cubicBezTo>
                        <a:pt x="8334" y="7843"/>
                        <a:pt x="8420" y="7763"/>
                        <a:pt x="8437" y="7730"/>
                      </a:cubicBezTo>
                      <a:cubicBezTo>
                        <a:pt x="8537" y="7730"/>
                        <a:pt x="8597" y="7673"/>
                        <a:pt x="8721" y="7673"/>
                      </a:cubicBezTo>
                      <a:cubicBezTo>
                        <a:pt x="8701" y="7713"/>
                        <a:pt x="8721" y="7704"/>
                        <a:pt x="8735" y="7772"/>
                      </a:cubicBezTo>
                      <a:cubicBezTo>
                        <a:pt x="8739" y="7771"/>
                        <a:pt x="8657" y="7790"/>
                        <a:pt x="8648" y="7769"/>
                      </a:cubicBezTo>
                      <a:cubicBezTo>
                        <a:pt x="8633" y="7825"/>
                        <a:pt x="8520" y="7840"/>
                        <a:pt x="8749" y="7814"/>
                      </a:cubicBezTo>
                      <a:cubicBezTo>
                        <a:pt x="8763" y="7784"/>
                        <a:pt x="8838" y="7757"/>
                        <a:pt x="8877" y="7744"/>
                      </a:cubicBezTo>
                      <a:cubicBezTo>
                        <a:pt x="8877" y="7671"/>
                        <a:pt x="8983" y="7722"/>
                        <a:pt x="9004" y="7658"/>
                      </a:cubicBezTo>
                      <a:cubicBezTo>
                        <a:pt x="8921" y="7654"/>
                        <a:pt x="8856" y="7622"/>
                        <a:pt x="8800" y="7530"/>
                      </a:cubicBezTo>
                      <a:cubicBezTo>
                        <a:pt x="8741" y="7435"/>
                        <a:pt x="8618" y="7304"/>
                        <a:pt x="8820" y="7304"/>
                      </a:cubicBezTo>
                      <a:cubicBezTo>
                        <a:pt x="8820" y="7275"/>
                        <a:pt x="8792" y="7291"/>
                        <a:pt x="8792" y="7262"/>
                      </a:cubicBezTo>
                      <a:cubicBezTo>
                        <a:pt x="8687" y="7291"/>
                        <a:pt x="8665" y="7361"/>
                        <a:pt x="8550" y="7361"/>
                      </a:cubicBezTo>
                      <a:cubicBezTo>
                        <a:pt x="8409" y="7408"/>
                        <a:pt x="8340" y="7547"/>
                        <a:pt x="8181" y="7545"/>
                      </a:cubicBezTo>
                      <a:cubicBezTo>
                        <a:pt x="8195" y="7402"/>
                        <a:pt x="8447" y="7114"/>
                        <a:pt x="8577" y="7072"/>
                      </a:cubicBezTo>
                      <a:cubicBezTo>
                        <a:pt x="8825" y="6993"/>
                        <a:pt x="9234" y="7212"/>
                        <a:pt x="9302" y="6907"/>
                      </a:cubicBezTo>
                      <a:cubicBezTo>
                        <a:pt x="9351" y="6913"/>
                        <a:pt x="9570" y="6991"/>
                        <a:pt x="9570" y="6893"/>
                      </a:cubicBezTo>
                      <a:cubicBezTo>
                        <a:pt x="9623" y="6893"/>
                        <a:pt x="9526" y="6794"/>
                        <a:pt x="9627" y="6794"/>
                      </a:cubicBezTo>
                      <a:cubicBezTo>
                        <a:pt x="9613" y="6724"/>
                        <a:pt x="9497" y="6638"/>
                        <a:pt x="9458" y="6638"/>
                      </a:cubicBezTo>
                      <a:cubicBezTo>
                        <a:pt x="9458" y="6482"/>
                        <a:pt x="9373" y="6652"/>
                        <a:pt x="9329" y="6652"/>
                      </a:cubicBezTo>
                      <a:cubicBezTo>
                        <a:pt x="9329" y="6550"/>
                        <a:pt x="9293" y="6559"/>
                        <a:pt x="9259" y="6524"/>
                      </a:cubicBezTo>
                      <a:cubicBezTo>
                        <a:pt x="9259" y="6449"/>
                        <a:pt x="9097" y="6334"/>
                        <a:pt x="9046" y="6255"/>
                      </a:cubicBezTo>
                      <a:cubicBezTo>
                        <a:pt x="8977" y="6255"/>
                        <a:pt x="8877" y="5906"/>
                        <a:pt x="8819" y="5943"/>
                      </a:cubicBezTo>
                      <a:cubicBezTo>
                        <a:pt x="8819" y="6029"/>
                        <a:pt x="8755" y="6142"/>
                        <a:pt x="8663" y="6142"/>
                      </a:cubicBezTo>
                      <a:cubicBezTo>
                        <a:pt x="8663" y="6199"/>
                        <a:pt x="8520" y="6173"/>
                        <a:pt x="8493" y="6170"/>
                      </a:cubicBezTo>
                      <a:cubicBezTo>
                        <a:pt x="8493" y="6087"/>
                        <a:pt x="8522" y="6159"/>
                        <a:pt x="8522" y="6113"/>
                      </a:cubicBezTo>
                      <a:cubicBezTo>
                        <a:pt x="8474" y="6113"/>
                        <a:pt x="8479" y="6053"/>
                        <a:pt x="8479" y="6043"/>
                      </a:cubicBezTo>
                      <a:cubicBezTo>
                        <a:pt x="8452" y="6043"/>
                        <a:pt x="8238" y="5833"/>
                        <a:pt x="8238" y="5788"/>
                      </a:cubicBezTo>
                      <a:cubicBezTo>
                        <a:pt x="8048" y="5851"/>
                        <a:pt x="8194" y="5771"/>
                        <a:pt x="8011" y="5688"/>
                      </a:cubicBezTo>
                      <a:cubicBezTo>
                        <a:pt x="7947" y="5856"/>
                        <a:pt x="7766" y="5717"/>
                        <a:pt x="7657" y="5717"/>
                      </a:cubicBezTo>
                      <a:cubicBezTo>
                        <a:pt x="7657" y="5740"/>
                        <a:pt x="7564" y="5704"/>
                        <a:pt x="7529" y="5717"/>
                      </a:cubicBezTo>
                      <a:cubicBezTo>
                        <a:pt x="7530" y="5816"/>
                        <a:pt x="7612" y="6029"/>
                        <a:pt x="7501" y="6057"/>
                      </a:cubicBezTo>
                      <a:cubicBezTo>
                        <a:pt x="7522" y="6132"/>
                        <a:pt x="7574" y="6082"/>
                        <a:pt x="7616" y="6132"/>
                      </a:cubicBezTo>
                      <a:cubicBezTo>
                        <a:pt x="7681" y="6210"/>
                        <a:pt x="7655" y="6350"/>
                        <a:pt x="7614" y="6440"/>
                      </a:cubicBezTo>
                      <a:cubicBezTo>
                        <a:pt x="7778" y="6503"/>
                        <a:pt x="7487" y="6634"/>
                        <a:pt x="7487" y="6553"/>
                      </a:cubicBezTo>
                      <a:cubicBezTo>
                        <a:pt x="7397" y="6578"/>
                        <a:pt x="7383" y="6692"/>
                        <a:pt x="7472" y="6751"/>
                      </a:cubicBezTo>
                      <a:cubicBezTo>
                        <a:pt x="7472" y="6809"/>
                        <a:pt x="7443" y="6908"/>
                        <a:pt x="7529" y="6908"/>
                      </a:cubicBezTo>
                      <a:cubicBezTo>
                        <a:pt x="7505" y="7002"/>
                        <a:pt x="7363" y="7012"/>
                        <a:pt x="7274" y="6979"/>
                      </a:cubicBezTo>
                      <a:cubicBezTo>
                        <a:pt x="7265" y="6950"/>
                        <a:pt x="7274" y="6940"/>
                        <a:pt x="7302" y="6950"/>
                      </a:cubicBezTo>
                      <a:cubicBezTo>
                        <a:pt x="7288" y="6896"/>
                        <a:pt x="7220" y="6737"/>
                        <a:pt x="7245" y="6737"/>
                      </a:cubicBezTo>
                      <a:cubicBezTo>
                        <a:pt x="7227" y="6683"/>
                        <a:pt x="7047" y="6397"/>
                        <a:pt x="7047" y="6553"/>
                      </a:cubicBezTo>
                      <a:cubicBezTo>
                        <a:pt x="6945" y="6553"/>
                        <a:pt x="6835" y="6575"/>
                        <a:pt x="6835" y="6453"/>
                      </a:cubicBezTo>
                      <a:cubicBezTo>
                        <a:pt x="6797" y="6441"/>
                        <a:pt x="6737" y="6413"/>
                        <a:pt x="6721" y="6383"/>
                      </a:cubicBezTo>
                      <a:cubicBezTo>
                        <a:pt x="6535" y="6356"/>
                        <a:pt x="6460" y="6335"/>
                        <a:pt x="6253" y="6298"/>
                      </a:cubicBezTo>
                      <a:cubicBezTo>
                        <a:pt x="6262" y="6212"/>
                        <a:pt x="6076" y="6055"/>
                        <a:pt x="5984" y="6000"/>
                      </a:cubicBezTo>
                      <a:cubicBezTo>
                        <a:pt x="5984" y="5789"/>
                        <a:pt x="5924" y="5594"/>
                        <a:pt x="6154" y="5561"/>
                      </a:cubicBezTo>
                      <a:cubicBezTo>
                        <a:pt x="6154" y="5593"/>
                        <a:pt x="6359" y="5498"/>
                        <a:pt x="6381" y="5490"/>
                      </a:cubicBezTo>
                      <a:cubicBezTo>
                        <a:pt x="6439" y="5373"/>
                        <a:pt x="6554" y="5554"/>
                        <a:pt x="6603" y="5380"/>
                      </a:cubicBezTo>
                      <a:cubicBezTo>
                        <a:pt x="6633" y="5275"/>
                        <a:pt x="6758" y="5210"/>
                        <a:pt x="6863" y="5249"/>
                      </a:cubicBezTo>
                      <a:cubicBezTo>
                        <a:pt x="6845" y="5381"/>
                        <a:pt x="6807" y="5518"/>
                        <a:pt x="6693" y="5518"/>
                      </a:cubicBezTo>
                      <a:cubicBezTo>
                        <a:pt x="6775" y="5588"/>
                        <a:pt x="6998" y="5490"/>
                        <a:pt x="7089" y="5490"/>
                      </a:cubicBezTo>
                      <a:cubicBezTo>
                        <a:pt x="7089" y="5499"/>
                        <a:pt x="7235" y="5518"/>
                        <a:pt x="7274" y="5518"/>
                      </a:cubicBezTo>
                      <a:cubicBezTo>
                        <a:pt x="7210" y="5433"/>
                        <a:pt x="6803" y="5361"/>
                        <a:pt x="6990" y="5221"/>
                      </a:cubicBezTo>
                      <a:cubicBezTo>
                        <a:pt x="6990" y="5181"/>
                        <a:pt x="7154" y="5180"/>
                        <a:pt x="7176" y="5093"/>
                      </a:cubicBezTo>
                      <a:cubicBezTo>
                        <a:pt x="7193" y="5025"/>
                        <a:pt x="7212" y="4832"/>
                        <a:pt x="7175" y="4819"/>
                      </a:cubicBezTo>
                      <a:cubicBezTo>
                        <a:pt x="7120" y="4800"/>
                        <a:pt x="7064" y="4827"/>
                        <a:pt x="6976" y="4810"/>
                      </a:cubicBezTo>
                      <a:cubicBezTo>
                        <a:pt x="6976" y="4780"/>
                        <a:pt x="6975" y="4753"/>
                        <a:pt x="6947" y="4753"/>
                      </a:cubicBezTo>
                      <a:cubicBezTo>
                        <a:pt x="6947" y="4841"/>
                        <a:pt x="6868" y="4758"/>
                        <a:pt x="6806" y="4781"/>
                      </a:cubicBezTo>
                      <a:cubicBezTo>
                        <a:pt x="6806" y="4803"/>
                        <a:pt x="6859" y="4867"/>
                        <a:pt x="6820" y="4867"/>
                      </a:cubicBezTo>
                      <a:cubicBezTo>
                        <a:pt x="6820" y="4998"/>
                        <a:pt x="6805" y="5126"/>
                        <a:pt x="6636" y="5150"/>
                      </a:cubicBezTo>
                      <a:cubicBezTo>
                        <a:pt x="6634" y="5058"/>
                        <a:pt x="6587" y="4883"/>
                        <a:pt x="6494" y="4852"/>
                      </a:cubicBezTo>
                      <a:cubicBezTo>
                        <a:pt x="6494" y="5125"/>
                        <a:pt x="6233" y="4739"/>
                        <a:pt x="6182" y="4696"/>
                      </a:cubicBezTo>
                      <a:cubicBezTo>
                        <a:pt x="6162" y="4615"/>
                        <a:pt x="6104" y="4580"/>
                        <a:pt x="6040" y="4555"/>
                      </a:cubicBezTo>
                      <a:cubicBezTo>
                        <a:pt x="5997" y="4665"/>
                        <a:pt x="5921" y="4566"/>
                        <a:pt x="5855" y="4681"/>
                      </a:cubicBezTo>
                      <a:cubicBezTo>
                        <a:pt x="5801" y="4775"/>
                        <a:pt x="5861" y="4763"/>
                        <a:pt x="5799" y="4866"/>
                      </a:cubicBezTo>
                      <a:cubicBezTo>
                        <a:pt x="5719" y="4866"/>
                        <a:pt x="5523" y="4812"/>
                        <a:pt x="5516" y="4895"/>
                      </a:cubicBezTo>
                      <a:cubicBezTo>
                        <a:pt x="5600" y="4897"/>
                        <a:pt x="5635" y="4916"/>
                        <a:pt x="5615" y="4994"/>
                      </a:cubicBezTo>
                      <a:cubicBezTo>
                        <a:pt x="5753" y="4994"/>
                        <a:pt x="5558" y="5081"/>
                        <a:pt x="5558" y="5093"/>
                      </a:cubicBezTo>
                      <a:cubicBezTo>
                        <a:pt x="5479" y="5093"/>
                        <a:pt x="5425" y="5125"/>
                        <a:pt x="5332" y="5110"/>
                      </a:cubicBezTo>
                      <a:cubicBezTo>
                        <a:pt x="5217" y="5092"/>
                        <a:pt x="5097" y="5071"/>
                        <a:pt x="4988" y="5035"/>
                      </a:cubicBezTo>
                      <a:cubicBezTo>
                        <a:pt x="4894" y="5003"/>
                        <a:pt x="4911" y="4952"/>
                        <a:pt x="4878" y="4952"/>
                      </a:cubicBezTo>
                      <a:cubicBezTo>
                        <a:pt x="4752" y="4742"/>
                        <a:pt x="5063" y="4867"/>
                        <a:pt x="5063" y="4881"/>
                      </a:cubicBezTo>
                      <a:cubicBezTo>
                        <a:pt x="5166" y="4881"/>
                        <a:pt x="5288" y="5015"/>
                        <a:pt x="5261" y="4796"/>
                      </a:cubicBezTo>
                      <a:cubicBezTo>
                        <a:pt x="5298" y="4805"/>
                        <a:pt x="5336" y="4810"/>
                        <a:pt x="5374" y="4810"/>
                      </a:cubicBezTo>
                      <a:cubicBezTo>
                        <a:pt x="5350" y="4712"/>
                        <a:pt x="5239" y="4762"/>
                        <a:pt x="5162" y="4767"/>
                      </a:cubicBezTo>
                      <a:cubicBezTo>
                        <a:pt x="5163" y="4707"/>
                        <a:pt x="5079" y="4569"/>
                        <a:pt x="5063" y="4569"/>
                      </a:cubicBezTo>
                      <a:cubicBezTo>
                        <a:pt x="5028" y="4464"/>
                        <a:pt x="5048" y="4459"/>
                        <a:pt x="5048" y="4370"/>
                      </a:cubicBezTo>
                      <a:cubicBezTo>
                        <a:pt x="5024" y="4377"/>
                        <a:pt x="4882" y="4473"/>
                        <a:pt x="4869" y="4443"/>
                      </a:cubicBezTo>
                      <a:cubicBezTo>
                        <a:pt x="6424" y="2990"/>
                        <a:pt x="8510" y="2099"/>
                        <a:pt x="10800" y="2099"/>
                      </a:cubicBezTo>
                      <a:cubicBezTo>
                        <a:pt x="13466" y="2099"/>
                        <a:pt x="15854" y="3307"/>
                        <a:pt x="17450" y="5201"/>
                      </a:cubicBezTo>
                      <a:cubicBezTo>
                        <a:pt x="17399" y="5342"/>
                        <a:pt x="17273" y="5227"/>
                        <a:pt x="17214" y="5335"/>
                      </a:cubicBezTo>
                      <a:cubicBezTo>
                        <a:pt x="17198" y="5335"/>
                        <a:pt x="17155" y="5462"/>
                        <a:pt x="17242" y="5462"/>
                      </a:cubicBezTo>
                      <a:cubicBezTo>
                        <a:pt x="17214" y="5576"/>
                        <a:pt x="17100" y="5560"/>
                        <a:pt x="17100" y="5462"/>
                      </a:cubicBezTo>
                      <a:cubicBezTo>
                        <a:pt x="17021" y="5462"/>
                        <a:pt x="16975" y="5549"/>
                        <a:pt x="16860" y="5547"/>
                      </a:cubicBezTo>
                      <a:cubicBezTo>
                        <a:pt x="16874" y="5475"/>
                        <a:pt x="16729" y="5264"/>
                        <a:pt x="16647" y="5264"/>
                      </a:cubicBezTo>
                      <a:cubicBezTo>
                        <a:pt x="16673" y="5212"/>
                        <a:pt x="16647" y="5259"/>
                        <a:pt x="16647" y="5207"/>
                      </a:cubicBezTo>
                      <a:cubicBezTo>
                        <a:pt x="16883" y="5207"/>
                        <a:pt x="17132" y="5165"/>
                        <a:pt x="17313" y="5165"/>
                      </a:cubicBezTo>
                      <a:cubicBezTo>
                        <a:pt x="17313" y="5035"/>
                        <a:pt x="16928" y="4871"/>
                        <a:pt x="16834" y="4921"/>
                      </a:cubicBezTo>
                      <a:cubicBezTo>
                        <a:pt x="16779" y="4951"/>
                        <a:pt x="16610" y="4867"/>
                        <a:pt x="16534" y="4867"/>
                      </a:cubicBezTo>
                      <a:cubicBezTo>
                        <a:pt x="16534" y="4811"/>
                        <a:pt x="16056" y="4812"/>
                        <a:pt x="15981" y="4810"/>
                      </a:cubicBezTo>
                      <a:cubicBezTo>
                        <a:pt x="15981" y="4715"/>
                        <a:pt x="15220" y="4925"/>
                        <a:pt x="15151" y="4930"/>
                      </a:cubicBezTo>
                      <a:cubicBezTo>
                        <a:pt x="14989" y="4943"/>
                        <a:pt x="14920" y="5039"/>
                        <a:pt x="14790" y="5150"/>
                      </a:cubicBezTo>
                      <a:cubicBezTo>
                        <a:pt x="14790" y="5149"/>
                        <a:pt x="14400" y="5476"/>
                        <a:pt x="14592" y="5476"/>
                      </a:cubicBezTo>
                      <a:cubicBezTo>
                        <a:pt x="14567" y="5700"/>
                        <a:pt x="13982" y="5675"/>
                        <a:pt x="13982" y="5817"/>
                      </a:cubicBezTo>
                      <a:cubicBezTo>
                        <a:pt x="13955" y="5824"/>
                        <a:pt x="13783" y="5780"/>
                        <a:pt x="13868" y="5929"/>
                      </a:cubicBezTo>
                      <a:cubicBezTo>
                        <a:pt x="13854" y="5929"/>
                        <a:pt x="14001" y="6095"/>
                        <a:pt x="14011" y="6114"/>
                      </a:cubicBezTo>
                      <a:cubicBezTo>
                        <a:pt x="14133" y="6114"/>
                        <a:pt x="14238" y="6170"/>
                        <a:pt x="14393" y="6170"/>
                      </a:cubicBezTo>
                      <a:cubicBezTo>
                        <a:pt x="14410" y="6137"/>
                        <a:pt x="14478" y="6120"/>
                        <a:pt x="14521" y="6114"/>
                      </a:cubicBezTo>
                      <a:cubicBezTo>
                        <a:pt x="14528" y="6201"/>
                        <a:pt x="14597" y="6383"/>
                        <a:pt x="14649" y="6383"/>
                      </a:cubicBezTo>
                      <a:cubicBezTo>
                        <a:pt x="14649" y="6464"/>
                        <a:pt x="14690" y="6592"/>
                        <a:pt x="14535" y="6511"/>
                      </a:cubicBezTo>
                      <a:cubicBezTo>
                        <a:pt x="14513" y="6494"/>
                        <a:pt x="14508" y="6379"/>
                        <a:pt x="14502" y="6337"/>
                      </a:cubicBezTo>
                      <a:cubicBezTo>
                        <a:pt x="14486" y="6228"/>
                        <a:pt x="14370" y="6386"/>
                        <a:pt x="14266" y="6369"/>
                      </a:cubicBezTo>
                      <a:cubicBezTo>
                        <a:pt x="14266" y="6449"/>
                        <a:pt x="14250" y="6666"/>
                        <a:pt x="14336" y="6695"/>
                      </a:cubicBezTo>
                      <a:cubicBezTo>
                        <a:pt x="14297" y="6813"/>
                        <a:pt x="14137" y="6732"/>
                        <a:pt x="14068" y="6837"/>
                      </a:cubicBezTo>
                      <a:cubicBezTo>
                        <a:pt x="14009" y="6837"/>
                        <a:pt x="13912" y="7011"/>
                        <a:pt x="13912" y="6893"/>
                      </a:cubicBezTo>
                      <a:cubicBezTo>
                        <a:pt x="13820" y="6954"/>
                        <a:pt x="13920" y="7118"/>
                        <a:pt x="13742" y="7021"/>
                      </a:cubicBezTo>
                      <a:cubicBezTo>
                        <a:pt x="13735" y="7060"/>
                        <a:pt x="13738" y="7113"/>
                        <a:pt x="13727" y="7177"/>
                      </a:cubicBezTo>
                      <a:cubicBezTo>
                        <a:pt x="13840" y="7177"/>
                        <a:pt x="13706" y="7262"/>
                        <a:pt x="13671" y="7262"/>
                      </a:cubicBezTo>
                      <a:cubicBezTo>
                        <a:pt x="13671" y="7386"/>
                        <a:pt x="13544" y="7255"/>
                        <a:pt x="13515" y="7234"/>
                      </a:cubicBezTo>
                      <a:cubicBezTo>
                        <a:pt x="13512" y="7240"/>
                        <a:pt x="13508" y="7245"/>
                        <a:pt x="13500" y="7247"/>
                      </a:cubicBezTo>
                      <a:cubicBezTo>
                        <a:pt x="13607" y="7428"/>
                        <a:pt x="13337" y="7343"/>
                        <a:pt x="13263" y="7302"/>
                      </a:cubicBezTo>
                      <a:cubicBezTo>
                        <a:pt x="13176" y="7253"/>
                        <a:pt x="13299" y="7384"/>
                        <a:pt x="13358" y="7404"/>
                      </a:cubicBezTo>
                      <a:cubicBezTo>
                        <a:pt x="13358" y="7492"/>
                        <a:pt x="13655" y="7652"/>
                        <a:pt x="13486" y="7829"/>
                      </a:cubicBezTo>
                      <a:cubicBezTo>
                        <a:pt x="13486" y="7881"/>
                        <a:pt x="13491" y="7886"/>
                        <a:pt x="13543" y="7886"/>
                      </a:cubicBezTo>
                      <a:cubicBezTo>
                        <a:pt x="13543" y="8010"/>
                        <a:pt x="13390" y="7988"/>
                        <a:pt x="13302" y="7971"/>
                      </a:cubicBezTo>
                      <a:cubicBezTo>
                        <a:pt x="13340" y="7898"/>
                        <a:pt x="13312" y="7860"/>
                        <a:pt x="13217" y="7857"/>
                      </a:cubicBezTo>
                      <a:cubicBezTo>
                        <a:pt x="13217" y="7966"/>
                        <a:pt x="12989" y="7906"/>
                        <a:pt x="12891" y="7942"/>
                      </a:cubicBezTo>
                      <a:cubicBezTo>
                        <a:pt x="12873" y="7906"/>
                        <a:pt x="12866" y="7895"/>
                        <a:pt x="12834" y="7886"/>
                      </a:cubicBezTo>
                      <a:cubicBezTo>
                        <a:pt x="12807" y="7951"/>
                        <a:pt x="12764" y="8396"/>
                        <a:pt x="12778" y="8396"/>
                      </a:cubicBezTo>
                      <a:cubicBezTo>
                        <a:pt x="12778" y="8571"/>
                        <a:pt x="12916" y="8683"/>
                        <a:pt x="13075" y="8736"/>
                      </a:cubicBezTo>
                      <a:cubicBezTo>
                        <a:pt x="13075" y="8692"/>
                        <a:pt x="13445" y="8720"/>
                        <a:pt x="13460" y="8660"/>
                      </a:cubicBezTo>
                      <a:cubicBezTo>
                        <a:pt x="13491" y="8540"/>
                        <a:pt x="13592" y="8537"/>
                        <a:pt x="13614" y="8410"/>
                      </a:cubicBezTo>
                      <a:cubicBezTo>
                        <a:pt x="13624" y="8351"/>
                        <a:pt x="13808" y="7901"/>
                        <a:pt x="13813" y="7900"/>
                      </a:cubicBezTo>
                      <a:cubicBezTo>
                        <a:pt x="13813" y="7883"/>
                        <a:pt x="14150" y="7991"/>
                        <a:pt x="14209" y="7871"/>
                      </a:cubicBezTo>
                      <a:cubicBezTo>
                        <a:pt x="14239" y="7871"/>
                        <a:pt x="14316" y="7844"/>
                        <a:pt x="14336" y="7815"/>
                      </a:cubicBezTo>
                      <a:cubicBezTo>
                        <a:pt x="14446" y="7829"/>
                        <a:pt x="14471" y="8027"/>
                        <a:pt x="14535" y="8027"/>
                      </a:cubicBezTo>
                      <a:cubicBezTo>
                        <a:pt x="14613" y="8144"/>
                        <a:pt x="14798" y="8114"/>
                        <a:pt x="14861" y="8240"/>
                      </a:cubicBezTo>
                      <a:cubicBezTo>
                        <a:pt x="14953" y="8240"/>
                        <a:pt x="14960" y="8478"/>
                        <a:pt x="14960" y="8566"/>
                      </a:cubicBezTo>
                      <a:cubicBezTo>
                        <a:pt x="15066" y="8486"/>
                        <a:pt x="15079" y="8416"/>
                        <a:pt x="15055" y="8335"/>
                      </a:cubicBezTo>
                      <a:cubicBezTo>
                        <a:pt x="15013" y="8194"/>
                        <a:pt x="15167" y="8362"/>
                        <a:pt x="15215" y="8297"/>
                      </a:cubicBezTo>
                      <a:cubicBezTo>
                        <a:pt x="15148" y="8297"/>
                        <a:pt x="15163" y="8166"/>
                        <a:pt x="15031" y="8198"/>
                      </a:cubicBezTo>
                      <a:cubicBezTo>
                        <a:pt x="15022" y="8161"/>
                        <a:pt x="15017" y="8123"/>
                        <a:pt x="15017" y="8084"/>
                      </a:cubicBezTo>
                      <a:cubicBezTo>
                        <a:pt x="14837" y="8114"/>
                        <a:pt x="14852" y="7842"/>
                        <a:pt x="14705" y="7872"/>
                      </a:cubicBezTo>
                      <a:cubicBezTo>
                        <a:pt x="14688" y="7805"/>
                        <a:pt x="14604" y="7784"/>
                        <a:pt x="14650" y="7702"/>
                      </a:cubicBezTo>
                      <a:cubicBezTo>
                        <a:pt x="14722" y="7572"/>
                        <a:pt x="14958" y="7957"/>
                        <a:pt x="15059" y="7957"/>
                      </a:cubicBezTo>
                      <a:cubicBezTo>
                        <a:pt x="15083" y="8004"/>
                        <a:pt x="15243" y="8020"/>
                        <a:pt x="15243" y="8056"/>
                      </a:cubicBezTo>
                      <a:cubicBezTo>
                        <a:pt x="15327" y="8084"/>
                        <a:pt x="15286" y="8221"/>
                        <a:pt x="15286" y="8297"/>
                      </a:cubicBezTo>
                      <a:cubicBezTo>
                        <a:pt x="15365" y="8297"/>
                        <a:pt x="15338" y="8340"/>
                        <a:pt x="15371" y="8396"/>
                      </a:cubicBezTo>
                      <a:cubicBezTo>
                        <a:pt x="15484" y="8453"/>
                        <a:pt x="15420" y="8667"/>
                        <a:pt x="15612" y="8708"/>
                      </a:cubicBezTo>
                      <a:cubicBezTo>
                        <a:pt x="15612" y="8636"/>
                        <a:pt x="15796" y="8495"/>
                        <a:pt x="15683" y="8495"/>
                      </a:cubicBezTo>
                      <a:cubicBezTo>
                        <a:pt x="15692" y="8437"/>
                        <a:pt x="15559" y="8180"/>
                        <a:pt x="15744" y="8216"/>
                      </a:cubicBezTo>
                      <a:cubicBezTo>
                        <a:pt x="15810" y="8229"/>
                        <a:pt x="15917" y="8234"/>
                        <a:pt x="15938" y="8313"/>
                      </a:cubicBezTo>
                      <a:cubicBezTo>
                        <a:pt x="15977" y="8469"/>
                        <a:pt x="15944" y="8555"/>
                        <a:pt x="16066" y="8665"/>
                      </a:cubicBezTo>
                      <a:cubicBezTo>
                        <a:pt x="16142" y="8819"/>
                        <a:pt x="16411" y="8648"/>
                        <a:pt x="16448" y="8722"/>
                      </a:cubicBezTo>
                      <a:cubicBezTo>
                        <a:pt x="16474" y="8722"/>
                        <a:pt x="16646" y="8794"/>
                        <a:pt x="16646" y="8736"/>
                      </a:cubicBezTo>
                      <a:cubicBezTo>
                        <a:pt x="16724" y="8711"/>
                        <a:pt x="16747" y="8694"/>
                        <a:pt x="16845" y="8694"/>
                      </a:cubicBezTo>
                      <a:cubicBezTo>
                        <a:pt x="16845" y="8792"/>
                        <a:pt x="16810" y="8918"/>
                        <a:pt x="16792" y="9001"/>
                      </a:cubicBezTo>
                      <a:cubicBezTo>
                        <a:pt x="16778" y="9068"/>
                        <a:pt x="16710" y="9131"/>
                        <a:pt x="16732" y="9218"/>
                      </a:cubicBezTo>
                      <a:cubicBezTo>
                        <a:pt x="16667" y="9218"/>
                        <a:pt x="16677" y="9303"/>
                        <a:pt x="16746" y="9303"/>
                      </a:cubicBezTo>
                      <a:cubicBezTo>
                        <a:pt x="16746" y="9434"/>
                        <a:pt x="16592" y="9413"/>
                        <a:pt x="16490" y="9402"/>
                      </a:cubicBezTo>
                      <a:cubicBezTo>
                        <a:pt x="16519" y="9500"/>
                        <a:pt x="16689" y="9710"/>
                        <a:pt x="16760" y="9757"/>
                      </a:cubicBezTo>
                      <a:cubicBezTo>
                        <a:pt x="16789" y="9843"/>
                        <a:pt x="16860" y="9994"/>
                        <a:pt x="16930" y="10040"/>
                      </a:cubicBezTo>
                      <a:cubicBezTo>
                        <a:pt x="16941" y="10105"/>
                        <a:pt x="17007" y="10284"/>
                        <a:pt x="17058" y="10309"/>
                      </a:cubicBezTo>
                      <a:cubicBezTo>
                        <a:pt x="17058" y="10407"/>
                        <a:pt x="17393" y="11032"/>
                        <a:pt x="17313" y="11032"/>
                      </a:cubicBezTo>
                      <a:cubicBezTo>
                        <a:pt x="17344" y="11084"/>
                        <a:pt x="17379" y="11107"/>
                        <a:pt x="17369" y="11160"/>
                      </a:cubicBezTo>
                      <a:cubicBezTo>
                        <a:pt x="17496" y="11160"/>
                        <a:pt x="17446" y="11471"/>
                        <a:pt x="17709" y="11471"/>
                      </a:cubicBezTo>
                      <a:cubicBezTo>
                        <a:pt x="17728" y="11433"/>
                        <a:pt x="17941" y="11358"/>
                        <a:pt x="17993" y="11358"/>
                      </a:cubicBezTo>
                      <a:cubicBezTo>
                        <a:pt x="18041" y="11263"/>
                        <a:pt x="18301" y="11188"/>
                        <a:pt x="18375" y="11188"/>
                      </a:cubicBezTo>
                      <a:cubicBezTo>
                        <a:pt x="18350" y="11111"/>
                        <a:pt x="18772" y="10928"/>
                        <a:pt x="18772" y="10890"/>
                      </a:cubicBezTo>
                      <a:cubicBezTo>
                        <a:pt x="18825" y="10871"/>
                        <a:pt x="18871" y="10761"/>
                        <a:pt x="18871" y="10699"/>
                      </a:cubicBezTo>
                      <a:cubicBezTo>
                        <a:pt x="18871" y="10603"/>
                        <a:pt x="18942" y="10596"/>
                        <a:pt x="18942" y="10522"/>
                      </a:cubicBezTo>
                      <a:cubicBezTo>
                        <a:pt x="19056" y="10446"/>
                        <a:pt x="19083" y="10254"/>
                        <a:pt x="18928" y="10210"/>
                      </a:cubicBezTo>
                      <a:cubicBezTo>
                        <a:pt x="18955" y="10373"/>
                        <a:pt x="18814" y="10287"/>
                        <a:pt x="18834" y="10243"/>
                      </a:cubicBezTo>
                      <a:cubicBezTo>
                        <a:pt x="18865" y="10178"/>
                        <a:pt x="18819" y="10152"/>
                        <a:pt x="18772" y="10097"/>
                      </a:cubicBezTo>
                      <a:cubicBezTo>
                        <a:pt x="18718" y="10070"/>
                        <a:pt x="18783" y="10009"/>
                        <a:pt x="18729" y="9969"/>
                      </a:cubicBezTo>
                      <a:cubicBezTo>
                        <a:pt x="18658" y="10146"/>
                        <a:pt x="18520" y="10224"/>
                        <a:pt x="18375" y="10224"/>
                      </a:cubicBezTo>
                      <a:cubicBezTo>
                        <a:pt x="18334" y="10107"/>
                        <a:pt x="18463" y="10258"/>
                        <a:pt x="18358" y="10097"/>
                      </a:cubicBezTo>
                      <a:cubicBezTo>
                        <a:pt x="18327" y="10050"/>
                        <a:pt x="18318" y="9998"/>
                        <a:pt x="18332" y="9941"/>
                      </a:cubicBezTo>
                      <a:cubicBezTo>
                        <a:pt x="18314" y="9941"/>
                        <a:pt x="18317" y="9936"/>
                        <a:pt x="18304" y="9926"/>
                      </a:cubicBezTo>
                      <a:cubicBezTo>
                        <a:pt x="18279" y="10077"/>
                        <a:pt x="18295" y="10097"/>
                        <a:pt x="18190" y="10097"/>
                      </a:cubicBezTo>
                      <a:cubicBezTo>
                        <a:pt x="18172" y="10045"/>
                        <a:pt x="18273" y="10019"/>
                        <a:pt x="18191" y="9939"/>
                      </a:cubicBezTo>
                      <a:cubicBezTo>
                        <a:pt x="18158" y="9908"/>
                        <a:pt x="18134" y="9823"/>
                        <a:pt x="18134" y="9785"/>
                      </a:cubicBezTo>
                      <a:cubicBezTo>
                        <a:pt x="18088" y="9754"/>
                        <a:pt x="17978" y="9575"/>
                        <a:pt x="18005" y="9526"/>
                      </a:cubicBezTo>
                      <a:cubicBezTo>
                        <a:pt x="18105" y="9345"/>
                        <a:pt x="18341" y="9758"/>
                        <a:pt x="18318" y="9827"/>
                      </a:cubicBezTo>
                      <a:cubicBezTo>
                        <a:pt x="18332" y="9822"/>
                        <a:pt x="18336" y="9827"/>
                        <a:pt x="18332" y="9841"/>
                      </a:cubicBezTo>
                      <a:cubicBezTo>
                        <a:pt x="18615" y="9756"/>
                        <a:pt x="18856" y="10026"/>
                        <a:pt x="19140" y="10026"/>
                      </a:cubicBezTo>
                      <a:cubicBezTo>
                        <a:pt x="19191" y="10047"/>
                        <a:pt x="19347" y="10079"/>
                        <a:pt x="19465" y="10072"/>
                      </a:cubicBezTo>
                      <a:cubicBezTo>
                        <a:pt x="19485" y="10312"/>
                        <a:pt x="19498" y="10554"/>
                        <a:pt x="19498" y="10799"/>
                      </a:cubicBezTo>
                      <a:cubicBezTo>
                        <a:pt x="19500" y="12687"/>
                        <a:pt x="18894" y="14433"/>
                        <a:pt x="17869" y="15860"/>
                      </a:cubicBezTo>
                      <a:close/>
                      <a:moveTo>
                        <a:pt x="16109" y="8099"/>
                      </a:moveTo>
                      <a:cubicBezTo>
                        <a:pt x="16087" y="7865"/>
                        <a:pt x="16229" y="7741"/>
                        <a:pt x="16321" y="7532"/>
                      </a:cubicBezTo>
                      <a:cubicBezTo>
                        <a:pt x="16482" y="7516"/>
                        <a:pt x="16539" y="7556"/>
                        <a:pt x="16534" y="7702"/>
                      </a:cubicBezTo>
                      <a:cubicBezTo>
                        <a:pt x="16648" y="7702"/>
                        <a:pt x="16556" y="7834"/>
                        <a:pt x="16708" y="7776"/>
                      </a:cubicBezTo>
                      <a:cubicBezTo>
                        <a:pt x="16745" y="7724"/>
                        <a:pt x="16796" y="7709"/>
                        <a:pt x="16860" y="7731"/>
                      </a:cubicBezTo>
                      <a:cubicBezTo>
                        <a:pt x="16959" y="7731"/>
                        <a:pt x="16986" y="7787"/>
                        <a:pt x="17059" y="7787"/>
                      </a:cubicBezTo>
                      <a:cubicBezTo>
                        <a:pt x="17129" y="7929"/>
                        <a:pt x="17351" y="7886"/>
                        <a:pt x="17342" y="8142"/>
                      </a:cubicBezTo>
                      <a:cubicBezTo>
                        <a:pt x="17504" y="8142"/>
                        <a:pt x="17200" y="8306"/>
                        <a:pt x="17200" y="8269"/>
                      </a:cubicBezTo>
                      <a:cubicBezTo>
                        <a:pt x="17019" y="8321"/>
                        <a:pt x="16979" y="8142"/>
                        <a:pt x="16902" y="8142"/>
                      </a:cubicBezTo>
                      <a:cubicBezTo>
                        <a:pt x="16902" y="8309"/>
                        <a:pt x="16808" y="8113"/>
                        <a:pt x="16789" y="8113"/>
                      </a:cubicBezTo>
                      <a:cubicBezTo>
                        <a:pt x="16789" y="8170"/>
                        <a:pt x="16242" y="8203"/>
                        <a:pt x="16151" y="8198"/>
                      </a:cubicBezTo>
                      <a:cubicBezTo>
                        <a:pt x="16164" y="8130"/>
                        <a:pt x="16176" y="8115"/>
                        <a:pt x="16109" y="8099"/>
                      </a:cubicBezTo>
                      <a:close/>
                      <a:moveTo>
                        <a:pt x="16109" y="8099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55"/>
                <p:cNvSpPr/>
                <p:nvPr/>
              </p:nvSpPr>
              <p:spPr bwMode="auto">
                <a:xfrm>
                  <a:off x="2901562" y="5319613"/>
                  <a:ext cx="15633" cy="4974"/>
                </a:xfrm>
                <a:custGeom>
                  <a:gdLst>
                    <a:gd name="T0" fmla="*/ 0 w 20542"/>
                    <a:gd name="T1" fmla="*/ 0 h 17263"/>
                    <a:gd name="T2" fmla="*/ 0 w 20542"/>
                    <a:gd name="T3" fmla="*/ 0 h 17263"/>
                    <a:gd name="T4" fmla="*/ 0 w 20542"/>
                    <a:gd name="T5" fmla="*/ 0 h 17263"/>
                    <a:gd name="T6" fmla="*/ 0 w 20542"/>
                    <a:gd name="T7" fmla="*/ 0 h 17263"/>
                    <a:gd name="T8" fmla="*/ 0 w 20542"/>
                    <a:gd name="T9" fmla="*/ 0 h 17263"/>
                    <a:gd name="T10" fmla="*/ 0 w 20542"/>
                    <a:gd name="T11" fmla="*/ 0 h 17263"/>
                    <a:gd name="T12" fmla="*/ 0 w 20542"/>
                    <a:gd name="T13" fmla="*/ 0 h 17263"/>
                    <a:gd name="T14" fmla="*/ 0 w 20542"/>
                    <a:gd name="T15" fmla="*/ 0 h 17263"/>
                    <a:gd name="T16" fmla="*/ 0 w 20542"/>
                    <a:gd name="T17" fmla="*/ 0 h 17263"/>
                    <a:gd name="T18" fmla="*/ 0 w 20542"/>
                    <a:gd name="T19" fmla="*/ 0 h 17263"/>
                    <a:gd name="T20" fmla="*/ 0 w 20542"/>
                    <a:gd name="T21" fmla="*/ 0 h 17263"/>
                    <a:gd name="T22" fmla="*/ 0 w 20542"/>
                    <a:gd name="T23" fmla="*/ 0 h 17263"/>
                    <a:gd name="T24" fmla="*/ 0 w 20542"/>
                    <a:gd name="T25" fmla="*/ 0 h 172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0542" h="17263">
                      <a:moveTo>
                        <a:pt x="19936" y="4186"/>
                      </a:moveTo>
                      <a:cubicBezTo>
                        <a:pt x="18293" y="6058"/>
                        <a:pt x="18766" y="9572"/>
                        <a:pt x="16483" y="7506"/>
                      </a:cubicBezTo>
                      <a:cubicBezTo>
                        <a:pt x="16483" y="-3197"/>
                        <a:pt x="15350" y="3479"/>
                        <a:pt x="11192" y="4910"/>
                      </a:cubicBezTo>
                      <a:cubicBezTo>
                        <a:pt x="10429" y="5139"/>
                        <a:pt x="5153" y="9537"/>
                        <a:pt x="5153" y="7506"/>
                      </a:cubicBezTo>
                      <a:cubicBezTo>
                        <a:pt x="5095" y="7506"/>
                        <a:pt x="5320" y="3196"/>
                        <a:pt x="5153" y="1660"/>
                      </a:cubicBezTo>
                      <a:cubicBezTo>
                        <a:pt x="4048" y="936"/>
                        <a:pt x="4819" y="1660"/>
                        <a:pt x="4819" y="0"/>
                      </a:cubicBezTo>
                      <a:cubicBezTo>
                        <a:pt x="4281" y="0"/>
                        <a:pt x="349" y="4186"/>
                        <a:pt x="349" y="4186"/>
                      </a:cubicBezTo>
                      <a:cubicBezTo>
                        <a:pt x="3714" y="4186"/>
                        <a:pt x="0" y="10915"/>
                        <a:pt x="0" y="13316"/>
                      </a:cubicBezTo>
                      <a:cubicBezTo>
                        <a:pt x="2602" y="14058"/>
                        <a:pt x="4339" y="16655"/>
                        <a:pt x="6519" y="16655"/>
                      </a:cubicBezTo>
                      <a:cubicBezTo>
                        <a:pt x="6519" y="18403"/>
                        <a:pt x="12450" y="15824"/>
                        <a:pt x="13235" y="15824"/>
                      </a:cubicBezTo>
                      <a:cubicBezTo>
                        <a:pt x="15778" y="15824"/>
                        <a:pt x="17406" y="14729"/>
                        <a:pt x="19412" y="11621"/>
                      </a:cubicBezTo>
                      <a:cubicBezTo>
                        <a:pt x="21600" y="8265"/>
                        <a:pt x="19936" y="8530"/>
                        <a:pt x="19936" y="4186"/>
                      </a:cubicBezTo>
                      <a:close/>
                      <a:moveTo>
                        <a:pt x="19936" y="4186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56"/>
                <p:cNvSpPr/>
                <p:nvPr/>
              </p:nvSpPr>
              <p:spPr bwMode="auto">
                <a:xfrm>
                  <a:off x="2935670" y="5336667"/>
                  <a:ext cx="12790" cy="16343"/>
                </a:xfrm>
                <a:custGeom>
                  <a:gdLst>
                    <a:gd name="T0" fmla="*/ 0 w 20330"/>
                    <a:gd name="T1" fmla="*/ 0 h 21462"/>
                    <a:gd name="T2" fmla="*/ 0 w 20330"/>
                    <a:gd name="T3" fmla="*/ 0 h 21462"/>
                    <a:gd name="T4" fmla="*/ 0 w 20330"/>
                    <a:gd name="T5" fmla="*/ 0 h 21462"/>
                    <a:gd name="T6" fmla="*/ 0 w 20330"/>
                    <a:gd name="T7" fmla="*/ 0 h 21462"/>
                    <a:gd name="T8" fmla="*/ 0 w 20330"/>
                    <a:gd name="T9" fmla="*/ 0 h 21462"/>
                    <a:gd name="T10" fmla="*/ 0 w 20330"/>
                    <a:gd name="T11" fmla="*/ 0 h 21462"/>
                    <a:gd name="T12" fmla="*/ 0 w 20330"/>
                    <a:gd name="T13" fmla="*/ 0 h 21462"/>
                    <a:gd name="T14" fmla="*/ 0 w 20330"/>
                    <a:gd name="T15" fmla="*/ 0 h 21462"/>
                    <a:gd name="T16" fmla="*/ 0 w 20330"/>
                    <a:gd name="T17" fmla="*/ 0 h 21462"/>
                    <a:gd name="T18" fmla="*/ 0 w 20330"/>
                    <a:gd name="T19" fmla="*/ 0 h 21462"/>
                    <a:gd name="T20" fmla="*/ 0 w 20330"/>
                    <a:gd name="T21" fmla="*/ 0 h 21462"/>
                    <a:gd name="T22" fmla="*/ 0 w 20330"/>
                    <a:gd name="T23" fmla="*/ 0 h 21462"/>
                    <a:gd name="T24" fmla="*/ 0 w 20330"/>
                    <a:gd name="T25" fmla="*/ 0 h 21462"/>
                    <a:gd name="T26" fmla="*/ 0 w 20330"/>
                    <a:gd name="T27" fmla="*/ 0 h 21462"/>
                    <a:gd name="T28" fmla="*/ 0 w 20330"/>
                    <a:gd name="T29" fmla="*/ 0 h 21462"/>
                    <a:gd name="T30" fmla="*/ 0 w 20330"/>
                    <a:gd name="T31" fmla="*/ 0 h 21462"/>
                    <a:gd name="T32" fmla="*/ 0 w 20330"/>
                    <a:gd name="T33" fmla="*/ 0 h 214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330" h="21462">
                      <a:moveTo>
                        <a:pt x="1685" y="9330"/>
                      </a:moveTo>
                      <a:cubicBezTo>
                        <a:pt x="5927" y="9330"/>
                        <a:pt x="6974" y="10452"/>
                        <a:pt x="7227" y="14183"/>
                      </a:cubicBezTo>
                      <a:cubicBezTo>
                        <a:pt x="12255" y="15539"/>
                        <a:pt x="3833" y="15223"/>
                        <a:pt x="3391" y="15223"/>
                      </a:cubicBezTo>
                      <a:cubicBezTo>
                        <a:pt x="3319" y="16960"/>
                        <a:pt x="268" y="20457"/>
                        <a:pt x="4176" y="19489"/>
                      </a:cubicBezTo>
                      <a:cubicBezTo>
                        <a:pt x="7019" y="18785"/>
                        <a:pt x="7633" y="18947"/>
                        <a:pt x="7651" y="21461"/>
                      </a:cubicBezTo>
                      <a:cubicBezTo>
                        <a:pt x="11424" y="21461"/>
                        <a:pt x="16723" y="21600"/>
                        <a:pt x="18745" y="18346"/>
                      </a:cubicBezTo>
                      <a:cubicBezTo>
                        <a:pt x="20776" y="18346"/>
                        <a:pt x="20938" y="16755"/>
                        <a:pt x="18745" y="16264"/>
                      </a:cubicBezTo>
                      <a:cubicBezTo>
                        <a:pt x="18745" y="18089"/>
                        <a:pt x="18853" y="18001"/>
                        <a:pt x="16605" y="18001"/>
                      </a:cubicBezTo>
                      <a:cubicBezTo>
                        <a:pt x="17427" y="14256"/>
                        <a:pt x="16840" y="11075"/>
                        <a:pt x="12769" y="11075"/>
                      </a:cubicBezTo>
                      <a:cubicBezTo>
                        <a:pt x="13428" y="9477"/>
                        <a:pt x="11731" y="8238"/>
                        <a:pt x="10079" y="7183"/>
                      </a:cubicBezTo>
                      <a:cubicBezTo>
                        <a:pt x="6965" y="5197"/>
                        <a:pt x="10152" y="4742"/>
                        <a:pt x="10639" y="2419"/>
                      </a:cubicBezTo>
                      <a:cubicBezTo>
                        <a:pt x="8337" y="2880"/>
                        <a:pt x="8274" y="4471"/>
                        <a:pt x="5097" y="4500"/>
                      </a:cubicBezTo>
                      <a:cubicBezTo>
                        <a:pt x="5097" y="3951"/>
                        <a:pt x="5783" y="2265"/>
                        <a:pt x="5214" y="2082"/>
                      </a:cubicBezTo>
                      <a:cubicBezTo>
                        <a:pt x="5972" y="2074"/>
                        <a:pt x="8987" y="0"/>
                        <a:pt x="5530" y="0"/>
                      </a:cubicBezTo>
                      <a:cubicBezTo>
                        <a:pt x="4032" y="4486"/>
                        <a:pt x="-662" y="88"/>
                        <a:pt x="78" y="4200"/>
                      </a:cubicBezTo>
                      <a:cubicBezTo>
                        <a:pt x="593" y="6970"/>
                        <a:pt x="1685" y="6780"/>
                        <a:pt x="1685" y="9330"/>
                      </a:cubicBezTo>
                      <a:close/>
                      <a:moveTo>
                        <a:pt x="1685" y="933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Freeform: Shape 57"/>
                <p:cNvSpPr/>
                <p:nvPr/>
              </p:nvSpPr>
              <p:spPr bwMode="auto">
                <a:xfrm>
                  <a:off x="2924300" y="5342351"/>
                  <a:ext cx="6395" cy="7816"/>
                </a:xfrm>
                <a:custGeom>
                  <a:gdLst>
                    <a:gd name="T0" fmla="*/ 0 w 15938"/>
                    <a:gd name="T1" fmla="*/ 0 h 19489"/>
                    <a:gd name="T2" fmla="*/ 0 w 15938"/>
                    <a:gd name="T3" fmla="*/ 0 h 19489"/>
                    <a:gd name="T4" fmla="*/ 0 w 15938"/>
                    <a:gd name="T5" fmla="*/ 0 h 19489"/>
                    <a:gd name="T6" fmla="*/ 0 w 15938"/>
                    <a:gd name="T7" fmla="*/ 0 h 19489"/>
                    <a:gd name="T8" fmla="*/ 0 w 15938"/>
                    <a:gd name="T9" fmla="*/ 0 h 19489"/>
                    <a:gd name="T10" fmla="*/ 0 w 15938"/>
                    <a:gd name="T11" fmla="*/ 0 h 19489"/>
                    <a:gd name="T12" fmla="*/ 0 w 15938"/>
                    <a:gd name="T13" fmla="*/ 0 h 19489"/>
                    <a:gd name="T14" fmla="*/ 0 w 15938"/>
                    <a:gd name="T15" fmla="*/ 0 h 19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938" h="19489">
                      <a:moveTo>
                        <a:pt x="1447" y="19489"/>
                      </a:moveTo>
                      <a:cubicBezTo>
                        <a:pt x="10460" y="19334"/>
                        <a:pt x="12771" y="13571"/>
                        <a:pt x="15260" y="5681"/>
                      </a:cubicBezTo>
                      <a:cubicBezTo>
                        <a:pt x="17711" y="-2111"/>
                        <a:pt x="12911" y="1905"/>
                        <a:pt x="10498" y="2201"/>
                      </a:cubicBezTo>
                      <a:cubicBezTo>
                        <a:pt x="8430" y="3342"/>
                        <a:pt x="6949" y="-1688"/>
                        <a:pt x="6043" y="608"/>
                      </a:cubicBezTo>
                      <a:cubicBezTo>
                        <a:pt x="5264" y="2567"/>
                        <a:pt x="6668" y="4864"/>
                        <a:pt x="8673" y="4864"/>
                      </a:cubicBezTo>
                      <a:cubicBezTo>
                        <a:pt x="8149" y="6540"/>
                        <a:pt x="-3889" y="8499"/>
                        <a:pt x="2047" y="10190"/>
                      </a:cubicBezTo>
                      <a:cubicBezTo>
                        <a:pt x="1320" y="14008"/>
                        <a:pt x="-1795" y="15896"/>
                        <a:pt x="1447" y="19489"/>
                      </a:cubicBezTo>
                      <a:close/>
                      <a:moveTo>
                        <a:pt x="1447" y="19489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Freeform: Shape 58"/>
                <p:cNvSpPr/>
                <p:nvPr/>
              </p:nvSpPr>
              <p:spPr bwMode="auto">
                <a:xfrm>
                  <a:off x="2935670" y="5353721"/>
                  <a:ext cx="1421" cy="711"/>
                </a:xfrm>
                <a:custGeom>
                  <a:gdLst>
                    <a:gd name="T0" fmla="*/ 0 w 21600"/>
                    <a:gd name="T1" fmla="*/ 0 h 13852"/>
                    <a:gd name="T2" fmla="*/ 0 w 21600"/>
                    <a:gd name="T3" fmla="*/ 0 h 13852"/>
                    <a:gd name="T4" fmla="*/ 0 w 21600"/>
                    <a:gd name="T5" fmla="*/ 0 h 13852"/>
                    <a:gd name="T6" fmla="*/ 0 w 21600"/>
                    <a:gd name="T7" fmla="*/ 0 h 13852"/>
                    <a:gd name="T8" fmla="*/ 0 w 21600"/>
                    <a:gd name="T9" fmla="*/ 0 h 138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13852">
                      <a:moveTo>
                        <a:pt x="0" y="4834"/>
                      </a:moveTo>
                      <a:cubicBezTo>
                        <a:pt x="3511" y="21600"/>
                        <a:pt x="21600" y="12034"/>
                        <a:pt x="21600" y="0"/>
                      </a:cubicBezTo>
                      <a:cubicBezTo>
                        <a:pt x="15647" y="0"/>
                        <a:pt x="9617" y="0"/>
                        <a:pt x="3511" y="0"/>
                      </a:cubicBezTo>
                      <a:cubicBezTo>
                        <a:pt x="4732" y="4834"/>
                        <a:pt x="3435" y="6480"/>
                        <a:pt x="0" y="4834"/>
                      </a:cubicBezTo>
                      <a:close/>
                      <a:moveTo>
                        <a:pt x="0" y="4834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" name="Freeform: Shape 73"/>
                <p:cNvSpPr/>
                <p:nvPr/>
              </p:nvSpPr>
              <p:spPr bwMode="auto">
                <a:xfrm>
                  <a:off x="2856085" y="5359405"/>
                  <a:ext cx="2132" cy="1421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4954" y="20491"/>
                        <a:pt x="21600" y="16184"/>
                        <a:pt x="21600" y="0"/>
                      </a:cubicBezTo>
                      <a:cubicBezTo>
                        <a:pt x="7849" y="9201"/>
                        <a:pt x="3208" y="6526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Freeform: Shape 74"/>
                <p:cNvSpPr/>
                <p:nvPr/>
              </p:nvSpPr>
              <p:spPr bwMode="auto">
                <a:xfrm>
                  <a:off x="2952724" y="5370775"/>
                  <a:ext cx="2132" cy="2842"/>
                </a:xfrm>
                <a:custGeom>
                  <a:gdLst>
                    <a:gd name="T0" fmla="*/ 0 w 15151"/>
                    <a:gd name="T1" fmla="*/ 0 h 21600"/>
                    <a:gd name="T2" fmla="*/ 0 w 15151"/>
                    <a:gd name="T3" fmla="*/ 0 h 21600"/>
                    <a:gd name="T4" fmla="*/ 0 w 15151"/>
                    <a:gd name="T5" fmla="*/ 0 h 21600"/>
                    <a:gd name="T6" fmla="*/ 0 w 15151"/>
                    <a:gd name="T7" fmla="*/ 0 h 21600"/>
                    <a:gd name="T8" fmla="*/ 0 w 15151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151" h="21600">
                      <a:moveTo>
                        <a:pt x="10724" y="0"/>
                      </a:moveTo>
                      <a:cubicBezTo>
                        <a:pt x="11899" y="6522"/>
                        <a:pt x="8375" y="7809"/>
                        <a:pt x="0" y="3905"/>
                      </a:cubicBezTo>
                      <a:cubicBezTo>
                        <a:pt x="3373" y="13417"/>
                        <a:pt x="1667" y="15535"/>
                        <a:pt x="7124" y="21600"/>
                      </a:cubicBezTo>
                      <a:cubicBezTo>
                        <a:pt x="9284" y="12503"/>
                        <a:pt x="21600" y="3905"/>
                        <a:pt x="10724" y="0"/>
                      </a:cubicBezTo>
                      <a:close/>
                      <a:moveTo>
                        <a:pt x="10724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Freeform: Shape 75"/>
                <p:cNvSpPr/>
                <p:nvPr/>
              </p:nvSpPr>
              <p:spPr bwMode="auto">
                <a:xfrm>
                  <a:off x="2952724" y="5370775"/>
                  <a:ext cx="2132" cy="3553"/>
                </a:xfrm>
                <a:custGeom>
                  <a:gdLst>
                    <a:gd name="T0" fmla="*/ 0 w 14680"/>
                    <a:gd name="T1" fmla="*/ 0 h 18108"/>
                    <a:gd name="T2" fmla="*/ 0 w 14680"/>
                    <a:gd name="T3" fmla="*/ 0 h 18108"/>
                    <a:gd name="T4" fmla="*/ 0 w 14680"/>
                    <a:gd name="T5" fmla="*/ 0 h 18108"/>
                    <a:gd name="T6" fmla="*/ 0 w 14680"/>
                    <a:gd name="T7" fmla="*/ 0 h 18108"/>
                    <a:gd name="T8" fmla="*/ 0 w 14680"/>
                    <a:gd name="T9" fmla="*/ 0 h 18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679" h="18108">
                      <a:moveTo>
                        <a:pt x="10298" y="0"/>
                      </a:moveTo>
                      <a:cubicBezTo>
                        <a:pt x="10298" y="7291"/>
                        <a:pt x="8417" y="10676"/>
                        <a:pt x="5725" y="2364"/>
                      </a:cubicBezTo>
                      <a:cubicBezTo>
                        <a:pt x="-3356" y="2364"/>
                        <a:pt x="1087" y="12243"/>
                        <a:pt x="1087" y="17618"/>
                      </a:cubicBezTo>
                      <a:cubicBezTo>
                        <a:pt x="18244" y="21600"/>
                        <a:pt x="16493" y="0"/>
                        <a:pt x="10298" y="0"/>
                      </a:cubicBezTo>
                      <a:close/>
                      <a:moveTo>
                        <a:pt x="10298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Freeform: Shape 76"/>
                <p:cNvSpPr/>
                <p:nvPr/>
              </p:nvSpPr>
              <p:spPr bwMode="auto">
                <a:xfrm>
                  <a:off x="2964093" y="5382144"/>
                  <a:ext cx="4974" cy="2132"/>
                </a:xfrm>
                <a:custGeom>
                  <a:gdLst>
                    <a:gd name="T0" fmla="*/ 0 w 21600"/>
                    <a:gd name="T1" fmla="*/ 0 h 9393"/>
                    <a:gd name="T2" fmla="*/ 0 w 21600"/>
                    <a:gd name="T3" fmla="*/ 0 h 9393"/>
                    <a:gd name="T4" fmla="*/ 0 w 21600"/>
                    <a:gd name="T5" fmla="*/ 0 h 9393"/>
                    <a:gd name="T6" fmla="*/ 0 w 21600"/>
                    <a:gd name="T7" fmla="*/ 0 h 9393"/>
                    <a:gd name="T8" fmla="*/ 0 w 21600"/>
                    <a:gd name="T9" fmla="*/ 0 h 93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9393">
                      <a:moveTo>
                        <a:pt x="21600" y="0"/>
                      </a:moveTo>
                      <a:cubicBezTo>
                        <a:pt x="15130" y="2920"/>
                        <a:pt x="18136" y="5863"/>
                        <a:pt x="9453" y="3062"/>
                      </a:cubicBezTo>
                      <a:cubicBezTo>
                        <a:pt x="5701" y="1875"/>
                        <a:pt x="1732" y="-3323"/>
                        <a:pt x="0" y="3371"/>
                      </a:cubicBezTo>
                      <a:cubicBezTo>
                        <a:pt x="11016" y="4439"/>
                        <a:pt x="21600" y="18277"/>
                        <a:pt x="21600" y="0"/>
                      </a:cubicBez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Freeform: Shape 77"/>
                <p:cNvSpPr/>
                <p:nvPr/>
              </p:nvSpPr>
              <p:spPr bwMode="auto">
                <a:xfrm>
                  <a:off x="2912931" y="5382144"/>
                  <a:ext cx="117957" cy="158460"/>
                </a:xfrm>
                <a:custGeom>
                  <a:gdLst>
                    <a:gd name="T0" fmla="*/ 0 w 21517"/>
                    <a:gd name="T1" fmla="*/ 0 h 21336"/>
                    <a:gd name="T2" fmla="*/ 0 w 21517"/>
                    <a:gd name="T3" fmla="*/ 0 h 21336"/>
                    <a:gd name="T4" fmla="*/ 0 w 21517"/>
                    <a:gd name="T5" fmla="*/ 0 h 21336"/>
                    <a:gd name="T6" fmla="*/ 0 w 21517"/>
                    <a:gd name="T7" fmla="*/ 0 h 21336"/>
                    <a:gd name="T8" fmla="*/ 0 w 21517"/>
                    <a:gd name="T9" fmla="*/ 0 h 21336"/>
                    <a:gd name="T10" fmla="*/ 0 w 21517"/>
                    <a:gd name="T11" fmla="*/ 0 h 21336"/>
                    <a:gd name="T12" fmla="*/ 0 w 21517"/>
                    <a:gd name="T13" fmla="*/ 0 h 21336"/>
                    <a:gd name="T14" fmla="*/ 0 w 21517"/>
                    <a:gd name="T15" fmla="*/ 0 h 21336"/>
                    <a:gd name="T16" fmla="*/ 0 w 21517"/>
                    <a:gd name="T17" fmla="*/ 0 h 21336"/>
                    <a:gd name="T18" fmla="*/ 0 w 21517"/>
                    <a:gd name="T19" fmla="*/ 0 h 21336"/>
                    <a:gd name="T20" fmla="*/ 0 w 21517"/>
                    <a:gd name="T21" fmla="*/ 0 h 21336"/>
                    <a:gd name="T22" fmla="*/ 0 w 21517"/>
                    <a:gd name="T23" fmla="*/ 0 h 21336"/>
                    <a:gd name="T24" fmla="*/ 0 w 21517"/>
                    <a:gd name="T25" fmla="*/ 0 h 21336"/>
                    <a:gd name="T26" fmla="*/ 0 w 21517"/>
                    <a:gd name="T27" fmla="*/ 0 h 21336"/>
                    <a:gd name="T28" fmla="*/ 0 w 21517"/>
                    <a:gd name="T29" fmla="*/ 0 h 21336"/>
                    <a:gd name="T30" fmla="*/ 0 w 21517"/>
                    <a:gd name="T31" fmla="*/ 0 h 21336"/>
                    <a:gd name="T32" fmla="*/ 0 w 21517"/>
                    <a:gd name="T33" fmla="*/ 0 h 21336"/>
                    <a:gd name="T34" fmla="*/ 0 w 21517"/>
                    <a:gd name="T35" fmla="*/ 0 h 21336"/>
                    <a:gd name="T36" fmla="*/ 0 w 21517"/>
                    <a:gd name="T37" fmla="*/ 0 h 21336"/>
                    <a:gd name="T38" fmla="*/ 0 w 21517"/>
                    <a:gd name="T39" fmla="*/ 0 h 21336"/>
                    <a:gd name="T40" fmla="*/ 0 w 21517"/>
                    <a:gd name="T41" fmla="*/ 0 h 21336"/>
                    <a:gd name="T42" fmla="*/ 0 w 21517"/>
                    <a:gd name="T43" fmla="*/ 0 h 21336"/>
                    <a:gd name="T44" fmla="*/ 0 w 21517"/>
                    <a:gd name="T45" fmla="*/ 0 h 21336"/>
                    <a:gd name="T46" fmla="*/ 0 w 21517"/>
                    <a:gd name="T47" fmla="*/ 0 h 21336"/>
                    <a:gd name="T48" fmla="*/ 0 w 21517"/>
                    <a:gd name="T49" fmla="*/ 0 h 21336"/>
                    <a:gd name="T50" fmla="*/ 0 w 21517"/>
                    <a:gd name="T51" fmla="*/ 0 h 21336"/>
                    <a:gd name="T52" fmla="*/ 0 w 21517"/>
                    <a:gd name="T53" fmla="*/ 0 h 21336"/>
                    <a:gd name="T54" fmla="*/ 0 w 21517"/>
                    <a:gd name="T55" fmla="*/ 0 h 21336"/>
                    <a:gd name="T56" fmla="*/ 0 w 21517"/>
                    <a:gd name="T57" fmla="*/ 0 h 21336"/>
                    <a:gd name="T58" fmla="*/ 0 w 21517"/>
                    <a:gd name="T59" fmla="*/ 0 h 21336"/>
                    <a:gd name="T60" fmla="*/ 0 w 21517"/>
                    <a:gd name="T61" fmla="*/ 0 h 21336"/>
                    <a:gd name="T62" fmla="*/ 0 w 21517"/>
                    <a:gd name="T63" fmla="*/ 0 h 21336"/>
                    <a:gd name="T64" fmla="*/ 0 w 21517"/>
                    <a:gd name="T65" fmla="*/ 0 h 21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1517" h="21336">
                      <a:moveTo>
                        <a:pt x="19567" y="7931"/>
                      </a:moveTo>
                      <a:cubicBezTo>
                        <a:pt x="19048" y="7904"/>
                        <a:pt x="19448" y="7845"/>
                        <a:pt x="19422" y="7719"/>
                      </a:cubicBezTo>
                      <a:cubicBezTo>
                        <a:pt x="19025" y="7719"/>
                        <a:pt x="18300" y="6676"/>
                        <a:pt x="18300" y="6418"/>
                      </a:cubicBezTo>
                      <a:cubicBezTo>
                        <a:pt x="18154" y="6364"/>
                        <a:pt x="18030" y="5984"/>
                        <a:pt x="18056" y="5984"/>
                      </a:cubicBezTo>
                      <a:cubicBezTo>
                        <a:pt x="17943" y="5729"/>
                        <a:pt x="17483" y="5519"/>
                        <a:pt x="17666" y="5262"/>
                      </a:cubicBezTo>
                      <a:cubicBezTo>
                        <a:pt x="17237" y="5072"/>
                        <a:pt x="16781" y="4416"/>
                        <a:pt x="16643" y="4106"/>
                      </a:cubicBezTo>
                      <a:cubicBezTo>
                        <a:pt x="16386" y="3964"/>
                        <a:pt x="16203" y="3565"/>
                        <a:pt x="16203" y="3348"/>
                      </a:cubicBezTo>
                      <a:cubicBezTo>
                        <a:pt x="15909" y="3348"/>
                        <a:pt x="15513" y="2695"/>
                        <a:pt x="15570" y="2445"/>
                      </a:cubicBezTo>
                      <a:cubicBezTo>
                        <a:pt x="15293" y="2445"/>
                        <a:pt x="15220" y="2082"/>
                        <a:pt x="14935" y="2082"/>
                      </a:cubicBezTo>
                      <a:cubicBezTo>
                        <a:pt x="15075" y="1777"/>
                        <a:pt x="13120" y="1748"/>
                        <a:pt x="12791" y="1721"/>
                      </a:cubicBezTo>
                      <a:cubicBezTo>
                        <a:pt x="12847" y="1475"/>
                        <a:pt x="12591" y="1324"/>
                        <a:pt x="12302" y="1324"/>
                      </a:cubicBezTo>
                      <a:cubicBezTo>
                        <a:pt x="12302" y="1706"/>
                        <a:pt x="11199" y="1748"/>
                        <a:pt x="10824" y="1733"/>
                      </a:cubicBezTo>
                      <a:cubicBezTo>
                        <a:pt x="10554" y="1724"/>
                        <a:pt x="9962" y="1667"/>
                        <a:pt x="9962" y="1432"/>
                      </a:cubicBezTo>
                      <a:cubicBezTo>
                        <a:pt x="9775" y="1397"/>
                        <a:pt x="9512" y="1432"/>
                        <a:pt x="9230" y="1432"/>
                      </a:cubicBezTo>
                      <a:cubicBezTo>
                        <a:pt x="9295" y="1188"/>
                        <a:pt x="8622" y="87"/>
                        <a:pt x="8255" y="22"/>
                      </a:cubicBezTo>
                      <a:cubicBezTo>
                        <a:pt x="8255" y="58"/>
                        <a:pt x="8255" y="96"/>
                        <a:pt x="8255" y="132"/>
                      </a:cubicBezTo>
                      <a:cubicBezTo>
                        <a:pt x="7980" y="165"/>
                        <a:pt x="6254" y="-152"/>
                        <a:pt x="6254" y="96"/>
                      </a:cubicBezTo>
                      <a:cubicBezTo>
                        <a:pt x="6047" y="96"/>
                        <a:pt x="5172" y="326"/>
                        <a:pt x="5035" y="529"/>
                      </a:cubicBezTo>
                      <a:cubicBezTo>
                        <a:pt x="4952" y="529"/>
                        <a:pt x="4156" y="817"/>
                        <a:pt x="4156" y="601"/>
                      </a:cubicBezTo>
                      <a:cubicBezTo>
                        <a:pt x="3956" y="601"/>
                        <a:pt x="3715" y="678"/>
                        <a:pt x="3619" y="817"/>
                      </a:cubicBezTo>
                      <a:cubicBezTo>
                        <a:pt x="3402" y="817"/>
                        <a:pt x="3172" y="1103"/>
                        <a:pt x="3035" y="1215"/>
                      </a:cubicBezTo>
                      <a:cubicBezTo>
                        <a:pt x="2658" y="1182"/>
                        <a:pt x="2928" y="1003"/>
                        <a:pt x="2548" y="1396"/>
                      </a:cubicBezTo>
                      <a:cubicBezTo>
                        <a:pt x="2548" y="1525"/>
                        <a:pt x="2261" y="2081"/>
                        <a:pt x="2207" y="2081"/>
                      </a:cubicBezTo>
                      <a:cubicBezTo>
                        <a:pt x="2328" y="2171"/>
                        <a:pt x="2324" y="2220"/>
                        <a:pt x="2207" y="2335"/>
                      </a:cubicBezTo>
                      <a:cubicBezTo>
                        <a:pt x="1938" y="2494"/>
                        <a:pt x="1785" y="2817"/>
                        <a:pt x="1524" y="2913"/>
                      </a:cubicBezTo>
                      <a:cubicBezTo>
                        <a:pt x="1250" y="3250"/>
                        <a:pt x="1191" y="2890"/>
                        <a:pt x="986" y="3269"/>
                      </a:cubicBezTo>
                      <a:cubicBezTo>
                        <a:pt x="875" y="3480"/>
                        <a:pt x="721" y="3638"/>
                        <a:pt x="602" y="3808"/>
                      </a:cubicBezTo>
                      <a:cubicBezTo>
                        <a:pt x="225" y="4344"/>
                        <a:pt x="207" y="4578"/>
                        <a:pt x="207" y="5081"/>
                      </a:cubicBezTo>
                      <a:cubicBezTo>
                        <a:pt x="207" y="5260"/>
                        <a:pt x="-50" y="5426"/>
                        <a:pt x="9" y="5578"/>
                      </a:cubicBezTo>
                      <a:cubicBezTo>
                        <a:pt x="89" y="5782"/>
                        <a:pt x="253" y="6208"/>
                        <a:pt x="207" y="6345"/>
                      </a:cubicBezTo>
                      <a:cubicBezTo>
                        <a:pt x="20" y="6345"/>
                        <a:pt x="-83" y="6832"/>
                        <a:pt x="258" y="6959"/>
                      </a:cubicBezTo>
                      <a:cubicBezTo>
                        <a:pt x="258" y="7279"/>
                        <a:pt x="886" y="8246"/>
                        <a:pt x="1279" y="8440"/>
                      </a:cubicBezTo>
                      <a:cubicBezTo>
                        <a:pt x="1279" y="8705"/>
                        <a:pt x="1993" y="9271"/>
                        <a:pt x="2352" y="9271"/>
                      </a:cubicBezTo>
                      <a:cubicBezTo>
                        <a:pt x="2491" y="9476"/>
                        <a:pt x="3961" y="9781"/>
                        <a:pt x="3961" y="9524"/>
                      </a:cubicBezTo>
                      <a:cubicBezTo>
                        <a:pt x="4560" y="9524"/>
                        <a:pt x="6671" y="9237"/>
                        <a:pt x="6986" y="9705"/>
                      </a:cubicBezTo>
                      <a:cubicBezTo>
                        <a:pt x="7519" y="9705"/>
                        <a:pt x="7714" y="9638"/>
                        <a:pt x="8206" y="9813"/>
                      </a:cubicBezTo>
                      <a:cubicBezTo>
                        <a:pt x="8271" y="10083"/>
                        <a:pt x="8170" y="10898"/>
                        <a:pt x="7914" y="11114"/>
                      </a:cubicBezTo>
                      <a:cubicBezTo>
                        <a:pt x="7914" y="11477"/>
                        <a:pt x="8059" y="11859"/>
                        <a:pt x="8450" y="12053"/>
                      </a:cubicBezTo>
                      <a:cubicBezTo>
                        <a:pt x="8479" y="12141"/>
                        <a:pt x="8758" y="12486"/>
                        <a:pt x="8841" y="12486"/>
                      </a:cubicBezTo>
                      <a:cubicBezTo>
                        <a:pt x="8993" y="12942"/>
                        <a:pt x="9163" y="13337"/>
                        <a:pt x="9049" y="13983"/>
                      </a:cubicBezTo>
                      <a:cubicBezTo>
                        <a:pt x="8944" y="14571"/>
                        <a:pt x="8694" y="14920"/>
                        <a:pt x="8694" y="15448"/>
                      </a:cubicBezTo>
                      <a:cubicBezTo>
                        <a:pt x="8545" y="15448"/>
                        <a:pt x="8841" y="16459"/>
                        <a:pt x="8986" y="16459"/>
                      </a:cubicBezTo>
                      <a:cubicBezTo>
                        <a:pt x="8986" y="16919"/>
                        <a:pt x="9475" y="17333"/>
                        <a:pt x="9475" y="17832"/>
                      </a:cubicBezTo>
                      <a:cubicBezTo>
                        <a:pt x="9504" y="17832"/>
                        <a:pt x="9670" y="18303"/>
                        <a:pt x="9670" y="18446"/>
                      </a:cubicBezTo>
                      <a:cubicBezTo>
                        <a:pt x="9519" y="18446"/>
                        <a:pt x="10450" y="19829"/>
                        <a:pt x="10450" y="19928"/>
                      </a:cubicBezTo>
                      <a:cubicBezTo>
                        <a:pt x="10616" y="19928"/>
                        <a:pt x="10640" y="20397"/>
                        <a:pt x="10790" y="20397"/>
                      </a:cubicBezTo>
                      <a:cubicBezTo>
                        <a:pt x="10816" y="20709"/>
                        <a:pt x="10985" y="20998"/>
                        <a:pt x="10985" y="21228"/>
                      </a:cubicBezTo>
                      <a:cubicBezTo>
                        <a:pt x="11180" y="21448"/>
                        <a:pt x="11986" y="21264"/>
                        <a:pt x="12301" y="21264"/>
                      </a:cubicBezTo>
                      <a:cubicBezTo>
                        <a:pt x="12301" y="21180"/>
                        <a:pt x="13771" y="20975"/>
                        <a:pt x="13958" y="20975"/>
                      </a:cubicBezTo>
                      <a:cubicBezTo>
                        <a:pt x="14057" y="20878"/>
                        <a:pt x="14690" y="20216"/>
                        <a:pt x="14690" y="20216"/>
                      </a:cubicBezTo>
                      <a:cubicBezTo>
                        <a:pt x="14690" y="19882"/>
                        <a:pt x="15601" y="19238"/>
                        <a:pt x="15959" y="19059"/>
                      </a:cubicBezTo>
                      <a:cubicBezTo>
                        <a:pt x="15959" y="19006"/>
                        <a:pt x="16404" y="18192"/>
                        <a:pt x="16349" y="18192"/>
                      </a:cubicBezTo>
                      <a:cubicBezTo>
                        <a:pt x="16349" y="17624"/>
                        <a:pt x="16544" y="17250"/>
                        <a:pt x="16544" y="16748"/>
                      </a:cubicBezTo>
                      <a:cubicBezTo>
                        <a:pt x="16688" y="16748"/>
                        <a:pt x="16830" y="16278"/>
                        <a:pt x="17128" y="16278"/>
                      </a:cubicBezTo>
                      <a:cubicBezTo>
                        <a:pt x="17212" y="16155"/>
                        <a:pt x="17450" y="16107"/>
                        <a:pt x="17616" y="16024"/>
                      </a:cubicBezTo>
                      <a:cubicBezTo>
                        <a:pt x="17616" y="15713"/>
                        <a:pt x="17957" y="15476"/>
                        <a:pt x="17957" y="15087"/>
                      </a:cubicBezTo>
                      <a:cubicBezTo>
                        <a:pt x="18179" y="15087"/>
                        <a:pt x="17812" y="13876"/>
                        <a:pt x="17812" y="13749"/>
                      </a:cubicBezTo>
                      <a:cubicBezTo>
                        <a:pt x="17382" y="13749"/>
                        <a:pt x="17713" y="12307"/>
                        <a:pt x="17713" y="12124"/>
                      </a:cubicBezTo>
                      <a:cubicBezTo>
                        <a:pt x="17437" y="12124"/>
                        <a:pt x="18620" y="11148"/>
                        <a:pt x="18598" y="11208"/>
                      </a:cubicBezTo>
                      <a:cubicBezTo>
                        <a:pt x="18681" y="10953"/>
                        <a:pt x="19316" y="10604"/>
                        <a:pt x="19526" y="10404"/>
                      </a:cubicBezTo>
                      <a:cubicBezTo>
                        <a:pt x="19713" y="10224"/>
                        <a:pt x="20347" y="9878"/>
                        <a:pt x="20347" y="9667"/>
                      </a:cubicBezTo>
                      <a:cubicBezTo>
                        <a:pt x="20620" y="9565"/>
                        <a:pt x="20654" y="9375"/>
                        <a:pt x="20882" y="9269"/>
                      </a:cubicBezTo>
                      <a:cubicBezTo>
                        <a:pt x="20882" y="9177"/>
                        <a:pt x="20727" y="8909"/>
                        <a:pt x="21077" y="8909"/>
                      </a:cubicBezTo>
                      <a:cubicBezTo>
                        <a:pt x="20989" y="8446"/>
                        <a:pt x="21517" y="8183"/>
                        <a:pt x="21517" y="7716"/>
                      </a:cubicBezTo>
                      <a:cubicBezTo>
                        <a:pt x="21101" y="7817"/>
                        <a:pt x="20526" y="7861"/>
                        <a:pt x="20102" y="7861"/>
                      </a:cubicBezTo>
                      <a:cubicBezTo>
                        <a:pt x="20104" y="7926"/>
                        <a:pt x="19637" y="7935"/>
                        <a:pt x="19567" y="7931"/>
                      </a:cubicBezTo>
                      <a:close/>
                      <a:moveTo>
                        <a:pt x="19567" y="7931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8" name="Freeform: Shape 78"/>
                <p:cNvSpPr/>
                <p:nvPr/>
              </p:nvSpPr>
              <p:spPr bwMode="auto">
                <a:xfrm>
                  <a:off x="2816292" y="5410567"/>
                  <a:ext cx="2132" cy="1421"/>
                </a:xfrm>
                <a:custGeom>
                  <a:gdLst>
                    <a:gd name="T0" fmla="*/ 0 w 16989"/>
                    <a:gd name="T1" fmla="*/ 0 h 15334"/>
                    <a:gd name="T2" fmla="*/ 0 w 16989"/>
                    <a:gd name="T3" fmla="*/ 0 h 15334"/>
                    <a:gd name="T4" fmla="*/ 0 w 16989"/>
                    <a:gd name="T5" fmla="*/ 0 h 15334"/>
                    <a:gd name="T6" fmla="*/ 0 w 16989"/>
                    <a:gd name="T7" fmla="*/ 0 h 15334"/>
                    <a:gd name="T8" fmla="*/ 0 w 16989"/>
                    <a:gd name="T9" fmla="*/ 0 h 153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989" h="15334">
                      <a:moveTo>
                        <a:pt x="5730" y="2266"/>
                      </a:moveTo>
                      <a:cubicBezTo>
                        <a:pt x="4165" y="1591"/>
                        <a:pt x="2498" y="771"/>
                        <a:pt x="900" y="0"/>
                      </a:cubicBezTo>
                      <a:cubicBezTo>
                        <a:pt x="-4611" y="21600"/>
                        <a:pt x="16989" y="17743"/>
                        <a:pt x="16989" y="4629"/>
                      </a:cubicBezTo>
                      <a:cubicBezTo>
                        <a:pt x="12159" y="7955"/>
                        <a:pt x="7839" y="13596"/>
                        <a:pt x="5730" y="2266"/>
                      </a:cubicBezTo>
                      <a:close/>
                      <a:moveTo>
                        <a:pt x="5730" y="2266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" name="Freeform: Shape 79"/>
                <p:cNvSpPr/>
                <p:nvPr/>
              </p:nvSpPr>
              <p:spPr bwMode="auto">
                <a:xfrm>
                  <a:off x="2821977" y="5410567"/>
                  <a:ext cx="11369" cy="5685"/>
                </a:xfrm>
                <a:custGeom>
                  <a:gdLst>
                    <a:gd name="T0" fmla="*/ 0 w 18999"/>
                    <a:gd name="T1" fmla="*/ 0 h 20934"/>
                    <a:gd name="T2" fmla="*/ 0 w 18999"/>
                    <a:gd name="T3" fmla="*/ 0 h 20934"/>
                    <a:gd name="T4" fmla="*/ 0 w 18999"/>
                    <a:gd name="T5" fmla="*/ 0 h 20934"/>
                    <a:gd name="T6" fmla="*/ 0 w 18999"/>
                    <a:gd name="T7" fmla="*/ 0 h 20934"/>
                    <a:gd name="T8" fmla="*/ 0 w 18999"/>
                    <a:gd name="T9" fmla="*/ 0 h 20934"/>
                    <a:gd name="T10" fmla="*/ 0 w 18999"/>
                    <a:gd name="T11" fmla="*/ 0 h 20934"/>
                    <a:gd name="T12" fmla="*/ 0 w 18999"/>
                    <a:gd name="T13" fmla="*/ 0 h 20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999" h="20934">
                      <a:moveTo>
                        <a:pt x="5636" y="0"/>
                      </a:moveTo>
                      <a:cubicBezTo>
                        <a:pt x="4287" y="4948"/>
                        <a:pt x="2148" y="3040"/>
                        <a:pt x="0" y="2842"/>
                      </a:cubicBezTo>
                      <a:cubicBezTo>
                        <a:pt x="1313" y="7114"/>
                        <a:pt x="5600" y="11307"/>
                        <a:pt x="7812" y="11307"/>
                      </a:cubicBezTo>
                      <a:cubicBezTo>
                        <a:pt x="9253" y="17507"/>
                        <a:pt x="13604" y="21600"/>
                        <a:pt x="17047" y="20845"/>
                      </a:cubicBezTo>
                      <a:cubicBezTo>
                        <a:pt x="21600" y="19871"/>
                        <a:pt x="16872" y="12618"/>
                        <a:pt x="16055" y="9439"/>
                      </a:cubicBezTo>
                      <a:cubicBezTo>
                        <a:pt x="11622" y="9439"/>
                        <a:pt x="11135" y="1212"/>
                        <a:pt x="5636" y="0"/>
                      </a:cubicBezTo>
                      <a:close/>
                      <a:moveTo>
                        <a:pt x="5636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" name="Freeform: Shape 80"/>
                <p:cNvSpPr/>
                <p:nvPr/>
              </p:nvSpPr>
              <p:spPr bwMode="auto">
                <a:xfrm>
                  <a:off x="2833346" y="5421937"/>
                  <a:ext cx="10659" cy="2842"/>
                </a:xfrm>
                <a:custGeom>
                  <a:gdLst>
                    <a:gd name="T0" fmla="*/ 0 w 21600"/>
                    <a:gd name="T1" fmla="*/ 0 h 19826"/>
                    <a:gd name="T2" fmla="*/ 0 w 21600"/>
                    <a:gd name="T3" fmla="*/ 0 h 19826"/>
                    <a:gd name="T4" fmla="*/ 0 w 21600"/>
                    <a:gd name="T5" fmla="*/ 0 h 19826"/>
                    <a:gd name="T6" fmla="*/ 0 w 21600"/>
                    <a:gd name="T7" fmla="*/ 0 h 19826"/>
                    <a:gd name="T8" fmla="*/ 0 w 21600"/>
                    <a:gd name="T9" fmla="*/ 0 h 19826"/>
                    <a:gd name="T10" fmla="*/ 0 w 21600"/>
                    <a:gd name="T11" fmla="*/ 0 h 19826"/>
                    <a:gd name="T12" fmla="*/ 0 w 21600"/>
                    <a:gd name="T13" fmla="*/ 0 h 19826"/>
                    <a:gd name="T14" fmla="*/ 0 w 21600"/>
                    <a:gd name="T15" fmla="*/ 0 h 19826"/>
                    <a:gd name="T16" fmla="*/ 0 w 21600"/>
                    <a:gd name="T17" fmla="*/ 0 h 198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19826">
                      <a:moveTo>
                        <a:pt x="15657" y="0"/>
                      </a:moveTo>
                      <a:cubicBezTo>
                        <a:pt x="14560" y="9831"/>
                        <a:pt x="15657" y="658"/>
                        <a:pt x="15657" y="8204"/>
                      </a:cubicBezTo>
                      <a:cubicBezTo>
                        <a:pt x="11646" y="8446"/>
                        <a:pt x="8331" y="1662"/>
                        <a:pt x="5406" y="1662"/>
                      </a:cubicBezTo>
                      <a:cubicBezTo>
                        <a:pt x="6331" y="6612"/>
                        <a:pt x="7554" y="10212"/>
                        <a:pt x="7554" y="14712"/>
                      </a:cubicBezTo>
                      <a:cubicBezTo>
                        <a:pt x="4789" y="18069"/>
                        <a:pt x="2686" y="14712"/>
                        <a:pt x="0" y="14712"/>
                      </a:cubicBezTo>
                      <a:cubicBezTo>
                        <a:pt x="1006" y="20735"/>
                        <a:pt x="8309" y="21600"/>
                        <a:pt x="9189" y="16442"/>
                      </a:cubicBezTo>
                      <a:cubicBezTo>
                        <a:pt x="15417" y="16442"/>
                        <a:pt x="15680" y="16027"/>
                        <a:pt x="21600" y="18000"/>
                      </a:cubicBezTo>
                      <a:cubicBezTo>
                        <a:pt x="21406" y="13015"/>
                        <a:pt x="17349" y="1315"/>
                        <a:pt x="15657" y="0"/>
                      </a:cubicBezTo>
                      <a:close/>
                      <a:moveTo>
                        <a:pt x="15657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Freeform: Shape 81"/>
                <p:cNvSpPr/>
                <p:nvPr/>
              </p:nvSpPr>
              <p:spPr bwMode="auto">
                <a:xfrm>
                  <a:off x="2827661" y="5421937"/>
                  <a:ext cx="1421" cy="1421"/>
                </a:xfrm>
                <a:custGeom>
                  <a:gdLst>
                    <a:gd name="T0" fmla="*/ 0 w 16604"/>
                    <a:gd name="T1" fmla="*/ 0 h 17442"/>
                    <a:gd name="T2" fmla="*/ 0 w 16604"/>
                    <a:gd name="T3" fmla="*/ 0 h 17442"/>
                    <a:gd name="T4" fmla="*/ 0 w 16604"/>
                    <a:gd name="T5" fmla="*/ 0 h 17442"/>
                    <a:gd name="T6" fmla="*/ 0 w 16604"/>
                    <a:gd name="T7" fmla="*/ 0 h 174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604" h="17442">
                      <a:moveTo>
                        <a:pt x="1543" y="0"/>
                      </a:moveTo>
                      <a:cubicBezTo>
                        <a:pt x="-4492" y="21600"/>
                        <a:pt x="8577" y="17040"/>
                        <a:pt x="16563" y="17040"/>
                      </a:cubicBezTo>
                      <a:cubicBezTo>
                        <a:pt x="17108" y="7620"/>
                        <a:pt x="12116" y="1920"/>
                        <a:pt x="1543" y="0"/>
                      </a:cubicBezTo>
                      <a:close/>
                      <a:moveTo>
                        <a:pt x="1543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Freeform: Shape 82"/>
                <p:cNvSpPr/>
                <p:nvPr/>
              </p:nvSpPr>
              <p:spPr bwMode="auto">
                <a:xfrm>
                  <a:off x="2827661" y="5421937"/>
                  <a:ext cx="1421" cy="1421"/>
                </a:xfrm>
                <a:custGeom>
                  <a:gdLst>
                    <a:gd name="T0" fmla="*/ 0 w 21600"/>
                    <a:gd name="T1" fmla="*/ 0 h 12742"/>
                    <a:gd name="T2" fmla="*/ 0 w 21600"/>
                    <a:gd name="T3" fmla="*/ 0 h 12742"/>
                    <a:gd name="T4" fmla="*/ 0 w 21600"/>
                    <a:gd name="T5" fmla="*/ 0 h 12742"/>
                    <a:gd name="T6" fmla="*/ 0 w 21600"/>
                    <a:gd name="T7" fmla="*/ 0 h 127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12742">
                      <a:moveTo>
                        <a:pt x="0" y="12742"/>
                      </a:moveTo>
                      <a:cubicBezTo>
                        <a:pt x="7251" y="11994"/>
                        <a:pt x="14425" y="11339"/>
                        <a:pt x="21600" y="10545"/>
                      </a:cubicBezTo>
                      <a:cubicBezTo>
                        <a:pt x="17860" y="-8858"/>
                        <a:pt x="2137" y="2550"/>
                        <a:pt x="0" y="12742"/>
                      </a:cubicBezTo>
                      <a:close/>
                      <a:moveTo>
                        <a:pt x="0" y="12742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" name="Freeform: Shape 83"/>
                <p:cNvSpPr/>
                <p:nvPr/>
              </p:nvSpPr>
              <p:spPr bwMode="auto">
                <a:xfrm>
                  <a:off x="2850400" y="5421937"/>
                  <a:ext cx="1421" cy="711"/>
                </a:xfrm>
                <a:custGeom>
                  <a:gdLst>
                    <a:gd name="T0" fmla="*/ 0 w 17161"/>
                    <a:gd name="T1" fmla="*/ 0 h 13638"/>
                    <a:gd name="T2" fmla="*/ 0 w 17161"/>
                    <a:gd name="T3" fmla="*/ 0 h 13638"/>
                    <a:gd name="T4" fmla="*/ 0 w 17161"/>
                    <a:gd name="T5" fmla="*/ 0 h 13638"/>
                    <a:gd name="T6" fmla="*/ 0 w 17161"/>
                    <a:gd name="T7" fmla="*/ 0 h 136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161" h="13638">
                      <a:moveTo>
                        <a:pt x="1582" y="0"/>
                      </a:moveTo>
                      <a:cubicBezTo>
                        <a:pt x="-4374" y="21600"/>
                        <a:pt x="7735" y="11073"/>
                        <a:pt x="17161" y="11073"/>
                      </a:cubicBezTo>
                      <a:cubicBezTo>
                        <a:pt x="17226" y="3353"/>
                        <a:pt x="8782" y="0"/>
                        <a:pt x="1582" y="0"/>
                      </a:cubicBezTo>
                      <a:close/>
                      <a:moveTo>
                        <a:pt x="1582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" name="Freeform: Shape 84"/>
                <p:cNvSpPr/>
                <p:nvPr/>
              </p:nvSpPr>
              <p:spPr bwMode="auto">
                <a:xfrm>
                  <a:off x="2844715" y="5421937"/>
                  <a:ext cx="711" cy="711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500"/>
                        <a:pt x="0" y="14250"/>
                        <a:pt x="0" y="21600"/>
                      </a:cubicBezTo>
                      <a:cubicBezTo>
                        <a:pt x="8975" y="18750"/>
                        <a:pt x="12777" y="14250"/>
                        <a:pt x="21600" y="14250"/>
                      </a:cubicBezTo>
                      <a:cubicBezTo>
                        <a:pt x="21600" y="5100"/>
                        <a:pt x="9279" y="0"/>
                        <a:pt x="0" y="0"/>
                      </a:cubicBez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Freeform: Shape 85"/>
                <p:cNvSpPr/>
                <p:nvPr/>
              </p:nvSpPr>
              <p:spPr bwMode="auto">
                <a:xfrm>
                  <a:off x="2839031" y="5433306"/>
                  <a:ext cx="711" cy="711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7923" y="21600"/>
                        <a:pt x="17234" y="20571"/>
                        <a:pt x="21600" y="5371"/>
                      </a:cubicBezTo>
                      <a:cubicBezTo>
                        <a:pt x="16200" y="3429"/>
                        <a:pt x="10915" y="1714"/>
                        <a:pt x="5285" y="0"/>
                      </a:cubicBezTo>
                      <a:cubicBezTo>
                        <a:pt x="3447" y="7200"/>
                        <a:pt x="1838" y="144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Freeform: Shape 86"/>
                <p:cNvSpPr/>
                <p:nvPr/>
              </p:nvSpPr>
              <p:spPr bwMode="auto">
                <a:xfrm>
                  <a:off x="3026624" y="5490152"/>
                  <a:ext cx="711" cy="1421"/>
                </a:xfrm>
                <a:custGeom>
                  <a:gdLst>
                    <a:gd name="T0" fmla="*/ 0 w 16557"/>
                    <a:gd name="T1" fmla="*/ 0 h 18344"/>
                    <a:gd name="T2" fmla="*/ 0 w 16557"/>
                    <a:gd name="T3" fmla="*/ 0 h 18344"/>
                    <a:gd name="T4" fmla="*/ 0 w 16557"/>
                    <a:gd name="T5" fmla="*/ 0 h 18344"/>
                    <a:gd name="T6" fmla="*/ 0 w 16557"/>
                    <a:gd name="T7" fmla="*/ 0 h 183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557" h="18344">
                      <a:moveTo>
                        <a:pt x="0" y="16234"/>
                      </a:moveTo>
                      <a:cubicBezTo>
                        <a:pt x="21600" y="21600"/>
                        <a:pt x="17408" y="16922"/>
                        <a:pt x="13033" y="0"/>
                      </a:cubicBezTo>
                      <a:cubicBezTo>
                        <a:pt x="2734" y="5916"/>
                        <a:pt x="0" y="4471"/>
                        <a:pt x="0" y="16234"/>
                      </a:cubicBezTo>
                      <a:close/>
                      <a:moveTo>
                        <a:pt x="0" y="16234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7" name="Rectangle 53"/>
              <p:cNvSpPr/>
              <p:nvPr/>
            </p:nvSpPr>
            <p:spPr>
              <a:xfrm>
                <a:off x="3071046" y="4819289"/>
                <a:ext cx="441146" cy="507831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01</a:t>
                </a: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68"/>
            <p:cNvGrpSpPr/>
            <p:nvPr/>
          </p:nvGrpSpPr>
          <p:grpSpPr>
            <a:xfrm>
              <a:off x="3512192" y="4998268"/>
              <a:ext cx="2412101" cy="926212"/>
              <a:chOff x="3141124" y="4901145"/>
              <a:chExt cx="2412101" cy="926212"/>
            </a:xfrm>
          </p:grpSpPr>
          <p:sp>
            <p:nvSpPr>
              <p:cNvPr id="15" name="TextBox 69"/>
              <p:cNvSpPr txBox="1"/>
              <p:nvPr/>
            </p:nvSpPr>
            <p:spPr>
              <a:xfrm>
                <a:off x="3141124" y="4901145"/>
                <a:ext cx="2412101" cy="261894"/>
              </a:xfrm>
              <a:prstGeom prst="rect">
                <a:avLst/>
              </a:prstGeom>
              <a:noFill/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TextBox 70"/>
              <p:cNvSpPr txBox="1"/>
              <p:nvPr/>
            </p:nvSpPr>
            <p:spPr>
              <a:xfrm>
                <a:off x="3141124" y="5163039"/>
                <a:ext cx="2412101" cy="664318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/>
                  <a:t>请替换文字内容复制你的内容到此</a:t>
                </a:r>
                <a:br>
                  <a:rPr lang="zh-CN" altLang="en-US" sz="1050"/>
                </a:br>
                <a:endParaRPr lang="zh-CN" altLang="en-US" sz="1050"/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rcRect l="5077" t="21177" r="19766" b="5528"/>
          <a:stretch>
            <a:fillRect/>
          </a:stretch>
        </p:blipFill>
        <p:spPr>
          <a:xfrm>
            <a:off x="260350" y="2717800"/>
            <a:ext cx="2973235" cy="38862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6" y="254000"/>
            <a:ext cx="1950724" cy="195072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34"/>
          <a:stretch>
            <a:fillRect/>
          </a:stretch>
        </p:blipFill>
        <p:spPr>
          <a:xfrm>
            <a:off x="1028285" y="276824"/>
            <a:ext cx="3145562" cy="212218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28" y="2597403"/>
            <a:ext cx="3393439" cy="3393439"/>
          </a:xfrm>
          <a:prstGeom prst="rect">
            <a:avLst/>
          </a:prstGeom>
        </p:spPr>
      </p:pic>
      <p:sp>
        <p:nvSpPr>
          <p:cNvPr id="59" name="PA_文本框 6"/>
          <p:cNvSpPr txBox="1"/>
          <p:nvPr>
            <p:custDataLst>
              <p:tags r:id="rId7"/>
            </p:custDataLst>
          </p:nvPr>
        </p:nvSpPr>
        <p:spPr>
          <a:xfrm>
            <a:off x="3368367" y="2364960"/>
            <a:ext cx="6647974" cy="130926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>
                <a:solidFill>
                  <a:srgbClr val="231815"/>
                </a:solidFill>
                <a:latin typeface="方正有猫在简体" panose="02000000000000000000" pitchFamily="2" charset="-122"/>
                <a:ea typeface="方正有猫在简体" panose="02000000000000000000" pitchFamily="2" charset="-122"/>
              </a:rPr>
              <a:t>感谢您的观看！</a:t>
            </a:r>
            <a:endParaRPr lang="zh-CN" altLang="en-US" sz="7200">
              <a:solidFill>
                <a:srgbClr val="231815"/>
              </a:solidFill>
              <a:latin typeface="方正有猫在简体" panose="02000000000000000000" pitchFamily="2" charset="-122"/>
              <a:ea typeface="方正有猫在简体" panose="02000000000000000000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175659" y="3640183"/>
            <a:ext cx="849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montes,nascetur ridiculus mus. Donec quam felis, ultricies nec.</a:t>
            </a:r>
            <a:endParaRPr lang="zh-CN" altLang="en-US" sz="120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155956" y="4378650"/>
            <a:ext cx="323088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 日期：</a:t>
            </a:r>
            <a:r>
              <a:rPr lang="en-US" altLang="zh-CN" sz="2400">
                <a:solidFill>
                  <a:srgbClr val="32394B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202X/12/30</a:t>
            </a:r>
            <a:endParaRPr lang="zh-CN" altLang="en-US" sz="2400">
              <a:solidFill>
                <a:srgbClr val="32394B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6" y="3684289"/>
            <a:ext cx="3286125" cy="269557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-160645"/>
            <a:ext cx="3653225" cy="486792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PA_矩形 4"/>
          <p:cNvSpPr/>
          <p:nvPr>
            <p:custDataLst>
              <p:tags r:id="rId5"/>
            </p:custDataLst>
          </p:nvPr>
        </p:nvSpPr>
        <p:spPr>
          <a:xfrm>
            <a:off x="4030996" y="2349516"/>
            <a:ext cx="5498167" cy="1015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6600" b="1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冬至的来历</a:t>
            </a:r>
            <a:endParaRPr lang="zh-CN" altLang="en-US" sz="6600" b="1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PA_文本框 11"/>
          <p:cNvSpPr txBox="1"/>
          <p:nvPr>
            <p:custDataLst>
              <p:tags r:id="rId6"/>
            </p:custDataLst>
          </p:nvPr>
        </p:nvSpPr>
        <p:spPr>
          <a:xfrm>
            <a:off x="3628787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PA_文本框 11"/>
          <p:cNvSpPr txBox="1"/>
          <p:nvPr>
            <p:custDataLst>
              <p:tags r:id="rId7"/>
            </p:custDataLst>
          </p:nvPr>
        </p:nvSpPr>
        <p:spPr>
          <a:xfrm>
            <a:off x="6106309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PA_文本框 11"/>
          <p:cNvSpPr txBox="1"/>
          <p:nvPr>
            <p:custDataLst>
              <p:tags r:id="rId8"/>
            </p:custDataLst>
          </p:nvPr>
        </p:nvSpPr>
        <p:spPr>
          <a:xfrm>
            <a:off x="3628787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PA_文本框 11"/>
          <p:cNvSpPr txBox="1"/>
          <p:nvPr>
            <p:custDataLst>
              <p:tags r:id="rId9"/>
            </p:custDataLst>
          </p:nvPr>
        </p:nvSpPr>
        <p:spPr>
          <a:xfrm>
            <a:off x="6106309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842275" y="2068563"/>
            <a:ext cx="5109464" cy="1176402"/>
            <a:chOff x="842275" y="2068563"/>
            <a:chExt cx="5109464" cy="1176402"/>
          </a:xfrm>
        </p:grpSpPr>
        <p:grpSp>
          <p:nvGrpSpPr>
            <p:cNvPr id="4" name="组合 3"/>
            <p:cNvGrpSpPr/>
            <p:nvPr/>
          </p:nvGrpSpPr>
          <p:grpSpPr>
            <a:xfrm>
              <a:off x="842275" y="2149406"/>
              <a:ext cx="1570726" cy="1095559"/>
              <a:chOff x="842275" y="2149406"/>
              <a:chExt cx="1570726" cy="1095559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200151" y="2697992"/>
                <a:ext cx="121285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2413001" y="2200698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组合 36"/>
              <p:cNvGrpSpPr/>
              <p:nvPr/>
            </p:nvGrpSpPr>
            <p:grpSpPr>
              <a:xfrm>
                <a:off x="842275" y="2149406"/>
                <a:ext cx="1137039" cy="1095559"/>
                <a:chOff x="785422" y="1990454"/>
                <a:chExt cx="1250743" cy="1205114"/>
              </a:xfrm>
            </p:grpSpPr>
            <p:sp>
              <p:nvSpPr>
                <p:cNvPr id="38" name="椭圆 37"/>
                <p:cNvSpPr/>
                <p:nvPr/>
              </p:nvSpPr>
              <p:spPr>
                <a:xfrm rot="5400000">
                  <a:off x="785422" y="1990454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任意多边形 6"/>
                <p:cNvSpPr/>
                <p:nvPr/>
              </p:nvSpPr>
              <p:spPr>
                <a:xfrm rot="5400000">
                  <a:off x="955207" y="2018873"/>
                  <a:ext cx="1013641" cy="1148274"/>
                </a:xfrm>
                <a:custGeom>
                  <a:gdLst>
                    <a:gd name="connsiteX0" fmla="*/ 0 w 1115005"/>
                    <a:gd name="connsiteY0" fmla="*/ 705599 h 1263101"/>
                    <a:gd name="connsiteX1" fmla="*/ 445146 w 1115005"/>
                    <a:gd name="connsiteY1" fmla="*/ 159423 h 1263101"/>
                    <a:gd name="connsiteX2" fmla="*/ 466271 w 1115005"/>
                    <a:gd name="connsiteY2" fmla="*/ 157293 h 1263101"/>
                    <a:gd name="connsiteX3" fmla="*/ 557501 w 1115005"/>
                    <a:gd name="connsiteY3" fmla="*/ 0 h 1263101"/>
                    <a:gd name="connsiteX4" fmla="*/ 648732 w 1115005"/>
                    <a:gd name="connsiteY4" fmla="*/ 157293 h 1263101"/>
                    <a:gd name="connsiteX5" fmla="*/ 669859 w 1115005"/>
                    <a:gd name="connsiteY5" fmla="*/ 159423 h 1263101"/>
                    <a:gd name="connsiteX6" fmla="*/ 1115005 w 1115005"/>
                    <a:gd name="connsiteY6" fmla="*/ 705599 h 1263101"/>
                    <a:gd name="connsiteX7" fmla="*/ 557503 w 1115005"/>
                    <a:gd name="connsiteY7" fmla="*/ 1263101 h 1263101"/>
                    <a:gd name="connsiteX8" fmla="*/ 0 w 1115005"/>
                    <a:gd name="connsiteY8" fmla="*/ 705599 h 126310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5005" h="1263101">
                      <a:moveTo>
                        <a:pt x="0" y="705599"/>
                      </a:moveTo>
                      <a:cubicBezTo>
                        <a:pt x="0" y="436186"/>
                        <a:pt x="191102" y="211408"/>
                        <a:pt x="445146" y="159423"/>
                      </a:cubicBezTo>
                      <a:lnTo>
                        <a:pt x="466271" y="157293"/>
                      </a:lnTo>
                      <a:lnTo>
                        <a:pt x="557501" y="0"/>
                      </a:lnTo>
                      <a:lnTo>
                        <a:pt x="648732" y="157293"/>
                      </a:lnTo>
                      <a:lnTo>
                        <a:pt x="669859" y="159423"/>
                      </a:lnTo>
                      <a:cubicBezTo>
                        <a:pt x="923903" y="211408"/>
                        <a:pt x="1115005" y="436186"/>
                        <a:pt x="1115005" y="705599"/>
                      </a:cubicBezTo>
                      <a:cubicBezTo>
                        <a:pt x="1115005" y="1013499"/>
                        <a:pt x="865403" y="1263101"/>
                        <a:pt x="557503" y="1263101"/>
                      </a:cubicBezTo>
                      <a:cubicBezTo>
                        <a:pt x="249603" y="1263101"/>
                        <a:pt x="0" y="1013499"/>
                        <a:pt x="0" y="7055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5" name="矩形 4"/>
            <p:cNvSpPr/>
            <p:nvPr/>
          </p:nvSpPr>
          <p:spPr>
            <a:xfrm>
              <a:off x="2517576" y="2486306"/>
              <a:ext cx="3434163" cy="582654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12" name="任意多边形 42"/>
            <p:cNvSpPr/>
            <p:nvPr/>
          </p:nvSpPr>
          <p:spPr>
            <a:xfrm>
              <a:off x="1178181" y="2486306"/>
              <a:ext cx="423746" cy="421756"/>
            </a:xfrm>
            <a:custGeom>
              <a:gdLst>
                <a:gd name="connsiteX0" fmla="*/ 256117 w 338138"/>
                <a:gd name="connsiteY0" fmla="*/ 200025 h 336550"/>
                <a:gd name="connsiteX1" fmla="*/ 257440 w 338138"/>
                <a:gd name="connsiteY1" fmla="*/ 201324 h 336550"/>
                <a:gd name="connsiteX2" fmla="*/ 258763 w 338138"/>
                <a:gd name="connsiteY2" fmla="*/ 202623 h 336550"/>
                <a:gd name="connsiteX3" fmla="*/ 258763 w 338138"/>
                <a:gd name="connsiteY3" fmla="*/ 203922 h 336550"/>
                <a:gd name="connsiteX4" fmla="*/ 258763 w 338138"/>
                <a:gd name="connsiteY4" fmla="*/ 205221 h 336550"/>
                <a:gd name="connsiteX5" fmla="*/ 258763 w 338138"/>
                <a:gd name="connsiteY5" fmla="*/ 206520 h 336550"/>
                <a:gd name="connsiteX6" fmla="*/ 257440 w 338138"/>
                <a:gd name="connsiteY6" fmla="*/ 207819 h 336550"/>
                <a:gd name="connsiteX7" fmla="*/ 254794 w 338138"/>
                <a:gd name="connsiteY7" fmla="*/ 216911 h 336550"/>
                <a:gd name="connsiteX8" fmla="*/ 246857 w 338138"/>
                <a:gd name="connsiteY8" fmla="*/ 233796 h 336550"/>
                <a:gd name="connsiteX9" fmla="*/ 245534 w 338138"/>
                <a:gd name="connsiteY9" fmla="*/ 240290 h 336550"/>
                <a:gd name="connsiteX10" fmla="*/ 241565 w 338138"/>
                <a:gd name="connsiteY10" fmla="*/ 242888 h 336550"/>
                <a:gd name="connsiteX11" fmla="*/ 237596 w 338138"/>
                <a:gd name="connsiteY11" fmla="*/ 241589 h 336550"/>
                <a:gd name="connsiteX12" fmla="*/ 236273 w 338138"/>
                <a:gd name="connsiteY12" fmla="*/ 238992 h 336550"/>
                <a:gd name="connsiteX13" fmla="*/ 234950 w 338138"/>
                <a:gd name="connsiteY13" fmla="*/ 237693 h 336550"/>
                <a:gd name="connsiteX14" fmla="*/ 236273 w 338138"/>
                <a:gd name="connsiteY14" fmla="*/ 235095 h 336550"/>
                <a:gd name="connsiteX15" fmla="*/ 236273 w 338138"/>
                <a:gd name="connsiteY15" fmla="*/ 233796 h 336550"/>
                <a:gd name="connsiteX16" fmla="*/ 238919 w 338138"/>
                <a:gd name="connsiteY16" fmla="*/ 226003 h 336550"/>
                <a:gd name="connsiteX17" fmla="*/ 238919 w 338138"/>
                <a:gd name="connsiteY17" fmla="*/ 218210 h 336550"/>
                <a:gd name="connsiteX18" fmla="*/ 238919 w 338138"/>
                <a:gd name="connsiteY18" fmla="*/ 216911 h 336550"/>
                <a:gd name="connsiteX19" fmla="*/ 240242 w 338138"/>
                <a:gd name="connsiteY19" fmla="*/ 215612 h 336550"/>
                <a:gd name="connsiteX20" fmla="*/ 240242 w 338138"/>
                <a:gd name="connsiteY20" fmla="*/ 214313 h 336550"/>
                <a:gd name="connsiteX21" fmla="*/ 246857 w 338138"/>
                <a:gd name="connsiteY21" fmla="*/ 210416 h 336550"/>
                <a:gd name="connsiteX22" fmla="*/ 253471 w 338138"/>
                <a:gd name="connsiteY22" fmla="*/ 202623 h 336550"/>
                <a:gd name="connsiteX23" fmla="*/ 253471 w 338138"/>
                <a:gd name="connsiteY23" fmla="*/ 201324 h 336550"/>
                <a:gd name="connsiteX24" fmla="*/ 256117 w 338138"/>
                <a:gd name="connsiteY24" fmla="*/ 200025 h 336550"/>
                <a:gd name="connsiteX25" fmla="*/ 300038 w 338138"/>
                <a:gd name="connsiteY25" fmla="*/ 171450 h 336550"/>
                <a:gd name="connsiteX26" fmla="*/ 301625 w 338138"/>
                <a:gd name="connsiteY26" fmla="*/ 171450 h 336550"/>
                <a:gd name="connsiteX27" fmla="*/ 298450 w 338138"/>
                <a:gd name="connsiteY27" fmla="*/ 176213 h 336550"/>
                <a:gd name="connsiteX28" fmla="*/ 296863 w 338138"/>
                <a:gd name="connsiteY28" fmla="*/ 177800 h 336550"/>
                <a:gd name="connsiteX29" fmla="*/ 295275 w 338138"/>
                <a:gd name="connsiteY29" fmla="*/ 177800 h 336550"/>
                <a:gd name="connsiteX30" fmla="*/ 295275 w 338138"/>
                <a:gd name="connsiteY30" fmla="*/ 176213 h 336550"/>
                <a:gd name="connsiteX31" fmla="*/ 296863 w 338138"/>
                <a:gd name="connsiteY31" fmla="*/ 174625 h 336550"/>
                <a:gd name="connsiteX32" fmla="*/ 298450 w 338138"/>
                <a:gd name="connsiteY32" fmla="*/ 173038 h 336550"/>
                <a:gd name="connsiteX33" fmla="*/ 293688 w 338138"/>
                <a:gd name="connsiteY33" fmla="*/ 171450 h 336550"/>
                <a:gd name="connsiteX34" fmla="*/ 296863 w 338138"/>
                <a:gd name="connsiteY34" fmla="*/ 171450 h 336550"/>
                <a:gd name="connsiteX35" fmla="*/ 293688 w 338138"/>
                <a:gd name="connsiteY35" fmla="*/ 174625 h 336550"/>
                <a:gd name="connsiteX36" fmla="*/ 292100 w 338138"/>
                <a:gd name="connsiteY36" fmla="*/ 174625 h 336550"/>
                <a:gd name="connsiteX37" fmla="*/ 292100 w 338138"/>
                <a:gd name="connsiteY37" fmla="*/ 173038 h 336550"/>
                <a:gd name="connsiteX38" fmla="*/ 303946 w 338138"/>
                <a:gd name="connsiteY38" fmla="*/ 169998 h 336550"/>
                <a:gd name="connsiteX39" fmla="*/ 303457 w 338138"/>
                <a:gd name="connsiteY39" fmla="*/ 173083 h 336550"/>
                <a:gd name="connsiteX40" fmla="*/ 303213 w 338138"/>
                <a:gd name="connsiteY40" fmla="*/ 174625 h 336550"/>
                <a:gd name="connsiteX41" fmla="*/ 303213 w 338138"/>
                <a:gd name="connsiteY41" fmla="*/ 173288 h 336550"/>
                <a:gd name="connsiteX42" fmla="*/ 303213 w 338138"/>
                <a:gd name="connsiteY42" fmla="*/ 171952 h 336550"/>
                <a:gd name="connsiteX43" fmla="*/ 303213 w 338138"/>
                <a:gd name="connsiteY43" fmla="*/ 170615 h 336550"/>
                <a:gd name="connsiteX44" fmla="*/ 288926 w 338138"/>
                <a:gd name="connsiteY44" fmla="*/ 169862 h 336550"/>
                <a:gd name="connsiteX45" fmla="*/ 290513 w 338138"/>
                <a:gd name="connsiteY45" fmla="*/ 169862 h 336550"/>
                <a:gd name="connsiteX46" fmla="*/ 293688 w 338138"/>
                <a:gd name="connsiteY46" fmla="*/ 169862 h 336550"/>
                <a:gd name="connsiteX47" fmla="*/ 293688 w 338138"/>
                <a:gd name="connsiteY47" fmla="*/ 170656 h 336550"/>
                <a:gd name="connsiteX48" fmla="*/ 292101 w 338138"/>
                <a:gd name="connsiteY48" fmla="*/ 171450 h 336550"/>
                <a:gd name="connsiteX49" fmla="*/ 290513 w 338138"/>
                <a:gd name="connsiteY49" fmla="*/ 171450 h 336550"/>
                <a:gd name="connsiteX50" fmla="*/ 288926 w 338138"/>
                <a:gd name="connsiteY50" fmla="*/ 171450 h 336550"/>
                <a:gd name="connsiteX51" fmla="*/ 287338 w 338138"/>
                <a:gd name="connsiteY51" fmla="*/ 170656 h 336550"/>
                <a:gd name="connsiteX52" fmla="*/ 288926 w 338138"/>
                <a:gd name="connsiteY52" fmla="*/ 169862 h 336550"/>
                <a:gd name="connsiteX53" fmla="*/ 304800 w 338138"/>
                <a:gd name="connsiteY53" fmla="*/ 164600 h 336550"/>
                <a:gd name="connsiteX54" fmla="*/ 304800 w 338138"/>
                <a:gd name="connsiteY54" fmla="*/ 165267 h 336550"/>
                <a:gd name="connsiteX55" fmla="*/ 304800 w 338138"/>
                <a:gd name="connsiteY55" fmla="*/ 166604 h 336550"/>
                <a:gd name="connsiteX56" fmla="*/ 304800 w 338138"/>
                <a:gd name="connsiteY56" fmla="*/ 167941 h 336550"/>
                <a:gd name="connsiteX57" fmla="*/ 304800 w 338138"/>
                <a:gd name="connsiteY57" fmla="*/ 169278 h 336550"/>
                <a:gd name="connsiteX58" fmla="*/ 303946 w 338138"/>
                <a:gd name="connsiteY58" fmla="*/ 169998 h 336550"/>
                <a:gd name="connsiteX59" fmla="*/ 301626 w 338138"/>
                <a:gd name="connsiteY59" fmla="*/ 149225 h 336550"/>
                <a:gd name="connsiteX60" fmla="*/ 303213 w 338138"/>
                <a:gd name="connsiteY60" fmla="*/ 149225 h 336550"/>
                <a:gd name="connsiteX61" fmla="*/ 304800 w 338138"/>
                <a:gd name="connsiteY61" fmla="*/ 150562 h 336550"/>
                <a:gd name="connsiteX62" fmla="*/ 304800 w 338138"/>
                <a:gd name="connsiteY62" fmla="*/ 151899 h 336550"/>
                <a:gd name="connsiteX63" fmla="*/ 304800 w 338138"/>
                <a:gd name="connsiteY63" fmla="*/ 154573 h 336550"/>
                <a:gd name="connsiteX64" fmla="*/ 305656 w 338138"/>
                <a:gd name="connsiteY64" fmla="*/ 153133 h 336550"/>
                <a:gd name="connsiteX65" fmla="*/ 306128 w 338138"/>
                <a:gd name="connsiteY65" fmla="*/ 156215 h 336550"/>
                <a:gd name="connsiteX66" fmla="*/ 304800 w 338138"/>
                <a:gd name="connsiteY66" fmla="*/ 164600 h 336550"/>
                <a:gd name="connsiteX67" fmla="*/ 304800 w 338138"/>
                <a:gd name="connsiteY67" fmla="*/ 162594 h 336550"/>
                <a:gd name="connsiteX68" fmla="*/ 304800 w 338138"/>
                <a:gd name="connsiteY68" fmla="*/ 161257 h 336550"/>
                <a:gd name="connsiteX69" fmla="*/ 304800 w 338138"/>
                <a:gd name="connsiteY69" fmla="*/ 159920 h 336550"/>
                <a:gd name="connsiteX70" fmla="*/ 304800 w 338138"/>
                <a:gd name="connsiteY70" fmla="*/ 158583 h 336550"/>
                <a:gd name="connsiteX71" fmla="*/ 303213 w 338138"/>
                <a:gd name="connsiteY71" fmla="*/ 158583 h 336550"/>
                <a:gd name="connsiteX72" fmla="*/ 303213 w 338138"/>
                <a:gd name="connsiteY72" fmla="*/ 157246 h 336550"/>
                <a:gd name="connsiteX73" fmla="*/ 303213 w 338138"/>
                <a:gd name="connsiteY73" fmla="*/ 155909 h 336550"/>
                <a:gd name="connsiteX74" fmla="*/ 303213 w 338138"/>
                <a:gd name="connsiteY74" fmla="*/ 154573 h 336550"/>
                <a:gd name="connsiteX75" fmla="*/ 301625 w 338138"/>
                <a:gd name="connsiteY75" fmla="*/ 154573 h 336550"/>
                <a:gd name="connsiteX76" fmla="*/ 301625 w 338138"/>
                <a:gd name="connsiteY76" fmla="*/ 153236 h 336550"/>
                <a:gd name="connsiteX77" fmla="*/ 301625 w 338138"/>
                <a:gd name="connsiteY77" fmla="*/ 151899 h 336550"/>
                <a:gd name="connsiteX78" fmla="*/ 301625 w 338138"/>
                <a:gd name="connsiteY78" fmla="*/ 150812 h 336550"/>
                <a:gd name="connsiteX79" fmla="*/ 301626 w 338138"/>
                <a:gd name="connsiteY79" fmla="*/ 150813 h 336550"/>
                <a:gd name="connsiteX80" fmla="*/ 301626 w 338138"/>
                <a:gd name="connsiteY80" fmla="*/ 149226 h 336550"/>
                <a:gd name="connsiteX81" fmla="*/ 298450 w 338138"/>
                <a:gd name="connsiteY81" fmla="*/ 147637 h 336550"/>
                <a:gd name="connsiteX82" fmla="*/ 298450 w 338138"/>
                <a:gd name="connsiteY82" fmla="*/ 148907 h 336550"/>
                <a:gd name="connsiteX83" fmla="*/ 298450 w 338138"/>
                <a:gd name="connsiteY83" fmla="*/ 150177 h 336550"/>
                <a:gd name="connsiteX84" fmla="*/ 297180 w 338138"/>
                <a:gd name="connsiteY84" fmla="*/ 150177 h 336550"/>
                <a:gd name="connsiteX85" fmla="*/ 295910 w 338138"/>
                <a:gd name="connsiteY85" fmla="*/ 150177 h 336550"/>
                <a:gd name="connsiteX86" fmla="*/ 294640 w 338138"/>
                <a:gd name="connsiteY86" fmla="*/ 150177 h 336550"/>
                <a:gd name="connsiteX87" fmla="*/ 294640 w 338138"/>
                <a:gd name="connsiteY87" fmla="*/ 152717 h 336550"/>
                <a:gd name="connsiteX88" fmla="*/ 294640 w 338138"/>
                <a:gd name="connsiteY88" fmla="*/ 153987 h 336550"/>
                <a:gd name="connsiteX89" fmla="*/ 295910 w 338138"/>
                <a:gd name="connsiteY89" fmla="*/ 155257 h 336550"/>
                <a:gd name="connsiteX90" fmla="*/ 295910 w 338138"/>
                <a:gd name="connsiteY90" fmla="*/ 153987 h 336550"/>
                <a:gd name="connsiteX91" fmla="*/ 297180 w 338138"/>
                <a:gd name="connsiteY91" fmla="*/ 152717 h 336550"/>
                <a:gd name="connsiteX92" fmla="*/ 297180 w 338138"/>
                <a:gd name="connsiteY92" fmla="*/ 153987 h 336550"/>
                <a:gd name="connsiteX93" fmla="*/ 295910 w 338138"/>
                <a:gd name="connsiteY93" fmla="*/ 156527 h 336550"/>
                <a:gd name="connsiteX94" fmla="*/ 295910 w 338138"/>
                <a:gd name="connsiteY94" fmla="*/ 157797 h 336550"/>
                <a:gd name="connsiteX95" fmla="*/ 297180 w 338138"/>
                <a:gd name="connsiteY95" fmla="*/ 160337 h 336550"/>
                <a:gd name="connsiteX96" fmla="*/ 297180 w 338138"/>
                <a:gd name="connsiteY96" fmla="*/ 162877 h 336550"/>
                <a:gd name="connsiteX97" fmla="*/ 295910 w 338138"/>
                <a:gd name="connsiteY97" fmla="*/ 164147 h 336550"/>
                <a:gd name="connsiteX98" fmla="*/ 294640 w 338138"/>
                <a:gd name="connsiteY98" fmla="*/ 162877 h 336550"/>
                <a:gd name="connsiteX99" fmla="*/ 294640 w 338138"/>
                <a:gd name="connsiteY99" fmla="*/ 165417 h 336550"/>
                <a:gd name="connsiteX100" fmla="*/ 293370 w 338138"/>
                <a:gd name="connsiteY100" fmla="*/ 166687 h 336550"/>
                <a:gd name="connsiteX101" fmla="*/ 293370 w 338138"/>
                <a:gd name="connsiteY101" fmla="*/ 165417 h 336550"/>
                <a:gd name="connsiteX102" fmla="*/ 293370 w 338138"/>
                <a:gd name="connsiteY102" fmla="*/ 162877 h 336550"/>
                <a:gd name="connsiteX103" fmla="*/ 293370 w 338138"/>
                <a:gd name="connsiteY103" fmla="*/ 161607 h 336550"/>
                <a:gd name="connsiteX104" fmla="*/ 292100 w 338138"/>
                <a:gd name="connsiteY104" fmla="*/ 159067 h 336550"/>
                <a:gd name="connsiteX105" fmla="*/ 293370 w 338138"/>
                <a:gd name="connsiteY105" fmla="*/ 157797 h 336550"/>
                <a:gd name="connsiteX106" fmla="*/ 293370 w 338138"/>
                <a:gd name="connsiteY106" fmla="*/ 155257 h 336550"/>
                <a:gd name="connsiteX107" fmla="*/ 293370 w 338138"/>
                <a:gd name="connsiteY107" fmla="*/ 153987 h 336550"/>
                <a:gd name="connsiteX108" fmla="*/ 293370 w 338138"/>
                <a:gd name="connsiteY108" fmla="*/ 151447 h 336550"/>
                <a:gd name="connsiteX109" fmla="*/ 293370 w 338138"/>
                <a:gd name="connsiteY109" fmla="*/ 148907 h 336550"/>
                <a:gd name="connsiteX110" fmla="*/ 294640 w 338138"/>
                <a:gd name="connsiteY110" fmla="*/ 148907 h 336550"/>
                <a:gd name="connsiteX111" fmla="*/ 298450 w 338138"/>
                <a:gd name="connsiteY111" fmla="*/ 147637 h 336550"/>
                <a:gd name="connsiteX112" fmla="*/ 300038 w 338138"/>
                <a:gd name="connsiteY112" fmla="*/ 139700 h 336550"/>
                <a:gd name="connsiteX113" fmla="*/ 301626 w 338138"/>
                <a:gd name="connsiteY113" fmla="*/ 139700 h 336550"/>
                <a:gd name="connsiteX114" fmla="*/ 301626 w 338138"/>
                <a:gd name="connsiteY114" fmla="*/ 141288 h 336550"/>
                <a:gd name="connsiteX115" fmla="*/ 301626 w 338138"/>
                <a:gd name="connsiteY115" fmla="*/ 142875 h 336550"/>
                <a:gd name="connsiteX116" fmla="*/ 301626 w 338138"/>
                <a:gd name="connsiteY116" fmla="*/ 146051 h 336550"/>
                <a:gd name="connsiteX117" fmla="*/ 301626 w 338138"/>
                <a:gd name="connsiteY117" fmla="*/ 147638 h 336550"/>
                <a:gd name="connsiteX118" fmla="*/ 301626 w 338138"/>
                <a:gd name="connsiteY118" fmla="*/ 149225 h 336550"/>
                <a:gd name="connsiteX119" fmla="*/ 301625 w 338138"/>
                <a:gd name="connsiteY119" fmla="*/ 149225 h 336550"/>
                <a:gd name="connsiteX120" fmla="*/ 301625 w 338138"/>
                <a:gd name="connsiteY120" fmla="*/ 150562 h 336550"/>
                <a:gd name="connsiteX121" fmla="*/ 301625 w 338138"/>
                <a:gd name="connsiteY121" fmla="*/ 150812 h 336550"/>
                <a:gd name="connsiteX122" fmla="*/ 300038 w 338138"/>
                <a:gd name="connsiteY122" fmla="*/ 149226 h 336550"/>
                <a:gd name="connsiteX123" fmla="*/ 300038 w 338138"/>
                <a:gd name="connsiteY123" fmla="*/ 147638 h 336550"/>
                <a:gd name="connsiteX124" fmla="*/ 300038 w 338138"/>
                <a:gd name="connsiteY124" fmla="*/ 144463 h 336550"/>
                <a:gd name="connsiteX125" fmla="*/ 300038 w 338138"/>
                <a:gd name="connsiteY125" fmla="*/ 141288 h 336550"/>
                <a:gd name="connsiteX126" fmla="*/ 287338 w 338138"/>
                <a:gd name="connsiteY126" fmla="*/ 131762 h 336550"/>
                <a:gd name="connsiteX127" fmla="*/ 292101 w 338138"/>
                <a:gd name="connsiteY127" fmla="*/ 134484 h 336550"/>
                <a:gd name="connsiteX128" fmla="*/ 292101 w 338138"/>
                <a:gd name="connsiteY128" fmla="*/ 135844 h 336550"/>
                <a:gd name="connsiteX129" fmla="*/ 290513 w 338138"/>
                <a:gd name="connsiteY129" fmla="*/ 138566 h 336550"/>
                <a:gd name="connsiteX130" fmla="*/ 290513 w 338138"/>
                <a:gd name="connsiteY130" fmla="*/ 139927 h 336550"/>
                <a:gd name="connsiteX131" fmla="*/ 290513 w 338138"/>
                <a:gd name="connsiteY131" fmla="*/ 142648 h 336550"/>
                <a:gd name="connsiteX132" fmla="*/ 292101 w 338138"/>
                <a:gd name="connsiteY132" fmla="*/ 144009 h 336550"/>
                <a:gd name="connsiteX133" fmla="*/ 293688 w 338138"/>
                <a:gd name="connsiteY133" fmla="*/ 145369 h 336550"/>
                <a:gd name="connsiteX134" fmla="*/ 292101 w 338138"/>
                <a:gd name="connsiteY134" fmla="*/ 146730 h 336550"/>
                <a:gd name="connsiteX135" fmla="*/ 292101 w 338138"/>
                <a:gd name="connsiteY135" fmla="*/ 148091 h 336550"/>
                <a:gd name="connsiteX136" fmla="*/ 290513 w 338138"/>
                <a:gd name="connsiteY136" fmla="*/ 150812 h 336550"/>
                <a:gd name="connsiteX137" fmla="*/ 290513 w 338138"/>
                <a:gd name="connsiteY137" fmla="*/ 152173 h 336550"/>
                <a:gd name="connsiteX138" fmla="*/ 290513 w 338138"/>
                <a:gd name="connsiteY138" fmla="*/ 153534 h 336550"/>
                <a:gd name="connsiteX139" fmla="*/ 290513 w 338138"/>
                <a:gd name="connsiteY139" fmla="*/ 154894 h 336550"/>
                <a:gd name="connsiteX140" fmla="*/ 290513 w 338138"/>
                <a:gd name="connsiteY140" fmla="*/ 157616 h 336550"/>
                <a:gd name="connsiteX141" fmla="*/ 288925 w 338138"/>
                <a:gd name="connsiteY141" fmla="*/ 160337 h 336550"/>
                <a:gd name="connsiteX142" fmla="*/ 287338 w 338138"/>
                <a:gd name="connsiteY142" fmla="*/ 160337 h 336550"/>
                <a:gd name="connsiteX143" fmla="*/ 285750 w 338138"/>
                <a:gd name="connsiteY143" fmla="*/ 137205 h 336550"/>
                <a:gd name="connsiteX144" fmla="*/ 285750 w 338138"/>
                <a:gd name="connsiteY144" fmla="*/ 135844 h 336550"/>
                <a:gd name="connsiteX145" fmla="*/ 285750 w 338138"/>
                <a:gd name="connsiteY145" fmla="*/ 133123 h 336550"/>
                <a:gd name="connsiteX146" fmla="*/ 287338 w 338138"/>
                <a:gd name="connsiteY146" fmla="*/ 131762 h 336550"/>
                <a:gd name="connsiteX147" fmla="*/ 296863 w 338138"/>
                <a:gd name="connsiteY147" fmla="*/ 123825 h 336550"/>
                <a:gd name="connsiteX148" fmla="*/ 298451 w 338138"/>
                <a:gd name="connsiteY148" fmla="*/ 127000 h 336550"/>
                <a:gd name="connsiteX149" fmla="*/ 300038 w 338138"/>
                <a:gd name="connsiteY149" fmla="*/ 130175 h 336550"/>
                <a:gd name="connsiteX150" fmla="*/ 298451 w 338138"/>
                <a:gd name="connsiteY150" fmla="*/ 130175 h 336550"/>
                <a:gd name="connsiteX151" fmla="*/ 298451 w 338138"/>
                <a:gd name="connsiteY151" fmla="*/ 133350 h 336550"/>
                <a:gd name="connsiteX152" fmla="*/ 296863 w 338138"/>
                <a:gd name="connsiteY152" fmla="*/ 131763 h 336550"/>
                <a:gd name="connsiteX153" fmla="*/ 296863 w 338138"/>
                <a:gd name="connsiteY153" fmla="*/ 130175 h 336550"/>
                <a:gd name="connsiteX154" fmla="*/ 295276 w 338138"/>
                <a:gd name="connsiteY154" fmla="*/ 128588 h 336550"/>
                <a:gd name="connsiteX155" fmla="*/ 293688 w 338138"/>
                <a:gd name="connsiteY155" fmla="*/ 130175 h 336550"/>
                <a:gd name="connsiteX156" fmla="*/ 293688 w 338138"/>
                <a:gd name="connsiteY156" fmla="*/ 128588 h 336550"/>
                <a:gd name="connsiteX157" fmla="*/ 293688 w 338138"/>
                <a:gd name="connsiteY157" fmla="*/ 125413 h 336550"/>
                <a:gd name="connsiteX158" fmla="*/ 296863 w 338138"/>
                <a:gd name="connsiteY158" fmla="*/ 125413 h 336550"/>
                <a:gd name="connsiteX159" fmla="*/ 292100 w 338138"/>
                <a:gd name="connsiteY159" fmla="*/ 117475 h 336550"/>
                <a:gd name="connsiteX160" fmla="*/ 293688 w 338138"/>
                <a:gd name="connsiteY160" fmla="*/ 117475 h 336550"/>
                <a:gd name="connsiteX161" fmla="*/ 293688 w 338138"/>
                <a:gd name="connsiteY161" fmla="*/ 119063 h 336550"/>
                <a:gd name="connsiteX162" fmla="*/ 293688 w 338138"/>
                <a:gd name="connsiteY162" fmla="*/ 120650 h 336550"/>
                <a:gd name="connsiteX163" fmla="*/ 285750 w 338138"/>
                <a:gd name="connsiteY163" fmla="*/ 101600 h 336550"/>
                <a:gd name="connsiteX164" fmla="*/ 287338 w 338138"/>
                <a:gd name="connsiteY164" fmla="*/ 101600 h 336550"/>
                <a:gd name="connsiteX165" fmla="*/ 287338 w 338138"/>
                <a:gd name="connsiteY165" fmla="*/ 104775 h 336550"/>
                <a:gd name="connsiteX166" fmla="*/ 288925 w 338138"/>
                <a:gd name="connsiteY166" fmla="*/ 107950 h 336550"/>
                <a:gd name="connsiteX167" fmla="*/ 290513 w 338138"/>
                <a:gd name="connsiteY167" fmla="*/ 109538 h 336550"/>
                <a:gd name="connsiteX168" fmla="*/ 292101 w 338138"/>
                <a:gd name="connsiteY168" fmla="*/ 111125 h 336550"/>
                <a:gd name="connsiteX169" fmla="*/ 293688 w 338138"/>
                <a:gd name="connsiteY169" fmla="*/ 111125 h 336550"/>
                <a:gd name="connsiteX170" fmla="*/ 293688 w 338138"/>
                <a:gd name="connsiteY170" fmla="*/ 114300 h 336550"/>
                <a:gd name="connsiteX171" fmla="*/ 293688 w 338138"/>
                <a:gd name="connsiteY171" fmla="*/ 115887 h 336550"/>
                <a:gd name="connsiteX172" fmla="*/ 295276 w 338138"/>
                <a:gd name="connsiteY172" fmla="*/ 117475 h 336550"/>
                <a:gd name="connsiteX173" fmla="*/ 295276 w 338138"/>
                <a:gd name="connsiteY173" fmla="*/ 119062 h 336550"/>
                <a:gd name="connsiteX174" fmla="*/ 295276 w 338138"/>
                <a:gd name="connsiteY174" fmla="*/ 120650 h 336550"/>
                <a:gd name="connsiteX175" fmla="*/ 295276 w 338138"/>
                <a:gd name="connsiteY175" fmla="*/ 122237 h 336550"/>
                <a:gd name="connsiteX176" fmla="*/ 293688 w 338138"/>
                <a:gd name="connsiteY176" fmla="*/ 117475 h 336550"/>
                <a:gd name="connsiteX177" fmla="*/ 293688 w 338138"/>
                <a:gd name="connsiteY177" fmla="*/ 115888 h 336550"/>
                <a:gd name="connsiteX178" fmla="*/ 292101 w 338138"/>
                <a:gd name="connsiteY178" fmla="*/ 114300 h 336550"/>
                <a:gd name="connsiteX179" fmla="*/ 290513 w 338138"/>
                <a:gd name="connsiteY179" fmla="*/ 114300 h 336550"/>
                <a:gd name="connsiteX180" fmla="*/ 290513 w 338138"/>
                <a:gd name="connsiteY180" fmla="*/ 115888 h 336550"/>
                <a:gd name="connsiteX181" fmla="*/ 290513 w 338138"/>
                <a:gd name="connsiteY181" fmla="*/ 117475 h 336550"/>
                <a:gd name="connsiteX182" fmla="*/ 288925 w 338138"/>
                <a:gd name="connsiteY182" fmla="*/ 117475 h 336550"/>
                <a:gd name="connsiteX183" fmla="*/ 288925 w 338138"/>
                <a:gd name="connsiteY183" fmla="*/ 115888 h 336550"/>
                <a:gd name="connsiteX184" fmla="*/ 288925 w 338138"/>
                <a:gd name="connsiteY184" fmla="*/ 112713 h 336550"/>
                <a:gd name="connsiteX185" fmla="*/ 287338 w 338138"/>
                <a:gd name="connsiteY185" fmla="*/ 109538 h 336550"/>
                <a:gd name="connsiteX186" fmla="*/ 285750 w 338138"/>
                <a:gd name="connsiteY186" fmla="*/ 107950 h 336550"/>
                <a:gd name="connsiteX187" fmla="*/ 285750 w 338138"/>
                <a:gd name="connsiteY187" fmla="*/ 106363 h 336550"/>
                <a:gd name="connsiteX188" fmla="*/ 285750 w 338138"/>
                <a:gd name="connsiteY188" fmla="*/ 103188 h 336550"/>
                <a:gd name="connsiteX189" fmla="*/ 203200 w 338138"/>
                <a:gd name="connsiteY189" fmla="*/ 85725 h 336550"/>
                <a:gd name="connsiteX190" fmla="*/ 207963 w 338138"/>
                <a:gd name="connsiteY190" fmla="*/ 85725 h 336550"/>
                <a:gd name="connsiteX191" fmla="*/ 204391 w 338138"/>
                <a:gd name="connsiteY191" fmla="*/ 87842 h 336550"/>
                <a:gd name="connsiteX192" fmla="*/ 203200 w 338138"/>
                <a:gd name="connsiteY192" fmla="*/ 87842 h 336550"/>
                <a:gd name="connsiteX193" fmla="*/ 203200 w 338138"/>
                <a:gd name="connsiteY193" fmla="*/ 85725 h 336550"/>
                <a:gd name="connsiteX194" fmla="*/ 188913 w 338138"/>
                <a:gd name="connsiteY194" fmla="*/ 83476 h 336550"/>
                <a:gd name="connsiteX195" fmla="*/ 192088 w 338138"/>
                <a:gd name="connsiteY195" fmla="*/ 84667 h 336550"/>
                <a:gd name="connsiteX196" fmla="*/ 190501 w 338138"/>
                <a:gd name="connsiteY196" fmla="*/ 85725 h 336550"/>
                <a:gd name="connsiteX197" fmla="*/ 185738 w 338138"/>
                <a:gd name="connsiteY197" fmla="*/ 84667 h 336550"/>
                <a:gd name="connsiteX198" fmla="*/ 188913 w 338138"/>
                <a:gd name="connsiteY198" fmla="*/ 83476 h 336550"/>
                <a:gd name="connsiteX199" fmla="*/ 161925 w 338138"/>
                <a:gd name="connsiteY199" fmla="*/ 77787 h 336550"/>
                <a:gd name="connsiteX200" fmla="*/ 163248 w 338138"/>
                <a:gd name="connsiteY200" fmla="*/ 77787 h 336550"/>
                <a:gd name="connsiteX201" fmla="*/ 168540 w 338138"/>
                <a:gd name="connsiteY201" fmla="*/ 82550 h 336550"/>
                <a:gd name="connsiteX202" fmla="*/ 167217 w 338138"/>
                <a:gd name="connsiteY202" fmla="*/ 82550 h 336550"/>
                <a:gd name="connsiteX203" fmla="*/ 167217 w 338138"/>
                <a:gd name="connsiteY203" fmla="*/ 81359 h 336550"/>
                <a:gd name="connsiteX204" fmla="*/ 161925 w 338138"/>
                <a:gd name="connsiteY204" fmla="*/ 78978 h 336550"/>
                <a:gd name="connsiteX205" fmla="*/ 161925 w 338138"/>
                <a:gd name="connsiteY205" fmla="*/ 77787 h 336550"/>
                <a:gd name="connsiteX206" fmla="*/ 158751 w 338138"/>
                <a:gd name="connsiteY206" fmla="*/ 73554 h 336550"/>
                <a:gd name="connsiteX207" fmla="*/ 155575 w 338138"/>
                <a:gd name="connsiteY207" fmla="*/ 77787 h 336550"/>
                <a:gd name="connsiteX208" fmla="*/ 153988 w 338138"/>
                <a:gd name="connsiteY208" fmla="*/ 76729 h 336550"/>
                <a:gd name="connsiteX209" fmla="*/ 158751 w 338138"/>
                <a:gd name="connsiteY209" fmla="*/ 73554 h 336550"/>
                <a:gd name="connsiteX210" fmla="*/ 140098 w 338138"/>
                <a:gd name="connsiteY210" fmla="*/ 48759 h 336550"/>
                <a:gd name="connsiteX211" fmla="*/ 142876 w 338138"/>
                <a:gd name="connsiteY211" fmla="*/ 48759 h 336550"/>
                <a:gd name="connsiteX212" fmla="*/ 131763 w 338138"/>
                <a:gd name="connsiteY212" fmla="*/ 55563 h 336550"/>
                <a:gd name="connsiteX213" fmla="*/ 140098 w 338138"/>
                <a:gd name="connsiteY213" fmla="*/ 48759 h 336550"/>
                <a:gd name="connsiteX214" fmla="*/ 148273 w 338138"/>
                <a:gd name="connsiteY214" fmla="*/ 42598 h 336550"/>
                <a:gd name="connsiteX215" fmla="*/ 150813 w 338138"/>
                <a:gd name="connsiteY215" fmla="*/ 42598 h 336550"/>
                <a:gd name="connsiteX216" fmla="*/ 149543 w 338138"/>
                <a:gd name="connsiteY216" fmla="*/ 43921 h 336550"/>
                <a:gd name="connsiteX217" fmla="*/ 148273 w 338138"/>
                <a:gd name="connsiteY217" fmla="*/ 51859 h 336550"/>
                <a:gd name="connsiteX218" fmla="*/ 150813 w 338138"/>
                <a:gd name="connsiteY218" fmla="*/ 50536 h 336550"/>
                <a:gd name="connsiteX219" fmla="*/ 148273 w 338138"/>
                <a:gd name="connsiteY219" fmla="*/ 53181 h 336550"/>
                <a:gd name="connsiteX220" fmla="*/ 149543 w 338138"/>
                <a:gd name="connsiteY220" fmla="*/ 54504 h 336550"/>
                <a:gd name="connsiteX221" fmla="*/ 141923 w 338138"/>
                <a:gd name="connsiteY221" fmla="*/ 55827 h 336550"/>
                <a:gd name="connsiteX222" fmla="*/ 138113 w 338138"/>
                <a:gd name="connsiteY222" fmla="*/ 57150 h 336550"/>
                <a:gd name="connsiteX223" fmla="*/ 140653 w 338138"/>
                <a:gd name="connsiteY223" fmla="*/ 55827 h 336550"/>
                <a:gd name="connsiteX224" fmla="*/ 141923 w 338138"/>
                <a:gd name="connsiteY224" fmla="*/ 53181 h 336550"/>
                <a:gd name="connsiteX225" fmla="*/ 139383 w 338138"/>
                <a:gd name="connsiteY225" fmla="*/ 53181 h 336550"/>
                <a:gd name="connsiteX226" fmla="*/ 141923 w 338138"/>
                <a:gd name="connsiteY226" fmla="*/ 51859 h 336550"/>
                <a:gd name="connsiteX227" fmla="*/ 145733 w 338138"/>
                <a:gd name="connsiteY227" fmla="*/ 49213 h 336550"/>
                <a:gd name="connsiteX228" fmla="*/ 144463 w 338138"/>
                <a:gd name="connsiteY228" fmla="*/ 47890 h 336550"/>
                <a:gd name="connsiteX229" fmla="*/ 144463 w 338138"/>
                <a:gd name="connsiteY229" fmla="*/ 45244 h 336550"/>
                <a:gd name="connsiteX230" fmla="*/ 143193 w 338138"/>
                <a:gd name="connsiteY230" fmla="*/ 45244 h 336550"/>
                <a:gd name="connsiteX231" fmla="*/ 169336 w 338138"/>
                <a:gd name="connsiteY231" fmla="*/ 30162 h 336550"/>
                <a:gd name="connsiteX232" fmla="*/ 33338 w 338138"/>
                <a:gd name="connsiteY232" fmla="*/ 136706 h 336550"/>
                <a:gd name="connsiteX233" fmla="*/ 33338 w 338138"/>
                <a:gd name="connsiteY233" fmla="*/ 138022 h 336550"/>
                <a:gd name="connsiteX234" fmla="*/ 33338 w 338138"/>
                <a:gd name="connsiteY234" fmla="*/ 139337 h 336550"/>
                <a:gd name="connsiteX235" fmla="*/ 33338 w 338138"/>
                <a:gd name="connsiteY235" fmla="*/ 140652 h 336550"/>
                <a:gd name="connsiteX236" fmla="*/ 34658 w 338138"/>
                <a:gd name="connsiteY236" fmla="*/ 139337 h 336550"/>
                <a:gd name="connsiteX237" fmla="*/ 35979 w 338138"/>
                <a:gd name="connsiteY237" fmla="*/ 139337 h 336550"/>
                <a:gd name="connsiteX238" fmla="*/ 35979 w 338138"/>
                <a:gd name="connsiteY238" fmla="*/ 140652 h 336550"/>
                <a:gd name="connsiteX239" fmla="*/ 43901 w 338138"/>
                <a:gd name="connsiteY239" fmla="*/ 153806 h 336550"/>
                <a:gd name="connsiteX240" fmla="*/ 45221 w 338138"/>
                <a:gd name="connsiteY240" fmla="*/ 169590 h 336550"/>
                <a:gd name="connsiteX241" fmla="*/ 49182 w 338138"/>
                <a:gd name="connsiteY241" fmla="*/ 166959 h 336550"/>
                <a:gd name="connsiteX242" fmla="*/ 50503 w 338138"/>
                <a:gd name="connsiteY242" fmla="*/ 170905 h 336550"/>
                <a:gd name="connsiteX243" fmla="*/ 50503 w 338138"/>
                <a:gd name="connsiteY243" fmla="*/ 168275 h 336550"/>
                <a:gd name="connsiteX244" fmla="*/ 55784 w 338138"/>
                <a:gd name="connsiteY244" fmla="*/ 174852 h 336550"/>
                <a:gd name="connsiteX245" fmla="*/ 57105 w 338138"/>
                <a:gd name="connsiteY245" fmla="*/ 174852 h 336550"/>
                <a:gd name="connsiteX246" fmla="*/ 57105 w 338138"/>
                <a:gd name="connsiteY246" fmla="*/ 173536 h 336550"/>
                <a:gd name="connsiteX247" fmla="*/ 59745 w 338138"/>
                <a:gd name="connsiteY247" fmla="*/ 173536 h 336550"/>
                <a:gd name="connsiteX248" fmla="*/ 61066 w 338138"/>
                <a:gd name="connsiteY248" fmla="*/ 173536 h 336550"/>
                <a:gd name="connsiteX249" fmla="*/ 62386 w 338138"/>
                <a:gd name="connsiteY249" fmla="*/ 173536 h 336550"/>
                <a:gd name="connsiteX250" fmla="*/ 63706 w 338138"/>
                <a:gd name="connsiteY250" fmla="*/ 173536 h 336550"/>
                <a:gd name="connsiteX251" fmla="*/ 65027 w 338138"/>
                <a:gd name="connsiteY251" fmla="*/ 173536 h 336550"/>
                <a:gd name="connsiteX252" fmla="*/ 65027 w 338138"/>
                <a:gd name="connsiteY252" fmla="*/ 174852 h 336550"/>
                <a:gd name="connsiteX253" fmla="*/ 68988 w 338138"/>
                <a:gd name="connsiteY253" fmla="*/ 177482 h 336550"/>
                <a:gd name="connsiteX254" fmla="*/ 72949 w 338138"/>
                <a:gd name="connsiteY254" fmla="*/ 180113 h 336550"/>
                <a:gd name="connsiteX255" fmla="*/ 74269 w 338138"/>
                <a:gd name="connsiteY255" fmla="*/ 182744 h 336550"/>
                <a:gd name="connsiteX256" fmla="*/ 74269 w 338138"/>
                <a:gd name="connsiteY256" fmla="*/ 185374 h 336550"/>
                <a:gd name="connsiteX257" fmla="*/ 74269 w 338138"/>
                <a:gd name="connsiteY257" fmla="*/ 189320 h 336550"/>
                <a:gd name="connsiteX258" fmla="*/ 71629 w 338138"/>
                <a:gd name="connsiteY258" fmla="*/ 194582 h 336550"/>
                <a:gd name="connsiteX259" fmla="*/ 71629 w 338138"/>
                <a:gd name="connsiteY259" fmla="*/ 195897 h 336550"/>
                <a:gd name="connsiteX260" fmla="*/ 63706 w 338138"/>
                <a:gd name="connsiteY260" fmla="*/ 219574 h 336550"/>
                <a:gd name="connsiteX261" fmla="*/ 66347 w 338138"/>
                <a:gd name="connsiteY261" fmla="*/ 236673 h 336550"/>
                <a:gd name="connsiteX262" fmla="*/ 66347 w 338138"/>
                <a:gd name="connsiteY262" fmla="*/ 239304 h 336550"/>
                <a:gd name="connsiteX263" fmla="*/ 65027 w 338138"/>
                <a:gd name="connsiteY263" fmla="*/ 245881 h 336550"/>
                <a:gd name="connsiteX264" fmla="*/ 62386 w 338138"/>
                <a:gd name="connsiteY264" fmla="*/ 244565 h 336550"/>
                <a:gd name="connsiteX265" fmla="*/ 65027 w 338138"/>
                <a:gd name="connsiteY265" fmla="*/ 253773 h 336550"/>
                <a:gd name="connsiteX266" fmla="*/ 62386 w 338138"/>
                <a:gd name="connsiteY266" fmla="*/ 255088 h 336550"/>
                <a:gd name="connsiteX267" fmla="*/ 63706 w 338138"/>
                <a:gd name="connsiteY267" fmla="*/ 257719 h 336550"/>
                <a:gd name="connsiteX268" fmla="*/ 66347 w 338138"/>
                <a:gd name="connsiteY268" fmla="*/ 260350 h 336550"/>
                <a:gd name="connsiteX269" fmla="*/ 66347 w 338138"/>
                <a:gd name="connsiteY269" fmla="*/ 261665 h 336550"/>
                <a:gd name="connsiteX270" fmla="*/ 67668 w 338138"/>
                <a:gd name="connsiteY270" fmla="*/ 261665 h 336550"/>
                <a:gd name="connsiteX271" fmla="*/ 87473 w 338138"/>
                <a:gd name="connsiteY271" fmla="*/ 280080 h 336550"/>
                <a:gd name="connsiteX272" fmla="*/ 88794 w 338138"/>
                <a:gd name="connsiteY272" fmla="*/ 280080 h 336550"/>
                <a:gd name="connsiteX273" fmla="*/ 88794 w 338138"/>
                <a:gd name="connsiteY273" fmla="*/ 281395 h 336550"/>
                <a:gd name="connsiteX274" fmla="*/ 90114 w 338138"/>
                <a:gd name="connsiteY274" fmla="*/ 281395 h 336550"/>
                <a:gd name="connsiteX275" fmla="*/ 169336 w 338138"/>
                <a:gd name="connsiteY275" fmla="*/ 306387 h 336550"/>
                <a:gd name="connsiteX276" fmla="*/ 307976 w 338138"/>
                <a:gd name="connsiteY276" fmla="*/ 168275 h 336550"/>
                <a:gd name="connsiteX277" fmla="*/ 306128 w 338138"/>
                <a:gd name="connsiteY277" fmla="*/ 156215 h 336550"/>
                <a:gd name="connsiteX278" fmla="*/ 306388 w 338138"/>
                <a:gd name="connsiteY278" fmla="*/ 154573 h 336550"/>
                <a:gd name="connsiteX279" fmla="*/ 306388 w 338138"/>
                <a:gd name="connsiteY279" fmla="*/ 151899 h 336550"/>
                <a:gd name="connsiteX280" fmla="*/ 305656 w 338138"/>
                <a:gd name="connsiteY280" fmla="*/ 153133 h 336550"/>
                <a:gd name="connsiteX281" fmla="*/ 301374 w 338138"/>
                <a:gd name="connsiteY281" fmla="*/ 125197 h 336550"/>
                <a:gd name="connsiteX282" fmla="*/ 282889 w 338138"/>
                <a:gd name="connsiteY282" fmla="*/ 88038 h 336550"/>
                <a:gd name="connsiteX283" fmla="*/ 282889 w 338138"/>
                <a:gd name="connsiteY283" fmla="*/ 109084 h 336550"/>
                <a:gd name="connsiteX284" fmla="*/ 281569 w 338138"/>
                <a:gd name="connsiteY284" fmla="*/ 113030 h 336550"/>
                <a:gd name="connsiteX285" fmla="*/ 278928 w 338138"/>
                <a:gd name="connsiteY285" fmla="*/ 115660 h 336550"/>
                <a:gd name="connsiteX286" fmla="*/ 278928 w 338138"/>
                <a:gd name="connsiteY286" fmla="*/ 113030 h 336550"/>
                <a:gd name="connsiteX287" fmla="*/ 277608 w 338138"/>
                <a:gd name="connsiteY287" fmla="*/ 109084 h 336550"/>
                <a:gd name="connsiteX288" fmla="*/ 274967 w 338138"/>
                <a:gd name="connsiteY288" fmla="*/ 106453 h 336550"/>
                <a:gd name="connsiteX289" fmla="*/ 253841 w 338138"/>
                <a:gd name="connsiteY289" fmla="*/ 101192 h 336550"/>
                <a:gd name="connsiteX290" fmla="*/ 249880 w 338138"/>
                <a:gd name="connsiteY290" fmla="*/ 99876 h 336550"/>
                <a:gd name="connsiteX291" fmla="*/ 240637 w 338138"/>
                <a:gd name="connsiteY291" fmla="*/ 97245 h 336550"/>
                <a:gd name="connsiteX292" fmla="*/ 245919 w 338138"/>
                <a:gd name="connsiteY292" fmla="*/ 106453 h 336550"/>
                <a:gd name="connsiteX293" fmla="*/ 247239 w 338138"/>
                <a:gd name="connsiteY293" fmla="*/ 103822 h 336550"/>
                <a:gd name="connsiteX294" fmla="*/ 248559 w 338138"/>
                <a:gd name="connsiteY294" fmla="*/ 106453 h 336550"/>
                <a:gd name="connsiteX295" fmla="*/ 256482 w 338138"/>
                <a:gd name="connsiteY295" fmla="*/ 105138 h 336550"/>
                <a:gd name="connsiteX296" fmla="*/ 268365 w 338138"/>
                <a:gd name="connsiteY296" fmla="*/ 124868 h 336550"/>
                <a:gd name="connsiteX297" fmla="*/ 259122 w 338138"/>
                <a:gd name="connsiteY297" fmla="*/ 132760 h 336550"/>
                <a:gd name="connsiteX298" fmla="*/ 236676 w 338138"/>
                <a:gd name="connsiteY298" fmla="*/ 128814 h 336550"/>
                <a:gd name="connsiteX299" fmla="*/ 235356 w 338138"/>
                <a:gd name="connsiteY299" fmla="*/ 126183 h 336550"/>
                <a:gd name="connsiteX300" fmla="*/ 234035 w 338138"/>
                <a:gd name="connsiteY300" fmla="*/ 123553 h 336550"/>
                <a:gd name="connsiteX301" fmla="*/ 223472 w 338138"/>
                <a:gd name="connsiteY301" fmla="*/ 110399 h 336550"/>
                <a:gd name="connsiteX302" fmla="*/ 220831 w 338138"/>
                <a:gd name="connsiteY302" fmla="*/ 107768 h 336550"/>
                <a:gd name="connsiteX303" fmla="*/ 218191 w 338138"/>
                <a:gd name="connsiteY303" fmla="*/ 105138 h 336550"/>
                <a:gd name="connsiteX304" fmla="*/ 215550 w 338138"/>
                <a:gd name="connsiteY304" fmla="*/ 102507 h 336550"/>
                <a:gd name="connsiteX305" fmla="*/ 210268 w 338138"/>
                <a:gd name="connsiteY305" fmla="*/ 98561 h 336550"/>
                <a:gd name="connsiteX306" fmla="*/ 210268 w 338138"/>
                <a:gd name="connsiteY306" fmla="*/ 99876 h 336550"/>
                <a:gd name="connsiteX307" fmla="*/ 212909 w 338138"/>
                <a:gd name="connsiteY307" fmla="*/ 103822 h 336550"/>
                <a:gd name="connsiteX308" fmla="*/ 215550 w 338138"/>
                <a:gd name="connsiteY308" fmla="*/ 106453 h 336550"/>
                <a:gd name="connsiteX309" fmla="*/ 216870 w 338138"/>
                <a:gd name="connsiteY309" fmla="*/ 109084 h 336550"/>
                <a:gd name="connsiteX310" fmla="*/ 224793 w 338138"/>
                <a:gd name="connsiteY310" fmla="*/ 122237 h 336550"/>
                <a:gd name="connsiteX311" fmla="*/ 231394 w 338138"/>
                <a:gd name="connsiteY311" fmla="*/ 131445 h 336550"/>
                <a:gd name="connsiteX312" fmla="*/ 234035 w 338138"/>
                <a:gd name="connsiteY312" fmla="*/ 134075 h 336550"/>
                <a:gd name="connsiteX313" fmla="*/ 236676 w 338138"/>
                <a:gd name="connsiteY313" fmla="*/ 138022 h 336550"/>
                <a:gd name="connsiteX314" fmla="*/ 240637 w 338138"/>
                <a:gd name="connsiteY314" fmla="*/ 140652 h 336550"/>
                <a:gd name="connsiteX315" fmla="*/ 244598 w 338138"/>
                <a:gd name="connsiteY315" fmla="*/ 143283 h 336550"/>
                <a:gd name="connsiteX316" fmla="*/ 245919 w 338138"/>
                <a:gd name="connsiteY316" fmla="*/ 143283 h 336550"/>
                <a:gd name="connsiteX317" fmla="*/ 248559 w 338138"/>
                <a:gd name="connsiteY317" fmla="*/ 143283 h 336550"/>
                <a:gd name="connsiteX318" fmla="*/ 260443 w 338138"/>
                <a:gd name="connsiteY318" fmla="*/ 140652 h 336550"/>
                <a:gd name="connsiteX319" fmla="*/ 259122 w 338138"/>
                <a:gd name="connsiteY319" fmla="*/ 147229 h 336550"/>
                <a:gd name="connsiteX320" fmla="*/ 257802 w 338138"/>
                <a:gd name="connsiteY320" fmla="*/ 151175 h 336550"/>
                <a:gd name="connsiteX321" fmla="*/ 255161 w 338138"/>
                <a:gd name="connsiteY321" fmla="*/ 159067 h 336550"/>
                <a:gd name="connsiteX322" fmla="*/ 253841 w 338138"/>
                <a:gd name="connsiteY322" fmla="*/ 161698 h 336550"/>
                <a:gd name="connsiteX323" fmla="*/ 232715 w 338138"/>
                <a:gd name="connsiteY323" fmla="*/ 190636 h 336550"/>
                <a:gd name="connsiteX324" fmla="*/ 234035 w 338138"/>
                <a:gd name="connsiteY324" fmla="*/ 191951 h 336550"/>
                <a:gd name="connsiteX325" fmla="*/ 228754 w 338138"/>
                <a:gd name="connsiteY325" fmla="*/ 212997 h 336550"/>
                <a:gd name="connsiteX326" fmla="*/ 227433 w 338138"/>
                <a:gd name="connsiteY326" fmla="*/ 215628 h 336550"/>
                <a:gd name="connsiteX327" fmla="*/ 218191 w 338138"/>
                <a:gd name="connsiteY327" fmla="*/ 235358 h 336550"/>
                <a:gd name="connsiteX328" fmla="*/ 212909 w 338138"/>
                <a:gd name="connsiteY328" fmla="*/ 239304 h 336550"/>
                <a:gd name="connsiteX329" fmla="*/ 211589 w 338138"/>
                <a:gd name="connsiteY329" fmla="*/ 241935 h 336550"/>
                <a:gd name="connsiteX330" fmla="*/ 210268 w 338138"/>
                <a:gd name="connsiteY330" fmla="*/ 245881 h 336550"/>
                <a:gd name="connsiteX331" fmla="*/ 207628 w 338138"/>
                <a:gd name="connsiteY331" fmla="*/ 248512 h 336550"/>
                <a:gd name="connsiteX332" fmla="*/ 203667 w 338138"/>
                <a:gd name="connsiteY332" fmla="*/ 253773 h 336550"/>
                <a:gd name="connsiteX333" fmla="*/ 191783 w 338138"/>
                <a:gd name="connsiteY333" fmla="*/ 259034 h 336550"/>
                <a:gd name="connsiteX334" fmla="*/ 185181 w 338138"/>
                <a:gd name="connsiteY334" fmla="*/ 259034 h 336550"/>
                <a:gd name="connsiteX335" fmla="*/ 183861 w 338138"/>
                <a:gd name="connsiteY335" fmla="*/ 260350 h 336550"/>
                <a:gd name="connsiteX336" fmla="*/ 183861 w 338138"/>
                <a:gd name="connsiteY336" fmla="*/ 261665 h 336550"/>
                <a:gd name="connsiteX337" fmla="*/ 181220 w 338138"/>
                <a:gd name="connsiteY337" fmla="*/ 261665 h 336550"/>
                <a:gd name="connsiteX338" fmla="*/ 178579 w 338138"/>
                <a:gd name="connsiteY338" fmla="*/ 260350 h 336550"/>
                <a:gd name="connsiteX339" fmla="*/ 177259 w 338138"/>
                <a:gd name="connsiteY339" fmla="*/ 259034 h 336550"/>
                <a:gd name="connsiteX340" fmla="*/ 175938 w 338138"/>
                <a:gd name="connsiteY340" fmla="*/ 257719 h 336550"/>
                <a:gd name="connsiteX341" fmla="*/ 175938 w 338138"/>
                <a:gd name="connsiteY341" fmla="*/ 256404 h 336550"/>
                <a:gd name="connsiteX342" fmla="*/ 175938 w 338138"/>
                <a:gd name="connsiteY342" fmla="*/ 255088 h 336550"/>
                <a:gd name="connsiteX343" fmla="*/ 175938 w 338138"/>
                <a:gd name="connsiteY343" fmla="*/ 253773 h 336550"/>
                <a:gd name="connsiteX344" fmla="*/ 174618 w 338138"/>
                <a:gd name="connsiteY344" fmla="*/ 251142 h 336550"/>
                <a:gd name="connsiteX345" fmla="*/ 173298 w 338138"/>
                <a:gd name="connsiteY345" fmla="*/ 248512 h 336550"/>
                <a:gd name="connsiteX346" fmla="*/ 171977 w 338138"/>
                <a:gd name="connsiteY346" fmla="*/ 245881 h 336550"/>
                <a:gd name="connsiteX347" fmla="*/ 170657 w 338138"/>
                <a:gd name="connsiteY347" fmla="*/ 245881 h 336550"/>
                <a:gd name="connsiteX348" fmla="*/ 170657 w 338138"/>
                <a:gd name="connsiteY348" fmla="*/ 244565 h 336550"/>
                <a:gd name="connsiteX349" fmla="*/ 169336 w 338138"/>
                <a:gd name="connsiteY349" fmla="*/ 243250 h 336550"/>
                <a:gd name="connsiteX350" fmla="*/ 169336 w 338138"/>
                <a:gd name="connsiteY350" fmla="*/ 241935 h 336550"/>
                <a:gd name="connsiteX351" fmla="*/ 160094 w 338138"/>
                <a:gd name="connsiteY351" fmla="*/ 219574 h 336550"/>
                <a:gd name="connsiteX352" fmla="*/ 164055 w 338138"/>
                <a:gd name="connsiteY352" fmla="*/ 205105 h 336550"/>
                <a:gd name="connsiteX353" fmla="*/ 165375 w 338138"/>
                <a:gd name="connsiteY353" fmla="*/ 202474 h 336550"/>
                <a:gd name="connsiteX354" fmla="*/ 165375 w 338138"/>
                <a:gd name="connsiteY354" fmla="*/ 198528 h 336550"/>
                <a:gd name="connsiteX355" fmla="*/ 164055 w 338138"/>
                <a:gd name="connsiteY355" fmla="*/ 194582 h 336550"/>
                <a:gd name="connsiteX356" fmla="*/ 160094 w 338138"/>
                <a:gd name="connsiteY356" fmla="*/ 185374 h 336550"/>
                <a:gd name="connsiteX357" fmla="*/ 157453 w 338138"/>
                <a:gd name="connsiteY357" fmla="*/ 182744 h 336550"/>
                <a:gd name="connsiteX358" fmla="*/ 156133 w 338138"/>
                <a:gd name="connsiteY358" fmla="*/ 180113 h 336550"/>
                <a:gd name="connsiteX359" fmla="*/ 152172 w 338138"/>
                <a:gd name="connsiteY359" fmla="*/ 164329 h 336550"/>
                <a:gd name="connsiteX360" fmla="*/ 148210 w 338138"/>
                <a:gd name="connsiteY360" fmla="*/ 160383 h 336550"/>
                <a:gd name="connsiteX361" fmla="*/ 144249 w 338138"/>
                <a:gd name="connsiteY361" fmla="*/ 160383 h 336550"/>
                <a:gd name="connsiteX362" fmla="*/ 142929 w 338138"/>
                <a:gd name="connsiteY362" fmla="*/ 159067 h 336550"/>
                <a:gd name="connsiteX363" fmla="*/ 141609 w 338138"/>
                <a:gd name="connsiteY363" fmla="*/ 157752 h 336550"/>
                <a:gd name="connsiteX364" fmla="*/ 141609 w 338138"/>
                <a:gd name="connsiteY364" fmla="*/ 156437 h 336550"/>
                <a:gd name="connsiteX365" fmla="*/ 136327 w 338138"/>
                <a:gd name="connsiteY365" fmla="*/ 155121 h 336550"/>
                <a:gd name="connsiteX366" fmla="*/ 133686 w 338138"/>
                <a:gd name="connsiteY366" fmla="*/ 156437 h 336550"/>
                <a:gd name="connsiteX367" fmla="*/ 131046 w 338138"/>
                <a:gd name="connsiteY367" fmla="*/ 156437 h 336550"/>
                <a:gd name="connsiteX368" fmla="*/ 92755 w 338138"/>
                <a:gd name="connsiteY368" fmla="*/ 145914 h 336550"/>
                <a:gd name="connsiteX369" fmla="*/ 91434 w 338138"/>
                <a:gd name="connsiteY369" fmla="*/ 143283 h 336550"/>
                <a:gd name="connsiteX370" fmla="*/ 88794 w 338138"/>
                <a:gd name="connsiteY370" fmla="*/ 140652 h 336550"/>
                <a:gd name="connsiteX371" fmla="*/ 88794 w 338138"/>
                <a:gd name="connsiteY371" fmla="*/ 139337 h 336550"/>
                <a:gd name="connsiteX372" fmla="*/ 87473 w 338138"/>
                <a:gd name="connsiteY372" fmla="*/ 139337 h 336550"/>
                <a:gd name="connsiteX373" fmla="*/ 88794 w 338138"/>
                <a:gd name="connsiteY373" fmla="*/ 136706 h 336550"/>
                <a:gd name="connsiteX374" fmla="*/ 88794 w 338138"/>
                <a:gd name="connsiteY374" fmla="*/ 134075 h 336550"/>
                <a:gd name="connsiteX375" fmla="*/ 88794 w 338138"/>
                <a:gd name="connsiteY375" fmla="*/ 132760 h 336550"/>
                <a:gd name="connsiteX376" fmla="*/ 88794 w 338138"/>
                <a:gd name="connsiteY376" fmla="*/ 131445 h 336550"/>
                <a:gd name="connsiteX377" fmla="*/ 101997 w 338138"/>
                <a:gd name="connsiteY377" fmla="*/ 103822 h 336550"/>
                <a:gd name="connsiteX378" fmla="*/ 105958 w 338138"/>
                <a:gd name="connsiteY378" fmla="*/ 101192 h 336550"/>
                <a:gd name="connsiteX379" fmla="*/ 113881 w 338138"/>
                <a:gd name="connsiteY379" fmla="*/ 95930 h 336550"/>
                <a:gd name="connsiteX380" fmla="*/ 115201 w 338138"/>
                <a:gd name="connsiteY380" fmla="*/ 93299 h 336550"/>
                <a:gd name="connsiteX381" fmla="*/ 125764 w 338138"/>
                <a:gd name="connsiteY381" fmla="*/ 84092 h 336550"/>
                <a:gd name="connsiteX382" fmla="*/ 144249 w 338138"/>
                <a:gd name="connsiteY382" fmla="*/ 81461 h 336550"/>
                <a:gd name="connsiteX383" fmla="*/ 148210 w 338138"/>
                <a:gd name="connsiteY383" fmla="*/ 81461 h 336550"/>
                <a:gd name="connsiteX384" fmla="*/ 161414 w 338138"/>
                <a:gd name="connsiteY384" fmla="*/ 82777 h 336550"/>
                <a:gd name="connsiteX385" fmla="*/ 168016 w 338138"/>
                <a:gd name="connsiteY385" fmla="*/ 91984 h 336550"/>
                <a:gd name="connsiteX386" fmla="*/ 170657 w 338138"/>
                <a:gd name="connsiteY386" fmla="*/ 91984 h 336550"/>
                <a:gd name="connsiteX387" fmla="*/ 174618 w 338138"/>
                <a:gd name="connsiteY387" fmla="*/ 93299 h 336550"/>
                <a:gd name="connsiteX388" fmla="*/ 175938 w 338138"/>
                <a:gd name="connsiteY388" fmla="*/ 94615 h 336550"/>
                <a:gd name="connsiteX389" fmla="*/ 179899 w 338138"/>
                <a:gd name="connsiteY389" fmla="*/ 95930 h 336550"/>
                <a:gd name="connsiteX390" fmla="*/ 179899 w 338138"/>
                <a:gd name="connsiteY390" fmla="*/ 94615 h 336550"/>
                <a:gd name="connsiteX391" fmla="*/ 179899 w 338138"/>
                <a:gd name="connsiteY391" fmla="*/ 91984 h 336550"/>
                <a:gd name="connsiteX392" fmla="*/ 181220 w 338138"/>
                <a:gd name="connsiteY392" fmla="*/ 90669 h 336550"/>
                <a:gd name="connsiteX393" fmla="*/ 183861 w 338138"/>
                <a:gd name="connsiteY393" fmla="*/ 90669 h 336550"/>
                <a:gd name="connsiteX394" fmla="*/ 186501 w 338138"/>
                <a:gd name="connsiteY394" fmla="*/ 90669 h 336550"/>
                <a:gd name="connsiteX395" fmla="*/ 198385 w 338138"/>
                <a:gd name="connsiteY395" fmla="*/ 94615 h 336550"/>
                <a:gd name="connsiteX396" fmla="*/ 211589 w 338138"/>
                <a:gd name="connsiteY396" fmla="*/ 84092 h 336550"/>
                <a:gd name="connsiteX397" fmla="*/ 189142 w 338138"/>
                <a:gd name="connsiteY397" fmla="*/ 74884 h 336550"/>
                <a:gd name="connsiteX398" fmla="*/ 187822 w 338138"/>
                <a:gd name="connsiteY398" fmla="*/ 76200 h 336550"/>
                <a:gd name="connsiteX399" fmla="*/ 187822 w 338138"/>
                <a:gd name="connsiteY399" fmla="*/ 78830 h 336550"/>
                <a:gd name="connsiteX400" fmla="*/ 186501 w 338138"/>
                <a:gd name="connsiteY400" fmla="*/ 82777 h 336550"/>
                <a:gd name="connsiteX401" fmla="*/ 183861 w 338138"/>
                <a:gd name="connsiteY401" fmla="*/ 81461 h 336550"/>
                <a:gd name="connsiteX402" fmla="*/ 165375 w 338138"/>
                <a:gd name="connsiteY402" fmla="*/ 65677 h 336550"/>
                <a:gd name="connsiteX403" fmla="*/ 178579 w 338138"/>
                <a:gd name="connsiteY403" fmla="*/ 81461 h 336550"/>
                <a:gd name="connsiteX404" fmla="*/ 173298 w 338138"/>
                <a:gd name="connsiteY404" fmla="*/ 82777 h 336550"/>
                <a:gd name="connsiteX405" fmla="*/ 158773 w 338138"/>
                <a:gd name="connsiteY405" fmla="*/ 68308 h 336550"/>
                <a:gd name="connsiteX406" fmla="*/ 156133 w 338138"/>
                <a:gd name="connsiteY406" fmla="*/ 68308 h 336550"/>
                <a:gd name="connsiteX407" fmla="*/ 152172 w 338138"/>
                <a:gd name="connsiteY407" fmla="*/ 69623 h 336550"/>
                <a:gd name="connsiteX408" fmla="*/ 148210 w 338138"/>
                <a:gd name="connsiteY408" fmla="*/ 70938 h 336550"/>
                <a:gd name="connsiteX409" fmla="*/ 145570 w 338138"/>
                <a:gd name="connsiteY409" fmla="*/ 73569 h 336550"/>
                <a:gd name="connsiteX410" fmla="*/ 142929 w 338138"/>
                <a:gd name="connsiteY410" fmla="*/ 74884 h 336550"/>
                <a:gd name="connsiteX411" fmla="*/ 137647 w 338138"/>
                <a:gd name="connsiteY411" fmla="*/ 78830 h 336550"/>
                <a:gd name="connsiteX412" fmla="*/ 119162 w 338138"/>
                <a:gd name="connsiteY412" fmla="*/ 78830 h 336550"/>
                <a:gd name="connsiteX413" fmla="*/ 119162 w 338138"/>
                <a:gd name="connsiteY413" fmla="*/ 73569 h 336550"/>
                <a:gd name="connsiteX414" fmla="*/ 138968 w 338138"/>
                <a:gd name="connsiteY414" fmla="*/ 66992 h 336550"/>
                <a:gd name="connsiteX415" fmla="*/ 138968 w 338138"/>
                <a:gd name="connsiteY415" fmla="*/ 60415 h 336550"/>
                <a:gd name="connsiteX416" fmla="*/ 142929 w 338138"/>
                <a:gd name="connsiteY416" fmla="*/ 60415 h 336550"/>
                <a:gd name="connsiteX417" fmla="*/ 158773 w 338138"/>
                <a:gd name="connsiteY417" fmla="*/ 52523 h 336550"/>
                <a:gd name="connsiteX418" fmla="*/ 161414 w 338138"/>
                <a:gd name="connsiteY418" fmla="*/ 52523 h 336550"/>
                <a:gd name="connsiteX419" fmla="*/ 164055 w 338138"/>
                <a:gd name="connsiteY419" fmla="*/ 47262 h 336550"/>
                <a:gd name="connsiteX420" fmla="*/ 164055 w 338138"/>
                <a:gd name="connsiteY420" fmla="*/ 49893 h 336550"/>
                <a:gd name="connsiteX421" fmla="*/ 165375 w 338138"/>
                <a:gd name="connsiteY421" fmla="*/ 51208 h 336550"/>
                <a:gd name="connsiteX422" fmla="*/ 164055 w 338138"/>
                <a:gd name="connsiteY422" fmla="*/ 51208 h 336550"/>
                <a:gd name="connsiteX423" fmla="*/ 177259 w 338138"/>
                <a:gd name="connsiteY423" fmla="*/ 45947 h 336550"/>
                <a:gd name="connsiteX424" fmla="*/ 178579 w 338138"/>
                <a:gd name="connsiteY424" fmla="*/ 47262 h 336550"/>
                <a:gd name="connsiteX425" fmla="*/ 179899 w 338138"/>
                <a:gd name="connsiteY425" fmla="*/ 43316 h 336550"/>
                <a:gd name="connsiteX426" fmla="*/ 183861 w 338138"/>
                <a:gd name="connsiteY426" fmla="*/ 42000 h 336550"/>
                <a:gd name="connsiteX427" fmla="*/ 185181 w 338138"/>
                <a:gd name="connsiteY427" fmla="*/ 40685 h 336550"/>
                <a:gd name="connsiteX428" fmla="*/ 181220 w 338138"/>
                <a:gd name="connsiteY428" fmla="*/ 42000 h 336550"/>
                <a:gd name="connsiteX429" fmla="*/ 177259 w 338138"/>
                <a:gd name="connsiteY429" fmla="*/ 43316 h 336550"/>
                <a:gd name="connsiteX430" fmla="*/ 178579 w 338138"/>
                <a:gd name="connsiteY430" fmla="*/ 39370 h 336550"/>
                <a:gd name="connsiteX431" fmla="*/ 174618 w 338138"/>
                <a:gd name="connsiteY431" fmla="*/ 40685 h 336550"/>
                <a:gd name="connsiteX432" fmla="*/ 171977 w 338138"/>
                <a:gd name="connsiteY432" fmla="*/ 43316 h 336550"/>
                <a:gd name="connsiteX433" fmla="*/ 168016 w 338138"/>
                <a:gd name="connsiteY433" fmla="*/ 51208 h 336550"/>
                <a:gd name="connsiteX434" fmla="*/ 165375 w 338138"/>
                <a:gd name="connsiteY434" fmla="*/ 48577 h 336550"/>
                <a:gd name="connsiteX435" fmla="*/ 164055 w 338138"/>
                <a:gd name="connsiteY435" fmla="*/ 47262 h 336550"/>
                <a:gd name="connsiteX436" fmla="*/ 160094 w 338138"/>
                <a:gd name="connsiteY436" fmla="*/ 45947 h 336550"/>
                <a:gd name="connsiteX437" fmla="*/ 165375 w 338138"/>
                <a:gd name="connsiteY437" fmla="*/ 40685 h 336550"/>
                <a:gd name="connsiteX438" fmla="*/ 168016 w 338138"/>
                <a:gd name="connsiteY438" fmla="*/ 39370 h 336550"/>
                <a:gd name="connsiteX439" fmla="*/ 170657 w 338138"/>
                <a:gd name="connsiteY439" fmla="*/ 38054 h 336550"/>
                <a:gd name="connsiteX440" fmla="*/ 187822 w 338138"/>
                <a:gd name="connsiteY440" fmla="*/ 35424 h 336550"/>
                <a:gd name="connsiteX441" fmla="*/ 183861 w 338138"/>
                <a:gd name="connsiteY441" fmla="*/ 36739 h 336550"/>
                <a:gd name="connsiteX442" fmla="*/ 187822 w 338138"/>
                <a:gd name="connsiteY442" fmla="*/ 36739 h 336550"/>
                <a:gd name="connsiteX443" fmla="*/ 190463 w 338138"/>
                <a:gd name="connsiteY443" fmla="*/ 34108 h 336550"/>
                <a:gd name="connsiteX444" fmla="*/ 187822 w 338138"/>
                <a:gd name="connsiteY444" fmla="*/ 34108 h 336550"/>
                <a:gd name="connsiteX445" fmla="*/ 190463 w 338138"/>
                <a:gd name="connsiteY445" fmla="*/ 32793 h 336550"/>
                <a:gd name="connsiteX446" fmla="*/ 187822 w 338138"/>
                <a:gd name="connsiteY446" fmla="*/ 32793 h 336550"/>
                <a:gd name="connsiteX447" fmla="*/ 189915 w 338138"/>
                <a:gd name="connsiteY447" fmla="*/ 31750 h 336550"/>
                <a:gd name="connsiteX448" fmla="*/ 190463 w 338138"/>
                <a:gd name="connsiteY448" fmla="*/ 31477 h 336550"/>
                <a:gd name="connsiteX449" fmla="*/ 169336 w 338138"/>
                <a:gd name="connsiteY449" fmla="*/ 30162 h 336550"/>
                <a:gd name="connsiteX450" fmla="*/ 169069 w 338138"/>
                <a:gd name="connsiteY450" fmla="*/ 0 h 336550"/>
                <a:gd name="connsiteX451" fmla="*/ 338138 w 338138"/>
                <a:gd name="connsiteY451" fmla="*/ 168275 h 336550"/>
                <a:gd name="connsiteX452" fmla="*/ 169069 w 338138"/>
                <a:gd name="connsiteY452" fmla="*/ 336550 h 336550"/>
                <a:gd name="connsiteX453" fmla="*/ 0 w 338138"/>
                <a:gd name="connsiteY453" fmla="*/ 168275 h 336550"/>
                <a:gd name="connsiteX454" fmla="*/ 169069 w 338138"/>
                <a:gd name="connsiteY454" fmla="*/ 0 h 336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</a:cxnLst>
              <a:rect l="l" t="t" r="r" b="b"/>
              <a:pathLst>
                <a:path w="338138" h="336550">
                  <a:moveTo>
                    <a:pt x="256117" y="200025"/>
                  </a:moveTo>
                  <a:cubicBezTo>
                    <a:pt x="256117" y="200025"/>
                    <a:pt x="256117" y="200025"/>
                    <a:pt x="257440" y="201324"/>
                  </a:cubicBezTo>
                  <a:cubicBezTo>
                    <a:pt x="257440" y="201324"/>
                    <a:pt x="257440" y="201324"/>
                    <a:pt x="258763" y="202623"/>
                  </a:cubicBezTo>
                  <a:cubicBezTo>
                    <a:pt x="258763" y="203922"/>
                    <a:pt x="258763" y="203922"/>
                    <a:pt x="258763" y="203922"/>
                  </a:cubicBezTo>
                  <a:lnTo>
                    <a:pt x="258763" y="205221"/>
                  </a:lnTo>
                  <a:cubicBezTo>
                    <a:pt x="258763" y="205221"/>
                    <a:pt x="258763" y="205221"/>
                    <a:pt x="258763" y="206520"/>
                  </a:cubicBezTo>
                  <a:cubicBezTo>
                    <a:pt x="258763" y="206520"/>
                    <a:pt x="258763" y="206520"/>
                    <a:pt x="257440" y="207819"/>
                  </a:cubicBezTo>
                  <a:cubicBezTo>
                    <a:pt x="257440" y="207819"/>
                    <a:pt x="257440" y="207819"/>
                    <a:pt x="254794" y="216911"/>
                  </a:cubicBezTo>
                  <a:cubicBezTo>
                    <a:pt x="254794" y="216911"/>
                    <a:pt x="254794" y="216911"/>
                    <a:pt x="246857" y="233796"/>
                  </a:cubicBezTo>
                  <a:cubicBezTo>
                    <a:pt x="246857" y="233796"/>
                    <a:pt x="246857" y="233796"/>
                    <a:pt x="245534" y="240290"/>
                  </a:cubicBezTo>
                  <a:cubicBezTo>
                    <a:pt x="245534" y="240290"/>
                    <a:pt x="245534" y="240290"/>
                    <a:pt x="241565" y="242888"/>
                  </a:cubicBezTo>
                  <a:cubicBezTo>
                    <a:pt x="241565" y="242888"/>
                    <a:pt x="241565" y="242888"/>
                    <a:pt x="237596" y="241589"/>
                  </a:cubicBezTo>
                  <a:cubicBezTo>
                    <a:pt x="237596" y="241589"/>
                    <a:pt x="237596" y="241589"/>
                    <a:pt x="236273" y="238992"/>
                  </a:cubicBezTo>
                  <a:cubicBezTo>
                    <a:pt x="236273" y="238992"/>
                    <a:pt x="236273" y="238992"/>
                    <a:pt x="234950" y="237693"/>
                  </a:cubicBezTo>
                  <a:cubicBezTo>
                    <a:pt x="234950" y="237693"/>
                    <a:pt x="234950" y="237693"/>
                    <a:pt x="236273" y="235095"/>
                  </a:cubicBezTo>
                  <a:cubicBezTo>
                    <a:pt x="236273" y="235095"/>
                    <a:pt x="236273" y="235095"/>
                    <a:pt x="236273" y="233796"/>
                  </a:cubicBezTo>
                  <a:cubicBezTo>
                    <a:pt x="236273" y="233796"/>
                    <a:pt x="236273" y="233796"/>
                    <a:pt x="238919" y="226003"/>
                  </a:cubicBezTo>
                  <a:cubicBezTo>
                    <a:pt x="238919" y="226003"/>
                    <a:pt x="238919" y="226003"/>
                    <a:pt x="238919" y="218210"/>
                  </a:cubicBezTo>
                  <a:cubicBezTo>
                    <a:pt x="238919" y="218210"/>
                    <a:pt x="238919" y="218210"/>
                    <a:pt x="238919" y="216911"/>
                  </a:cubicBezTo>
                  <a:cubicBezTo>
                    <a:pt x="238919" y="216911"/>
                    <a:pt x="238919" y="216911"/>
                    <a:pt x="240242" y="215612"/>
                  </a:cubicBezTo>
                  <a:cubicBezTo>
                    <a:pt x="240242" y="215612"/>
                    <a:pt x="240242" y="215612"/>
                    <a:pt x="240242" y="214313"/>
                  </a:cubicBezTo>
                  <a:cubicBezTo>
                    <a:pt x="240242" y="214313"/>
                    <a:pt x="240242" y="214313"/>
                    <a:pt x="246857" y="210416"/>
                  </a:cubicBezTo>
                  <a:cubicBezTo>
                    <a:pt x="246857" y="210416"/>
                    <a:pt x="246857" y="210416"/>
                    <a:pt x="253471" y="202623"/>
                  </a:cubicBezTo>
                  <a:cubicBezTo>
                    <a:pt x="253471" y="202623"/>
                    <a:pt x="253471" y="202623"/>
                    <a:pt x="253471" y="201324"/>
                  </a:cubicBezTo>
                  <a:cubicBezTo>
                    <a:pt x="253471" y="201324"/>
                    <a:pt x="253471" y="201324"/>
                    <a:pt x="256117" y="200025"/>
                  </a:cubicBezTo>
                  <a:close/>
                  <a:moveTo>
                    <a:pt x="300038" y="171450"/>
                  </a:moveTo>
                  <a:lnTo>
                    <a:pt x="301625" y="171450"/>
                  </a:lnTo>
                  <a:lnTo>
                    <a:pt x="298450" y="176213"/>
                  </a:lnTo>
                  <a:lnTo>
                    <a:pt x="296863" y="177800"/>
                  </a:lnTo>
                  <a:lnTo>
                    <a:pt x="295275" y="177800"/>
                  </a:lnTo>
                  <a:lnTo>
                    <a:pt x="295275" y="176213"/>
                  </a:lnTo>
                  <a:lnTo>
                    <a:pt x="296863" y="174625"/>
                  </a:lnTo>
                  <a:lnTo>
                    <a:pt x="298450" y="173038"/>
                  </a:lnTo>
                  <a:close/>
                  <a:moveTo>
                    <a:pt x="293688" y="171450"/>
                  </a:moveTo>
                  <a:lnTo>
                    <a:pt x="296863" y="171450"/>
                  </a:lnTo>
                  <a:lnTo>
                    <a:pt x="293688" y="174625"/>
                  </a:lnTo>
                  <a:lnTo>
                    <a:pt x="292100" y="174625"/>
                  </a:lnTo>
                  <a:lnTo>
                    <a:pt x="292100" y="173038"/>
                  </a:lnTo>
                  <a:close/>
                  <a:moveTo>
                    <a:pt x="303946" y="169998"/>
                  </a:moveTo>
                  <a:lnTo>
                    <a:pt x="303457" y="173083"/>
                  </a:lnTo>
                  <a:lnTo>
                    <a:pt x="303213" y="174625"/>
                  </a:lnTo>
                  <a:cubicBezTo>
                    <a:pt x="303213" y="174625"/>
                    <a:pt x="303213" y="174625"/>
                    <a:pt x="303213" y="173288"/>
                  </a:cubicBezTo>
                  <a:cubicBezTo>
                    <a:pt x="303213" y="173288"/>
                    <a:pt x="303213" y="173288"/>
                    <a:pt x="303213" y="171952"/>
                  </a:cubicBezTo>
                  <a:cubicBezTo>
                    <a:pt x="303213" y="171952"/>
                    <a:pt x="303213" y="171952"/>
                    <a:pt x="303213" y="170615"/>
                  </a:cubicBezTo>
                  <a:close/>
                  <a:moveTo>
                    <a:pt x="288926" y="169862"/>
                  </a:moveTo>
                  <a:cubicBezTo>
                    <a:pt x="288926" y="169862"/>
                    <a:pt x="288926" y="169862"/>
                    <a:pt x="290513" y="169862"/>
                  </a:cubicBezTo>
                  <a:cubicBezTo>
                    <a:pt x="290513" y="169862"/>
                    <a:pt x="290513" y="169862"/>
                    <a:pt x="293688" y="169862"/>
                  </a:cubicBezTo>
                  <a:cubicBezTo>
                    <a:pt x="293688" y="169862"/>
                    <a:pt x="293688" y="169862"/>
                    <a:pt x="293688" y="170656"/>
                  </a:cubicBezTo>
                  <a:cubicBezTo>
                    <a:pt x="293688" y="170656"/>
                    <a:pt x="293688" y="170656"/>
                    <a:pt x="292101" y="171450"/>
                  </a:cubicBezTo>
                  <a:cubicBezTo>
                    <a:pt x="292101" y="171450"/>
                    <a:pt x="292101" y="171450"/>
                    <a:pt x="290513" y="171450"/>
                  </a:cubicBezTo>
                  <a:cubicBezTo>
                    <a:pt x="290513" y="171450"/>
                    <a:pt x="290513" y="171450"/>
                    <a:pt x="288926" y="171450"/>
                  </a:cubicBezTo>
                  <a:cubicBezTo>
                    <a:pt x="288926" y="171450"/>
                    <a:pt x="288926" y="171450"/>
                    <a:pt x="287338" y="170656"/>
                  </a:cubicBezTo>
                  <a:cubicBezTo>
                    <a:pt x="287338" y="170656"/>
                    <a:pt x="287338" y="170656"/>
                    <a:pt x="288926" y="169862"/>
                  </a:cubicBezTo>
                  <a:close/>
                  <a:moveTo>
                    <a:pt x="304800" y="164600"/>
                  </a:moveTo>
                  <a:lnTo>
                    <a:pt x="304800" y="165267"/>
                  </a:lnTo>
                  <a:cubicBezTo>
                    <a:pt x="304800" y="166604"/>
                    <a:pt x="304800" y="166604"/>
                    <a:pt x="304800" y="166604"/>
                  </a:cubicBezTo>
                  <a:cubicBezTo>
                    <a:pt x="304800" y="167941"/>
                    <a:pt x="304800" y="167941"/>
                    <a:pt x="304800" y="167941"/>
                  </a:cubicBezTo>
                  <a:cubicBezTo>
                    <a:pt x="304800" y="169278"/>
                    <a:pt x="304800" y="169278"/>
                    <a:pt x="304800" y="169278"/>
                  </a:cubicBezTo>
                  <a:lnTo>
                    <a:pt x="303946" y="169998"/>
                  </a:lnTo>
                  <a:close/>
                  <a:moveTo>
                    <a:pt x="301626" y="149225"/>
                  </a:moveTo>
                  <a:lnTo>
                    <a:pt x="303213" y="149225"/>
                  </a:lnTo>
                  <a:cubicBezTo>
                    <a:pt x="303213" y="149225"/>
                    <a:pt x="303213" y="149225"/>
                    <a:pt x="304800" y="150562"/>
                  </a:cubicBezTo>
                  <a:cubicBezTo>
                    <a:pt x="304800" y="150562"/>
                    <a:pt x="304800" y="150562"/>
                    <a:pt x="304800" y="151899"/>
                  </a:cubicBezTo>
                  <a:cubicBezTo>
                    <a:pt x="304800" y="151899"/>
                    <a:pt x="304800" y="151899"/>
                    <a:pt x="304800" y="154573"/>
                  </a:cubicBezTo>
                  <a:lnTo>
                    <a:pt x="305656" y="153133"/>
                  </a:lnTo>
                  <a:lnTo>
                    <a:pt x="306128" y="156215"/>
                  </a:lnTo>
                  <a:lnTo>
                    <a:pt x="304800" y="164600"/>
                  </a:lnTo>
                  <a:lnTo>
                    <a:pt x="304800" y="162594"/>
                  </a:lnTo>
                  <a:cubicBezTo>
                    <a:pt x="304800" y="162594"/>
                    <a:pt x="304800" y="162594"/>
                    <a:pt x="304800" y="161257"/>
                  </a:cubicBezTo>
                  <a:cubicBezTo>
                    <a:pt x="304800" y="161257"/>
                    <a:pt x="304800" y="161257"/>
                    <a:pt x="304800" y="159920"/>
                  </a:cubicBezTo>
                  <a:cubicBezTo>
                    <a:pt x="304800" y="159920"/>
                    <a:pt x="304800" y="159920"/>
                    <a:pt x="304800" y="158583"/>
                  </a:cubicBezTo>
                  <a:cubicBezTo>
                    <a:pt x="304800" y="158583"/>
                    <a:pt x="304800" y="158583"/>
                    <a:pt x="303213" y="158583"/>
                  </a:cubicBezTo>
                  <a:cubicBezTo>
                    <a:pt x="303213" y="158583"/>
                    <a:pt x="303213" y="158583"/>
                    <a:pt x="303213" y="157246"/>
                  </a:cubicBezTo>
                  <a:cubicBezTo>
                    <a:pt x="303213" y="157246"/>
                    <a:pt x="303213" y="157246"/>
                    <a:pt x="303213" y="155909"/>
                  </a:cubicBezTo>
                  <a:cubicBezTo>
                    <a:pt x="303213" y="155909"/>
                    <a:pt x="303213" y="155909"/>
                    <a:pt x="303213" y="154573"/>
                  </a:cubicBezTo>
                  <a:cubicBezTo>
                    <a:pt x="303213" y="154573"/>
                    <a:pt x="303213" y="154573"/>
                    <a:pt x="301625" y="154573"/>
                  </a:cubicBezTo>
                  <a:cubicBezTo>
                    <a:pt x="301625" y="154573"/>
                    <a:pt x="301625" y="154573"/>
                    <a:pt x="301625" y="153236"/>
                  </a:cubicBezTo>
                  <a:cubicBezTo>
                    <a:pt x="301625" y="153236"/>
                    <a:pt x="301625" y="153236"/>
                    <a:pt x="301625" y="151899"/>
                  </a:cubicBezTo>
                  <a:lnTo>
                    <a:pt x="301625" y="150812"/>
                  </a:lnTo>
                  <a:lnTo>
                    <a:pt x="301626" y="150813"/>
                  </a:lnTo>
                  <a:lnTo>
                    <a:pt x="301626" y="149226"/>
                  </a:lnTo>
                  <a:close/>
                  <a:moveTo>
                    <a:pt x="298450" y="147637"/>
                  </a:moveTo>
                  <a:cubicBezTo>
                    <a:pt x="298450" y="147637"/>
                    <a:pt x="298450" y="147637"/>
                    <a:pt x="298450" y="148907"/>
                  </a:cubicBezTo>
                  <a:cubicBezTo>
                    <a:pt x="298450" y="148907"/>
                    <a:pt x="298450" y="148907"/>
                    <a:pt x="298450" y="150177"/>
                  </a:cubicBezTo>
                  <a:cubicBezTo>
                    <a:pt x="298450" y="150177"/>
                    <a:pt x="298450" y="150177"/>
                    <a:pt x="297180" y="150177"/>
                  </a:cubicBezTo>
                  <a:cubicBezTo>
                    <a:pt x="297180" y="150177"/>
                    <a:pt x="297180" y="150177"/>
                    <a:pt x="295910" y="150177"/>
                  </a:cubicBezTo>
                  <a:lnTo>
                    <a:pt x="294640" y="150177"/>
                  </a:lnTo>
                  <a:cubicBezTo>
                    <a:pt x="294640" y="150177"/>
                    <a:pt x="294640" y="150177"/>
                    <a:pt x="294640" y="152717"/>
                  </a:cubicBezTo>
                  <a:cubicBezTo>
                    <a:pt x="294640" y="152717"/>
                    <a:pt x="294640" y="152717"/>
                    <a:pt x="294640" y="153987"/>
                  </a:cubicBezTo>
                  <a:cubicBezTo>
                    <a:pt x="294640" y="153987"/>
                    <a:pt x="294640" y="153987"/>
                    <a:pt x="295910" y="155257"/>
                  </a:cubicBezTo>
                  <a:cubicBezTo>
                    <a:pt x="295910" y="155257"/>
                    <a:pt x="295910" y="155257"/>
                    <a:pt x="295910" y="153987"/>
                  </a:cubicBezTo>
                  <a:cubicBezTo>
                    <a:pt x="295910" y="153987"/>
                    <a:pt x="295910" y="153987"/>
                    <a:pt x="297180" y="152717"/>
                  </a:cubicBezTo>
                  <a:cubicBezTo>
                    <a:pt x="297180" y="152717"/>
                    <a:pt x="297180" y="152717"/>
                    <a:pt x="297180" y="153987"/>
                  </a:cubicBezTo>
                  <a:cubicBezTo>
                    <a:pt x="297180" y="153987"/>
                    <a:pt x="297180" y="153987"/>
                    <a:pt x="295910" y="156527"/>
                  </a:cubicBezTo>
                  <a:cubicBezTo>
                    <a:pt x="295910" y="156527"/>
                    <a:pt x="295910" y="156527"/>
                    <a:pt x="295910" y="157797"/>
                  </a:cubicBezTo>
                  <a:cubicBezTo>
                    <a:pt x="295910" y="157797"/>
                    <a:pt x="295910" y="157797"/>
                    <a:pt x="297180" y="160337"/>
                  </a:cubicBezTo>
                  <a:cubicBezTo>
                    <a:pt x="297180" y="160337"/>
                    <a:pt x="297180" y="160337"/>
                    <a:pt x="297180" y="162877"/>
                  </a:cubicBezTo>
                  <a:cubicBezTo>
                    <a:pt x="297180" y="162877"/>
                    <a:pt x="297180" y="162877"/>
                    <a:pt x="295910" y="164147"/>
                  </a:cubicBezTo>
                  <a:cubicBezTo>
                    <a:pt x="295910" y="164147"/>
                    <a:pt x="295910" y="164147"/>
                    <a:pt x="294640" y="162877"/>
                  </a:cubicBezTo>
                  <a:lnTo>
                    <a:pt x="294640" y="165417"/>
                  </a:lnTo>
                  <a:cubicBezTo>
                    <a:pt x="294640" y="165417"/>
                    <a:pt x="294640" y="165417"/>
                    <a:pt x="293370" y="166687"/>
                  </a:cubicBezTo>
                  <a:cubicBezTo>
                    <a:pt x="293370" y="166687"/>
                    <a:pt x="293370" y="166687"/>
                    <a:pt x="293370" y="165417"/>
                  </a:cubicBezTo>
                  <a:cubicBezTo>
                    <a:pt x="293370" y="165417"/>
                    <a:pt x="293370" y="165417"/>
                    <a:pt x="293370" y="162877"/>
                  </a:cubicBezTo>
                  <a:cubicBezTo>
                    <a:pt x="293370" y="162877"/>
                    <a:pt x="293370" y="162877"/>
                    <a:pt x="293370" y="161607"/>
                  </a:cubicBezTo>
                  <a:cubicBezTo>
                    <a:pt x="293370" y="161607"/>
                    <a:pt x="293370" y="161607"/>
                    <a:pt x="292100" y="159067"/>
                  </a:cubicBezTo>
                  <a:cubicBezTo>
                    <a:pt x="292100" y="159067"/>
                    <a:pt x="292100" y="159067"/>
                    <a:pt x="293370" y="157797"/>
                  </a:cubicBezTo>
                  <a:cubicBezTo>
                    <a:pt x="293370" y="157797"/>
                    <a:pt x="293370" y="157797"/>
                    <a:pt x="293370" y="155257"/>
                  </a:cubicBezTo>
                  <a:cubicBezTo>
                    <a:pt x="293370" y="155257"/>
                    <a:pt x="293370" y="155257"/>
                    <a:pt x="293370" y="153987"/>
                  </a:cubicBezTo>
                  <a:cubicBezTo>
                    <a:pt x="293370" y="153987"/>
                    <a:pt x="293370" y="153987"/>
                    <a:pt x="293370" y="151447"/>
                  </a:cubicBezTo>
                  <a:cubicBezTo>
                    <a:pt x="293370" y="151447"/>
                    <a:pt x="293370" y="151447"/>
                    <a:pt x="293370" y="148907"/>
                  </a:cubicBezTo>
                  <a:cubicBezTo>
                    <a:pt x="293370" y="148907"/>
                    <a:pt x="293370" y="148907"/>
                    <a:pt x="294640" y="148907"/>
                  </a:cubicBezTo>
                  <a:cubicBezTo>
                    <a:pt x="295910" y="147637"/>
                    <a:pt x="297180" y="147637"/>
                    <a:pt x="298450" y="147637"/>
                  </a:cubicBezTo>
                  <a:close/>
                  <a:moveTo>
                    <a:pt x="300038" y="139700"/>
                  </a:moveTo>
                  <a:lnTo>
                    <a:pt x="301626" y="139700"/>
                  </a:lnTo>
                  <a:lnTo>
                    <a:pt x="301626" y="141288"/>
                  </a:lnTo>
                  <a:lnTo>
                    <a:pt x="301626" y="142875"/>
                  </a:lnTo>
                  <a:lnTo>
                    <a:pt x="301626" y="146051"/>
                  </a:lnTo>
                  <a:lnTo>
                    <a:pt x="301626" y="147638"/>
                  </a:lnTo>
                  <a:lnTo>
                    <a:pt x="301626" y="149225"/>
                  </a:lnTo>
                  <a:lnTo>
                    <a:pt x="301625" y="149225"/>
                  </a:lnTo>
                  <a:cubicBezTo>
                    <a:pt x="301625" y="150562"/>
                    <a:pt x="301625" y="150562"/>
                    <a:pt x="301625" y="150562"/>
                  </a:cubicBezTo>
                  <a:lnTo>
                    <a:pt x="301625" y="150812"/>
                  </a:lnTo>
                  <a:lnTo>
                    <a:pt x="300038" y="149226"/>
                  </a:lnTo>
                  <a:lnTo>
                    <a:pt x="300038" y="147638"/>
                  </a:lnTo>
                  <a:lnTo>
                    <a:pt x="300038" y="144463"/>
                  </a:lnTo>
                  <a:lnTo>
                    <a:pt x="300038" y="141288"/>
                  </a:lnTo>
                  <a:close/>
                  <a:moveTo>
                    <a:pt x="287338" y="131762"/>
                  </a:moveTo>
                  <a:cubicBezTo>
                    <a:pt x="287338" y="131762"/>
                    <a:pt x="287338" y="131762"/>
                    <a:pt x="292101" y="134484"/>
                  </a:cubicBezTo>
                  <a:cubicBezTo>
                    <a:pt x="292101" y="134484"/>
                    <a:pt x="292101" y="134484"/>
                    <a:pt x="292101" y="135844"/>
                  </a:cubicBezTo>
                  <a:cubicBezTo>
                    <a:pt x="292101" y="135844"/>
                    <a:pt x="292101" y="135844"/>
                    <a:pt x="290513" y="138566"/>
                  </a:cubicBezTo>
                  <a:cubicBezTo>
                    <a:pt x="290513" y="138566"/>
                    <a:pt x="290513" y="138566"/>
                    <a:pt x="290513" y="139927"/>
                  </a:cubicBezTo>
                  <a:cubicBezTo>
                    <a:pt x="290513" y="139927"/>
                    <a:pt x="290513" y="139927"/>
                    <a:pt x="290513" y="142648"/>
                  </a:cubicBezTo>
                  <a:cubicBezTo>
                    <a:pt x="290513" y="142648"/>
                    <a:pt x="290513" y="142648"/>
                    <a:pt x="292101" y="144009"/>
                  </a:cubicBezTo>
                  <a:cubicBezTo>
                    <a:pt x="292101" y="144009"/>
                    <a:pt x="292101" y="144009"/>
                    <a:pt x="293688" y="145369"/>
                  </a:cubicBezTo>
                  <a:cubicBezTo>
                    <a:pt x="293688" y="145369"/>
                    <a:pt x="293688" y="145369"/>
                    <a:pt x="292101" y="146730"/>
                  </a:cubicBezTo>
                  <a:cubicBezTo>
                    <a:pt x="292101" y="146730"/>
                    <a:pt x="292101" y="146730"/>
                    <a:pt x="292101" y="148091"/>
                  </a:cubicBezTo>
                  <a:cubicBezTo>
                    <a:pt x="292101" y="148091"/>
                    <a:pt x="292101" y="148091"/>
                    <a:pt x="290513" y="150812"/>
                  </a:cubicBezTo>
                  <a:cubicBezTo>
                    <a:pt x="290513" y="150812"/>
                    <a:pt x="290513" y="150812"/>
                    <a:pt x="290513" y="152173"/>
                  </a:cubicBezTo>
                  <a:cubicBezTo>
                    <a:pt x="290513" y="152173"/>
                    <a:pt x="290513" y="152173"/>
                    <a:pt x="290513" y="153534"/>
                  </a:cubicBezTo>
                  <a:cubicBezTo>
                    <a:pt x="290513" y="153534"/>
                    <a:pt x="290513" y="153534"/>
                    <a:pt x="290513" y="154894"/>
                  </a:cubicBezTo>
                  <a:cubicBezTo>
                    <a:pt x="290513" y="154894"/>
                    <a:pt x="290513" y="156255"/>
                    <a:pt x="290513" y="157616"/>
                  </a:cubicBezTo>
                  <a:cubicBezTo>
                    <a:pt x="290513" y="157616"/>
                    <a:pt x="290513" y="157616"/>
                    <a:pt x="288925" y="160337"/>
                  </a:cubicBezTo>
                  <a:cubicBezTo>
                    <a:pt x="288925" y="160337"/>
                    <a:pt x="288925" y="160337"/>
                    <a:pt x="287338" y="160337"/>
                  </a:cubicBezTo>
                  <a:cubicBezTo>
                    <a:pt x="287338" y="152173"/>
                    <a:pt x="285750" y="144009"/>
                    <a:pt x="285750" y="137205"/>
                  </a:cubicBezTo>
                  <a:cubicBezTo>
                    <a:pt x="285750" y="137205"/>
                    <a:pt x="285750" y="137205"/>
                    <a:pt x="285750" y="135844"/>
                  </a:cubicBezTo>
                  <a:cubicBezTo>
                    <a:pt x="285750" y="135844"/>
                    <a:pt x="285750" y="135844"/>
                    <a:pt x="285750" y="133123"/>
                  </a:cubicBezTo>
                  <a:cubicBezTo>
                    <a:pt x="285750" y="133123"/>
                    <a:pt x="285750" y="133123"/>
                    <a:pt x="287338" y="131762"/>
                  </a:cubicBezTo>
                  <a:close/>
                  <a:moveTo>
                    <a:pt x="296863" y="123825"/>
                  </a:moveTo>
                  <a:lnTo>
                    <a:pt x="298451" y="127000"/>
                  </a:lnTo>
                  <a:lnTo>
                    <a:pt x="300038" y="130175"/>
                  </a:lnTo>
                  <a:lnTo>
                    <a:pt x="298451" y="130175"/>
                  </a:lnTo>
                  <a:lnTo>
                    <a:pt x="298451" y="133350"/>
                  </a:lnTo>
                  <a:lnTo>
                    <a:pt x="296863" y="131763"/>
                  </a:lnTo>
                  <a:lnTo>
                    <a:pt x="296863" y="130175"/>
                  </a:lnTo>
                  <a:lnTo>
                    <a:pt x="295276" y="128588"/>
                  </a:lnTo>
                  <a:lnTo>
                    <a:pt x="293688" y="130175"/>
                  </a:lnTo>
                  <a:lnTo>
                    <a:pt x="293688" y="128588"/>
                  </a:lnTo>
                  <a:lnTo>
                    <a:pt x="293688" y="125413"/>
                  </a:lnTo>
                  <a:lnTo>
                    <a:pt x="296863" y="125413"/>
                  </a:lnTo>
                  <a:close/>
                  <a:moveTo>
                    <a:pt x="292100" y="117475"/>
                  </a:moveTo>
                  <a:lnTo>
                    <a:pt x="293688" y="117475"/>
                  </a:lnTo>
                  <a:lnTo>
                    <a:pt x="293688" y="119063"/>
                  </a:lnTo>
                  <a:lnTo>
                    <a:pt x="293688" y="120650"/>
                  </a:lnTo>
                  <a:close/>
                  <a:moveTo>
                    <a:pt x="285750" y="101600"/>
                  </a:moveTo>
                  <a:lnTo>
                    <a:pt x="287338" y="101600"/>
                  </a:lnTo>
                  <a:lnTo>
                    <a:pt x="287338" y="104775"/>
                  </a:lnTo>
                  <a:lnTo>
                    <a:pt x="288925" y="107950"/>
                  </a:lnTo>
                  <a:lnTo>
                    <a:pt x="290513" y="109538"/>
                  </a:lnTo>
                  <a:lnTo>
                    <a:pt x="292101" y="111125"/>
                  </a:lnTo>
                  <a:lnTo>
                    <a:pt x="293688" y="111125"/>
                  </a:lnTo>
                  <a:lnTo>
                    <a:pt x="293688" y="114300"/>
                  </a:lnTo>
                  <a:lnTo>
                    <a:pt x="293688" y="115887"/>
                  </a:lnTo>
                  <a:lnTo>
                    <a:pt x="295276" y="117475"/>
                  </a:lnTo>
                  <a:lnTo>
                    <a:pt x="295276" y="119062"/>
                  </a:lnTo>
                  <a:lnTo>
                    <a:pt x="295276" y="120650"/>
                  </a:lnTo>
                  <a:lnTo>
                    <a:pt x="295276" y="122237"/>
                  </a:lnTo>
                  <a:lnTo>
                    <a:pt x="293688" y="117475"/>
                  </a:lnTo>
                  <a:lnTo>
                    <a:pt x="293688" y="115888"/>
                  </a:lnTo>
                  <a:lnTo>
                    <a:pt x="292101" y="114300"/>
                  </a:lnTo>
                  <a:lnTo>
                    <a:pt x="290513" y="114300"/>
                  </a:lnTo>
                  <a:lnTo>
                    <a:pt x="290513" y="115888"/>
                  </a:lnTo>
                  <a:lnTo>
                    <a:pt x="290513" y="117475"/>
                  </a:lnTo>
                  <a:lnTo>
                    <a:pt x="288925" y="117475"/>
                  </a:lnTo>
                  <a:lnTo>
                    <a:pt x="288925" y="115888"/>
                  </a:lnTo>
                  <a:lnTo>
                    <a:pt x="288925" y="112713"/>
                  </a:lnTo>
                  <a:lnTo>
                    <a:pt x="287338" y="109538"/>
                  </a:lnTo>
                  <a:lnTo>
                    <a:pt x="285750" y="107950"/>
                  </a:lnTo>
                  <a:lnTo>
                    <a:pt x="285750" y="106363"/>
                  </a:lnTo>
                  <a:lnTo>
                    <a:pt x="285750" y="103188"/>
                  </a:lnTo>
                  <a:close/>
                  <a:moveTo>
                    <a:pt x="203200" y="85725"/>
                  </a:moveTo>
                  <a:cubicBezTo>
                    <a:pt x="204391" y="85725"/>
                    <a:pt x="205582" y="85725"/>
                    <a:pt x="207963" y="85725"/>
                  </a:cubicBezTo>
                  <a:cubicBezTo>
                    <a:pt x="206772" y="88900"/>
                    <a:pt x="205582" y="86784"/>
                    <a:pt x="204391" y="87842"/>
                  </a:cubicBezTo>
                  <a:cubicBezTo>
                    <a:pt x="204391" y="87842"/>
                    <a:pt x="204391" y="87842"/>
                    <a:pt x="203200" y="87842"/>
                  </a:cubicBezTo>
                  <a:cubicBezTo>
                    <a:pt x="203200" y="86784"/>
                    <a:pt x="203200" y="85725"/>
                    <a:pt x="203200" y="85725"/>
                  </a:cubicBezTo>
                  <a:close/>
                  <a:moveTo>
                    <a:pt x="188913" y="83476"/>
                  </a:moveTo>
                  <a:cubicBezTo>
                    <a:pt x="190501" y="83609"/>
                    <a:pt x="192088" y="84138"/>
                    <a:pt x="192088" y="84667"/>
                  </a:cubicBezTo>
                  <a:cubicBezTo>
                    <a:pt x="192088" y="84667"/>
                    <a:pt x="192088" y="84667"/>
                    <a:pt x="190501" y="85725"/>
                  </a:cubicBezTo>
                  <a:cubicBezTo>
                    <a:pt x="187326" y="84667"/>
                    <a:pt x="185738" y="84667"/>
                    <a:pt x="185738" y="84667"/>
                  </a:cubicBezTo>
                  <a:cubicBezTo>
                    <a:pt x="185738" y="83609"/>
                    <a:pt x="187326" y="83344"/>
                    <a:pt x="188913" y="83476"/>
                  </a:cubicBezTo>
                  <a:close/>
                  <a:moveTo>
                    <a:pt x="161925" y="77787"/>
                  </a:moveTo>
                  <a:cubicBezTo>
                    <a:pt x="161925" y="77787"/>
                    <a:pt x="161925" y="77787"/>
                    <a:pt x="163248" y="77787"/>
                  </a:cubicBezTo>
                  <a:cubicBezTo>
                    <a:pt x="165894" y="77787"/>
                    <a:pt x="169863" y="77787"/>
                    <a:pt x="168540" y="82550"/>
                  </a:cubicBezTo>
                  <a:cubicBezTo>
                    <a:pt x="168540" y="82550"/>
                    <a:pt x="168540" y="82550"/>
                    <a:pt x="167217" y="82550"/>
                  </a:cubicBezTo>
                  <a:cubicBezTo>
                    <a:pt x="167217" y="82550"/>
                    <a:pt x="167217" y="82550"/>
                    <a:pt x="167217" y="81359"/>
                  </a:cubicBezTo>
                  <a:lnTo>
                    <a:pt x="161925" y="78978"/>
                  </a:lnTo>
                  <a:cubicBezTo>
                    <a:pt x="161925" y="78978"/>
                    <a:pt x="161925" y="78978"/>
                    <a:pt x="161925" y="77787"/>
                  </a:cubicBezTo>
                  <a:close/>
                  <a:moveTo>
                    <a:pt x="158751" y="73554"/>
                  </a:moveTo>
                  <a:cubicBezTo>
                    <a:pt x="161926" y="74612"/>
                    <a:pt x="158751" y="76729"/>
                    <a:pt x="155575" y="77787"/>
                  </a:cubicBezTo>
                  <a:cubicBezTo>
                    <a:pt x="155575" y="77787"/>
                    <a:pt x="155575" y="77787"/>
                    <a:pt x="153988" y="76729"/>
                  </a:cubicBezTo>
                  <a:cubicBezTo>
                    <a:pt x="155575" y="74612"/>
                    <a:pt x="155575" y="71437"/>
                    <a:pt x="158751" y="73554"/>
                  </a:cubicBezTo>
                  <a:close/>
                  <a:moveTo>
                    <a:pt x="140098" y="48759"/>
                  </a:moveTo>
                  <a:cubicBezTo>
                    <a:pt x="141487" y="47625"/>
                    <a:pt x="141487" y="51027"/>
                    <a:pt x="142876" y="48759"/>
                  </a:cubicBezTo>
                  <a:cubicBezTo>
                    <a:pt x="140098" y="52161"/>
                    <a:pt x="137319" y="55563"/>
                    <a:pt x="131763" y="55563"/>
                  </a:cubicBezTo>
                  <a:cubicBezTo>
                    <a:pt x="131763" y="52161"/>
                    <a:pt x="137319" y="51027"/>
                    <a:pt x="140098" y="48759"/>
                  </a:cubicBezTo>
                  <a:close/>
                  <a:moveTo>
                    <a:pt x="148273" y="42598"/>
                  </a:moveTo>
                  <a:lnTo>
                    <a:pt x="150813" y="42598"/>
                  </a:lnTo>
                  <a:cubicBezTo>
                    <a:pt x="150813" y="42598"/>
                    <a:pt x="150813" y="42598"/>
                    <a:pt x="149543" y="43921"/>
                  </a:cubicBezTo>
                  <a:cubicBezTo>
                    <a:pt x="147003" y="45244"/>
                    <a:pt x="150813" y="49213"/>
                    <a:pt x="148273" y="51859"/>
                  </a:cubicBezTo>
                  <a:cubicBezTo>
                    <a:pt x="149543" y="51859"/>
                    <a:pt x="149543" y="50536"/>
                    <a:pt x="150813" y="50536"/>
                  </a:cubicBezTo>
                  <a:cubicBezTo>
                    <a:pt x="150813" y="51859"/>
                    <a:pt x="149543" y="53181"/>
                    <a:pt x="148273" y="53181"/>
                  </a:cubicBezTo>
                  <a:cubicBezTo>
                    <a:pt x="148273" y="53181"/>
                    <a:pt x="148273" y="54504"/>
                    <a:pt x="149543" y="54504"/>
                  </a:cubicBezTo>
                  <a:cubicBezTo>
                    <a:pt x="147003" y="55827"/>
                    <a:pt x="144463" y="55827"/>
                    <a:pt x="141923" y="55827"/>
                  </a:cubicBezTo>
                  <a:cubicBezTo>
                    <a:pt x="140653" y="57150"/>
                    <a:pt x="139383" y="57150"/>
                    <a:pt x="138113" y="57150"/>
                  </a:cubicBezTo>
                  <a:cubicBezTo>
                    <a:pt x="138113" y="55827"/>
                    <a:pt x="139383" y="55827"/>
                    <a:pt x="140653" y="55827"/>
                  </a:cubicBezTo>
                  <a:cubicBezTo>
                    <a:pt x="140653" y="54504"/>
                    <a:pt x="141923" y="54504"/>
                    <a:pt x="141923" y="53181"/>
                  </a:cubicBezTo>
                  <a:cubicBezTo>
                    <a:pt x="141923" y="53181"/>
                    <a:pt x="141923" y="53181"/>
                    <a:pt x="139383" y="53181"/>
                  </a:cubicBezTo>
                  <a:cubicBezTo>
                    <a:pt x="140653" y="53181"/>
                    <a:pt x="141923" y="53181"/>
                    <a:pt x="141923" y="51859"/>
                  </a:cubicBezTo>
                  <a:cubicBezTo>
                    <a:pt x="141923" y="49213"/>
                    <a:pt x="145733" y="51859"/>
                    <a:pt x="145733" y="49213"/>
                  </a:cubicBezTo>
                  <a:cubicBezTo>
                    <a:pt x="145733" y="47890"/>
                    <a:pt x="144463" y="47890"/>
                    <a:pt x="144463" y="47890"/>
                  </a:cubicBezTo>
                  <a:cubicBezTo>
                    <a:pt x="144463" y="47890"/>
                    <a:pt x="144463" y="46567"/>
                    <a:pt x="144463" y="45244"/>
                  </a:cubicBezTo>
                  <a:cubicBezTo>
                    <a:pt x="144463" y="45244"/>
                    <a:pt x="144463" y="46567"/>
                    <a:pt x="143193" y="45244"/>
                  </a:cubicBezTo>
                  <a:close/>
                  <a:moveTo>
                    <a:pt x="169336" y="30162"/>
                  </a:moveTo>
                  <a:cubicBezTo>
                    <a:pt x="103318" y="30162"/>
                    <a:pt x="47862" y="76200"/>
                    <a:pt x="33338" y="136706"/>
                  </a:cubicBezTo>
                  <a:cubicBezTo>
                    <a:pt x="33338" y="136706"/>
                    <a:pt x="33338" y="138022"/>
                    <a:pt x="33338" y="138022"/>
                  </a:cubicBezTo>
                  <a:cubicBezTo>
                    <a:pt x="33338" y="138022"/>
                    <a:pt x="33338" y="139337"/>
                    <a:pt x="33338" y="139337"/>
                  </a:cubicBezTo>
                  <a:cubicBezTo>
                    <a:pt x="33338" y="139337"/>
                    <a:pt x="33338" y="140652"/>
                    <a:pt x="33338" y="140652"/>
                  </a:cubicBezTo>
                  <a:cubicBezTo>
                    <a:pt x="33338" y="140652"/>
                    <a:pt x="34658" y="139337"/>
                    <a:pt x="34658" y="139337"/>
                  </a:cubicBezTo>
                  <a:cubicBezTo>
                    <a:pt x="34658" y="139337"/>
                    <a:pt x="35979" y="139337"/>
                    <a:pt x="35979" y="139337"/>
                  </a:cubicBezTo>
                  <a:cubicBezTo>
                    <a:pt x="35979" y="139337"/>
                    <a:pt x="35979" y="139337"/>
                    <a:pt x="35979" y="140652"/>
                  </a:cubicBezTo>
                  <a:cubicBezTo>
                    <a:pt x="35979" y="147229"/>
                    <a:pt x="42580" y="148544"/>
                    <a:pt x="43901" y="153806"/>
                  </a:cubicBezTo>
                  <a:cubicBezTo>
                    <a:pt x="47862" y="159067"/>
                    <a:pt x="47862" y="164329"/>
                    <a:pt x="45221" y="169590"/>
                  </a:cubicBezTo>
                  <a:cubicBezTo>
                    <a:pt x="47862" y="169590"/>
                    <a:pt x="46542" y="165644"/>
                    <a:pt x="49182" y="166959"/>
                  </a:cubicBezTo>
                  <a:cubicBezTo>
                    <a:pt x="50503" y="166959"/>
                    <a:pt x="47862" y="169590"/>
                    <a:pt x="50503" y="170905"/>
                  </a:cubicBezTo>
                  <a:cubicBezTo>
                    <a:pt x="50503" y="170905"/>
                    <a:pt x="50503" y="170905"/>
                    <a:pt x="50503" y="168275"/>
                  </a:cubicBezTo>
                  <a:cubicBezTo>
                    <a:pt x="53143" y="166959"/>
                    <a:pt x="55784" y="170905"/>
                    <a:pt x="55784" y="174852"/>
                  </a:cubicBezTo>
                  <a:cubicBezTo>
                    <a:pt x="55784" y="174852"/>
                    <a:pt x="57105" y="174852"/>
                    <a:pt x="57105" y="174852"/>
                  </a:cubicBezTo>
                  <a:cubicBezTo>
                    <a:pt x="57105" y="174852"/>
                    <a:pt x="57105" y="173536"/>
                    <a:pt x="57105" y="173536"/>
                  </a:cubicBezTo>
                  <a:cubicBezTo>
                    <a:pt x="57105" y="173536"/>
                    <a:pt x="58425" y="173536"/>
                    <a:pt x="59745" y="173536"/>
                  </a:cubicBezTo>
                  <a:cubicBezTo>
                    <a:pt x="61066" y="173536"/>
                    <a:pt x="61066" y="173536"/>
                    <a:pt x="61066" y="173536"/>
                  </a:cubicBezTo>
                  <a:cubicBezTo>
                    <a:pt x="61066" y="173536"/>
                    <a:pt x="62386" y="173536"/>
                    <a:pt x="62386" y="173536"/>
                  </a:cubicBezTo>
                  <a:cubicBezTo>
                    <a:pt x="63706" y="173536"/>
                    <a:pt x="63706" y="173536"/>
                    <a:pt x="63706" y="173536"/>
                  </a:cubicBezTo>
                  <a:cubicBezTo>
                    <a:pt x="63706" y="173536"/>
                    <a:pt x="63706" y="173536"/>
                    <a:pt x="65027" y="173536"/>
                  </a:cubicBezTo>
                  <a:cubicBezTo>
                    <a:pt x="65027" y="174852"/>
                    <a:pt x="65027" y="174852"/>
                    <a:pt x="65027" y="174852"/>
                  </a:cubicBezTo>
                  <a:cubicBezTo>
                    <a:pt x="65027" y="174852"/>
                    <a:pt x="66347" y="176167"/>
                    <a:pt x="68988" y="177482"/>
                  </a:cubicBezTo>
                  <a:cubicBezTo>
                    <a:pt x="70308" y="178798"/>
                    <a:pt x="72949" y="180113"/>
                    <a:pt x="72949" y="180113"/>
                  </a:cubicBezTo>
                  <a:cubicBezTo>
                    <a:pt x="72949" y="181428"/>
                    <a:pt x="74269" y="181428"/>
                    <a:pt x="74269" y="182744"/>
                  </a:cubicBezTo>
                  <a:cubicBezTo>
                    <a:pt x="74269" y="182744"/>
                    <a:pt x="74269" y="184059"/>
                    <a:pt x="74269" y="185374"/>
                  </a:cubicBezTo>
                  <a:cubicBezTo>
                    <a:pt x="74269" y="186690"/>
                    <a:pt x="74269" y="188005"/>
                    <a:pt x="74269" y="189320"/>
                  </a:cubicBezTo>
                  <a:cubicBezTo>
                    <a:pt x="74269" y="190636"/>
                    <a:pt x="72949" y="191951"/>
                    <a:pt x="71629" y="194582"/>
                  </a:cubicBezTo>
                  <a:cubicBezTo>
                    <a:pt x="71629" y="194582"/>
                    <a:pt x="71629" y="195897"/>
                    <a:pt x="71629" y="195897"/>
                  </a:cubicBezTo>
                  <a:cubicBezTo>
                    <a:pt x="68988" y="205105"/>
                    <a:pt x="65027" y="211682"/>
                    <a:pt x="63706" y="219574"/>
                  </a:cubicBezTo>
                  <a:cubicBezTo>
                    <a:pt x="62386" y="224835"/>
                    <a:pt x="66347" y="230097"/>
                    <a:pt x="66347" y="236673"/>
                  </a:cubicBezTo>
                  <a:cubicBezTo>
                    <a:pt x="66347" y="236673"/>
                    <a:pt x="66347" y="237989"/>
                    <a:pt x="66347" y="239304"/>
                  </a:cubicBezTo>
                  <a:cubicBezTo>
                    <a:pt x="66347" y="240619"/>
                    <a:pt x="66347" y="243250"/>
                    <a:pt x="65027" y="245881"/>
                  </a:cubicBezTo>
                  <a:cubicBezTo>
                    <a:pt x="63706" y="244565"/>
                    <a:pt x="63706" y="244565"/>
                    <a:pt x="62386" y="244565"/>
                  </a:cubicBezTo>
                  <a:cubicBezTo>
                    <a:pt x="63706" y="247196"/>
                    <a:pt x="66347" y="249827"/>
                    <a:pt x="65027" y="253773"/>
                  </a:cubicBezTo>
                  <a:cubicBezTo>
                    <a:pt x="65027" y="255088"/>
                    <a:pt x="63706" y="255088"/>
                    <a:pt x="62386" y="255088"/>
                  </a:cubicBezTo>
                  <a:cubicBezTo>
                    <a:pt x="63706" y="256404"/>
                    <a:pt x="63706" y="256404"/>
                    <a:pt x="63706" y="257719"/>
                  </a:cubicBezTo>
                  <a:cubicBezTo>
                    <a:pt x="63706" y="259034"/>
                    <a:pt x="65027" y="259034"/>
                    <a:pt x="66347" y="260350"/>
                  </a:cubicBezTo>
                  <a:cubicBezTo>
                    <a:pt x="66347" y="260350"/>
                    <a:pt x="66347" y="261665"/>
                    <a:pt x="66347" y="261665"/>
                  </a:cubicBezTo>
                  <a:cubicBezTo>
                    <a:pt x="66347" y="261665"/>
                    <a:pt x="66347" y="261665"/>
                    <a:pt x="67668" y="261665"/>
                  </a:cubicBezTo>
                  <a:cubicBezTo>
                    <a:pt x="72949" y="268242"/>
                    <a:pt x="79551" y="274819"/>
                    <a:pt x="87473" y="280080"/>
                  </a:cubicBezTo>
                  <a:cubicBezTo>
                    <a:pt x="87473" y="280080"/>
                    <a:pt x="88794" y="280080"/>
                    <a:pt x="88794" y="280080"/>
                  </a:cubicBezTo>
                  <a:cubicBezTo>
                    <a:pt x="88794" y="280080"/>
                    <a:pt x="88794" y="280080"/>
                    <a:pt x="88794" y="281395"/>
                  </a:cubicBezTo>
                  <a:cubicBezTo>
                    <a:pt x="88794" y="281395"/>
                    <a:pt x="90114" y="281395"/>
                    <a:pt x="90114" y="281395"/>
                  </a:cubicBezTo>
                  <a:cubicBezTo>
                    <a:pt x="112560" y="297180"/>
                    <a:pt x="140288" y="306387"/>
                    <a:pt x="169336" y="306387"/>
                  </a:cubicBezTo>
                  <a:cubicBezTo>
                    <a:pt x="245919" y="306387"/>
                    <a:pt x="307976" y="244565"/>
                    <a:pt x="307976" y="168275"/>
                  </a:cubicBezTo>
                  <a:lnTo>
                    <a:pt x="306128" y="156215"/>
                  </a:lnTo>
                  <a:lnTo>
                    <a:pt x="306388" y="154573"/>
                  </a:lnTo>
                  <a:lnTo>
                    <a:pt x="306388" y="151899"/>
                  </a:lnTo>
                  <a:lnTo>
                    <a:pt x="305656" y="153133"/>
                  </a:lnTo>
                  <a:lnTo>
                    <a:pt x="301374" y="125197"/>
                  </a:lnTo>
                  <a:cubicBezTo>
                    <a:pt x="297083" y="111715"/>
                    <a:pt x="290811" y="99219"/>
                    <a:pt x="282889" y="88038"/>
                  </a:cubicBezTo>
                  <a:cubicBezTo>
                    <a:pt x="284209" y="94615"/>
                    <a:pt x="284209" y="102507"/>
                    <a:pt x="282889" y="109084"/>
                  </a:cubicBezTo>
                  <a:cubicBezTo>
                    <a:pt x="281569" y="110399"/>
                    <a:pt x="281569" y="111714"/>
                    <a:pt x="281569" y="113030"/>
                  </a:cubicBezTo>
                  <a:cubicBezTo>
                    <a:pt x="280248" y="113030"/>
                    <a:pt x="280248" y="114345"/>
                    <a:pt x="278928" y="115660"/>
                  </a:cubicBezTo>
                  <a:cubicBezTo>
                    <a:pt x="278928" y="114345"/>
                    <a:pt x="278928" y="113030"/>
                    <a:pt x="278928" y="113030"/>
                  </a:cubicBezTo>
                  <a:cubicBezTo>
                    <a:pt x="278928" y="111714"/>
                    <a:pt x="278928" y="110399"/>
                    <a:pt x="277608" y="109084"/>
                  </a:cubicBezTo>
                  <a:cubicBezTo>
                    <a:pt x="277608" y="107768"/>
                    <a:pt x="276287" y="106453"/>
                    <a:pt x="274967" y="106453"/>
                  </a:cubicBezTo>
                  <a:cubicBezTo>
                    <a:pt x="267045" y="107768"/>
                    <a:pt x="260443" y="105138"/>
                    <a:pt x="253841" y="101192"/>
                  </a:cubicBezTo>
                  <a:cubicBezTo>
                    <a:pt x="252520" y="101192"/>
                    <a:pt x="251200" y="101192"/>
                    <a:pt x="249880" y="99876"/>
                  </a:cubicBezTo>
                  <a:cubicBezTo>
                    <a:pt x="245919" y="98561"/>
                    <a:pt x="243278" y="97245"/>
                    <a:pt x="240637" y="97245"/>
                  </a:cubicBezTo>
                  <a:cubicBezTo>
                    <a:pt x="243278" y="99876"/>
                    <a:pt x="244598" y="102507"/>
                    <a:pt x="245919" y="106453"/>
                  </a:cubicBezTo>
                  <a:cubicBezTo>
                    <a:pt x="245919" y="105138"/>
                    <a:pt x="247239" y="105138"/>
                    <a:pt x="247239" y="103822"/>
                  </a:cubicBezTo>
                  <a:cubicBezTo>
                    <a:pt x="247239" y="105138"/>
                    <a:pt x="248559" y="105138"/>
                    <a:pt x="248559" y="106453"/>
                  </a:cubicBezTo>
                  <a:cubicBezTo>
                    <a:pt x="249880" y="110399"/>
                    <a:pt x="256482" y="110399"/>
                    <a:pt x="256482" y="105138"/>
                  </a:cubicBezTo>
                  <a:cubicBezTo>
                    <a:pt x="263083" y="110399"/>
                    <a:pt x="269685" y="115660"/>
                    <a:pt x="268365" y="124868"/>
                  </a:cubicBezTo>
                  <a:cubicBezTo>
                    <a:pt x="267045" y="128814"/>
                    <a:pt x="263083" y="131445"/>
                    <a:pt x="259122" y="132760"/>
                  </a:cubicBezTo>
                  <a:cubicBezTo>
                    <a:pt x="251200" y="135391"/>
                    <a:pt x="237996" y="140652"/>
                    <a:pt x="236676" y="128814"/>
                  </a:cubicBezTo>
                  <a:cubicBezTo>
                    <a:pt x="236676" y="128814"/>
                    <a:pt x="235356" y="127499"/>
                    <a:pt x="235356" y="126183"/>
                  </a:cubicBezTo>
                  <a:cubicBezTo>
                    <a:pt x="234035" y="124868"/>
                    <a:pt x="234035" y="124868"/>
                    <a:pt x="234035" y="123553"/>
                  </a:cubicBezTo>
                  <a:cubicBezTo>
                    <a:pt x="230074" y="119607"/>
                    <a:pt x="226113" y="115660"/>
                    <a:pt x="223472" y="110399"/>
                  </a:cubicBezTo>
                  <a:cubicBezTo>
                    <a:pt x="222152" y="109084"/>
                    <a:pt x="220831" y="109084"/>
                    <a:pt x="220831" y="107768"/>
                  </a:cubicBezTo>
                  <a:cubicBezTo>
                    <a:pt x="219511" y="106453"/>
                    <a:pt x="219511" y="106453"/>
                    <a:pt x="218191" y="105138"/>
                  </a:cubicBezTo>
                  <a:cubicBezTo>
                    <a:pt x="218191" y="103822"/>
                    <a:pt x="216870" y="103822"/>
                    <a:pt x="215550" y="102507"/>
                  </a:cubicBezTo>
                  <a:cubicBezTo>
                    <a:pt x="212909" y="103822"/>
                    <a:pt x="214230" y="97245"/>
                    <a:pt x="210268" y="98561"/>
                  </a:cubicBezTo>
                  <a:cubicBezTo>
                    <a:pt x="208948" y="99876"/>
                    <a:pt x="208948" y="99876"/>
                    <a:pt x="210268" y="99876"/>
                  </a:cubicBezTo>
                  <a:cubicBezTo>
                    <a:pt x="211589" y="102507"/>
                    <a:pt x="211589" y="102507"/>
                    <a:pt x="212909" y="103822"/>
                  </a:cubicBezTo>
                  <a:cubicBezTo>
                    <a:pt x="214230" y="105138"/>
                    <a:pt x="214230" y="105138"/>
                    <a:pt x="215550" y="106453"/>
                  </a:cubicBezTo>
                  <a:cubicBezTo>
                    <a:pt x="215550" y="107768"/>
                    <a:pt x="216870" y="107768"/>
                    <a:pt x="216870" y="109084"/>
                  </a:cubicBezTo>
                  <a:cubicBezTo>
                    <a:pt x="219511" y="113030"/>
                    <a:pt x="223472" y="116976"/>
                    <a:pt x="224793" y="122237"/>
                  </a:cubicBezTo>
                  <a:cubicBezTo>
                    <a:pt x="227433" y="124868"/>
                    <a:pt x="230074" y="128814"/>
                    <a:pt x="231394" y="131445"/>
                  </a:cubicBezTo>
                  <a:cubicBezTo>
                    <a:pt x="232715" y="132760"/>
                    <a:pt x="234035" y="134075"/>
                    <a:pt x="234035" y="134075"/>
                  </a:cubicBezTo>
                  <a:cubicBezTo>
                    <a:pt x="235356" y="135391"/>
                    <a:pt x="236676" y="138022"/>
                    <a:pt x="236676" y="138022"/>
                  </a:cubicBezTo>
                  <a:cubicBezTo>
                    <a:pt x="237996" y="139337"/>
                    <a:pt x="237996" y="139337"/>
                    <a:pt x="240637" y="140652"/>
                  </a:cubicBezTo>
                  <a:cubicBezTo>
                    <a:pt x="241957" y="141968"/>
                    <a:pt x="244598" y="143283"/>
                    <a:pt x="244598" y="143283"/>
                  </a:cubicBezTo>
                  <a:cubicBezTo>
                    <a:pt x="244598" y="143283"/>
                    <a:pt x="245919" y="143283"/>
                    <a:pt x="245919" y="143283"/>
                  </a:cubicBezTo>
                  <a:cubicBezTo>
                    <a:pt x="247239" y="143283"/>
                    <a:pt x="247239" y="143283"/>
                    <a:pt x="248559" y="143283"/>
                  </a:cubicBezTo>
                  <a:cubicBezTo>
                    <a:pt x="252520" y="143283"/>
                    <a:pt x="256482" y="143283"/>
                    <a:pt x="260443" y="140652"/>
                  </a:cubicBezTo>
                  <a:cubicBezTo>
                    <a:pt x="260443" y="143283"/>
                    <a:pt x="260443" y="145914"/>
                    <a:pt x="259122" y="147229"/>
                  </a:cubicBezTo>
                  <a:cubicBezTo>
                    <a:pt x="259122" y="148544"/>
                    <a:pt x="259122" y="149860"/>
                    <a:pt x="257802" y="151175"/>
                  </a:cubicBezTo>
                  <a:cubicBezTo>
                    <a:pt x="257802" y="153806"/>
                    <a:pt x="256482" y="156437"/>
                    <a:pt x="255161" y="159067"/>
                  </a:cubicBezTo>
                  <a:cubicBezTo>
                    <a:pt x="255161" y="160383"/>
                    <a:pt x="253841" y="160383"/>
                    <a:pt x="253841" y="161698"/>
                  </a:cubicBezTo>
                  <a:cubicBezTo>
                    <a:pt x="240637" y="168275"/>
                    <a:pt x="228754" y="176167"/>
                    <a:pt x="232715" y="190636"/>
                  </a:cubicBezTo>
                  <a:cubicBezTo>
                    <a:pt x="232715" y="190636"/>
                    <a:pt x="234035" y="191951"/>
                    <a:pt x="234035" y="191951"/>
                  </a:cubicBezTo>
                  <a:cubicBezTo>
                    <a:pt x="234035" y="199843"/>
                    <a:pt x="232715" y="206420"/>
                    <a:pt x="228754" y="212997"/>
                  </a:cubicBezTo>
                  <a:cubicBezTo>
                    <a:pt x="228754" y="214312"/>
                    <a:pt x="227433" y="215628"/>
                    <a:pt x="227433" y="215628"/>
                  </a:cubicBezTo>
                  <a:cubicBezTo>
                    <a:pt x="222152" y="222204"/>
                    <a:pt x="219511" y="228781"/>
                    <a:pt x="218191" y="235358"/>
                  </a:cubicBezTo>
                  <a:cubicBezTo>
                    <a:pt x="218191" y="236673"/>
                    <a:pt x="214230" y="236673"/>
                    <a:pt x="212909" y="239304"/>
                  </a:cubicBezTo>
                  <a:cubicBezTo>
                    <a:pt x="212909" y="239304"/>
                    <a:pt x="212909" y="240619"/>
                    <a:pt x="211589" y="241935"/>
                  </a:cubicBezTo>
                  <a:cubicBezTo>
                    <a:pt x="211589" y="243250"/>
                    <a:pt x="210268" y="245881"/>
                    <a:pt x="210268" y="245881"/>
                  </a:cubicBezTo>
                  <a:cubicBezTo>
                    <a:pt x="208948" y="247196"/>
                    <a:pt x="207628" y="248512"/>
                    <a:pt x="207628" y="248512"/>
                  </a:cubicBezTo>
                  <a:cubicBezTo>
                    <a:pt x="206307" y="249827"/>
                    <a:pt x="204987" y="251142"/>
                    <a:pt x="203667" y="253773"/>
                  </a:cubicBezTo>
                  <a:cubicBezTo>
                    <a:pt x="199705" y="255088"/>
                    <a:pt x="195744" y="256404"/>
                    <a:pt x="191783" y="259034"/>
                  </a:cubicBezTo>
                  <a:cubicBezTo>
                    <a:pt x="189142" y="259034"/>
                    <a:pt x="185181" y="259034"/>
                    <a:pt x="185181" y="259034"/>
                  </a:cubicBezTo>
                  <a:cubicBezTo>
                    <a:pt x="185181" y="260350"/>
                    <a:pt x="185181" y="260350"/>
                    <a:pt x="183861" y="260350"/>
                  </a:cubicBezTo>
                  <a:cubicBezTo>
                    <a:pt x="183861" y="260350"/>
                    <a:pt x="183861" y="260350"/>
                    <a:pt x="183861" y="261665"/>
                  </a:cubicBezTo>
                  <a:cubicBezTo>
                    <a:pt x="182540" y="261665"/>
                    <a:pt x="182540" y="261665"/>
                    <a:pt x="181220" y="261665"/>
                  </a:cubicBezTo>
                  <a:cubicBezTo>
                    <a:pt x="179899" y="261665"/>
                    <a:pt x="178579" y="260350"/>
                    <a:pt x="178579" y="260350"/>
                  </a:cubicBezTo>
                  <a:cubicBezTo>
                    <a:pt x="178579" y="260350"/>
                    <a:pt x="177259" y="260350"/>
                    <a:pt x="177259" y="259034"/>
                  </a:cubicBezTo>
                  <a:cubicBezTo>
                    <a:pt x="177259" y="259034"/>
                    <a:pt x="175938" y="257719"/>
                    <a:pt x="175938" y="257719"/>
                  </a:cubicBezTo>
                  <a:cubicBezTo>
                    <a:pt x="175938" y="257719"/>
                    <a:pt x="175938" y="256404"/>
                    <a:pt x="175938" y="256404"/>
                  </a:cubicBezTo>
                  <a:cubicBezTo>
                    <a:pt x="175938" y="256404"/>
                    <a:pt x="175938" y="256404"/>
                    <a:pt x="175938" y="255088"/>
                  </a:cubicBezTo>
                  <a:cubicBezTo>
                    <a:pt x="175938" y="255088"/>
                    <a:pt x="175938" y="255088"/>
                    <a:pt x="175938" y="253773"/>
                  </a:cubicBezTo>
                  <a:cubicBezTo>
                    <a:pt x="175938" y="252458"/>
                    <a:pt x="175938" y="251142"/>
                    <a:pt x="174618" y="251142"/>
                  </a:cubicBezTo>
                  <a:cubicBezTo>
                    <a:pt x="174618" y="249827"/>
                    <a:pt x="173298" y="248512"/>
                    <a:pt x="173298" y="248512"/>
                  </a:cubicBezTo>
                  <a:cubicBezTo>
                    <a:pt x="171977" y="247196"/>
                    <a:pt x="171977" y="245881"/>
                    <a:pt x="171977" y="245881"/>
                  </a:cubicBezTo>
                  <a:cubicBezTo>
                    <a:pt x="171977" y="245881"/>
                    <a:pt x="171977" y="245881"/>
                    <a:pt x="170657" y="245881"/>
                  </a:cubicBezTo>
                  <a:cubicBezTo>
                    <a:pt x="170657" y="245881"/>
                    <a:pt x="170657" y="244565"/>
                    <a:pt x="170657" y="244565"/>
                  </a:cubicBezTo>
                  <a:cubicBezTo>
                    <a:pt x="170657" y="244565"/>
                    <a:pt x="169336" y="243250"/>
                    <a:pt x="169336" y="243250"/>
                  </a:cubicBezTo>
                  <a:cubicBezTo>
                    <a:pt x="169336" y="243250"/>
                    <a:pt x="169336" y="243250"/>
                    <a:pt x="169336" y="241935"/>
                  </a:cubicBezTo>
                  <a:cubicBezTo>
                    <a:pt x="168016" y="234043"/>
                    <a:pt x="162735" y="226150"/>
                    <a:pt x="160094" y="219574"/>
                  </a:cubicBezTo>
                  <a:cubicBezTo>
                    <a:pt x="158773" y="214312"/>
                    <a:pt x="161414" y="209051"/>
                    <a:pt x="164055" y="205105"/>
                  </a:cubicBezTo>
                  <a:cubicBezTo>
                    <a:pt x="165375" y="203789"/>
                    <a:pt x="165375" y="203789"/>
                    <a:pt x="165375" y="202474"/>
                  </a:cubicBezTo>
                  <a:cubicBezTo>
                    <a:pt x="165375" y="201159"/>
                    <a:pt x="165375" y="199843"/>
                    <a:pt x="165375" y="198528"/>
                  </a:cubicBezTo>
                  <a:cubicBezTo>
                    <a:pt x="164055" y="198528"/>
                    <a:pt x="164055" y="195897"/>
                    <a:pt x="164055" y="194582"/>
                  </a:cubicBezTo>
                  <a:cubicBezTo>
                    <a:pt x="162735" y="191951"/>
                    <a:pt x="161414" y="188005"/>
                    <a:pt x="160094" y="185374"/>
                  </a:cubicBezTo>
                  <a:cubicBezTo>
                    <a:pt x="160094" y="185374"/>
                    <a:pt x="158773" y="184059"/>
                    <a:pt x="157453" y="182744"/>
                  </a:cubicBezTo>
                  <a:cubicBezTo>
                    <a:pt x="157453" y="181428"/>
                    <a:pt x="156133" y="181428"/>
                    <a:pt x="156133" y="180113"/>
                  </a:cubicBezTo>
                  <a:cubicBezTo>
                    <a:pt x="150851" y="176167"/>
                    <a:pt x="154812" y="169590"/>
                    <a:pt x="152172" y="164329"/>
                  </a:cubicBezTo>
                  <a:cubicBezTo>
                    <a:pt x="150851" y="161698"/>
                    <a:pt x="149531" y="160383"/>
                    <a:pt x="148210" y="160383"/>
                  </a:cubicBezTo>
                  <a:cubicBezTo>
                    <a:pt x="145570" y="160383"/>
                    <a:pt x="144249" y="160383"/>
                    <a:pt x="144249" y="160383"/>
                  </a:cubicBezTo>
                  <a:cubicBezTo>
                    <a:pt x="142929" y="160383"/>
                    <a:pt x="142929" y="159067"/>
                    <a:pt x="142929" y="159067"/>
                  </a:cubicBezTo>
                  <a:cubicBezTo>
                    <a:pt x="142929" y="159067"/>
                    <a:pt x="142929" y="157752"/>
                    <a:pt x="141609" y="157752"/>
                  </a:cubicBezTo>
                  <a:cubicBezTo>
                    <a:pt x="141609" y="157752"/>
                    <a:pt x="141609" y="156437"/>
                    <a:pt x="141609" y="156437"/>
                  </a:cubicBezTo>
                  <a:cubicBezTo>
                    <a:pt x="141609" y="156437"/>
                    <a:pt x="138968" y="156437"/>
                    <a:pt x="136327" y="155121"/>
                  </a:cubicBezTo>
                  <a:cubicBezTo>
                    <a:pt x="136327" y="156437"/>
                    <a:pt x="135007" y="156437"/>
                    <a:pt x="133686" y="156437"/>
                  </a:cubicBezTo>
                  <a:cubicBezTo>
                    <a:pt x="132366" y="156437"/>
                    <a:pt x="132366" y="156437"/>
                    <a:pt x="131046" y="156437"/>
                  </a:cubicBezTo>
                  <a:cubicBezTo>
                    <a:pt x="117842" y="163013"/>
                    <a:pt x="98036" y="164329"/>
                    <a:pt x="92755" y="145914"/>
                  </a:cubicBezTo>
                  <a:cubicBezTo>
                    <a:pt x="92755" y="145914"/>
                    <a:pt x="91434" y="144598"/>
                    <a:pt x="91434" y="143283"/>
                  </a:cubicBezTo>
                  <a:cubicBezTo>
                    <a:pt x="90114" y="141968"/>
                    <a:pt x="90114" y="140652"/>
                    <a:pt x="88794" y="140652"/>
                  </a:cubicBezTo>
                  <a:cubicBezTo>
                    <a:pt x="88794" y="140652"/>
                    <a:pt x="88794" y="140652"/>
                    <a:pt x="88794" y="139337"/>
                  </a:cubicBezTo>
                  <a:cubicBezTo>
                    <a:pt x="87473" y="139337"/>
                    <a:pt x="87473" y="139337"/>
                    <a:pt x="87473" y="139337"/>
                  </a:cubicBezTo>
                  <a:cubicBezTo>
                    <a:pt x="87473" y="138022"/>
                    <a:pt x="87473" y="138022"/>
                    <a:pt x="88794" y="136706"/>
                  </a:cubicBezTo>
                  <a:cubicBezTo>
                    <a:pt x="88794" y="136706"/>
                    <a:pt x="88794" y="135391"/>
                    <a:pt x="88794" y="134075"/>
                  </a:cubicBezTo>
                  <a:cubicBezTo>
                    <a:pt x="88794" y="134075"/>
                    <a:pt x="88794" y="132760"/>
                    <a:pt x="88794" y="132760"/>
                  </a:cubicBezTo>
                  <a:cubicBezTo>
                    <a:pt x="88794" y="132760"/>
                    <a:pt x="88794" y="131445"/>
                    <a:pt x="88794" y="131445"/>
                  </a:cubicBezTo>
                  <a:cubicBezTo>
                    <a:pt x="91434" y="120922"/>
                    <a:pt x="94075" y="110399"/>
                    <a:pt x="101997" y="103822"/>
                  </a:cubicBezTo>
                  <a:cubicBezTo>
                    <a:pt x="103318" y="102507"/>
                    <a:pt x="104638" y="102507"/>
                    <a:pt x="105958" y="101192"/>
                  </a:cubicBezTo>
                  <a:cubicBezTo>
                    <a:pt x="108599" y="99876"/>
                    <a:pt x="111240" y="98561"/>
                    <a:pt x="113881" y="95930"/>
                  </a:cubicBezTo>
                  <a:cubicBezTo>
                    <a:pt x="115201" y="94615"/>
                    <a:pt x="115201" y="94615"/>
                    <a:pt x="115201" y="93299"/>
                  </a:cubicBezTo>
                  <a:cubicBezTo>
                    <a:pt x="117842" y="89353"/>
                    <a:pt x="120483" y="84092"/>
                    <a:pt x="125764" y="84092"/>
                  </a:cubicBezTo>
                  <a:cubicBezTo>
                    <a:pt x="132366" y="84092"/>
                    <a:pt x="137647" y="84092"/>
                    <a:pt x="144249" y="81461"/>
                  </a:cubicBezTo>
                  <a:cubicBezTo>
                    <a:pt x="145570" y="81461"/>
                    <a:pt x="146890" y="81461"/>
                    <a:pt x="148210" y="81461"/>
                  </a:cubicBezTo>
                  <a:cubicBezTo>
                    <a:pt x="152172" y="80146"/>
                    <a:pt x="157453" y="81461"/>
                    <a:pt x="161414" y="82777"/>
                  </a:cubicBezTo>
                  <a:cubicBezTo>
                    <a:pt x="158773" y="88038"/>
                    <a:pt x="164055" y="91984"/>
                    <a:pt x="168016" y="91984"/>
                  </a:cubicBezTo>
                  <a:cubicBezTo>
                    <a:pt x="169336" y="91984"/>
                    <a:pt x="170657" y="91984"/>
                    <a:pt x="170657" y="91984"/>
                  </a:cubicBezTo>
                  <a:cubicBezTo>
                    <a:pt x="171977" y="93299"/>
                    <a:pt x="173298" y="93299"/>
                    <a:pt x="174618" y="93299"/>
                  </a:cubicBezTo>
                  <a:cubicBezTo>
                    <a:pt x="174618" y="93299"/>
                    <a:pt x="175938" y="94615"/>
                    <a:pt x="175938" y="94615"/>
                  </a:cubicBezTo>
                  <a:cubicBezTo>
                    <a:pt x="177259" y="95930"/>
                    <a:pt x="178579" y="95930"/>
                    <a:pt x="179899" y="95930"/>
                  </a:cubicBezTo>
                  <a:cubicBezTo>
                    <a:pt x="179899" y="94615"/>
                    <a:pt x="179899" y="94615"/>
                    <a:pt x="179899" y="94615"/>
                  </a:cubicBezTo>
                  <a:cubicBezTo>
                    <a:pt x="179899" y="93299"/>
                    <a:pt x="179899" y="93299"/>
                    <a:pt x="179899" y="91984"/>
                  </a:cubicBezTo>
                  <a:cubicBezTo>
                    <a:pt x="181220" y="91984"/>
                    <a:pt x="181220" y="90669"/>
                    <a:pt x="181220" y="90669"/>
                  </a:cubicBezTo>
                  <a:cubicBezTo>
                    <a:pt x="182540" y="90669"/>
                    <a:pt x="183861" y="90669"/>
                    <a:pt x="183861" y="90669"/>
                  </a:cubicBezTo>
                  <a:cubicBezTo>
                    <a:pt x="185181" y="90669"/>
                    <a:pt x="186501" y="90669"/>
                    <a:pt x="186501" y="90669"/>
                  </a:cubicBezTo>
                  <a:cubicBezTo>
                    <a:pt x="190463" y="91984"/>
                    <a:pt x="194424" y="93299"/>
                    <a:pt x="198385" y="94615"/>
                  </a:cubicBezTo>
                  <a:cubicBezTo>
                    <a:pt x="206307" y="95930"/>
                    <a:pt x="218191" y="89353"/>
                    <a:pt x="211589" y="84092"/>
                  </a:cubicBezTo>
                  <a:cubicBezTo>
                    <a:pt x="206307" y="80146"/>
                    <a:pt x="193104" y="85407"/>
                    <a:pt x="189142" y="74884"/>
                  </a:cubicBezTo>
                  <a:cubicBezTo>
                    <a:pt x="189142" y="74884"/>
                    <a:pt x="187822" y="73569"/>
                    <a:pt x="187822" y="76200"/>
                  </a:cubicBezTo>
                  <a:cubicBezTo>
                    <a:pt x="186501" y="77515"/>
                    <a:pt x="187822" y="77515"/>
                    <a:pt x="187822" y="78830"/>
                  </a:cubicBezTo>
                  <a:cubicBezTo>
                    <a:pt x="189142" y="80146"/>
                    <a:pt x="189142" y="80146"/>
                    <a:pt x="186501" y="82777"/>
                  </a:cubicBezTo>
                  <a:cubicBezTo>
                    <a:pt x="185181" y="82777"/>
                    <a:pt x="183861" y="82777"/>
                    <a:pt x="183861" y="81461"/>
                  </a:cubicBezTo>
                  <a:cubicBezTo>
                    <a:pt x="178579" y="73569"/>
                    <a:pt x="171977" y="70938"/>
                    <a:pt x="165375" y="65677"/>
                  </a:cubicBezTo>
                  <a:cubicBezTo>
                    <a:pt x="165375" y="72254"/>
                    <a:pt x="175938" y="76200"/>
                    <a:pt x="178579" y="81461"/>
                  </a:cubicBezTo>
                  <a:cubicBezTo>
                    <a:pt x="175938" y="78830"/>
                    <a:pt x="173298" y="81461"/>
                    <a:pt x="173298" y="82777"/>
                  </a:cubicBezTo>
                  <a:cubicBezTo>
                    <a:pt x="170657" y="77515"/>
                    <a:pt x="164055" y="72254"/>
                    <a:pt x="158773" y="68308"/>
                  </a:cubicBezTo>
                  <a:cubicBezTo>
                    <a:pt x="157453" y="68308"/>
                    <a:pt x="157453" y="68308"/>
                    <a:pt x="156133" y="68308"/>
                  </a:cubicBezTo>
                  <a:cubicBezTo>
                    <a:pt x="154812" y="68308"/>
                    <a:pt x="153492" y="68308"/>
                    <a:pt x="152172" y="69623"/>
                  </a:cubicBezTo>
                  <a:cubicBezTo>
                    <a:pt x="150851" y="69623"/>
                    <a:pt x="149531" y="69623"/>
                    <a:pt x="148210" y="70938"/>
                  </a:cubicBezTo>
                  <a:cubicBezTo>
                    <a:pt x="146890" y="72254"/>
                    <a:pt x="146890" y="72254"/>
                    <a:pt x="145570" y="73569"/>
                  </a:cubicBezTo>
                  <a:cubicBezTo>
                    <a:pt x="144249" y="73569"/>
                    <a:pt x="144249" y="74884"/>
                    <a:pt x="142929" y="74884"/>
                  </a:cubicBezTo>
                  <a:cubicBezTo>
                    <a:pt x="140288" y="76200"/>
                    <a:pt x="138968" y="78830"/>
                    <a:pt x="137647" y="78830"/>
                  </a:cubicBezTo>
                  <a:cubicBezTo>
                    <a:pt x="131046" y="82777"/>
                    <a:pt x="124444" y="82777"/>
                    <a:pt x="119162" y="78830"/>
                  </a:cubicBezTo>
                  <a:cubicBezTo>
                    <a:pt x="117842" y="77515"/>
                    <a:pt x="119162" y="74884"/>
                    <a:pt x="119162" y="73569"/>
                  </a:cubicBezTo>
                  <a:cubicBezTo>
                    <a:pt x="120483" y="63046"/>
                    <a:pt x="131046" y="65677"/>
                    <a:pt x="138968" y="66992"/>
                  </a:cubicBezTo>
                  <a:cubicBezTo>
                    <a:pt x="141609" y="68308"/>
                    <a:pt x="141609" y="63046"/>
                    <a:pt x="138968" y="60415"/>
                  </a:cubicBezTo>
                  <a:cubicBezTo>
                    <a:pt x="140288" y="60415"/>
                    <a:pt x="141609" y="60415"/>
                    <a:pt x="142929" y="60415"/>
                  </a:cubicBezTo>
                  <a:cubicBezTo>
                    <a:pt x="148210" y="57785"/>
                    <a:pt x="153492" y="55154"/>
                    <a:pt x="158773" y="52523"/>
                  </a:cubicBezTo>
                  <a:cubicBezTo>
                    <a:pt x="158773" y="52523"/>
                    <a:pt x="160094" y="52523"/>
                    <a:pt x="161414" y="52523"/>
                  </a:cubicBezTo>
                  <a:cubicBezTo>
                    <a:pt x="161414" y="51208"/>
                    <a:pt x="161414" y="47262"/>
                    <a:pt x="164055" y="47262"/>
                  </a:cubicBezTo>
                  <a:cubicBezTo>
                    <a:pt x="164055" y="47262"/>
                    <a:pt x="164055" y="47262"/>
                    <a:pt x="164055" y="49893"/>
                  </a:cubicBezTo>
                  <a:cubicBezTo>
                    <a:pt x="165375" y="49893"/>
                    <a:pt x="165375" y="49893"/>
                    <a:pt x="165375" y="51208"/>
                  </a:cubicBezTo>
                  <a:cubicBezTo>
                    <a:pt x="165375" y="52523"/>
                    <a:pt x="164055" y="51208"/>
                    <a:pt x="164055" y="51208"/>
                  </a:cubicBezTo>
                  <a:cubicBezTo>
                    <a:pt x="168016" y="53839"/>
                    <a:pt x="175938" y="52523"/>
                    <a:pt x="177259" y="45947"/>
                  </a:cubicBezTo>
                  <a:cubicBezTo>
                    <a:pt x="177259" y="45947"/>
                    <a:pt x="178579" y="45947"/>
                    <a:pt x="178579" y="47262"/>
                  </a:cubicBezTo>
                  <a:cubicBezTo>
                    <a:pt x="178579" y="45947"/>
                    <a:pt x="178579" y="43316"/>
                    <a:pt x="179899" y="43316"/>
                  </a:cubicBezTo>
                  <a:cubicBezTo>
                    <a:pt x="181220" y="43316"/>
                    <a:pt x="182540" y="43316"/>
                    <a:pt x="183861" y="42000"/>
                  </a:cubicBezTo>
                  <a:cubicBezTo>
                    <a:pt x="183861" y="42000"/>
                    <a:pt x="185181" y="42000"/>
                    <a:pt x="185181" y="40685"/>
                  </a:cubicBezTo>
                  <a:cubicBezTo>
                    <a:pt x="183861" y="40685"/>
                    <a:pt x="182540" y="42000"/>
                    <a:pt x="181220" y="42000"/>
                  </a:cubicBezTo>
                  <a:cubicBezTo>
                    <a:pt x="179899" y="43316"/>
                    <a:pt x="178579" y="43316"/>
                    <a:pt x="177259" y="43316"/>
                  </a:cubicBezTo>
                  <a:cubicBezTo>
                    <a:pt x="175938" y="42000"/>
                    <a:pt x="175938" y="39370"/>
                    <a:pt x="178579" y="39370"/>
                  </a:cubicBezTo>
                  <a:cubicBezTo>
                    <a:pt x="177259" y="39370"/>
                    <a:pt x="175938" y="39370"/>
                    <a:pt x="174618" y="40685"/>
                  </a:cubicBezTo>
                  <a:cubicBezTo>
                    <a:pt x="173298" y="42000"/>
                    <a:pt x="173298" y="43316"/>
                    <a:pt x="171977" y="43316"/>
                  </a:cubicBezTo>
                  <a:cubicBezTo>
                    <a:pt x="174618" y="45947"/>
                    <a:pt x="171977" y="51208"/>
                    <a:pt x="168016" y="51208"/>
                  </a:cubicBezTo>
                  <a:cubicBezTo>
                    <a:pt x="166696" y="49893"/>
                    <a:pt x="166696" y="49893"/>
                    <a:pt x="165375" y="48577"/>
                  </a:cubicBezTo>
                  <a:cubicBezTo>
                    <a:pt x="165375" y="48577"/>
                    <a:pt x="164055" y="47262"/>
                    <a:pt x="164055" y="47262"/>
                  </a:cubicBezTo>
                  <a:cubicBezTo>
                    <a:pt x="162735" y="47262"/>
                    <a:pt x="161414" y="45947"/>
                    <a:pt x="160094" y="45947"/>
                  </a:cubicBezTo>
                  <a:cubicBezTo>
                    <a:pt x="158773" y="44631"/>
                    <a:pt x="162735" y="42000"/>
                    <a:pt x="165375" y="40685"/>
                  </a:cubicBezTo>
                  <a:cubicBezTo>
                    <a:pt x="166696" y="40685"/>
                    <a:pt x="166696" y="39370"/>
                    <a:pt x="168016" y="39370"/>
                  </a:cubicBezTo>
                  <a:cubicBezTo>
                    <a:pt x="169336" y="39370"/>
                    <a:pt x="169336" y="38054"/>
                    <a:pt x="170657" y="38054"/>
                  </a:cubicBezTo>
                  <a:cubicBezTo>
                    <a:pt x="177259" y="36739"/>
                    <a:pt x="181220" y="35424"/>
                    <a:pt x="187822" y="35424"/>
                  </a:cubicBezTo>
                  <a:cubicBezTo>
                    <a:pt x="186501" y="36739"/>
                    <a:pt x="185181" y="35424"/>
                    <a:pt x="183861" y="36739"/>
                  </a:cubicBezTo>
                  <a:lnTo>
                    <a:pt x="187822" y="36739"/>
                  </a:lnTo>
                  <a:cubicBezTo>
                    <a:pt x="187822" y="36739"/>
                    <a:pt x="187822" y="36739"/>
                    <a:pt x="190463" y="34108"/>
                  </a:cubicBezTo>
                  <a:cubicBezTo>
                    <a:pt x="190463" y="34108"/>
                    <a:pt x="190463" y="34108"/>
                    <a:pt x="187822" y="34108"/>
                  </a:cubicBezTo>
                  <a:cubicBezTo>
                    <a:pt x="189142" y="34108"/>
                    <a:pt x="190463" y="32793"/>
                    <a:pt x="190463" y="32793"/>
                  </a:cubicBezTo>
                  <a:cubicBezTo>
                    <a:pt x="189142" y="32793"/>
                    <a:pt x="189142" y="32793"/>
                    <a:pt x="187822" y="32793"/>
                  </a:cubicBezTo>
                  <a:lnTo>
                    <a:pt x="189915" y="31750"/>
                  </a:lnTo>
                  <a:lnTo>
                    <a:pt x="190463" y="31477"/>
                  </a:lnTo>
                  <a:cubicBezTo>
                    <a:pt x="183861" y="30162"/>
                    <a:pt x="177259" y="30162"/>
                    <a:pt x="169336" y="3016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17576" y="2068563"/>
              <a:ext cx="3434163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 noProof="1">
                <a:solidFill>
                  <a:schemeClr val="accent1"/>
                </a:solidFill>
              </a:endParaRPr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4"/>
            </p:custDataLst>
          </p:nvPr>
        </p:nvGrpSpPr>
        <p:grpSpPr>
          <a:xfrm>
            <a:off x="842275" y="3932087"/>
            <a:ext cx="5109464" cy="1176402"/>
            <a:chOff x="842275" y="3932087"/>
            <a:chExt cx="5109464" cy="1176402"/>
          </a:xfrm>
        </p:grpSpPr>
        <p:grpSp>
          <p:nvGrpSpPr>
            <p:cNvPr id="6" name="组合 5"/>
            <p:cNvGrpSpPr/>
            <p:nvPr/>
          </p:nvGrpSpPr>
          <p:grpSpPr>
            <a:xfrm>
              <a:off x="842275" y="4012930"/>
              <a:ext cx="1570726" cy="1095559"/>
              <a:chOff x="842275" y="4012930"/>
              <a:chExt cx="1570726" cy="1095559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1200151" y="4561516"/>
                <a:ext cx="121285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2413001" y="4064222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组合 31"/>
              <p:cNvGrpSpPr/>
              <p:nvPr/>
            </p:nvGrpSpPr>
            <p:grpSpPr>
              <a:xfrm>
                <a:off x="842275" y="4012930"/>
                <a:ext cx="1137039" cy="1095559"/>
                <a:chOff x="785422" y="1990454"/>
                <a:chExt cx="1250743" cy="1205114"/>
              </a:xfrm>
            </p:grpSpPr>
            <p:sp>
              <p:nvSpPr>
                <p:cNvPr id="33" name="椭圆 32"/>
                <p:cNvSpPr/>
                <p:nvPr/>
              </p:nvSpPr>
              <p:spPr>
                <a:xfrm rot="5400000">
                  <a:off x="785422" y="1990454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任意多边形 13"/>
                <p:cNvSpPr/>
                <p:nvPr/>
              </p:nvSpPr>
              <p:spPr>
                <a:xfrm rot="5400000">
                  <a:off x="955207" y="2018873"/>
                  <a:ext cx="1013641" cy="1148274"/>
                </a:xfrm>
                <a:custGeom>
                  <a:gdLst>
                    <a:gd name="connsiteX0" fmla="*/ 0 w 1115005"/>
                    <a:gd name="connsiteY0" fmla="*/ 705599 h 1263101"/>
                    <a:gd name="connsiteX1" fmla="*/ 445146 w 1115005"/>
                    <a:gd name="connsiteY1" fmla="*/ 159423 h 1263101"/>
                    <a:gd name="connsiteX2" fmla="*/ 466271 w 1115005"/>
                    <a:gd name="connsiteY2" fmla="*/ 157293 h 1263101"/>
                    <a:gd name="connsiteX3" fmla="*/ 557501 w 1115005"/>
                    <a:gd name="connsiteY3" fmla="*/ 0 h 1263101"/>
                    <a:gd name="connsiteX4" fmla="*/ 648732 w 1115005"/>
                    <a:gd name="connsiteY4" fmla="*/ 157293 h 1263101"/>
                    <a:gd name="connsiteX5" fmla="*/ 669859 w 1115005"/>
                    <a:gd name="connsiteY5" fmla="*/ 159423 h 1263101"/>
                    <a:gd name="connsiteX6" fmla="*/ 1115005 w 1115005"/>
                    <a:gd name="connsiteY6" fmla="*/ 705599 h 1263101"/>
                    <a:gd name="connsiteX7" fmla="*/ 557503 w 1115005"/>
                    <a:gd name="connsiteY7" fmla="*/ 1263101 h 1263101"/>
                    <a:gd name="connsiteX8" fmla="*/ 0 w 1115005"/>
                    <a:gd name="connsiteY8" fmla="*/ 705599 h 126310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5005" h="1263101">
                      <a:moveTo>
                        <a:pt x="0" y="705599"/>
                      </a:moveTo>
                      <a:cubicBezTo>
                        <a:pt x="0" y="436186"/>
                        <a:pt x="191102" y="211408"/>
                        <a:pt x="445146" y="159423"/>
                      </a:cubicBezTo>
                      <a:lnTo>
                        <a:pt x="466271" y="157293"/>
                      </a:lnTo>
                      <a:lnTo>
                        <a:pt x="557501" y="0"/>
                      </a:lnTo>
                      <a:lnTo>
                        <a:pt x="648732" y="157293"/>
                      </a:lnTo>
                      <a:lnTo>
                        <a:pt x="669859" y="159423"/>
                      </a:lnTo>
                      <a:cubicBezTo>
                        <a:pt x="923903" y="211408"/>
                        <a:pt x="1115005" y="436186"/>
                        <a:pt x="1115005" y="705599"/>
                      </a:cubicBezTo>
                      <a:cubicBezTo>
                        <a:pt x="1115005" y="1013499"/>
                        <a:pt x="865403" y="1263101"/>
                        <a:pt x="557503" y="1263101"/>
                      </a:cubicBezTo>
                      <a:cubicBezTo>
                        <a:pt x="249603" y="1263101"/>
                        <a:pt x="0" y="1013499"/>
                        <a:pt x="0" y="705599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2517576" y="4349830"/>
              <a:ext cx="3434163" cy="582654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13" name="任意多边形 43"/>
            <p:cNvSpPr/>
            <p:nvPr/>
          </p:nvSpPr>
          <p:spPr>
            <a:xfrm>
              <a:off x="1178181" y="4349830"/>
              <a:ext cx="423746" cy="421756"/>
            </a:xfrm>
            <a:custGeom>
              <a:gdLst>
                <a:gd name="connsiteX0" fmla="*/ 256117 w 338138"/>
                <a:gd name="connsiteY0" fmla="*/ 200025 h 336550"/>
                <a:gd name="connsiteX1" fmla="*/ 257440 w 338138"/>
                <a:gd name="connsiteY1" fmla="*/ 201324 h 336550"/>
                <a:gd name="connsiteX2" fmla="*/ 258763 w 338138"/>
                <a:gd name="connsiteY2" fmla="*/ 202623 h 336550"/>
                <a:gd name="connsiteX3" fmla="*/ 258763 w 338138"/>
                <a:gd name="connsiteY3" fmla="*/ 203922 h 336550"/>
                <a:gd name="connsiteX4" fmla="*/ 258763 w 338138"/>
                <a:gd name="connsiteY4" fmla="*/ 205221 h 336550"/>
                <a:gd name="connsiteX5" fmla="*/ 258763 w 338138"/>
                <a:gd name="connsiteY5" fmla="*/ 206520 h 336550"/>
                <a:gd name="connsiteX6" fmla="*/ 257440 w 338138"/>
                <a:gd name="connsiteY6" fmla="*/ 207819 h 336550"/>
                <a:gd name="connsiteX7" fmla="*/ 254794 w 338138"/>
                <a:gd name="connsiteY7" fmla="*/ 216911 h 336550"/>
                <a:gd name="connsiteX8" fmla="*/ 246857 w 338138"/>
                <a:gd name="connsiteY8" fmla="*/ 233796 h 336550"/>
                <a:gd name="connsiteX9" fmla="*/ 245534 w 338138"/>
                <a:gd name="connsiteY9" fmla="*/ 240290 h 336550"/>
                <a:gd name="connsiteX10" fmla="*/ 241565 w 338138"/>
                <a:gd name="connsiteY10" fmla="*/ 242888 h 336550"/>
                <a:gd name="connsiteX11" fmla="*/ 237596 w 338138"/>
                <a:gd name="connsiteY11" fmla="*/ 241589 h 336550"/>
                <a:gd name="connsiteX12" fmla="*/ 236273 w 338138"/>
                <a:gd name="connsiteY12" fmla="*/ 238992 h 336550"/>
                <a:gd name="connsiteX13" fmla="*/ 234950 w 338138"/>
                <a:gd name="connsiteY13" fmla="*/ 237693 h 336550"/>
                <a:gd name="connsiteX14" fmla="*/ 236273 w 338138"/>
                <a:gd name="connsiteY14" fmla="*/ 235095 h 336550"/>
                <a:gd name="connsiteX15" fmla="*/ 236273 w 338138"/>
                <a:gd name="connsiteY15" fmla="*/ 233796 h 336550"/>
                <a:gd name="connsiteX16" fmla="*/ 238919 w 338138"/>
                <a:gd name="connsiteY16" fmla="*/ 226003 h 336550"/>
                <a:gd name="connsiteX17" fmla="*/ 238919 w 338138"/>
                <a:gd name="connsiteY17" fmla="*/ 218210 h 336550"/>
                <a:gd name="connsiteX18" fmla="*/ 238919 w 338138"/>
                <a:gd name="connsiteY18" fmla="*/ 216911 h 336550"/>
                <a:gd name="connsiteX19" fmla="*/ 240242 w 338138"/>
                <a:gd name="connsiteY19" fmla="*/ 215612 h 336550"/>
                <a:gd name="connsiteX20" fmla="*/ 240242 w 338138"/>
                <a:gd name="connsiteY20" fmla="*/ 214313 h 336550"/>
                <a:gd name="connsiteX21" fmla="*/ 246857 w 338138"/>
                <a:gd name="connsiteY21" fmla="*/ 210416 h 336550"/>
                <a:gd name="connsiteX22" fmla="*/ 253471 w 338138"/>
                <a:gd name="connsiteY22" fmla="*/ 202623 h 336550"/>
                <a:gd name="connsiteX23" fmla="*/ 253471 w 338138"/>
                <a:gd name="connsiteY23" fmla="*/ 201324 h 336550"/>
                <a:gd name="connsiteX24" fmla="*/ 256117 w 338138"/>
                <a:gd name="connsiteY24" fmla="*/ 200025 h 336550"/>
                <a:gd name="connsiteX25" fmla="*/ 300038 w 338138"/>
                <a:gd name="connsiteY25" fmla="*/ 171450 h 336550"/>
                <a:gd name="connsiteX26" fmla="*/ 301625 w 338138"/>
                <a:gd name="connsiteY26" fmla="*/ 171450 h 336550"/>
                <a:gd name="connsiteX27" fmla="*/ 298450 w 338138"/>
                <a:gd name="connsiteY27" fmla="*/ 176213 h 336550"/>
                <a:gd name="connsiteX28" fmla="*/ 296863 w 338138"/>
                <a:gd name="connsiteY28" fmla="*/ 177800 h 336550"/>
                <a:gd name="connsiteX29" fmla="*/ 295275 w 338138"/>
                <a:gd name="connsiteY29" fmla="*/ 177800 h 336550"/>
                <a:gd name="connsiteX30" fmla="*/ 295275 w 338138"/>
                <a:gd name="connsiteY30" fmla="*/ 176213 h 336550"/>
                <a:gd name="connsiteX31" fmla="*/ 296863 w 338138"/>
                <a:gd name="connsiteY31" fmla="*/ 174625 h 336550"/>
                <a:gd name="connsiteX32" fmla="*/ 298450 w 338138"/>
                <a:gd name="connsiteY32" fmla="*/ 173038 h 336550"/>
                <a:gd name="connsiteX33" fmla="*/ 293688 w 338138"/>
                <a:gd name="connsiteY33" fmla="*/ 171450 h 336550"/>
                <a:gd name="connsiteX34" fmla="*/ 296863 w 338138"/>
                <a:gd name="connsiteY34" fmla="*/ 171450 h 336550"/>
                <a:gd name="connsiteX35" fmla="*/ 293688 w 338138"/>
                <a:gd name="connsiteY35" fmla="*/ 174625 h 336550"/>
                <a:gd name="connsiteX36" fmla="*/ 292100 w 338138"/>
                <a:gd name="connsiteY36" fmla="*/ 174625 h 336550"/>
                <a:gd name="connsiteX37" fmla="*/ 292100 w 338138"/>
                <a:gd name="connsiteY37" fmla="*/ 173038 h 336550"/>
                <a:gd name="connsiteX38" fmla="*/ 303946 w 338138"/>
                <a:gd name="connsiteY38" fmla="*/ 169998 h 336550"/>
                <a:gd name="connsiteX39" fmla="*/ 303457 w 338138"/>
                <a:gd name="connsiteY39" fmla="*/ 173083 h 336550"/>
                <a:gd name="connsiteX40" fmla="*/ 303213 w 338138"/>
                <a:gd name="connsiteY40" fmla="*/ 174625 h 336550"/>
                <a:gd name="connsiteX41" fmla="*/ 303213 w 338138"/>
                <a:gd name="connsiteY41" fmla="*/ 173288 h 336550"/>
                <a:gd name="connsiteX42" fmla="*/ 303213 w 338138"/>
                <a:gd name="connsiteY42" fmla="*/ 171952 h 336550"/>
                <a:gd name="connsiteX43" fmla="*/ 303213 w 338138"/>
                <a:gd name="connsiteY43" fmla="*/ 170615 h 336550"/>
                <a:gd name="connsiteX44" fmla="*/ 288926 w 338138"/>
                <a:gd name="connsiteY44" fmla="*/ 169862 h 336550"/>
                <a:gd name="connsiteX45" fmla="*/ 290513 w 338138"/>
                <a:gd name="connsiteY45" fmla="*/ 169862 h 336550"/>
                <a:gd name="connsiteX46" fmla="*/ 293688 w 338138"/>
                <a:gd name="connsiteY46" fmla="*/ 169862 h 336550"/>
                <a:gd name="connsiteX47" fmla="*/ 293688 w 338138"/>
                <a:gd name="connsiteY47" fmla="*/ 170656 h 336550"/>
                <a:gd name="connsiteX48" fmla="*/ 292101 w 338138"/>
                <a:gd name="connsiteY48" fmla="*/ 171450 h 336550"/>
                <a:gd name="connsiteX49" fmla="*/ 290513 w 338138"/>
                <a:gd name="connsiteY49" fmla="*/ 171450 h 336550"/>
                <a:gd name="connsiteX50" fmla="*/ 288926 w 338138"/>
                <a:gd name="connsiteY50" fmla="*/ 171450 h 336550"/>
                <a:gd name="connsiteX51" fmla="*/ 287338 w 338138"/>
                <a:gd name="connsiteY51" fmla="*/ 170656 h 336550"/>
                <a:gd name="connsiteX52" fmla="*/ 288926 w 338138"/>
                <a:gd name="connsiteY52" fmla="*/ 169862 h 336550"/>
                <a:gd name="connsiteX53" fmla="*/ 304800 w 338138"/>
                <a:gd name="connsiteY53" fmla="*/ 164600 h 336550"/>
                <a:gd name="connsiteX54" fmla="*/ 304800 w 338138"/>
                <a:gd name="connsiteY54" fmla="*/ 165267 h 336550"/>
                <a:gd name="connsiteX55" fmla="*/ 304800 w 338138"/>
                <a:gd name="connsiteY55" fmla="*/ 166604 h 336550"/>
                <a:gd name="connsiteX56" fmla="*/ 304800 w 338138"/>
                <a:gd name="connsiteY56" fmla="*/ 167941 h 336550"/>
                <a:gd name="connsiteX57" fmla="*/ 304800 w 338138"/>
                <a:gd name="connsiteY57" fmla="*/ 169278 h 336550"/>
                <a:gd name="connsiteX58" fmla="*/ 303946 w 338138"/>
                <a:gd name="connsiteY58" fmla="*/ 169998 h 336550"/>
                <a:gd name="connsiteX59" fmla="*/ 301626 w 338138"/>
                <a:gd name="connsiteY59" fmla="*/ 149225 h 336550"/>
                <a:gd name="connsiteX60" fmla="*/ 303213 w 338138"/>
                <a:gd name="connsiteY60" fmla="*/ 149225 h 336550"/>
                <a:gd name="connsiteX61" fmla="*/ 304800 w 338138"/>
                <a:gd name="connsiteY61" fmla="*/ 150562 h 336550"/>
                <a:gd name="connsiteX62" fmla="*/ 304800 w 338138"/>
                <a:gd name="connsiteY62" fmla="*/ 151899 h 336550"/>
                <a:gd name="connsiteX63" fmla="*/ 304800 w 338138"/>
                <a:gd name="connsiteY63" fmla="*/ 154573 h 336550"/>
                <a:gd name="connsiteX64" fmla="*/ 305656 w 338138"/>
                <a:gd name="connsiteY64" fmla="*/ 153133 h 336550"/>
                <a:gd name="connsiteX65" fmla="*/ 306128 w 338138"/>
                <a:gd name="connsiteY65" fmla="*/ 156215 h 336550"/>
                <a:gd name="connsiteX66" fmla="*/ 304800 w 338138"/>
                <a:gd name="connsiteY66" fmla="*/ 164600 h 336550"/>
                <a:gd name="connsiteX67" fmla="*/ 304800 w 338138"/>
                <a:gd name="connsiteY67" fmla="*/ 162594 h 336550"/>
                <a:gd name="connsiteX68" fmla="*/ 304800 w 338138"/>
                <a:gd name="connsiteY68" fmla="*/ 161257 h 336550"/>
                <a:gd name="connsiteX69" fmla="*/ 304800 w 338138"/>
                <a:gd name="connsiteY69" fmla="*/ 159920 h 336550"/>
                <a:gd name="connsiteX70" fmla="*/ 304800 w 338138"/>
                <a:gd name="connsiteY70" fmla="*/ 158583 h 336550"/>
                <a:gd name="connsiteX71" fmla="*/ 303213 w 338138"/>
                <a:gd name="connsiteY71" fmla="*/ 158583 h 336550"/>
                <a:gd name="connsiteX72" fmla="*/ 303213 w 338138"/>
                <a:gd name="connsiteY72" fmla="*/ 157246 h 336550"/>
                <a:gd name="connsiteX73" fmla="*/ 303213 w 338138"/>
                <a:gd name="connsiteY73" fmla="*/ 155909 h 336550"/>
                <a:gd name="connsiteX74" fmla="*/ 303213 w 338138"/>
                <a:gd name="connsiteY74" fmla="*/ 154573 h 336550"/>
                <a:gd name="connsiteX75" fmla="*/ 301625 w 338138"/>
                <a:gd name="connsiteY75" fmla="*/ 154573 h 336550"/>
                <a:gd name="connsiteX76" fmla="*/ 301625 w 338138"/>
                <a:gd name="connsiteY76" fmla="*/ 153236 h 336550"/>
                <a:gd name="connsiteX77" fmla="*/ 301625 w 338138"/>
                <a:gd name="connsiteY77" fmla="*/ 151899 h 336550"/>
                <a:gd name="connsiteX78" fmla="*/ 301625 w 338138"/>
                <a:gd name="connsiteY78" fmla="*/ 150812 h 336550"/>
                <a:gd name="connsiteX79" fmla="*/ 301626 w 338138"/>
                <a:gd name="connsiteY79" fmla="*/ 150813 h 336550"/>
                <a:gd name="connsiteX80" fmla="*/ 301626 w 338138"/>
                <a:gd name="connsiteY80" fmla="*/ 149226 h 336550"/>
                <a:gd name="connsiteX81" fmla="*/ 298450 w 338138"/>
                <a:gd name="connsiteY81" fmla="*/ 147637 h 336550"/>
                <a:gd name="connsiteX82" fmla="*/ 298450 w 338138"/>
                <a:gd name="connsiteY82" fmla="*/ 148907 h 336550"/>
                <a:gd name="connsiteX83" fmla="*/ 298450 w 338138"/>
                <a:gd name="connsiteY83" fmla="*/ 150177 h 336550"/>
                <a:gd name="connsiteX84" fmla="*/ 297180 w 338138"/>
                <a:gd name="connsiteY84" fmla="*/ 150177 h 336550"/>
                <a:gd name="connsiteX85" fmla="*/ 295910 w 338138"/>
                <a:gd name="connsiteY85" fmla="*/ 150177 h 336550"/>
                <a:gd name="connsiteX86" fmla="*/ 294640 w 338138"/>
                <a:gd name="connsiteY86" fmla="*/ 150177 h 336550"/>
                <a:gd name="connsiteX87" fmla="*/ 294640 w 338138"/>
                <a:gd name="connsiteY87" fmla="*/ 152717 h 336550"/>
                <a:gd name="connsiteX88" fmla="*/ 294640 w 338138"/>
                <a:gd name="connsiteY88" fmla="*/ 153987 h 336550"/>
                <a:gd name="connsiteX89" fmla="*/ 295910 w 338138"/>
                <a:gd name="connsiteY89" fmla="*/ 155257 h 336550"/>
                <a:gd name="connsiteX90" fmla="*/ 295910 w 338138"/>
                <a:gd name="connsiteY90" fmla="*/ 153987 h 336550"/>
                <a:gd name="connsiteX91" fmla="*/ 297180 w 338138"/>
                <a:gd name="connsiteY91" fmla="*/ 152717 h 336550"/>
                <a:gd name="connsiteX92" fmla="*/ 297180 w 338138"/>
                <a:gd name="connsiteY92" fmla="*/ 153987 h 336550"/>
                <a:gd name="connsiteX93" fmla="*/ 295910 w 338138"/>
                <a:gd name="connsiteY93" fmla="*/ 156527 h 336550"/>
                <a:gd name="connsiteX94" fmla="*/ 295910 w 338138"/>
                <a:gd name="connsiteY94" fmla="*/ 157797 h 336550"/>
                <a:gd name="connsiteX95" fmla="*/ 297180 w 338138"/>
                <a:gd name="connsiteY95" fmla="*/ 160337 h 336550"/>
                <a:gd name="connsiteX96" fmla="*/ 297180 w 338138"/>
                <a:gd name="connsiteY96" fmla="*/ 162877 h 336550"/>
                <a:gd name="connsiteX97" fmla="*/ 295910 w 338138"/>
                <a:gd name="connsiteY97" fmla="*/ 164147 h 336550"/>
                <a:gd name="connsiteX98" fmla="*/ 294640 w 338138"/>
                <a:gd name="connsiteY98" fmla="*/ 162877 h 336550"/>
                <a:gd name="connsiteX99" fmla="*/ 294640 w 338138"/>
                <a:gd name="connsiteY99" fmla="*/ 165417 h 336550"/>
                <a:gd name="connsiteX100" fmla="*/ 293370 w 338138"/>
                <a:gd name="connsiteY100" fmla="*/ 166687 h 336550"/>
                <a:gd name="connsiteX101" fmla="*/ 293370 w 338138"/>
                <a:gd name="connsiteY101" fmla="*/ 165417 h 336550"/>
                <a:gd name="connsiteX102" fmla="*/ 293370 w 338138"/>
                <a:gd name="connsiteY102" fmla="*/ 162877 h 336550"/>
                <a:gd name="connsiteX103" fmla="*/ 293370 w 338138"/>
                <a:gd name="connsiteY103" fmla="*/ 161607 h 336550"/>
                <a:gd name="connsiteX104" fmla="*/ 292100 w 338138"/>
                <a:gd name="connsiteY104" fmla="*/ 159067 h 336550"/>
                <a:gd name="connsiteX105" fmla="*/ 293370 w 338138"/>
                <a:gd name="connsiteY105" fmla="*/ 157797 h 336550"/>
                <a:gd name="connsiteX106" fmla="*/ 293370 w 338138"/>
                <a:gd name="connsiteY106" fmla="*/ 155257 h 336550"/>
                <a:gd name="connsiteX107" fmla="*/ 293370 w 338138"/>
                <a:gd name="connsiteY107" fmla="*/ 153987 h 336550"/>
                <a:gd name="connsiteX108" fmla="*/ 293370 w 338138"/>
                <a:gd name="connsiteY108" fmla="*/ 151447 h 336550"/>
                <a:gd name="connsiteX109" fmla="*/ 293370 w 338138"/>
                <a:gd name="connsiteY109" fmla="*/ 148907 h 336550"/>
                <a:gd name="connsiteX110" fmla="*/ 294640 w 338138"/>
                <a:gd name="connsiteY110" fmla="*/ 148907 h 336550"/>
                <a:gd name="connsiteX111" fmla="*/ 298450 w 338138"/>
                <a:gd name="connsiteY111" fmla="*/ 147637 h 336550"/>
                <a:gd name="connsiteX112" fmla="*/ 300038 w 338138"/>
                <a:gd name="connsiteY112" fmla="*/ 139700 h 336550"/>
                <a:gd name="connsiteX113" fmla="*/ 301626 w 338138"/>
                <a:gd name="connsiteY113" fmla="*/ 139700 h 336550"/>
                <a:gd name="connsiteX114" fmla="*/ 301626 w 338138"/>
                <a:gd name="connsiteY114" fmla="*/ 141288 h 336550"/>
                <a:gd name="connsiteX115" fmla="*/ 301626 w 338138"/>
                <a:gd name="connsiteY115" fmla="*/ 142875 h 336550"/>
                <a:gd name="connsiteX116" fmla="*/ 301626 w 338138"/>
                <a:gd name="connsiteY116" fmla="*/ 146051 h 336550"/>
                <a:gd name="connsiteX117" fmla="*/ 301626 w 338138"/>
                <a:gd name="connsiteY117" fmla="*/ 147638 h 336550"/>
                <a:gd name="connsiteX118" fmla="*/ 301626 w 338138"/>
                <a:gd name="connsiteY118" fmla="*/ 149225 h 336550"/>
                <a:gd name="connsiteX119" fmla="*/ 301625 w 338138"/>
                <a:gd name="connsiteY119" fmla="*/ 149225 h 336550"/>
                <a:gd name="connsiteX120" fmla="*/ 301625 w 338138"/>
                <a:gd name="connsiteY120" fmla="*/ 150562 h 336550"/>
                <a:gd name="connsiteX121" fmla="*/ 301625 w 338138"/>
                <a:gd name="connsiteY121" fmla="*/ 150812 h 336550"/>
                <a:gd name="connsiteX122" fmla="*/ 300038 w 338138"/>
                <a:gd name="connsiteY122" fmla="*/ 149226 h 336550"/>
                <a:gd name="connsiteX123" fmla="*/ 300038 w 338138"/>
                <a:gd name="connsiteY123" fmla="*/ 147638 h 336550"/>
                <a:gd name="connsiteX124" fmla="*/ 300038 w 338138"/>
                <a:gd name="connsiteY124" fmla="*/ 144463 h 336550"/>
                <a:gd name="connsiteX125" fmla="*/ 300038 w 338138"/>
                <a:gd name="connsiteY125" fmla="*/ 141288 h 336550"/>
                <a:gd name="connsiteX126" fmla="*/ 287338 w 338138"/>
                <a:gd name="connsiteY126" fmla="*/ 131762 h 336550"/>
                <a:gd name="connsiteX127" fmla="*/ 292101 w 338138"/>
                <a:gd name="connsiteY127" fmla="*/ 134484 h 336550"/>
                <a:gd name="connsiteX128" fmla="*/ 292101 w 338138"/>
                <a:gd name="connsiteY128" fmla="*/ 135844 h 336550"/>
                <a:gd name="connsiteX129" fmla="*/ 290513 w 338138"/>
                <a:gd name="connsiteY129" fmla="*/ 138566 h 336550"/>
                <a:gd name="connsiteX130" fmla="*/ 290513 w 338138"/>
                <a:gd name="connsiteY130" fmla="*/ 139927 h 336550"/>
                <a:gd name="connsiteX131" fmla="*/ 290513 w 338138"/>
                <a:gd name="connsiteY131" fmla="*/ 142648 h 336550"/>
                <a:gd name="connsiteX132" fmla="*/ 292101 w 338138"/>
                <a:gd name="connsiteY132" fmla="*/ 144009 h 336550"/>
                <a:gd name="connsiteX133" fmla="*/ 293688 w 338138"/>
                <a:gd name="connsiteY133" fmla="*/ 145369 h 336550"/>
                <a:gd name="connsiteX134" fmla="*/ 292101 w 338138"/>
                <a:gd name="connsiteY134" fmla="*/ 146730 h 336550"/>
                <a:gd name="connsiteX135" fmla="*/ 292101 w 338138"/>
                <a:gd name="connsiteY135" fmla="*/ 148091 h 336550"/>
                <a:gd name="connsiteX136" fmla="*/ 290513 w 338138"/>
                <a:gd name="connsiteY136" fmla="*/ 150812 h 336550"/>
                <a:gd name="connsiteX137" fmla="*/ 290513 w 338138"/>
                <a:gd name="connsiteY137" fmla="*/ 152173 h 336550"/>
                <a:gd name="connsiteX138" fmla="*/ 290513 w 338138"/>
                <a:gd name="connsiteY138" fmla="*/ 153534 h 336550"/>
                <a:gd name="connsiteX139" fmla="*/ 290513 w 338138"/>
                <a:gd name="connsiteY139" fmla="*/ 154894 h 336550"/>
                <a:gd name="connsiteX140" fmla="*/ 290513 w 338138"/>
                <a:gd name="connsiteY140" fmla="*/ 157616 h 336550"/>
                <a:gd name="connsiteX141" fmla="*/ 288925 w 338138"/>
                <a:gd name="connsiteY141" fmla="*/ 160337 h 336550"/>
                <a:gd name="connsiteX142" fmla="*/ 287338 w 338138"/>
                <a:gd name="connsiteY142" fmla="*/ 160337 h 336550"/>
                <a:gd name="connsiteX143" fmla="*/ 285750 w 338138"/>
                <a:gd name="connsiteY143" fmla="*/ 137205 h 336550"/>
                <a:gd name="connsiteX144" fmla="*/ 285750 w 338138"/>
                <a:gd name="connsiteY144" fmla="*/ 135844 h 336550"/>
                <a:gd name="connsiteX145" fmla="*/ 285750 w 338138"/>
                <a:gd name="connsiteY145" fmla="*/ 133123 h 336550"/>
                <a:gd name="connsiteX146" fmla="*/ 287338 w 338138"/>
                <a:gd name="connsiteY146" fmla="*/ 131762 h 336550"/>
                <a:gd name="connsiteX147" fmla="*/ 296863 w 338138"/>
                <a:gd name="connsiteY147" fmla="*/ 123825 h 336550"/>
                <a:gd name="connsiteX148" fmla="*/ 298451 w 338138"/>
                <a:gd name="connsiteY148" fmla="*/ 127000 h 336550"/>
                <a:gd name="connsiteX149" fmla="*/ 300038 w 338138"/>
                <a:gd name="connsiteY149" fmla="*/ 130175 h 336550"/>
                <a:gd name="connsiteX150" fmla="*/ 298451 w 338138"/>
                <a:gd name="connsiteY150" fmla="*/ 130175 h 336550"/>
                <a:gd name="connsiteX151" fmla="*/ 298451 w 338138"/>
                <a:gd name="connsiteY151" fmla="*/ 133350 h 336550"/>
                <a:gd name="connsiteX152" fmla="*/ 296863 w 338138"/>
                <a:gd name="connsiteY152" fmla="*/ 131763 h 336550"/>
                <a:gd name="connsiteX153" fmla="*/ 296863 w 338138"/>
                <a:gd name="connsiteY153" fmla="*/ 130175 h 336550"/>
                <a:gd name="connsiteX154" fmla="*/ 295276 w 338138"/>
                <a:gd name="connsiteY154" fmla="*/ 128588 h 336550"/>
                <a:gd name="connsiteX155" fmla="*/ 293688 w 338138"/>
                <a:gd name="connsiteY155" fmla="*/ 130175 h 336550"/>
                <a:gd name="connsiteX156" fmla="*/ 293688 w 338138"/>
                <a:gd name="connsiteY156" fmla="*/ 128588 h 336550"/>
                <a:gd name="connsiteX157" fmla="*/ 293688 w 338138"/>
                <a:gd name="connsiteY157" fmla="*/ 125413 h 336550"/>
                <a:gd name="connsiteX158" fmla="*/ 296863 w 338138"/>
                <a:gd name="connsiteY158" fmla="*/ 125413 h 336550"/>
                <a:gd name="connsiteX159" fmla="*/ 292100 w 338138"/>
                <a:gd name="connsiteY159" fmla="*/ 117475 h 336550"/>
                <a:gd name="connsiteX160" fmla="*/ 293688 w 338138"/>
                <a:gd name="connsiteY160" fmla="*/ 117475 h 336550"/>
                <a:gd name="connsiteX161" fmla="*/ 293688 w 338138"/>
                <a:gd name="connsiteY161" fmla="*/ 119063 h 336550"/>
                <a:gd name="connsiteX162" fmla="*/ 293688 w 338138"/>
                <a:gd name="connsiteY162" fmla="*/ 120650 h 336550"/>
                <a:gd name="connsiteX163" fmla="*/ 285750 w 338138"/>
                <a:gd name="connsiteY163" fmla="*/ 101600 h 336550"/>
                <a:gd name="connsiteX164" fmla="*/ 287338 w 338138"/>
                <a:gd name="connsiteY164" fmla="*/ 101600 h 336550"/>
                <a:gd name="connsiteX165" fmla="*/ 287338 w 338138"/>
                <a:gd name="connsiteY165" fmla="*/ 104775 h 336550"/>
                <a:gd name="connsiteX166" fmla="*/ 288925 w 338138"/>
                <a:gd name="connsiteY166" fmla="*/ 107950 h 336550"/>
                <a:gd name="connsiteX167" fmla="*/ 290513 w 338138"/>
                <a:gd name="connsiteY167" fmla="*/ 109538 h 336550"/>
                <a:gd name="connsiteX168" fmla="*/ 292101 w 338138"/>
                <a:gd name="connsiteY168" fmla="*/ 111125 h 336550"/>
                <a:gd name="connsiteX169" fmla="*/ 293688 w 338138"/>
                <a:gd name="connsiteY169" fmla="*/ 111125 h 336550"/>
                <a:gd name="connsiteX170" fmla="*/ 293688 w 338138"/>
                <a:gd name="connsiteY170" fmla="*/ 114300 h 336550"/>
                <a:gd name="connsiteX171" fmla="*/ 293688 w 338138"/>
                <a:gd name="connsiteY171" fmla="*/ 115887 h 336550"/>
                <a:gd name="connsiteX172" fmla="*/ 295276 w 338138"/>
                <a:gd name="connsiteY172" fmla="*/ 117475 h 336550"/>
                <a:gd name="connsiteX173" fmla="*/ 295276 w 338138"/>
                <a:gd name="connsiteY173" fmla="*/ 119062 h 336550"/>
                <a:gd name="connsiteX174" fmla="*/ 295276 w 338138"/>
                <a:gd name="connsiteY174" fmla="*/ 120650 h 336550"/>
                <a:gd name="connsiteX175" fmla="*/ 295276 w 338138"/>
                <a:gd name="connsiteY175" fmla="*/ 122237 h 336550"/>
                <a:gd name="connsiteX176" fmla="*/ 293688 w 338138"/>
                <a:gd name="connsiteY176" fmla="*/ 117475 h 336550"/>
                <a:gd name="connsiteX177" fmla="*/ 293688 w 338138"/>
                <a:gd name="connsiteY177" fmla="*/ 115888 h 336550"/>
                <a:gd name="connsiteX178" fmla="*/ 292101 w 338138"/>
                <a:gd name="connsiteY178" fmla="*/ 114300 h 336550"/>
                <a:gd name="connsiteX179" fmla="*/ 290513 w 338138"/>
                <a:gd name="connsiteY179" fmla="*/ 114300 h 336550"/>
                <a:gd name="connsiteX180" fmla="*/ 290513 w 338138"/>
                <a:gd name="connsiteY180" fmla="*/ 115888 h 336550"/>
                <a:gd name="connsiteX181" fmla="*/ 290513 w 338138"/>
                <a:gd name="connsiteY181" fmla="*/ 117475 h 336550"/>
                <a:gd name="connsiteX182" fmla="*/ 288925 w 338138"/>
                <a:gd name="connsiteY182" fmla="*/ 117475 h 336550"/>
                <a:gd name="connsiteX183" fmla="*/ 288925 w 338138"/>
                <a:gd name="connsiteY183" fmla="*/ 115888 h 336550"/>
                <a:gd name="connsiteX184" fmla="*/ 288925 w 338138"/>
                <a:gd name="connsiteY184" fmla="*/ 112713 h 336550"/>
                <a:gd name="connsiteX185" fmla="*/ 287338 w 338138"/>
                <a:gd name="connsiteY185" fmla="*/ 109538 h 336550"/>
                <a:gd name="connsiteX186" fmla="*/ 285750 w 338138"/>
                <a:gd name="connsiteY186" fmla="*/ 107950 h 336550"/>
                <a:gd name="connsiteX187" fmla="*/ 285750 w 338138"/>
                <a:gd name="connsiteY187" fmla="*/ 106363 h 336550"/>
                <a:gd name="connsiteX188" fmla="*/ 285750 w 338138"/>
                <a:gd name="connsiteY188" fmla="*/ 103188 h 336550"/>
                <a:gd name="connsiteX189" fmla="*/ 203200 w 338138"/>
                <a:gd name="connsiteY189" fmla="*/ 85725 h 336550"/>
                <a:gd name="connsiteX190" fmla="*/ 207963 w 338138"/>
                <a:gd name="connsiteY190" fmla="*/ 85725 h 336550"/>
                <a:gd name="connsiteX191" fmla="*/ 204391 w 338138"/>
                <a:gd name="connsiteY191" fmla="*/ 87842 h 336550"/>
                <a:gd name="connsiteX192" fmla="*/ 203200 w 338138"/>
                <a:gd name="connsiteY192" fmla="*/ 87842 h 336550"/>
                <a:gd name="connsiteX193" fmla="*/ 203200 w 338138"/>
                <a:gd name="connsiteY193" fmla="*/ 85725 h 336550"/>
                <a:gd name="connsiteX194" fmla="*/ 188913 w 338138"/>
                <a:gd name="connsiteY194" fmla="*/ 83476 h 336550"/>
                <a:gd name="connsiteX195" fmla="*/ 192088 w 338138"/>
                <a:gd name="connsiteY195" fmla="*/ 84667 h 336550"/>
                <a:gd name="connsiteX196" fmla="*/ 190501 w 338138"/>
                <a:gd name="connsiteY196" fmla="*/ 85725 h 336550"/>
                <a:gd name="connsiteX197" fmla="*/ 185738 w 338138"/>
                <a:gd name="connsiteY197" fmla="*/ 84667 h 336550"/>
                <a:gd name="connsiteX198" fmla="*/ 188913 w 338138"/>
                <a:gd name="connsiteY198" fmla="*/ 83476 h 336550"/>
                <a:gd name="connsiteX199" fmla="*/ 161925 w 338138"/>
                <a:gd name="connsiteY199" fmla="*/ 77787 h 336550"/>
                <a:gd name="connsiteX200" fmla="*/ 163248 w 338138"/>
                <a:gd name="connsiteY200" fmla="*/ 77787 h 336550"/>
                <a:gd name="connsiteX201" fmla="*/ 168540 w 338138"/>
                <a:gd name="connsiteY201" fmla="*/ 82550 h 336550"/>
                <a:gd name="connsiteX202" fmla="*/ 167217 w 338138"/>
                <a:gd name="connsiteY202" fmla="*/ 82550 h 336550"/>
                <a:gd name="connsiteX203" fmla="*/ 167217 w 338138"/>
                <a:gd name="connsiteY203" fmla="*/ 81359 h 336550"/>
                <a:gd name="connsiteX204" fmla="*/ 161925 w 338138"/>
                <a:gd name="connsiteY204" fmla="*/ 78978 h 336550"/>
                <a:gd name="connsiteX205" fmla="*/ 161925 w 338138"/>
                <a:gd name="connsiteY205" fmla="*/ 77787 h 336550"/>
                <a:gd name="connsiteX206" fmla="*/ 158751 w 338138"/>
                <a:gd name="connsiteY206" fmla="*/ 73554 h 336550"/>
                <a:gd name="connsiteX207" fmla="*/ 155575 w 338138"/>
                <a:gd name="connsiteY207" fmla="*/ 77787 h 336550"/>
                <a:gd name="connsiteX208" fmla="*/ 153988 w 338138"/>
                <a:gd name="connsiteY208" fmla="*/ 76729 h 336550"/>
                <a:gd name="connsiteX209" fmla="*/ 158751 w 338138"/>
                <a:gd name="connsiteY209" fmla="*/ 73554 h 336550"/>
                <a:gd name="connsiteX210" fmla="*/ 140098 w 338138"/>
                <a:gd name="connsiteY210" fmla="*/ 48759 h 336550"/>
                <a:gd name="connsiteX211" fmla="*/ 142876 w 338138"/>
                <a:gd name="connsiteY211" fmla="*/ 48759 h 336550"/>
                <a:gd name="connsiteX212" fmla="*/ 131763 w 338138"/>
                <a:gd name="connsiteY212" fmla="*/ 55563 h 336550"/>
                <a:gd name="connsiteX213" fmla="*/ 140098 w 338138"/>
                <a:gd name="connsiteY213" fmla="*/ 48759 h 336550"/>
                <a:gd name="connsiteX214" fmla="*/ 148273 w 338138"/>
                <a:gd name="connsiteY214" fmla="*/ 42598 h 336550"/>
                <a:gd name="connsiteX215" fmla="*/ 150813 w 338138"/>
                <a:gd name="connsiteY215" fmla="*/ 42598 h 336550"/>
                <a:gd name="connsiteX216" fmla="*/ 149543 w 338138"/>
                <a:gd name="connsiteY216" fmla="*/ 43921 h 336550"/>
                <a:gd name="connsiteX217" fmla="*/ 148273 w 338138"/>
                <a:gd name="connsiteY217" fmla="*/ 51859 h 336550"/>
                <a:gd name="connsiteX218" fmla="*/ 150813 w 338138"/>
                <a:gd name="connsiteY218" fmla="*/ 50536 h 336550"/>
                <a:gd name="connsiteX219" fmla="*/ 148273 w 338138"/>
                <a:gd name="connsiteY219" fmla="*/ 53181 h 336550"/>
                <a:gd name="connsiteX220" fmla="*/ 149543 w 338138"/>
                <a:gd name="connsiteY220" fmla="*/ 54504 h 336550"/>
                <a:gd name="connsiteX221" fmla="*/ 141923 w 338138"/>
                <a:gd name="connsiteY221" fmla="*/ 55827 h 336550"/>
                <a:gd name="connsiteX222" fmla="*/ 138113 w 338138"/>
                <a:gd name="connsiteY222" fmla="*/ 57150 h 336550"/>
                <a:gd name="connsiteX223" fmla="*/ 140653 w 338138"/>
                <a:gd name="connsiteY223" fmla="*/ 55827 h 336550"/>
                <a:gd name="connsiteX224" fmla="*/ 141923 w 338138"/>
                <a:gd name="connsiteY224" fmla="*/ 53181 h 336550"/>
                <a:gd name="connsiteX225" fmla="*/ 139383 w 338138"/>
                <a:gd name="connsiteY225" fmla="*/ 53181 h 336550"/>
                <a:gd name="connsiteX226" fmla="*/ 141923 w 338138"/>
                <a:gd name="connsiteY226" fmla="*/ 51859 h 336550"/>
                <a:gd name="connsiteX227" fmla="*/ 145733 w 338138"/>
                <a:gd name="connsiteY227" fmla="*/ 49213 h 336550"/>
                <a:gd name="connsiteX228" fmla="*/ 144463 w 338138"/>
                <a:gd name="connsiteY228" fmla="*/ 47890 h 336550"/>
                <a:gd name="connsiteX229" fmla="*/ 144463 w 338138"/>
                <a:gd name="connsiteY229" fmla="*/ 45244 h 336550"/>
                <a:gd name="connsiteX230" fmla="*/ 143193 w 338138"/>
                <a:gd name="connsiteY230" fmla="*/ 45244 h 336550"/>
                <a:gd name="connsiteX231" fmla="*/ 169336 w 338138"/>
                <a:gd name="connsiteY231" fmla="*/ 30162 h 336550"/>
                <a:gd name="connsiteX232" fmla="*/ 33338 w 338138"/>
                <a:gd name="connsiteY232" fmla="*/ 136706 h 336550"/>
                <a:gd name="connsiteX233" fmla="*/ 33338 w 338138"/>
                <a:gd name="connsiteY233" fmla="*/ 138022 h 336550"/>
                <a:gd name="connsiteX234" fmla="*/ 33338 w 338138"/>
                <a:gd name="connsiteY234" fmla="*/ 139337 h 336550"/>
                <a:gd name="connsiteX235" fmla="*/ 33338 w 338138"/>
                <a:gd name="connsiteY235" fmla="*/ 140652 h 336550"/>
                <a:gd name="connsiteX236" fmla="*/ 34658 w 338138"/>
                <a:gd name="connsiteY236" fmla="*/ 139337 h 336550"/>
                <a:gd name="connsiteX237" fmla="*/ 35979 w 338138"/>
                <a:gd name="connsiteY237" fmla="*/ 139337 h 336550"/>
                <a:gd name="connsiteX238" fmla="*/ 35979 w 338138"/>
                <a:gd name="connsiteY238" fmla="*/ 140652 h 336550"/>
                <a:gd name="connsiteX239" fmla="*/ 43901 w 338138"/>
                <a:gd name="connsiteY239" fmla="*/ 153806 h 336550"/>
                <a:gd name="connsiteX240" fmla="*/ 45221 w 338138"/>
                <a:gd name="connsiteY240" fmla="*/ 169590 h 336550"/>
                <a:gd name="connsiteX241" fmla="*/ 49182 w 338138"/>
                <a:gd name="connsiteY241" fmla="*/ 166959 h 336550"/>
                <a:gd name="connsiteX242" fmla="*/ 50503 w 338138"/>
                <a:gd name="connsiteY242" fmla="*/ 170905 h 336550"/>
                <a:gd name="connsiteX243" fmla="*/ 50503 w 338138"/>
                <a:gd name="connsiteY243" fmla="*/ 168275 h 336550"/>
                <a:gd name="connsiteX244" fmla="*/ 55784 w 338138"/>
                <a:gd name="connsiteY244" fmla="*/ 174852 h 336550"/>
                <a:gd name="connsiteX245" fmla="*/ 57105 w 338138"/>
                <a:gd name="connsiteY245" fmla="*/ 174852 h 336550"/>
                <a:gd name="connsiteX246" fmla="*/ 57105 w 338138"/>
                <a:gd name="connsiteY246" fmla="*/ 173536 h 336550"/>
                <a:gd name="connsiteX247" fmla="*/ 59745 w 338138"/>
                <a:gd name="connsiteY247" fmla="*/ 173536 h 336550"/>
                <a:gd name="connsiteX248" fmla="*/ 61066 w 338138"/>
                <a:gd name="connsiteY248" fmla="*/ 173536 h 336550"/>
                <a:gd name="connsiteX249" fmla="*/ 62386 w 338138"/>
                <a:gd name="connsiteY249" fmla="*/ 173536 h 336550"/>
                <a:gd name="connsiteX250" fmla="*/ 63706 w 338138"/>
                <a:gd name="connsiteY250" fmla="*/ 173536 h 336550"/>
                <a:gd name="connsiteX251" fmla="*/ 65027 w 338138"/>
                <a:gd name="connsiteY251" fmla="*/ 173536 h 336550"/>
                <a:gd name="connsiteX252" fmla="*/ 65027 w 338138"/>
                <a:gd name="connsiteY252" fmla="*/ 174852 h 336550"/>
                <a:gd name="connsiteX253" fmla="*/ 68988 w 338138"/>
                <a:gd name="connsiteY253" fmla="*/ 177482 h 336550"/>
                <a:gd name="connsiteX254" fmla="*/ 72949 w 338138"/>
                <a:gd name="connsiteY254" fmla="*/ 180113 h 336550"/>
                <a:gd name="connsiteX255" fmla="*/ 74269 w 338138"/>
                <a:gd name="connsiteY255" fmla="*/ 182744 h 336550"/>
                <a:gd name="connsiteX256" fmla="*/ 74269 w 338138"/>
                <a:gd name="connsiteY256" fmla="*/ 185374 h 336550"/>
                <a:gd name="connsiteX257" fmla="*/ 74269 w 338138"/>
                <a:gd name="connsiteY257" fmla="*/ 189320 h 336550"/>
                <a:gd name="connsiteX258" fmla="*/ 71629 w 338138"/>
                <a:gd name="connsiteY258" fmla="*/ 194582 h 336550"/>
                <a:gd name="connsiteX259" fmla="*/ 71629 w 338138"/>
                <a:gd name="connsiteY259" fmla="*/ 195897 h 336550"/>
                <a:gd name="connsiteX260" fmla="*/ 63706 w 338138"/>
                <a:gd name="connsiteY260" fmla="*/ 219574 h 336550"/>
                <a:gd name="connsiteX261" fmla="*/ 66347 w 338138"/>
                <a:gd name="connsiteY261" fmla="*/ 236673 h 336550"/>
                <a:gd name="connsiteX262" fmla="*/ 66347 w 338138"/>
                <a:gd name="connsiteY262" fmla="*/ 239304 h 336550"/>
                <a:gd name="connsiteX263" fmla="*/ 65027 w 338138"/>
                <a:gd name="connsiteY263" fmla="*/ 245881 h 336550"/>
                <a:gd name="connsiteX264" fmla="*/ 62386 w 338138"/>
                <a:gd name="connsiteY264" fmla="*/ 244565 h 336550"/>
                <a:gd name="connsiteX265" fmla="*/ 65027 w 338138"/>
                <a:gd name="connsiteY265" fmla="*/ 253773 h 336550"/>
                <a:gd name="connsiteX266" fmla="*/ 62386 w 338138"/>
                <a:gd name="connsiteY266" fmla="*/ 255088 h 336550"/>
                <a:gd name="connsiteX267" fmla="*/ 63706 w 338138"/>
                <a:gd name="connsiteY267" fmla="*/ 257719 h 336550"/>
                <a:gd name="connsiteX268" fmla="*/ 66347 w 338138"/>
                <a:gd name="connsiteY268" fmla="*/ 260350 h 336550"/>
                <a:gd name="connsiteX269" fmla="*/ 66347 w 338138"/>
                <a:gd name="connsiteY269" fmla="*/ 261665 h 336550"/>
                <a:gd name="connsiteX270" fmla="*/ 67668 w 338138"/>
                <a:gd name="connsiteY270" fmla="*/ 261665 h 336550"/>
                <a:gd name="connsiteX271" fmla="*/ 87473 w 338138"/>
                <a:gd name="connsiteY271" fmla="*/ 280080 h 336550"/>
                <a:gd name="connsiteX272" fmla="*/ 88794 w 338138"/>
                <a:gd name="connsiteY272" fmla="*/ 280080 h 336550"/>
                <a:gd name="connsiteX273" fmla="*/ 88794 w 338138"/>
                <a:gd name="connsiteY273" fmla="*/ 281395 h 336550"/>
                <a:gd name="connsiteX274" fmla="*/ 90114 w 338138"/>
                <a:gd name="connsiteY274" fmla="*/ 281395 h 336550"/>
                <a:gd name="connsiteX275" fmla="*/ 169336 w 338138"/>
                <a:gd name="connsiteY275" fmla="*/ 306387 h 336550"/>
                <a:gd name="connsiteX276" fmla="*/ 307976 w 338138"/>
                <a:gd name="connsiteY276" fmla="*/ 168275 h 336550"/>
                <a:gd name="connsiteX277" fmla="*/ 306128 w 338138"/>
                <a:gd name="connsiteY277" fmla="*/ 156215 h 336550"/>
                <a:gd name="connsiteX278" fmla="*/ 306388 w 338138"/>
                <a:gd name="connsiteY278" fmla="*/ 154573 h 336550"/>
                <a:gd name="connsiteX279" fmla="*/ 306388 w 338138"/>
                <a:gd name="connsiteY279" fmla="*/ 151899 h 336550"/>
                <a:gd name="connsiteX280" fmla="*/ 305656 w 338138"/>
                <a:gd name="connsiteY280" fmla="*/ 153133 h 336550"/>
                <a:gd name="connsiteX281" fmla="*/ 301374 w 338138"/>
                <a:gd name="connsiteY281" fmla="*/ 125197 h 336550"/>
                <a:gd name="connsiteX282" fmla="*/ 282889 w 338138"/>
                <a:gd name="connsiteY282" fmla="*/ 88038 h 336550"/>
                <a:gd name="connsiteX283" fmla="*/ 282889 w 338138"/>
                <a:gd name="connsiteY283" fmla="*/ 109084 h 336550"/>
                <a:gd name="connsiteX284" fmla="*/ 281569 w 338138"/>
                <a:gd name="connsiteY284" fmla="*/ 113030 h 336550"/>
                <a:gd name="connsiteX285" fmla="*/ 278928 w 338138"/>
                <a:gd name="connsiteY285" fmla="*/ 115660 h 336550"/>
                <a:gd name="connsiteX286" fmla="*/ 278928 w 338138"/>
                <a:gd name="connsiteY286" fmla="*/ 113030 h 336550"/>
                <a:gd name="connsiteX287" fmla="*/ 277608 w 338138"/>
                <a:gd name="connsiteY287" fmla="*/ 109084 h 336550"/>
                <a:gd name="connsiteX288" fmla="*/ 274967 w 338138"/>
                <a:gd name="connsiteY288" fmla="*/ 106453 h 336550"/>
                <a:gd name="connsiteX289" fmla="*/ 253841 w 338138"/>
                <a:gd name="connsiteY289" fmla="*/ 101192 h 336550"/>
                <a:gd name="connsiteX290" fmla="*/ 249880 w 338138"/>
                <a:gd name="connsiteY290" fmla="*/ 99876 h 336550"/>
                <a:gd name="connsiteX291" fmla="*/ 240637 w 338138"/>
                <a:gd name="connsiteY291" fmla="*/ 97245 h 336550"/>
                <a:gd name="connsiteX292" fmla="*/ 245919 w 338138"/>
                <a:gd name="connsiteY292" fmla="*/ 106453 h 336550"/>
                <a:gd name="connsiteX293" fmla="*/ 247239 w 338138"/>
                <a:gd name="connsiteY293" fmla="*/ 103822 h 336550"/>
                <a:gd name="connsiteX294" fmla="*/ 248559 w 338138"/>
                <a:gd name="connsiteY294" fmla="*/ 106453 h 336550"/>
                <a:gd name="connsiteX295" fmla="*/ 256482 w 338138"/>
                <a:gd name="connsiteY295" fmla="*/ 105138 h 336550"/>
                <a:gd name="connsiteX296" fmla="*/ 268365 w 338138"/>
                <a:gd name="connsiteY296" fmla="*/ 124868 h 336550"/>
                <a:gd name="connsiteX297" fmla="*/ 259122 w 338138"/>
                <a:gd name="connsiteY297" fmla="*/ 132760 h 336550"/>
                <a:gd name="connsiteX298" fmla="*/ 236676 w 338138"/>
                <a:gd name="connsiteY298" fmla="*/ 128814 h 336550"/>
                <a:gd name="connsiteX299" fmla="*/ 235356 w 338138"/>
                <a:gd name="connsiteY299" fmla="*/ 126183 h 336550"/>
                <a:gd name="connsiteX300" fmla="*/ 234035 w 338138"/>
                <a:gd name="connsiteY300" fmla="*/ 123553 h 336550"/>
                <a:gd name="connsiteX301" fmla="*/ 223472 w 338138"/>
                <a:gd name="connsiteY301" fmla="*/ 110399 h 336550"/>
                <a:gd name="connsiteX302" fmla="*/ 220831 w 338138"/>
                <a:gd name="connsiteY302" fmla="*/ 107768 h 336550"/>
                <a:gd name="connsiteX303" fmla="*/ 218191 w 338138"/>
                <a:gd name="connsiteY303" fmla="*/ 105138 h 336550"/>
                <a:gd name="connsiteX304" fmla="*/ 215550 w 338138"/>
                <a:gd name="connsiteY304" fmla="*/ 102507 h 336550"/>
                <a:gd name="connsiteX305" fmla="*/ 210268 w 338138"/>
                <a:gd name="connsiteY305" fmla="*/ 98561 h 336550"/>
                <a:gd name="connsiteX306" fmla="*/ 210268 w 338138"/>
                <a:gd name="connsiteY306" fmla="*/ 99876 h 336550"/>
                <a:gd name="connsiteX307" fmla="*/ 212909 w 338138"/>
                <a:gd name="connsiteY307" fmla="*/ 103822 h 336550"/>
                <a:gd name="connsiteX308" fmla="*/ 215550 w 338138"/>
                <a:gd name="connsiteY308" fmla="*/ 106453 h 336550"/>
                <a:gd name="connsiteX309" fmla="*/ 216870 w 338138"/>
                <a:gd name="connsiteY309" fmla="*/ 109084 h 336550"/>
                <a:gd name="connsiteX310" fmla="*/ 224793 w 338138"/>
                <a:gd name="connsiteY310" fmla="*/ 122237 h 336550"/>
                <a:gd name="connsiteX311" fmla="*/ 231394 w 338138"/>
                <a:gd name="connsiteY311" fmla="*/ 131445 h 336550"/>
                <a:gd name="connsiteX312" fmla="*/ 234035 w 338138"/>
                <a:gd name="connsiteY312" fmla="*/ 134075 h 336550"/>
                <a:gd name="connsiteX313" fmla="*/ 236676 w 338138"/>
                <a:gd name="connsiteY313" fmla="*/ 138022 h 336550"/>
                <a:gd name="connsiteX314" fmla="*/ 240637 w 338138"/>
                <a:gd name="connsiteY314" fmla="*/ 140652 h 336550"/>
                <a:gd name="connsiteX315" fmla="*/ 244598 w 338138"/>
                <a:gd name="connsiteY315" fmla="*/ 143283 h 336550"/>
                <a:gd name="connsiteX316" fmla="*/ 245919 w 338138"/>
                <a:gd name="connsiteY316" fmla="*/ 143283 h 336550"/>
                <a:gd name="connsiteX317" fmla="*/ 248559 w 338138"/>
                <a:gd name="connsiteY317" fmla="*/ 143283 h 336550"/>
                <a:gd name="connsiteX318" fmla="*/ 260443 w 338138"/>
                <a:gd name="connsiteY318" fmla="*/ 140652 h 336550"/>
                <a:gd name="connsiteX319" fmla="*/ 259122 w 338138"/>
                <a:gd name="connsiteY319" fmla="*/ 147229 h 336550"/>
                <a:gd name="connsiteX320" fmla="*/ 257802 w 338138"/>
                <a:gd name="connsiteY320" fmla="*/ 151175 h 336550"/>
                <a:gd name="connsiteX321" fmla="*/ 255161 w 338138"/>
                <a:gd name="connsiteY321" fmla="*/ 159067 h 336550"/>
                <a:gd name="connsiteX322" fmla="*/ 253841 w 338138"/>
                <a:gd name="connsiteY322" fmla="*/ 161698 h 336550"/>
                <a:gd name="connsiteX323" fmla="*/ 232715 w 338138"/>
                <a:gd name="connsiteY323" fmla="*/ 190636 h 336550"/>
                <a:gd name="connsiteX324" fmla="*/ 234035 w 338138"/>
                <a:gd name="connsiteY324" fmla="*/ 191951 h 336550"/>
                <a:gd name="connsiteX325" fmla="*/ 228754 w 338138"/>
                <a:gd name="connsiteY325" fmla="*/ 212997 h 336550"/>
                <a:gd name="connsiteX326" fmla="*/ 227433 w 338138"/>
                <a:gd name="connsiteY326" fmla="*/ 215628 h 336550"/>
                <a:gd name="connsiteX327" fmla="*/ 218191 w 338138"/>
                <a:gd name="connsiteY327" fmla="*/ 235358 h 336550"/>
                <a:gd name="connsiteX328" fmla="*/ 212909 w 338138"/>
                <a:gd name="connsiteY328" fmla="*/ 239304 h 336550"/>
                <a:gd name="connsiteX329" fmla="*/ 211589 w 338138"/>
                <a:gd name="connsiteY329" fmla="*/ 241935 h 336550"/>
                <a:gd name="connsiteX330" fmla="*/ 210268 w 338138"/>
                <a:gd name="connsiteY330" fmla="*/ 245881 h 336550"/>
                <a:gd name="connsiteX331" fmla="*/ 207628 w 338138"/>
                <a:gd name="connsiteY331" fmla="*/ 248512 h 336550"/>
                <a:gd name="connsiteX332" fmla="*/ 203667 w 338138"/>
                <a:gd name="connsiteY332" fmla="*/ 253773 h 336550"/>
                <a:gd name="connsiteX333" fmla="*/ 191783 w 338138"/>
                <a:gd name="connsiteY333" fmla="*/ 259034 h 336550"/>
                <a:gd name="connsiteX334" fmla="*/ 185181 w 338138"/>
                <a:gd name="connsiteY334" fmla="*/ 259034 h 336550"/>
                <a:gd name="connsiteX335" fmla="*/ 183861 w 338138"/>
                <a:gd name="connsiteY335" fmla="*/ 260350 h 336550"/>
                <a:gd name="connsiteX336" fmla="*/ 183861 w 338138"/>
                <a:gd name="connsiteY336" fmla="*/ 261665 h 336550"/>
                <a:gd name="connsiteX337" fmla="*/ 181220 w 338138"/>
                <a:gd name="connsiteY337" fmla="*/ 261665 h 336550"/>
                <a:gd name="connsiteX338" fmla="*/ 178579 w 338138"/>
                <a:gd name="connsiteY338" fmla="*/ 260350 h 336550"/>
                <a:gd name="connsiteX339" fmla="*/ 177259 w 338138"/>
                <a:gd name="connsiteY339" fmla="*/ 259034 h 336550"/>
                <a:gd name="connsiteX340" fmla="*/ 175938 w 338138"/>
                <a:gd name="connsiteY340" fmla="*/ 257719 h 336550"/>
                <a:gd name="connsiteX341" fmla="*/ 175938 w 338138"/>
                <a:gd name="connsiteY341" fmla="*/ 256404 h 336550"/>
                <a:gd name="connsiteX342" fmla="*/ 175938 w 338138"/>
                <a:gd name="connsiteY342" fmla="*/ 255088 h 336550"/>
                <a:gd name="connsiteX343" fmla="*/ 175938 w 338138"/>
                <a:gd name="connsiteY343" fmla="*/ 253773 h 336550"/>
                <a:gd name="connsiteX344" fmla="*/ 174618 w 338138"/>
                <a:gd name="connsiteY344" fmla="*/ 251142 h 336550"/>
                <a:gd name="connsiteX345" fmla="*/ 173298 w 338138"/>
                <a:gd name="connsiteY345" fmla="*/ 248512 h 336550"/>
                <a:gd name="connsiteX346" fmla="*/ 171977 w 338138"/>
                <a:gd name="connsiteY346" fmla="*/ 245881 h 336550"/>
                <a:gd name="connsiteX347" fmla="*/ 170657 w 338138"/>
                <a:gd name="connsiteY347" fmla="*/ 245881 h 336550"/>
                <a:gd name="connsiteX348" fmla="*/ 170657 w 338138"/>
                <a:gd name="connsiteY348" fmla="*/ 244565 h 336550"/>
                <a:gd name="connsiteX349" fmla="*/ 169336 w 338138"/>
                <a:gd name="connsiteY349" fmla="*/ 243250 h 336550"/>
                <a:gd name="connsiteX350" fmla="*/ 169336 w 338138"/>
                <a:gd name="connsiteY350" fmla="*/ 241935 h 336550"/>
                <a:gd name="connsiteX351" fmla="*/ 160094 w 338138"/>
                <a:gd name="connsiteY351" fmla="*/ 219574 h 336550"/>
                <a:gd name="connsiteX352" fmla="*/ 164055 w 338138"/>
                <a:gd name="connsiteY352" fmla="*/ 205105 h 336550"/>
                <a:gd name="connsiteX353" fmla="*/ 165375 w 338138"/>
                <a:gd name="connsiteY353" fmla="*/ 202474 h 336550"/>
                <a:gd name="connsiteX354" fmla="*/ 165375 w 338138"/>
                <a:gd name="connsiteY354" fmla="*/ 198528 h 336550"/>
                <a:gd name="connsiteX355" fmla="*/ 164055 w 338138"/>
                <a:gd name="connsiteY355" fmla="*/ 194582 h 336550"/>
                <a:gd name="connsiteX356" fmla="*/ 160094 w 338138"/>
                <a:gd name="connsiteY356" fmla="*/ 185374 h 336550"/>
                <a:gd name="connsiteX357" fmla="*/ 157453 w 338138"/>
                <a:gd name="connsiteY357" fmla="*/ 182744 h 336550"/>
                <a:gd name="connsiteX358" fmla="*/ 156133 w 338138"/>
                <a:gd name="connsiteY358" fmla="*/ 180113 h 336550"/>
                <a:gd name="connsiteX359" fmla="*/ 152172 w 338138"/>
                <a:gd name="connsiteY359" fmla="*/ 164329 h 336550"/>
                <a:gd name="connsiteX360" fmla="*/ 148210 w 338138"/>
                <a:gd name="connsiteY360" fmla="*/ 160383 h 336550"/>
                <a:gd name="connsiteX361" fmla="*/ 144249 w 338138"/>
                <a:gd name="connsiteY361" fmla="*/ 160383 h 336550"/>
                <a:gd name="connsiteX362" fmla="*/ 142929 w 338138"/>
                <a:gd name="connsiteY362" fmla="*/ 159067 h 336550"/>
                <a:gd name="connsiteX363" fmla="*/ 141609 w 338138"/>
                <a:gd name="connsiteY363" fmla="*/ 157752 h 336550"/>
                <a:gd name="connsiteX364" fmla="*/ 141609 w 338138"/>
                <a:gd name="connsiteY364" fmla="*/ 156437 h 336550"/>
                <a:gd name="connsiteX365" fmla="*/ 136327 w 338138"/>
                <a:gd name="connsiteY365" fmla="*/ 155121 h 336550"/>
                <a:gd name="connsiteX366" fmla="*/ 133686 w 338138"/>
                <a:gd name="connsiteY366" fmla="*/ 156437 h 336550"/>
                <a:gd name="connsiteX367" fmla="*/ 131046 w 338138"/>
                <a:gd name="connsiteY367" fmla="*/ 156437 h 336550"/>
                <a:gd name="connsiteX368" fmla="*/ 92755 w 338138"/>
                <a:gd name="connsiteY368" fmla="*/ 145914 h 336550"/>
                <a:gd name="connsiteX369" fmla="*/ 91434 w 338138"/>
                <a:gd name="connsiteY369" fmla="*/ 143283 h 336550"/>
                <a:gd name="connsiteX370" fmla="*/ 88794 w 338138"/>
                <a:gd name="connsiteY370" fmla="*/ 140652 h 336550"/>
                <a:gd name="connsiteX371" fmla="*/ 88794 w 338138"/>
                <a:gd name="connsiteY371" fmla="*/ 139337 h 336550"/>
                <a:gd name="connsiteX372" fmla="*/ 87473 w 338138"/>
                <a:gd name="connsiteY372" fmla="*/ 139337 h 336550"/>
                <a:gd name="connsiteX373" fmla="*/ 88794 w 338138"/>
                <a:gd name="connsiteY373" fmla="*/ 136706 h 336550"/>
                <a:gd name="connsiteX374" fmla="*/ 88794 w 338138"/>
                <a:gd name="connsiteY374" fmla="*/ 134075 h 336550"/>
                <a:gd name="connsiteX375" fmla="*/ 88794 w 338138"/>
                <a:gd name="connsiteY375" fmla="*/ 132760 h 336550"/>
                <a:gd name="connsiteX376" fmla="*/ 88794 w 338138"/>
                <a:gd name="connsiteY376" fmla="*/ 131445 h 336550"/>
                <a:gd name="connsiteX377" fmla="*/ 101997 w 338138"/>
                <a:gd name="connsiteY377" fmla="*/ 103822 h 336550"/>
                <a:gd name="connsiteX378" fmla="*/ 105958 w 338138"/>
                <a:gd name="connsiteY378" fmla="*/ 101192 h 336550"/>
                <a:gd name="connsiteX379" fmla="*/ 113881 w 338138"/>
                <a:gd name="connsiteY379" fmla="*/ 95930 h 336550"/>
                <a:gd name="connsiteX380" fmla="*/ 115201 w 338138"/>
                <a:gd name="connsiteY380" fmla="*/ 93299 h 336550"/>
                <a:gd name="connsiteX381" fmla="*/ 125764 w 338138"/>
                <a:gd name="connsiteY381" fmla="*/ 84092 h 336550"/>
                <a:gd name="connsiteX382" fmla="*/ 144249 w 338138"/>
                <a:gd name="connsiteY382" fmla="*/ 81461 h 336550"/>
                <a:gd name="connsiteX383" fmla="*/ 148210 w 338138"/>
                <a:gd name="connsiteY383" fmla="*/ 81461 h 336550"/>
                <a:gd name="connsiteX384" fmla="*/ 161414 w 338138"/>
                <a:gd name="connsiteY384" fmla="*/ 82777 h 336550"/>
                <a:gd name="connsiteX385" fmla="*/ 168016 w 338138"/>
                <a:gd name="connsiteY385" fmla="*/ 91984 h 336550"/>
                <a:gd name="connsiteX386" fmla="*/ 170657 w 338138"/>
                <a:gd name="connsiteY386" fmla="*/ 91984 h 336550"/>
                <a:gd name="connsiteX387" fmla="*/ 174618 w 338138"/>
                <a:gd name="connsiteY387" fmla="*/ 93299 h 336550"/>
                <a:gd name="connsiteX388" fmla="*/ 175938 w 338138"/>
                <a:gd name="connsiteY388" fmla="*/ 94615 h 336550"/>
                <a:gd name="connsiteX389" fmla="*/ 179899 w 338138"/>
                <a:gd name="connsiteY389" fmla="*/ 95930 h 336550"/>
                <a:gd name="connsiteX390" fmla="*/ 179899 w 338138"/>
                <a:gd name="connsiteY390" fmla="*/ 94615 h 336550"/>
                <a:gd name="connsiteX391" fmla="*/ 179899 w 338138"/>
                <a:gd name="connsiteY391" fmla="*/ 91984 h 336550"/>
                <a:gd name="connsiteX392" fmla="*/ 181220 w 338138"/>
                <a:gd name="connsiteY392" fmla="*/ 90669 h 336550"/>
                <a:gd name="connsiteX393" fmla="*/ 183861 w 338138"/>
                <a:gd name="connsiteY393" fmla="*/ 90669 h 336550"/>
                <a:gd name="connsiteX394" fmla="*/ 186501 w 338138"/>
                <a:gd name="connsiteY394" fmla="*/ 90669 h 336550"/>
                <a:gd name="connsiteX395" fmla="*/ 198385 w 338138"/>
                <a:gd name="connsiteY395" fmla="*/ 94615 h 336550"/>
                <a:gd name="connsiteX396" fmla="*/ 211589 w 338138"/>
                <a:gd name="connsiteY396" fmla="*/ 84092 h 336550"/>
                <a:gd name="connsiteX397" fmla="*/ 189142 w 338138"/>
                <a:gd name="connsiteY397" fmla="*/ 74884 h 336550"/>
                <a:gd name="connsiteX398" fmla="*/ 187822 w 338138"/>
                <a:gd name="connsiteY398" fmla="*/ 76200 h 336550"/>
                <a:gd name="connsiteX399" fmla="*/ 187822 w 338138"/>
                <a:gd name="connsiteY399" fmla="*/ 78830 h 336550"/>
                <a:gd name="connsiteX400" fmla="*/ 186501 w 338138"/>
                <a:gd name="connsiteY400" fmla="*/ 82777 h 336550"/>
                <a:gd name="connsiteX401" fmla="*/ 183861 w 338138"/>
                <a:gd name="connsiteY401" fmla="*/ 81461 h 336550"/>
                <a:gd name="connsiteX402" fmla="*/ 165375 w 338138"/>
                <a:gd name="connsiteY402" fmla="*/ 65677 h 336550"/>
                <a:gd name="connsiteX403" fmla="*/ 178579 w 338138"/>
                <a:gd name="connsiteY403" fmla="*/ 81461 h 336550"/>
                <a:gd name="connsiteX404" fmla="*/ 173298 w 338138"/>
                <a:gd name="connsiteY404" fmla="*/ 82777 h 336550"/>
                <a:gd name="connsiteX405" fmla="*/ 158773 w 338138"/>
                <a:gd name="connsiteY405" fmla="*/ 68308 h 336550"/>
                <a:gd name="connsiteX406" fmla="*/ 156133 w 338138"/>
                <a:gd name="connsiteY406" fmla="*/ 68308 h 336550"/>
                <a:gd name="connsiteX407" fmla="*/ 152172 w 338138"/>
                <a:gd name="connsiteY407" fmla="*/ 69623 h 336550"/>
                <a:gd name="connsiteX408" fmla="*/ 148210 w 338138"/>
                <a:gd name="connsiteY408" fmla="*/ 70938 h 336550"/>
                <a:gd name="connsiteX409" fmla="*/ 145570 w 338138"/>
                <a:gd name="connsiteY409" fmla="*/ 73569 h 336550"/>
                <a:gd name="connsiteX410" fmla="*/ 142929 w 338138"/>
                <a:gd name="connsiteY410" fmla="*/ 74884 h 336550"/>
                <a:gd name="connsiteX411" fmla="*/ 137647 w 338138"/>
                <a:gd name="connsiteY411" fmla="*/ 78830 h 336550"/>
                <a:gd name="connsiteX412" fmla="*/ 119162 w 338138"/>
                <a:gd name="connsiteY412" fmla="*/ 78830 h 336550"/>
                <a:gd name="connsiteX413" fmla="*/ 119162 w 338138"/>
                <a:gd name="connsiteY413" fmla="*/ 73569 h 336550"/>
                <a:gd name="connsiteX414" fmla="*/ 138968 w 338138"/>
                <a:gd name="connsiteY414" fmla="*/ 66992 h 336550"/>
                <a:gd name="connsiteX415" fmla="*/ 138968 w 338138"/>
                <a:gd name="connsiteY415" fmla="*/ 60415 h 336550"/>
                <a:gd name="connsiteX416" fmla="*/ 142929 w 338138"/>
                <a:gd name="connsiteY416" fmla="*/ 60415 h 336550"/>
                <a:gd name="connsiteX417" fmla="*/ 158773 w 338138"/>
                <a:gd name="connsiteY417" fmla="*/ 52523 h 336550"/>
                <a:gd name="connsiteX418" fmla="*/ 161414 w 338138"/>
                <a:gd name="connsiteY418" fmla="*/ 52523 h 336550"/>
                <a:gd name="connsiteX419" fmla="*/ 164055 w 338138"/>
                <a:gd name="connsiteY419" fmla="*/ 47262 h 336550"/>
                <a:gd name="connsiteX420" fmla="*/ 164055 w 338138"/>
                <a:gd name="connsiteY420" fmla="*/ 49893 h 336550"/>
                <a:gd name="connsiteX421" fmla="*/ 165375 w 338138"/>
                <a:gd name="connsiteY421" fmla="*/ 51208 h 336550"/>
                <a:gd name="connsiteX422" fmla="*/ 164055 w 338138"/>
                <a:gd name="connsiteY422" fmla="*/ 51208 h 336550"/>
                <a:gd name="connsiteX423" fmla="*/ 177259 w 338138"/>
                <a:gd name="connsiteY423" fmla="*/ 45947 h 336550"/>
                <a:gd name="connsiteX424" fmla="*/ 178579 w 338138"/>
                <a:gd name="connsiteY424" fmla="*/ 47262 h 336550"/>
                <a:gd name="connsiteX425" fmla="*/ 179899 w 338138"/>
                <a:gd name="connsiteY425" fmla="*/ 43316 h 336550"/>
                <a:gd name="connsiteX426" fmla="*/ 183861 w 338138"/>
                <a:gd name="connsiteY426" fmla="*/ 42000 h 336550"/>
                <a:gd name="connsiteX427" fmla="*/ 185181 w 338138"/>
                <a:gd name="connsiteY427" fmla="*/ 40685 h 336550"/>
                <a:gd name="connsiteX428" fmla="*/ 181220 w 338138"/>
                <a:gd name="connsiteY428" fmla="*/ 42000 h 336550"/>
                <a:gd name="connsiteX429" fmla="*/ 177259 w 338138"/>
                <a:gd name="connsiteY429" fmla="*/ 43316 h 336550"/>
                <a:gd name="connsiteX430" fmla="*/ 178579 w 338138"/>
                <a:gd name="connsiteY430" fmla="*/ 39370 h 336550"/>
                <a:gd name="connsiteX431" fmla="*/ 174618 w 338138"/>
                <a:gd name="connsiteY431" fmla="*/ 40685 h 336550"/>
                <a:gd name="connsiteX432" fmla="*/ 171977 w 338138"/>
                <a:gd name="connsiteY432" fmla="*/ 43316 h 336550"/>
                <a:gd name="connsiteX433" fmla="*/ 168016 w 338138"/>
                <a:gd name="connsiteY433" fmla="*/ 51208 h 336550"/>
                <a:gd name="connsiteX434" fmla="*/ 165375 w 338138"/>
                <a:gd name="connsiteY434" fmla="*/ 48577 h 336550"/>
                <a:gd name="connsiteX435" fmla="*/ 164055 w 338138"/>
                <a:gd name="connsiteY435" fmla="*/ 47262 h 336550"/>
                <a:gd name="connsiteX436" fmla="*/ 160094 w 338138"/>
                <a:gd name="connsiteY436" fmla="*/ 45947 h 336550"/>
                <a:gd name="connsiteX437" fmla="*/ 165375 w 338138"/>
                <a:gd name="connsiteY437" fmla="*/ 40685 h 336550"/>
                <a:gd name="connsiteX438" fmla="*/ 168016 w 338138"/>
                <a:gd name="connsiteY438" fmla="*/ 39370 h 336550"/>
                <a:gd name="connsiteX439" fmla="*/ 170657 w 338138"/>
                <a:gd name="connsiteY439" fmla="*/ 38054 h 336550"/>
                <a:gd name="connsiteX440" fmla="*/ 187822 w 338138"/>
                <a:gd name="connsiteY440" fmla="*/ 35424 h 336550"/>
                <a:gd name="connsiteX441" fmla="*/ 183861 w 338138"/>
                <a:gd name="connsiteY441" fmla="*/ 36739 h 336550"/>
                <a:gd name="connsiteX442" fmla="*/ 187822 w 338138"/>
                <a:gd name="connsiteY442" fmla="*/ 36739 h 336550"/>
                <a:gd name="connsiteX443" fmla="*/ 190463 w 338138"/>
                <a:gd name="connsiteY443" fmla="*/ 34108 h 336550"/>
                <a:gd name="connsiteX444" fmla="*/ 187822 w 338138"/>
                <a:gd name="connsiteY444" fmla="*/ 34108 h 336550"/>
                <a:gd name="connsiteX445" fmla="*/ 190463 w 338138"/>
                <a:gd name="connsiteY445" fmla="*/ 32793 h 336550"/>
                <a:gd name="connsiteX446" fmla="*/ 187822 w 338138"/>
                <a:gd name="connsiteY446" fmla="*/ 32793 h 336550"/>
                <a:gd name="connsiteX447" fmla="*/ 189915 w 338138"/>
                <a:gd name="connsiteY447" fmla="*/ 31750 h 336550"/>
                <a:gd name="connsiteX448" fmla="*/ 190463 w 338138"/>
                <a:gd name="connsiteY448" fmla="*/ 31477 h 336550"/>
                <a:gd name="connsiteX449" fmla="*/ 169336 w 338138"/>
                <a:gd name="connsiteY449" fmla="*/ 30162 h 336550"/>
                <a:gd name="connsiteX450" fmla="*/ 169069 w 338138"/>
                <a:gd name="connsiteY450" fmla="*/ 0 h 336550"/>
                <a:gd name="connsiteX451" fmla="*/ 338138 w 338138"/>
                <a:gd name="connsiteY451" fmla="*/ 168275 h 336550"/>
                <a:gd name="connsiteX452" fmla="*/ 169069 w 338138"/>
                <a:gd name="connsiteY452" fmla="*/ 336550 h 336550"/>
                <a:gd name="connsiteX453" fmla="*/ 0 w 338138"/>
                <a:gd name="connsiteY453" fmla="*/ 168275 h 336550"/>
                <a:gd name="connsiteX454" fmla="*/ 169069 w 338138"/>
                <a:gd name="connsiteY454" fmla="*/ 0 h 336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</a:cxnLst>
              <a:rect l="l" t="t" r="r" b="b"/>
              <a:pathLst>
                <a:path w="338138" h="336550">
                  <a:moveTo>
                    <a:pt x="256117" y="200025"/>
                  </a:moveTo>
                  <a:cubicBezTo>
                    <a:pt x="256117" y="200025"/>
                    <a:pt x="256117" y="200025"/>
                    <a:pt x="257440" y="201324"/>
                  </a:cubicBezTo>
                  <a:cubicBezTo>
                    <a:pt x="257440" y="201324"/>
                    <a:pt x="257440" y="201324"/>
                    <a:pt x="258763" y="202623"/>
                  </a:cubicBezTo>
                  <a:cubicBezTo>
                    <a:pt x="258763" y="203922"/>
                    <a:pt x="258763" y="203922"/>
                    <a:pt x="258763" y="203922"/>
                  </a:cubicBezTo>
                  <a:lnTo>
                    <a:pt x="258763" y="205221"/>
                  </a:lnTo>
                  <a:cubicBezTo>
                    <a:pt x="258763" y="205221"/>
                    <a:pt x="258763" y="205221"/>
                    <a:pt x="258763" y="206520"/>
                  </a:cubicBezTo>
                  <a:cubicBezTo>
                    <a:pt x="258763" y="206520"/>
                    <a:pt x="258763" y="206520"/>
                    <a:pt x="257440" y="207819"/>
                  </a:cubicBezTo>
                  <a:cubicBezTo>
                    <a:pt x="257440" y="207819"/>
                    <a:pt x="257440" y="207819"/>
                    <a:pt x="254794" y="216911"/>
                  </a:cubicBezTo>
                  <a:cubicBezTo>
                    <a:pt x="254794" y="216911"/>
                    <a:pt x="254794" y="216911"/>
                    <a:pt x="246857" y="233796"/>
                  </a:cubicBezTo>
                  <a:cubicBezTo>
                    <a:pt x="246857" y="233796"/>
                    <a:pt x="246857" y="233796"/>
                    <a:pt x="245534" y="240290"/>
                  </a:cubicBezTo>
                  <a:cubicBezTo>
                    <a:pt x="245534" y="240290"/>
                    <a:pt x="245534" y="240290"/>
                    <a:pt x="241565" y="242888"/>
                  </a:cubicBezTo>
                  <a:cubicBezTo>
                    <a:pt x="241565" y="242888"/>
                    <a:pt x="241565" y="242888"/>
                    <a:pt x="237596" y="241589"/>
                  </a:cubicBezTo>
                  <a:cubicBezTo>
                    <a:pt x="237596" y="241589"/>
                    <a:pt x="237596" y="241589"/>
                    <a:pt x="236273" y="238992"/>
                  </a:cubicBezTo>
                  <a:cubicBezTo>
                    <a:pt x="236273" y="238992"/>
                    <a:pt x="236273" y="238992"/>
                    <a:pt x="234950" y="237693"/>
                  </a:cubicBezTo>
                  <a:cubicBezTo>
                    <a:pt x="234950" y="237693"/>
                    <a:pt x="234950" y="237693"/>
                    <a:pt x="236273" y="235095"/>
                  </a:cubicBezTo>
                  <a:cubicBezTo>
                    <a:pt x="236273" y="235095"/>
                    <a:pt x="236273" y="235095"/>
                    <a:pt x="236273" y="233796"/>
                  </a:cubicBezTo>
                  <a:cubicBezTo>
                    <a:pt x="236273" y="233796"/>
                    <a:pt x="236273" y="233796"/>
                    <a:pt x="238919" y="226003"/>
                  </a:cubicBezTo>
                  <a:cubicBezTo>
                    <a:pt x="238919" y="226003"/>
                    <a:pt x="238919" y="226003"/>
                    <a:pt x="238919" y="218210"/>
                  </a:cubicBezTo>
                  <a:cubicBezTo>
                    <a:pt x="238919" y="218210"/>
                    <a:pt x="238919" y="218210"/>
                    <a:pt x="238919" y="216911"/>
                  </a:cubicBezTo>
                  <a:cubicBezTo>
                    <a:pt x="238919" y="216911"/>
                    <a:pt x="238919" y="216911"/>
                    <a:pt x="240242" y="215612"/>
                  </a:cubicBezTo>
                  <a:cubicBezTo>
                    <a:pt x="240242" y="215612"/>
                    <a:pt x="240242" y="215612"/>
                    <a:pt x="240242" y="214313"/>
                  </a:cubicBezTo>
                  <a:cubicBezTo>
                    <a:pt x="240242" y="214313"/>
                    <a:pt x="240242" y="214313"/>
                    <a:pt x="246857" y="210416"/>
                  </a:cubicBezTo>
                  <a:cubicBezTo>
                    <a:pt x="246857" y="210416"/>
                    <a:pt x="246857" y="210416"/>
                    <a:pt x="253471" y="202623"/>
                  </a:cubicBezTo>
                  <a:cubicBezTo>
                    <a:pt x="253471" y="202623"/>
                    <a:pt x="253471" y="202623"/>
                    <a:pt x="253471" y="201324"/>
                  </a:cubicBezTo>
                  <a:cubicBezTo>
                    <a:pt x="253471" y="201324"/>
                    <a:pt x="253471" y="201324"/>
                    <a:pt x="256117" y="200025"/>
                  </a:cubicBezTo>
                  <a:close/>
                  <a:moveTo>
                    <a:pt x="300038" y="171450"/>
                  </a:moveTo>
                  <a:lnTo>
                    <a:pt x="301625" y="171450"/>
                  </a:lnTo>
                  <a:lnTo>
                    <a:pt x="298450" y="176213"/>
                  </a:lnTo>
                  <a:lnTo>
                    <a:pt x="296863" y="177800"/>
                  </a:lnTo>
                  <a:lnTo>
                    <a:pt x="295275" y="177800"/>
                  </a:lnTo>
                  <a:lnTo>
                    <a:pt x="295275" y="176213"/>
                  </a:lnTo>
                  <a:lnTo>
                    <a:pt x="296863" y="174625"/>
                  </a:lnTo>
                  <a:lnTo>
                    <a:pt x="298450" y="173038"/>
                  </a:lnTo>
                  <a:close/>
                  <a:moveTo>
                    <a:pt x="293688" y="171450"/>
                  </a:moveTo>
                  <a:lnTo>
                    <a:pt x="296863" y="171450"/>
                  </a:lnTo>
                  <a:lnTo>
                    <a:pt x="293688" y="174625"/>
                  </a:lnTo>
                  <a:lnTo>
                    <a:pt x="292100" y="174625"/>
                  </a:lnTo>
                  <a:lnTo>
                    <a:pt x="292100" y="173038"/>
                  </a:lnTo>
                  <a:close/>
                  <a:moveTo>
                    <a:pt x="303946" y="169998"/>
                  </a:moveTo>
                  <a:lnTo>
                    <a:pt x="303457" y="173083"/>
                  </a:lnTo>
                  <a:lnTo>
                    <a:pt x="303213" y="174625"/>
                  </a:lnTo>
                  <a:cubicBezTo>
                    <a:pt x="303213" y="174625"/>
                    <a:pt x="303213" y="174625"/>
                    <a:pt x="303213" y="173288"/>
                  </a:cubicBezTo>
                  <a:cubicBezTo>
                    <a:pt x="303213" y="173288"/>
                    <a:pt x="303213" y="173288"/>
                    <a:pt x="303213" y="171952"/>
                  </a:cubicBezTo>
                  <a:cubicBezTo>
                    <a:pt x="303213" y="171952"/>
                    <a:pt x="303213" y="171952"/>
                    <a:pt x="303213" y="170615"/>
                  </a:cubicBezTo>
                  <a:close/>
                  <a:moveTo>
                    <a:pt x="288926" y="169862"/>
                  </a:moveTo>
                  <a:cubicBezTo>
                    <a:pt x="288926" y="169862"/>
                    <a:pt x="288926" y="169862"/>
                    <a:pt x="290513" y="169862"/>
                  </a:cubicBezTo>
                  <a:cubicBezTo>
                    <a:pt x="290513" y="169862"/>
                    <a:pt x="290513" y="169862"/>
                    <a:pt x="293688" y="169862"/>
                  </a:cubicBezTo>
                  <a:cubicBezTo>
                    <a:pt x="293688" y="169862"/>
                    <a:pt x="293688" y="169862"/>
                    <a:pt x="293688" y="170656"/>
                  </a:cubicBezTo>
                  <a:cubicBezTo>
                    <a:pt x="293688" y="170656"/>
                    <a:pt x="293688" y="170656"/>
                    <a:pt x="292101" y="171450"/>
                  </a:cubicBezTo>
                  <a:cubicBezTo>
                    <a:pt x="292101" y="171450"/>
                    <a:pt x="292101" y="171450"/>
                    <a:pt x="290513" y="171450"/>
                  </a:cubicBezTo>
                  <a:cubicBezTo>
                    <a:pt x="290513" y="171450"/>
                    <a:pt x="290513" y="171450"/>
                    <a:pt x="288926" y="171450"/>
                  </a:cubicBezTo>
                  <a:cubicBezTo>
                    <a:pt x="288926" y="171450"/>
                    <a:pt x="288926" y="171450"/>
                    <a:pt x="287338" y="170656"/>
                  </a:cubicBezTo>
                  <a:cubicBezTo>
                    <a:pt x="287338" y="170656"/>
                    <a:pt x="287338" y="170656"/>
                    <a:pt x="288926" y="169862"/>
                  </a:cubicBezTo>
                  <a:close/>
                  <a:moveTo>
                    <a:pt x="304800" y="164600"/>
                  </a:moveTo>
                  <a:lnTo>
                    <a:pt x="304800" y="165267"/>
                  </a:lnTo>
                  <a:cubicBezTo>
                    <a:pt x="304800" y="166604"/>
                    <a:pt x="304800" y="166604"/>
                    <a:pt x="304800" y="166604"/>
                  </a:cubicBezTo>
                  <a:cubicBezTo>
                    <a:pt x="304800" y="167941"/>
                    <a:pt x="304800" y="167941"/>
                    <a:pt x="304800" y="167941"/>
                  </a:cubicBezTo>
                  <a:cubicBezTo>
                    <a:pt x="304800" y="169278"/>
                    <a:pt x="304800" y="169278"/>
                    <a:pt x="304800" y="169278"/>
                  </a:cubicBezTo>
                  <a:lnTo>
                    <a:pt x="303946" y="169998"/>
                  </a:lnTo>
                  <a:close/>
                  <a:moveTo>
                    <a:pt x="301626" y="149225"/>
                  </a:moveTo>
                  <a:lnTo>
                    <a:pt x="303213" y="149225"/>
                  </a:lnTo>
                  <a:cubicBezTo>
                    <a:pt x="303213" y="149225"/>
                    <a:pt x="303213" y="149225"/>
                    <a:pt x="304800" y="150562"/>
                  </a:cubicBezTo>
                  <a:cubicBezTo>
                    <a:pt x="304800" y="150562"/>
                    <a:pt x="304800" y="150562"/>
                    <a:pt x="304800" y="151899"/>
                  </a:cubicBezTo>
                  <a:cubicBezTo>
                    <a:pt x="304800" y="151899"/>
                    <a:pt x="304800" y="151899"/>
                    <a:pt x="304800" y="154573"/>
                  </a:cubicBezTo>
                  <a:lnTo>
                    <a:pt x="305656" y="153133"/>
                  </a:lnTo>
                  <a:lnTo>
                    <a:pt x="306128" y="156215"/>
                  </a:lnTo>
                  <a:lnTo>
                    <a:pt x="304800" y="164600"/>
                  </a:lnTo>
                  <a:lnTo>
                    <a:pt x="304800" y="162594"/>
                  </a:lnTo>
                  <a:cubicBezTo>
                    <a:pt x="304800" y="162594"/>
                    <a:pt x="304800" y="162594"/>
                    <a:pt x="304800" y="161257"/>
                  </a:cubicBezTo>
                  <a:cubicBezTo>
                    <a:pt x="304800" y="161257"/>
                    <a:pt x="304800" y="161257"/>
                    <a:pt x="304800" y="159920"/>
                  </a:cubicBezTo>
                  <a:cubicBezTo>
                    <a:pt x="304800" y="159920"/>
                    <a:pt x="304800" y="159920"/>
                    <a:pt x="304800" y="158583"/>
                  </a:cubicBezTo>
                  <a:cubicBezTo>
                    <a:pt x="304800" y="158583"/>
                    <a:pt x="304800" y="158583"/>
                    <a:pt x="303213" y="158583"/>
                  </a:cubicBezTo>
                  <a:cubicBezTo>
                    <a:pt x="303213" y="158583"/>
                    <a:pt x="303213" y="158583"/>
                    <a:pt x="303213" y="157246"/>
                  </a:cubicBezTo>
                  <a:cubicBezTo>
                    <a:pt x="303213" y="157246"/>
                    <a:pt x="303213" y="157246"/>
                    <a:pt x="303213" y="155909"/>
                  </a:cubicBezTo>
                  <a:cubicBezTo>
                    <a:pt x="303213" y="155909"/>
                    <a:pt x="303213" y="155909"/>
                    <a:pt x="303213" y="154573"/>
                  </a:cubicBezTo>
                  <a:cubicBezTo>
                    <a:pt x="303213" y="154573"/>
                    <a:pt x="303213" y="154573"/>
                    <a:pt x="301625" y="154573"/>
                  </a:cubicBezTo>
                  <a:cubicBezTo>
                    <a:pt x="301625" y="154573"/>
                    <a:pt x="301625" y="154573"/>
                    <a:pt x="301625" y="153236"/>
                  </a:cubicBezTo>
                  <a:cubicBezTo>
                    <a:pt x="301625" y="153236"/>
                    <a:pt x="301625" y="153236"/>
                    <a:pt x="301625" y="151899"/>
                  </a:cubicBezTo>
                  <a:lnTo>
                    <a:pt x="301625" y="150812"/>
                  </a:lnTo>
                  <a:lnTo>
                    <a:pt x="301626" y="150813"/>
                  </a:lnTo>
                  <a:lnTo>
                    <a:pt x="301626" y="149226"/>
                  </a:lnTo>
                  <a:close/>
                  <a:moveTo>
                    <a:pt x="298450" y="147637"/>
                  </a:moveTo>
                  <a:cubicBezTo>
                    <a:pt x="298450" y="147637"/>
                    <a:pt x="298450" y="147637"/>
                    <a:pt x="298450" y="148907"/>
                  </a:cubicBezTo>
                  <a:cubicBezTo>
                    <a:pt x="298450" y="148907"/>
                    <a:pt x="298450" y="148907"/>
                    <a:pt x="298450" y="150177"/>
                  </a:cubicBezTo>
                  <a:cubicBezTo>
                    <a:pt x="298450" y="150177"/>
                    <a:pt x="298450" y="150177"/>
                    <a:pt x="297180" y="150177"/>
                  </a:cubicBezTo>
                  <a:cubicBezTo>
                    <a:pt x="297180" y="150177"/>
                    <a:pt x="297180" y="150177"/>
                    <a:pt x="295910" y="150177"/>
                  </a:cubicBezTo>
                  <a:lnTo>
                    <a:pt x="294640" y="150177"/>
                  </a:lnTo>
                  <a:cubicBezTo>
                    <a:pt x="294640" y="150177"/>
                    <a:pt x="294640" y="150177"/>
                    <a:pt x="294640" y="152717"/>
                  </a:cubicBezTo>
                  <a:cubicBezTo>
                    <a:pt x="294640" y="152717"/>
                    <a:pt x="294640" y="152717"/>
                    <a:pt x="294640" y="153987"/>
                  </a:cubicBezTo>
                  <a:cubicBezTo>
                    <a:pt x="294640" y="153987"/>
                    <a:pt x="294640" y="153987"/>
                    <a:pt x="295910" y="155257"/>
                  </a:cubicBezTo>
                  <a:cubicBezTo>
                    <a:pt x="295910" y="155257"/>
                    <a:pt x="295910" y="155257"/>
                    <a:pt x="295910" y="153987"/>
                  </a:cubicBezTo>
                  <a:cubicBezTo>
                    <a:pt x="295910" y="153987"/>
                    <a:pt x="295910" y="153987"/>
                    <a:pt x="297180" y="152717"/>
                  </a:cubicBezTo>
                  <a:cubicBezTo>
                    <a:pt x="297180" y="152717"/>
                    <a:pt x="297180" y="152717"/>
                    <a:pt x="297180" y="153987"/>
                  </a:cubicBezTo>
                  <a:cubicBezTo>
                    <a:pt x="297180" y="153987"/>
                    <a:pt x="297180" y="153987"/>
                    <a:pt x="295910" y="156527"/>
                  </a:cubicBezTo>
                  <a:cubicBezTo>
                    <a:pt x="295910" y="156527"/>
                    <a:pt x="295910" y="156527"/>
                    <a:pt x="295910" y="157797"/>
                  </a:cubicBezTo>
                  <a:cubicBezTo>
                    <a:pt x="295910" y="157797"/>
                    <a:pt x="295910" y="157797"/>
                    <a:pt x="297180" y="160337"/>
                  </a:cubicBezTo>
                  <a:cubicBezTo>
                    <a:pt x="297180" y="160337"/>
                    <a:pt x="297180" y="160337"/>
                    <a:pt x="297180" y="162877"/>
                  </a:cubicBezTo>
                  <a:cubicBezTo>
                    <a:pt x="297180" y="162877"/>
                    <a:pt x="297180" y="162877"/>
                    <a:pt x="295910" y="164147"/>
                  </a:cubicBezTo>
                  <a:cubicBezTo>
                    <a:pt x="295910" y="164147"/>
                    <a:pt x="295910" y="164147"/>
                    <a:pt x="294640" y="162877"/>
                  </a:cubicBezTo>
                  <a:lnTo>
                    <a:pt x="294640" y="165417"/>
                  </a:lnTo>
                  <a:cubicBezTo>
                    <a:pt x="294640" y="165417"/>
                    <a:pt x="294640" y="165417"/>
                    <a:pt x="293370" y="166687"/>
                  </a:cubicBezTo>
                  <a:cubicBezTo>
                    <a:pt x="293370" y="166687"/>
                    <a:pt x="293370" y="166687"/>
                    <a:pt x="293370" y="165417"/>
                  </a:cubicBezTo>
                  <a:cubicBezTo>
                    <a:pt x="293370" y="165417"/>
                    <a:pt x="293370" y="165417"/>
                    <a:pt x="293370" y="162877"/>
                  </a:cubicBezTo>
                  <a:cubicBezTo>
                    <a:pt x="293370" y="162877"/>
                    <a:pt x="293370" y="162877"/>
                    <a:pt x="293370" y="161607"/>
                  </a:cubicBezTo>
                  <a:cubicBezTo>
                    <a:pt x="293370" y="161607"/>
                    <a:pt x="293370" y="161607"/>
                    <a:pt x="292100" y="159067"/>
                  </a:cubicBezTo>
                  <a:cubicBezTo>
                    <a:pt x="292100" y="159067"/>
                    <a:pt x="292100" y="159067"/>
                    <a:pt x="293370" y="157797"/>
                  </a:cubicBezTo>
                  <a:cubicBezTo>
                    <a:pt x="293370" y="157797"/>
                    <a:pt x="293370" y="157797"/>
                    <a:pt x="293370" y="155257"/>
                  </a:cubicBezTo>
                  <a:cubicBezTo>
                    <a:pt x="293370" y="155257"/>
                    <a:pt x="293370" y="155257"/>
                    <a:pt x="293370" y="153987"/>
                  </a:cubicBezTo>
                  <a:cubicBezTo>
                    <a:pt x="293370" y="153987"/>
                    <a:pt x="293370" y="153987"/>
                    <a:pt x="293370" y="151447"/>
                  </a:cubicBezTo>
                  <a:cubicBezTo>
                    <a:pt x="293370" y="151447"/>
                    <a:pt x="293370" y="151447"/>
                    <a:pt x="293370" y="148907"/>
                  </a:cubicBezTo>
                  <a:cubicBezTo>
                    <a:pt x="293370" y="148907"/>
                    <a:pt x="293370" y="148907"/>
                    <a:pt x="294640" y="148907"/>
                  </a:cubicBezTo>
                  <a:cubicBezTo>
                    <a:pt x="295910" y="147637"/>
                    <a:pt x="297180" y="147637"/>
                    <a:pt x="298450" y="147637"/>
                  </a:cubicBezTo>
                  <a:close/>
                  <a:moveTo>
                    <a:pt x="300038" y="139700"/>
                  </a:moveTo>
                  <a:lnTo>
                    <a:pt x="301626" y="139700"/>
                  </a:lnTo>
                  <a:lnTo>
                    <a:pt x="301626" y="141288"/>
                  </a:lnTo>
                  <a:lnTo>
                    <a:pt x="301626" y="142875"/>
                  </a:lnTo>
                  <a:lnTo>
                    <a:pt x="301626" y="146051"/>
                  </a:lnTo>
                  <a:lnTo>
                    <a:pt x="301626" y="147638"/>
                  </a:lnTo>
                  <a:lnTo>
                    <a:pt x="301626" y="149225"/>
                  </a:lnTo>
                  <a:lnTo>
                    <a:pt x="301625" y="149225"/>
                  </a:lnTo>
                  <a:cubicBezTo>
                    <a:pt x="301625" y="150562"/>
                    <a:pt x="301625" y="150562"/>
                    <a:pt x="301625" y="150562"/>
                  </a:cubicBezTo>
                  <a:lnTo>
                    <a:pt x="301625" y="150812"/>
                  </a:lnTo>
                  <a:lnTo>
                    <a:pt x="300038" y="149226"/>
                  </a:lnTo>
                  <a:lnTo>
                    <a:pt x="300038" y="147638"/>
                  </a:lnTo>
                  <a:lnTo>
                    <a:pt x="300038" y="144463"/>
                  </a:lnTo>
                  <a:lnTo>
                    <a:pt x="300038" y="141288"/>
                  </a:lnTo>
                  <a:close/>
                  <a:moveTo>
                    <a:pt x="287338" y="131762"/>
                  </a:moveTo>
                  <a:cubicBezTo>
                    <a:pt x="287338" y="131762"/>
                    <a:pt x="287338" y="131762"/>
                    <a:pt x="292101" y="134484"/>
                  </a:cubicBezTo>
                  <a:cubicBezTo>
                    <a:pt x="292101" y="134484"/>
                    <a:pt x="292101" y="134484"/>
                    <a:pt x="292101" y="135844"/>
                  </a:cubicBezTo>
                  <a:cubicBezTo>
                    <a:pt x="292101" y="135844"/>
                    <a:pt x="292101" y="135844"/>
                    <a:pt x="290513" y="138566"/>
                  </a:cubicBezTo>
                  <a:cubicBezTo>
                    <a:pt x="290513" y="138566"/>
                    <a:pt x="290513" y="138566"/>
                    <a:pt x="290513" y="139927"/>
                  </a:cubicBezTo>
                  <a:cubicBezTo>
                    <a:pt x="290513" y="139927"/>
                    <a:pt x="290513" y="139927"/>
                    <a:pt x="290513" y="142648"/>
                  </a:cubicBezTo>
                  <a:cubicBezTo>
                    <a:pt x="290513" y="142648"/>
                    <a:pt x="290513" y="142648"/>
                    <a:pt x="292101" y="144009"/>
                  </a:cubicBezTo>
                  <a:cubicBezTo>
                    <a:pt x="292101" y="144009"/>
                    <a:pt x="292101" y="144009"/>
                    <a:pt x="293688" y="145369"/>
                  </a:cubicBezTo>
                  <a:cubicBezTo>
                    <a:pt x="293688" y="145369"/>
                    <a:pt x="293688" y="145369"/>
                    <a:pt x="292101" y="146730"/>
                  </a:cubicBezTo>
                  <a:cubicBezTo>
                    <a:pt x="292101" y="146730"/>
                    <a:pt x="292101" y="146730"/>
                    <a:pt x="292101" y="148091"/>
                  </a:cubicBezTo>
                  <a:cubicBezTo>
                    <a:pt x="292101" y="148091"/>
                    <a:pt x="292101" y="148091"/>
                    <a:pt x="290513" y="150812"/>
                  </a:cubicBezTo>
                  <a:cubicBezTo>
                    <a:pt x="290513" y="150812"/>
                    <a:pt x="290513" y="150812"/>
                    <a:pt x="290513" y="152173"/>
                  </a:cubicBezTo>
                  <a:cubicBezTo>
                    <a:pt x="290513" y="152173"/>
                    <a:pt x="290513" y="152173"/>
                    <a:pt x="290513" y="153534"/>
                  </a:cubicBezTo>
                  <a:cubicBezTo>
                    <a:pt x="290513" y="153534"/>
                    <a:pt x="290513" y="153534"/>
                    <a:pt x="290513" y="154894"/>
                  </a:cubicBezTo>
                  <a:cubicBezTo>
                    <a:pt x="290513" y="154894"/>
                    <a:pt x="290513" y="156255"/>
                    <a:pt x="290513" y="157616"/>
                  </a:cubicBezTo>
                  <a:cubicBezTo>
                    <a:pt x="290513" y="157616"/>
                    <a:pt x="290513" y="157616"/>
                    <a:pt x="288925" y="160337"/>
                  </a:cubicBezTo>
                  <a:cubicBezTo>
                    <a:pt x="288925" y="160337"/>
                    <a:pt x="288925" y="160337"/>
                    <a:pt x="287338" y="160337"/>
                  </a:cubicBezTo>
                  <a:cubicBezTo>
                    <a:pt x="287338" y="152173"/>
                    <a:pt x="285750" y="144009"/>
                    <a:pt x="285750" y="137205"/>
                  </a:cubicBezTo>
                  <a:cubicBezTo>
                    <a:pt x="285750" y="137205"/>
                    <a:pt x="285750" y="137205"/>
                    <a:pt x="285750" y="135844"/>
                  </a:cubicBezTo>
                  <a:cubicBezTo>
                    <a:pt x="285750" y="135844"/>
                    <a:pt x="285750" y="135844"/>
                    <a:pt x="285750" y="133123"/>
                  </a:cubicBezTo>
                  <a:cubicBezTo>
                    <a:pt x="285750" y="133123"/>
                    <a:pt x="285750" y="133123"/>
                    <a:pt x="287338" y="131762"/>
                  </a:cubicBezTo>
                  <a:close/>
                  <a:moveTo>
                    <a:pt x="296863" y="123825"/>
                  </a:moveTo>
                  <a:lnTo>
                    <a:pt x="298451" y="127000"/>
                  </a:lnTo>
                  <a:lnTo>
                    <a:pt x="300038" y="130175"/>
                  </a:lnTo>
                  <a:lnTo>
                    <a:pt x="298451" y="130175"/>
                  </a:lnTo>
                  <a:lnTo>
                    <a:pt x="298451" y="133350"/>
                  </a:lnTo>
                  <a:lnTo>
                    <a:pt x="296863" y="131763"/>
                  </a:lnTo>
                  <a:lnTo>
                    <a:pt x="296863" y="130175"/>
                  </a:lnTo>
                  <a:lnTo>
                    <a:pt x="295276" y="128588"/>
                  </a:lnTo>
                  <a:lnTo>
                    <a:pt x="293688" y="130175"/>
                  </a:lnTo>
                  <a:lnTo>
                    <a:pt x="293688" y="128588"/>
                  </a:lnTo>
                  <a:lnTo>
                    <a:pt x="293688" y="125413"/>
                  </a:lnTo>
                  <a:lnTo>
                    <a:pt x="296863" y="125413"/>
                  </a:lnTo>
                  <a:close/>
                  <a:moveTo>
                    <a:pt x="292100" y="117475"/>
                  </a:moveTo>
                  <a:lnTo>
                    <a:pt x="293688" y="117475"/>
                  </a:lnTo>
                  <a:lnTo>
                    <a:pt x="293688" y="119063"/>
                  </a:lnTo>
                  <a:lnTo>
                    <a:pt x="293688" y="120650"/>
                  </a:lnTo>
                  <a:close/>
                  <a:moveTo>
                    <a:pt x="285750" y="101600"/>
                  </a:moveTo>
                  <a:lnTo>
                    <a:pt x="287338" y="101600"/>
                  </a:lnTo>
                  <a:lnTo>
                    <a:pt x="287338" y="104775"/>
                  </a:lnTo>
                  <a:lnTo>
                    <a:pt x="288925" y="107950"/>
                  </a:lnTo>
                  <a:lnTo>
                    <a:pt x="290513" y="109538"/>
                  </a:lnTo>
                  <a:lnTo>
                    <a:pt x="292101" y="111125"/>
                  </a:lnTo>
                  <a:lnTo>
                    <a:pt x="293688" y="111125"/>
                  </a:lnTo>
                  <a:lnTo>
                    <a:pt x="293688" y="114300"/>
                  </a:lnTo>
                  <a:lnTo>
                    <a:pt x="293688" y="115887"/>
                  </a:lnTo>
                  <a:lnTo>
                    <a:pt x="295276" y="117475"/>
                  </a:lnTo>
                  <a:lnTo>
                    <a:pt x="295276" y="119062"/>
                  </a:lnTo>
                  <a:lnTo>
                    <a:pt x="295276" y="120650"/>
                  </a:lnTo>
                  <a:lnTo>
                    <a:pt x="295276" y="122237"/>
                  </a:lnTo>
                  <a:lnTo>
                    <a:pt x="293688" y="117475"/>
                  </a:lnTo>
                  <a:lnTo>
                    <a:pt x="293688" y="115888"/>
                  </a:lnTo>
                  <a:lnTo>
                    <a:pt x="292101" y="114300"/>
                  </a:lnTo>
                  <a:lnTo>
                    <a:pt x="290513" y="114300"/>
                  </a:lnTo>
                  <a:lnTo>
                    <a:pt x="290513" y="115888"/>
                  </a:lnTo>
                  <a:lnTo>
                    <a:pt x="290513" y="117475"/>
                  </a:lnTo>
                  <a:lnTo>
                    <a:pt x="288925" y="117475"/>
                  </a:lnTo>
                  <a:lnTo>
                    <a:pt x="288925" y="115888"/>
                  </a:lnTo>
                  <a:lnTo>
                    <a:pt x="288925" y="112713"/>
                  </a:lnTo>
                  <a:lnTo>
                    <a:pt x="287338" y="109538"/>
                  </a:lnTo>
                  <a:lnTo>
                    <a:pt x="285750" y="107950"/>
                  </a:lnTo>
                  <a:lnTo>
                    <a:pt x="285750" y="106363"/>
                  </a:lnTo>
                  <a:lnTo>
                    <a:pt x="285750" y="103188"/>
                  </a:lnTo>
                  <a:close/>
                  <a:moveTo>
                    <a:pt x="203200" y="85725"/>
                  </a:moveTo>
                  <a:cubicBezTo>
                    <a:pt x="204391" y="85725"/>
                    <a:pt x="205582" y="85725"/>
                    <a:pt x="207963" y="85725"/>
                  </a:cubicBezTo>
                  <a:cubicBezTo>
                    <a:pt x="206772" y="88900"/>
                    <a:pt x="205582" y="86784"/>
                    <a:pt x="204391" y="87842"/>
                  </a:cubicBezTo>
                  <a:cubicBezTo>
                    <a:pt x="204391" y="87842"/>
                    <a:pt x="204391" y="87842"/>
                    <a:pt x="203200" y="87842"/>
                  </a:cubicBezTo>
                  <a:cubicBezTo>
                    <a:pt x="203200" y="86784"/>
                    <a:pt x="203200" y="85725"/>
                    <a:pt x="203200" y="85725"/>
                  </a:cubicBezTo>
                  <a:close/>
                  <a:moveTo>
                    <a:pt x="188913" y="83476"/>
                  </a:moveTo>
                  <a:cubicBezTo>
                    <a:pt x="190501" y="83609"/>
                    <a:pt x="192088" y="84138"/>
                    <a:pt x="192088" y="84667"/>
                  </a:cubicBezTo>
                  <a:cubicBezTo>
                    <a:pt x="192088" y="84667"/>
                    <a:pt x="192088" y="84667"/>
                    <a:pt x="190501" y="85725"/>
                  </a:cubicBezTo>
                  <a:cubicBezTo>
                    <a:pt x="187326" y="84667"/>
                    <a:pt x="185738" y="84667"/>
                    <a:pt x="185738" y="84667"/>
                  </a:cubicBezTo>
                  <a:cubicBezTo>
                    <a:pt x="185738" y="83609"/>
                    <a:pt x="187326" y="83344"/>
                    <a:pt x="188913" y="83476"/>
                  </a:cubicBezTo>
                  <a:close/>
                  <a:moveTo>
                    <a:pt x="161925" y="77787"/>
                  </a:moveTo>
                  <a:cubicBezTo>
                    <a:pt x="161925" y="77787"/>
                    <a:pt x="161925" y="77787"/>
                    <a:pt x="163248" y="77787"/>
                  </a:cubicBezTo>
                  <a:cubicBezTo>
                    <a:pt x="165894" y="77787"/>
                    <a:pt x="169863" y="77787"/>
                    <a:pt x="168540" y="82550"/>
                  </a:cubicBezTo>
                  <a:cubicBezTo>
                    <a:pt x="168540" y="82550"/>
                    <a:pt x="168540" y="82550"/>
                    <a:pt x="167217" y="82550"/>
                  </a:cubicBezTo>
                  <a:cubicBezTo>
                    <a:pt x="167217" y="82550"/>
                    <a:pt x="167217" y="82550"/>
                    <a:pt x="167217" y="81359"/>
                  </a:cubicBezTo>
                  <a:lnTo>
                    <a:pt x="161925" y="78978"/>
                  </a:lnTo>
                  <a:cubicBezTo>
                    <a:pt x="161925" y="78978"/>
                    <a:pt x="161925" y="78978"/>
                    <a:pt x="161925" y="77787"/>
                  </a:cubicBezTo>
                  <a:close/>
                  <a:moveTo>
                    <a:pt x="158751" y="73554"/>
                  </a:moveTo>
                  <a:cubicBezTo>
                    <a:pt x="161926" y="74612"/>
                    <a:pt x="158751" y="76729"/>
                    <a:pt x="155575" y="77787"/>
                  </a:cubicBezTo>
                  <a:cubicBezTo>
                    <a:pt x="155575" y="77787"/>
                    <a:pt x="155575" y="77787"/>
                    <a:pt x="153988" y="76729"/>
                  </a:cubicBezTo>
                  <a:cubicBezTo>
                    <a:pt x="155575" y="74612"/>
                    <a:pt x="155575" y="71437"/>
                    <a:pt x="158751" y="73554"/>
                  </a:cubicBezTo>
                  <a:close/>
                  <a:moveTo>
                    <a:pt x="140098" y="48759"/>
                  </a:moveTo>
                  <a:cubicBezTo>
                    <a:pt x="141487" y="47625"/>
                    <a:pt x="141487" y="51027"/>
                    <a:pt x="142876" y="48759"/>
                  </a:cubicBezTo>
                  <a:cubicBezTo>
                    <a:pt x="140098" y="52161"/>
                    <a:pt x="137319" y="55563"/>
                    <a:pt x="131763" y="55563"/>
                  </a:cubicBezTo>
                  <a:cubicBezTo>
                    <a:pt x="131763" y="52161"/>
                    <a:pt x="137319" y="51027"/>
                    <a:pt x="140098" y="48759"/>
                  </a:cubicBezTo>
                  <a:close/>
                  <a:moveTo>
                    <a:pt x="148273" y="42598"/>
                  </a:moveTo>
                  <a:lnTo>
                    <a:pt x="150813" y="42598"/>
                  </a:lnTo>
                  <a:cubicBezTo>
                    <a:pt x="150813" y="42598"/>
                    <a:pt x="150813" y="42598"/>
                    <a:pt x="149543" y="43921"/>
                  </a:cubicBezTo>
                  <a:cubicBezTo>
                    <a:pt x="147003" y="45244"/>
                    <a:pt x="150813" y="49213"/>
                    <a:pt x="148273" y="51859"/>
                  </a:cubicBezTo>
                  <a:cubicBezTo>
                    <a:pt x="149543" y="51859"/>
                    <a:pt x="149543" y="50536"/>
                    <a:pt x="150813" y="50536"/>
                  </a:cubicBezTo>
                  <a:cubicBezTo>
                    <a:pt x="150813" y="51859"/>
                    <a:pt x="149543" y="53181"/>
                    <a:pt x="148273" y="53181"/>
                  </a:cubicBezTo>
                  <a:cubicBezTo>
                    <a:pt x="148273" y="53181"/>
                    <a:pt x="148273" y="54504"/>
                    <a:pt x="149543" y="54504"/>
                  </a:cubicBezTo>
                  <a:cubicBezTo>
                    <a:pt x="147003" y="55827"/>
                    <a:pt x="144463" y="55827"/>
                    <a:pt x="141923" y="55827"/>
                  </a:cubicBezTo>
                  <a:cubicBezTo>
                    <a:pt x="140653" y="57150"/>
                    <a:pt x="139383" y="57150"/>
                    <a:pt x="138113" y="57150"/>
                  </a:cubicBezTo>
                  <a:cubicBezTo>
                    <a:pt x="138113" y="55827"/>
                    <a:pt x="139383" y="55827"/>
                    <a:pt x="140653" y="55827"/>
                  </a:cubicBezTo>
                  <a:cubicBezTo>
                    <a:pt x="140653" y="54504"/>
                    <a:pt x="141923" y="54504"/>
                    <a:pt x="141923" y="53181"/>
                  </a:cubicBezTo>
                  <a:cubicBezTo>
                    <a:pt x="141923" y="53181"/>
                    <a:pt x="141923" y="53181"/>
                    <a:pt x="139383" y="53181"/>
                  </a:cubicBezTo>
                  <a:cubicBezTo>
                    <a:pt x="140653" y="53181"/>
                    <a:pt x="141923" y="53181"/>
                    <a:pt x="141923" y="51859"/>
                  </a:cubicBezTo>
                  <a:cubicBezTo>
                    <a:pt x="141923" y="49213"/>
                    <a:pt x="145733" y="51859"/>
                    <a:pt x="145733" y="49213"/>
                  </a:cubicBezTo>
                  <a:cubicBezTo>
                    <a:pt x="145733" y="47890"/>
                    <a:pt x="144463" y="47890"/>
                    <a:pt x="144463" y="47890"/>
                  </a:cubicBezTo>
                  <a:cubicBezTo>
                    <a:pt x="144463" y="47890"/>
                    <a:pt x="144463" y="46567"/>
                    <a:pt x="144463" y="45244"/>
                  </a:cubicBezTo>
                  <a:cubicBezTo>
                    <a:pt x="144463" y="45244"/>
                    <a:pt x="144463" y="46567"/>
                    <a:pt x="143193" y="45244"/>
                  </a:cubicBezTo>
                  <a:close/>
                  <a:moveTo>
                    <a:pt x="169336" y="30162"/>
                  </a:moveTo>
                  <a:cubicBezTo>
                    <a:pt x="103318" y="30162"/>
                    <a:pt x="47862" y="76200"/>
                    <a:pt x="33338" y="136706"/>
                  </a:cubicBezTo>
                  <a:cubicBezTo>
                    <a:pt x="33338" y="136706"/>
                    <a:pt x="33338" y="138022"/>
                    <a:pt x="33338" y="138022"/>
                  </a:cubicBezTo>
                  <a:cubicBezTo>
                    <a:pt x="33338" y="138022"/>
                    <a:pt x="33338" y="139337"/>
                    <a:pt x="33338" y="139337"/>
                  </a:cubicBezTo>
                  <a:cubicBezTo>
                    <a:pt x="33338" y="139337"/>
                    <a:pt x="33338" y="140652"/>
                    <a:pt x="33338" y="140652"/>
                  </a:cubicBezTo>
                  <a:cubicBezTo>
                    <a:pt x="33338" y="140652"/>
                    <a:pt x="34658" y="139337"/>
                    <a:pt x="34658" y="139337"/>
                  </a:cubicBezTo>
                  <a:cubicBezTo>
                    <a:pt x="34658" y="139337"/>
                    <a:pt x="35979" y="139337"/>
                    <a:pt x="35979" y="139337"/>
                  </a:cubicBezTo>
                  <a:cubicBezTo>
                    <a:pt x="35979" y="139337"/>
                    <a:pt x="35979" y="139337"/>
                    <a:pt x="35979" y="140652"/>
                  </a:cubicBezTo>
                  <a:cubicBezTo>
                    <a:pt x="35979" y="147229"/>
                    <a:pt x="42580" y="148544"/>
                    <a:pt x="43901" y="153806"/>
                  </a:cubicBezTo>
                  <a:cubicBezTo>
                    <a:pt x="47862" y="159067"/>
                    <a:pt x="47862" y="164329"/>
                    <a:pt x="45221" y="169590"/>
                  </a:cubicBezTo>
                  <a:cubicBezTo>
                    <a:pt x="47862" y="169590"/>
                    <a:pt x="46542" y="165644"/>
                    <a:pt x="49182" y="166959"/>
                  </a:cubicBezTo>
                  <a:cubicBezTo>
                    <a:pt x="50503" y="166959"/>
                    <a:pt x="47862" y="169590"/>
                    <a:pt x="50503" y="170905"/>
                  </a:cubicBezTo>
                  <a:cubicBezTo>
                    <a:pt x="50503" y="170905"/>
                    <a:pt x="50503" y="170905"/>
                    <a:pt x="50503" y="168275"/>
                  </a:cubicBezTo>
                  <a:cubicBezTo>
                    <a:pt x="53143" y="166959"/>
                    <a:pt x="55784" y="170905"/>
                    <a:pt x="55784" y="174852"/>
                  </a:cubicBezTo>
                  <a:cubicBezTo>
                    <a:pt x="55784" y="174852"/>
                    <a:pt x="57105" y="174852"/>
                    <a:pt x="57105" y="174852"/>
                  </a:cubicBezTo>
                  <a:cubicBezTo>
                    <a:pt x="57105" y="174852"/>
                    <a:pt x="57105" y="173536"/>
                    <a:pt x="57105" y="173536"/>
                  </a:cubicBezTo>
                  <a:cubicBezTo>
                    <a:pt x="57105" y="173536"/>
                    <a:pt x="58425" y="173536"/>
                    <a:pt x="59745" y="173536"/>
                  </a:cubicBezTo>
                  <a:cubicBezTo>
                    <a:pt x="61066" y="173536"/>
                    <a:pt x="61066" y="173536"/>
                    <a:pt x="61066" y="173536"/>
                  </a:cubicBezTo>
                  <a:cubicBezTo>
                    <a:pt x="61066" y="173536"/>
                    <a:pt x="62386" y="173536"/>
                    <a:pt x="62386" y="173536"/>
                  </a:cubicBezTo>
                  <a:cubicBezTo>
                    <a:pt x="63706" y="173536"/>
                    <a:pt x="63706" y="173536"/>
                    <a:pt x="63706" y="173536"/>
                  </a:cubicBezTo>
                  <a:cubicBezTo>
                    <a:pt x="63706" y="173536"/>
                    <a:pt x="63706" y="173536"/>
                    <a:pt x="65027" y="173536"/>
                  </a:cubicBezTo>
                  <a:cubicBezTo>
                    <a:pt x="65027" y="174852"/>
                    <a:pt x="65027" y="174852"/>
                    <a:pt x="65027" y="174852"/>
                  </a:cubicBezTo>
                  <a:cubicBezTo>
                    <a:pt x="65027" y="174852"/>
                    <a:pt x="66347" y="176167"/>
                    <a:pt x="68988" y="177482"/>
                  </a:cubicBezTo>
                  <a:cubicBezTo>
                    <a:pt x="70308" y="178798"/>
                    <a:pt x="72949" y="180113"/>
                    <a:pt x="72949" y="180113"/>
                  </a:cubicBezTo>
                  <a:cubicBezTo>
                    <a:pt x="72949" y="181428"/>
                    <a:pt x="74269" y="181428"/>
                    <a:pt x="74269" y="182744"/>
                  </a:cubicBezTo>
                  <a:cubicBezTo>
                    <a:pt x="74269" y="182744"/>
                    <a:pt x="74269" y="184059"/>
                    <a:pt x="74269" y="185374"/>
                  </a:cubicBezTo>
                  <a:cubicBezTo>
                    <a:pt x="74269" y="186690"/>
                    <a:pt x="74269" y="188005"/>
                    <a:pt x="74269" y="189320"/>
                  </a:cubicBezTo>
                  <a:cubicBezTo>
                    <a:pt x="74269" y="190636"/>
                    <a:pt x="72949" y="191951"/>
                    <a:pt x="71629" y="194582"/>
                  </a:cubicBezTo>
                  <a:cubicBezTo>
                    <a:pt x="71629" y="194582"/>
                    <a:pt x="71629" y="195897"/>
                    <a:pt x="71629" y="195897"/>
                  </a:cubicBezTo>
                  <a:cubicBezTo>
                    <a:pt x="68988" y="205105"/>
                    <a:pt x="65027" y="211682"/>
                    <a:pt x="63706" y="219574"/>
                  </a:cubicBezTo>
                  <a:cubicBezTo>
                    <a:pt x="62386" y="224835"/>
                    <a:pt x="66347" y="230097"/>
                    <a:pt x="66347" y="236673"/>
                  </a:cubicBezTo>
                  <a:cubicBezTo>
                    <a:pt x="66347" y="236673"/>
                    <a:pt x="66347" y="237989"/>
                    <a:pt x="66347" y="239304"/>
                  </a:cubicBezTo>
                  <a:cubicBezTo>
                    <a:pt x="66347" y="240619"/>
                    <a:pt x="66347" y="243250"/>
                    <a:pt x="65027" y="245881"/>
                  </a:cubicBezTo>
                  <a:cubicBezTo>
                    <a:pt x="63706" y="244565"/>
                    <a:pt x="63706" y="244565"/>
                    <a:pt x="62386" y="244565"/>
                  </a:cubicBezTo>
                  <a:cubicBezTo>
                    <a:pt x="63706" y="247196"/>
                    <a:pt x="66347" y="249827"/>
                    <a:pt x="65027" y="253773"/>
                  </a:cubicBezTo>
                  <a:cubicBezTo>
                    <a:pt x="65027" y="255088"/>
                    <a:pt x="63706" y="255088"/>
                    <a:pt x="62386" y="255088"/>
                  </a:cubicBezTo>
                  <a:cubicBezTo>
                    <a:pt x="63706" y="256404"/>
                    <a:pt x="63706" y="256404"/>
                    <a:pt x="63706" y="257719"/>
                  </a:cubicBezTo>
                  <a:cubicBezTo>
                    <a:pt x="63706" y="259034"/>
                    <a:pt x="65027" y="259034"/>
                    <a:pt x="66347" y="260350"/>
                  </a:cubicBezTo>
                  <a:cubicBezTo>
                    <a:pt x="66347" y="260350"/>
                    <a:pt x="66347" y="261665"/>
                    <a:pt x="66347" y="261665"/>
                  </a:cubicBezTo>
                  <a:cubicBezTo>
                    <a:pt x="66347" y="261665"/>
                    <a:pt x="66347" y="261665"/>
                    <a:pt x="67668" y="261665"/>
                  </a:cubicBezTo>
                  <a:cubicBezTo>
                    <a:pt x="72949" y="268242"/>
                    <a:pt x="79551" y="274819"/>
                    <a:pt x="87473" y="280080"/>
                  </a:cubicBezTo>
                  <a:cubicBezTo>
                    <a:pt x="87473" y="280080"/>
                    <a:pt x="88794" y="280080"/>
                    <a:pt x="88794" y="280080"/>
                  </a:cubicBezTo>
                  <a:cubicBezTo>
                    <a:pt x="88794" y="280080"/>
                    <a:pt x="88794" y="280080"/>
                    <a:pt x="88794" y="281395"/>
                  </a:cubicBezTo>
                  <a:cubicBezTo>
                    <a:pt x="88794" y="281395"/>
                    <a:pt x="90114" y="281395"/>
                    <a:pt x="90114" y="281395"/>
                  </a:cubicBezTo>
                  <a:cubicBezTo>
                    <a:pt x="112560" y="297180"/>
                    <a:pt x="140288" y="306387"/>
                    <a:pt x="169336" y="306387"/>
                  </a:cubicBezTo>
                  <a:cubicBezTo>
                    <a:pt x="245919" y="306387"/>
                    <a:pt x="307976" y="244565"/>
                    <a:pt x="307976" y="168275"/>
                  </a:cubicBezTo>
                  <a:lnTo>
                    <a:pt x="306128" y="156215"/>
                  </a:lnTo>
                  <a:lnTo>
                    <a:pt x="306388" y="154573"/>
                  </a:lnTo>
                  <a:lnTo>
                    <a:pt x="306388" y="151899"/>
                  </a:lnTo>
                  <a:lnTo>
                    <a:pt x="305656" y="153133"/>
                  </a:lnTo>
                  <a:lnTo>
                    <a:pt x="301374" y="125197"/>
                  </a:lnTo>
                  <a:cubicBezTo>
                    <a:pt x="297083" y="111715"/>
                    <a:pt x="290811" y="99219"/>
                    <a:pt x="282889" y="88038"/>
                  </a:cubicBezTo>
                  <a:cubicBezTo>
                    <a:pt x="284209" y="94615"/>
                    <a:pt x="284209" y="102507"/>
                    <a:pt x="282889" y="109084"/>
                  </a:cubicBezTo>
                  <a:cubicBezTo>
                    <a:pt x="281569" y="110399"/>
                    <a:pt x="281569" y="111714"/>
                    <a:pt x="281569" y="113030"/>
                  </a:cubicBezTo>
                  <a:cubicBezTo>
                    <a:pt x="280248" y="113030"/>
                    <a:pt x="280248" y="114345"/>
                    <a:pt x="278928" y="115660"/>
                  </a:cubicBezTo>
                  <a:cubicBezTo>
                    <a:pt x="278928" y="114345"/>
                    <a:pt x="278928" y="113030"/>
                    <a:pt x="278928" y="113030"/>
                  </a:cubicBezTo>
                  <a:cubicBezTo>
                    <a:pt x="278928" y="111714"/>
                    <a:pt x="278928" y="110399"/>
                    <a:pt x="277608" y="109084"/>
                  </a:cubicBezTo>
                  <a:cubicBezTo>
                    <a:pt x="277608" y="107768"/>
                    <a:pt x="276287" y="106453"/>
                    <a:pt x="274967" y="106453"/>
                  </a:cubicBezTo>
                  <a:cubicBezTo>
                    <a:pt x="267045" y="107768"/>
                    <a:pt x="260443" y="105138"/>
                    <a:pt x="253841" y="101192"/>
                  </a:cubicBezTo>
                  <a:cubicBezTo>
                    <a:pt x="252520" y="101192"/>
                    <a:pt x="251200" y="101192"/>
                    <a:pt x="249880" y="99876"/>
                  </a:cubicBezTo>
                  <a:cubicBezTo>
                    <a:pt x="245919" y="98561"/>
                    <a:pt x="243278" y="97245"/>
                    <a:pt x="240637" y="97245"/>
                  </a:cubicBezTo>
                  <a:cubicBezTo>
                    <a:pt x="243278" y="99876"/>
                    <a:pt x="244598" y="102507"/>
                    <a:pt x="245919" y="106453"/>
                  </a:cubicBezTo>
                  <a:cubicBezTo>
                    <a:pt x="245919" y="105138"/>
                    <a:pt x="247239" y="105138"/>
                    <a:pt x="247239" y="103822"/>
                  </a:cubicBezTo>
                  <a:cubicBezTo>
                    <a:pt x="247239" y="105138"/>
                    <a:pt x="248559" y="105138"/>
                    <a:pt x="248559" y="106453"/>
                  </a:cubicBezTo>
                  <a:cubicBezTo>
                    <a:pt x="249880" y="110399"/>
                    <a:pt x="256482" y="110399"/>
                    <a:pt x="256482" y="105138"/>
                  </a:cubicBezTo>
                  <a:cubicBezTo>
                    <a:pt x="263083" y="110399"/>
                    <a:pt x="269685" y="115660"/>
                    <a:pt x="268365" y="124868"/>
                  </a:cubicBezTo>
                  <a:cubicBezTo>
                    <a:pt x="267045" y="128814"/>
                    <a:pt x="263083" y="131445"/>
                    <a:pt x="259122" y="132760"/>
                  </a:cubicBezTo>
                  <a:cubicBezTo>
                    <a:pt x="251200" y="135391"/>
                    <a:pt x="237996" y="140652"/>
                    <a:pt x="236676" y="128814"/>
                  </a:cubicBezTo>
                  <a:cubicBezTo>
                    <a:pt x="236676" y="128814"/>
                    <a:pt x="235356" y="127499"/>
                    <a:pt x="235356" y="126183"/>
                  </a:cubicBezTo>
                  <a:cubicBezTo>
                    <a:pt x="234035" y="124868"/>
                    <a:pt x="234035" y="124868"/>
                    <a:pt x="234035" y="123553"/>
                  </a:cubicBezTo>
                  <a:cubicBezTo>
                    <a:pt x="230074" y="119607"/>
                    <a:pt x="226113" y="115660"/>
                    <a:pt x="223472" y="110399"/>
                  </a:cubicBezTo>
                  <a:cubicBezTo>
                    <a:pt x="222152" y="109084"/>
                    <a:pt x="220831" y="109084"/>
                    <a:pt x="220831" y="107768"/>
                  </a:cubicBezTo>
                  <a:cubicBezTo>
                    <a:pt x="219511" y="106453"/>
                    <a:pt x="219511" y="106453"/>
                    <a:pt x="218191" y="105138"/>
                  </a:cubicBezTo>
                  <a:cubicBezTo>
                    <a:pt x="218191" y="103822"/>
                    <a:pt x="216870" y="103822"/>
                    <a:pt x="215550" y="102507"/>
                  </a:cubicBezTo>
                  <a:cubicBezTo>
                    <a:pt x="212909" y="103822"/>
                    <a:pt x="214230" y="97245"/>
                    <a:pt x="210268" y="98561"/>
                  </a:cubicBezTo>
                  <a:cubicBezTo>
                    <a:pt x="208948" y="99876"/>
                    <a:pt x="208948" y="99876"/>
                    <a:pt x="210268" y="99876"/>
                  </a:cubicBezTo>
                  <a:cubicBezTo>
                    <a:pt x="211589" y="102507"/>
                    <a:pt x="211589" y="102507"/>
                    <a:pt x="212909" y="103822"/>
                  </a:cubicBezTo>
                  <a:cubicBezTo>
                    <a:pt x="214230" y="105138"/>
                    <a:pt x="214230" y="105138"/>
                    <a:pt x="215550" y="106453"/>
                  </a:cubicBezTo>
                  <a:cubicBezTo>
                    <a:pt x="215550" y="107768"/>
                    <a:pt x="216870" y="107768"/>
                    <a:pt x="216870" y="109084"/>
                  </a:cubicBezTo>
                  <a:cubicBezTo>
                    <a:pt x="219511" y="113030"/>
                    <a:pt x="223472" y="116976"/>
                    <a:pt x="224793" y="122237"/>
                  </a:cubicBezTo>
                  <a:cubicBezTo>
                    <a:pt x="227433" y="124868"/>
                    <a:pt x="230074" y="128814"/>
                    <a:pt x="231394" y="131445"/>
                  </a:cubicBezTo>
                  <a:cubicBezTo>
                    <a:pt x="232715" y="132760"/>
                    <a:pt x="234035" y="134075"/>
                    <a:pt x="234035" y="134075"/>
                  </a:cubicBezTo>
                  <a:cubicBezTo>
                    <a:pt x="235356" y="135391"/>
                    <a:pt x="236676" y="138022"/>
                    <a:pt x="236676" y="138022"/>
                  </a:cubicBezTo>
                  <a:cubicBezTo>
                    <a:pt x="237996" y="139337"/>
                    <a:pt x="237996" y="139337"/>
                    <a:pt x="240637" y="140652"/>
                  </a:cubicBezTo>
                  <a:cubicBezTo>
                    <a:pt x="241957" y="141968"/>
                    <a:pt x="244598" y="143283"/>
                    <a:pt x="244598" y="143283"/>
                  </a:cubicBezTo>
                  <a:cubicBezTo>
                    <a:pt x="244598" y="143283"/>
                    <a:pt x="245919" y="143283"/>
                    <a:pt x="245919" y="143283"/>
                  </a:cubicBezTo>
                  <a:cubicBezTo>
                    <a:pt x="247239" y="143283"/>
                    <a:pt x="247239" y="143283"/>
                    <a:pt x="248559" y="143283"/>
                  </a:cubicBezTo>
                  <a:cubicBezTo>
                    <a:pt x="252520" y="143283"/>
                    <a:pt x="256482" y="143283"/>
                    <a:pt x="260443" y="140652"/>
                  </a:cubicBezTo>
                  <a:cubicBezTo>
                    <a:pt x="260443" y="143283"/>
                    <a:pt x="260443" y="145914"/>
                    <a:pt x="259122" y="147229"/>
                  </a:cubicBezTo>
                  <a:cubicBezTo>
                    <a:pt x="259122" y="148544"/>
                    <a:pt x="259122" y="149860"/>
                    <a:pt x="257802" y="151175"/>
                  </a:cubicBezTo>
                  <a:cubicBezTo>
                    <a:pt x="257802" y="153806"/>
                    <a:pt x="256482" y="156437"/>
                    <a:pt x="255161" y="159067"/>
                  </a:cubicBezTo>
                  <a:cubicBezTo>
                    <a:pt x="255161" y="160383"/>
                    <a:pt x="253841" y="160383"/>
                    <a:pt x="253841" y="161698"/>
                  </a:cubicBezTo>
                  <a:cubicBezTo>
                    <a:pt x="240637" y="168275"/>
                    <a:pt x="228754" y="176167"/>
                    <a:pt x="232715" y="190636"/>
                  </a:cubicBezTo>
                  <a:cubicBezTo>
                    <a:pt x="232715" y="190636"/>
                    <a:pt x="234035" y="191951"/>
                    <a:pt x="234035" y="191951"/>
                  </a:cubicBezTo>
                  <a:cubicBezTo>
                    <a:pt x="234035" y="199843"/>
                    <a:pt x="232715" y="206420"/>
                    <a:pt x="228754" y="212997"/>
                  </a:cubicBezTo>
                  <a:cubicBezTo>
                    <a:pt x="228754" y="214312"/>
                    <a:pt x="227433" y="215628"/>
                    <a:pt x="227433" y="215628"/>
                  </a:cubicBezTo>
                  <a:cubicBezTo>
                    <a:pt x="222152" y="222204"/>
                    <a:pt x="219511" y="228781"/>
                    <a:pt x="218191" y="235358"/>
                  </a:cubicBezTo>
                  <a:cubicBezTo>
                    <a:pt x="218191" y="236673"/>
                    <a:pt x="214230" y="236673"/>
                    <a:pt x="212909" y="239304"/>
                  </a:cubicBezTo>
                  <a:cubicBezTo>
                    <a:pt x="212909" y="239304"/>
                    <a:pt x="212909" y="240619"/>
                    <a:pt x="211589" y="241935"/>
                  </a:cubicBezTo>
                  <a:cubicBezTo>
                    <a:pt x="211589" y="243250"/>
                    <a:pt x="210268" y="245881"/>
                    <a:pt x="210268" y="245881"/>
                  </a:cubicBezTo>
                  <a:cubicBezTo>
                    <a:pt x="208948" y="247196"/>
                    <a:pt x="207628" y="248512"/>
                    <a:pt x="207628" y="248512"/>
                  </a:cubicBezTo>
                  <a:cubicBezTo>
                    <a:pt x="206307" y="249827"/>
                    <a:pt x="204987" y="251142"/>
                    <a:pt x="203667" y="253773"/>
                  </a:cubicBezTo>
                  <a:cubicBezTo>
                    <a:pt x="199705" y="255088"/>
                    <a:pt x="195744" y="256404"/>
                    <a:pt x="191783" y="259034"/>
                  </a:cubicBezTo>
                  <a:cubicBezTo>
                    <a:pt x="189142" y="259034"/>
                    <a:pt x="185181" y="259034"/>
                    <a:pt x="185181" y="259034"/>
                  </a:cubicBezTo>
                  <a:cubicBezTo>
                    <a:pt x="185181" y="260350"/>
                    <a:pt x="185181" y="260350"/>
                    <a:pt x="183861" y="260350"/>
                  </a:cubicBezTo>
                  <a:cubicBezTo>
                    <a:pt x="183861" y="260350"/>
                    <a:pt x="183861" y="260350"/>
                    <a:pt x="183861" y="261665"/>
                  </a:cubicBezTo>
                  <a:cubicBezTo>
                    <a:pt x="182540" y="261665"/>
                    <a:pt x="182540" y="261665"/>
                    <a:pt x="181220" y="261665"/>
                  </a:cubicBezTo>
                  <a:cubicBezTo>
                    <a:pt x="179899" y="261665"/>
                    <a:pt x="178579" y="260350"/>
                    <a:pt x="178579" y="260350"/>
                  </a:cubicBezTo>
                  <a:cubicBezTo>
                    <a:pt x="178579" y="260350"/>
                    <a:pt x="177259" y="260350"/>
                    <a:pt x="177259" y="259034"/>
                  </a:cubicBezTo>
                  <a:cubicBezTo>
                    <a:pt x="177259" y="259034"/>
                    <a:pt x="175938" y="257719"/>
                    <a:pt x="175938" y="257719"/>
                  </a:cubicBezTo>
                  <a:cubicBezTo>
                    <a:pt x="175938" y="257719"/>
                    <a:pt x="175938" y="256404"/>
                    <a:pt x="175938" y="256404"/>
                  </a:cubicBezTo>
                  <a:cubicBezTo>
                    <a:pt x="175938" y="256404"/>
                    <a:pt x="175938" y="256404"/>
                    <a:pt x="175938" y="255088"/>
                  </a:cubicBezTo>
                  <a:cubicBezTo>
                    <a:pt x="175938" y="255088"/>
                    <a:pt x="175938" y="255088"/>
                    <a:pt x="175938" y="253773"/>
                  </a:cubicBezTo>
                  <a:cubicBezTo>
                    <a:pt x="175938" y="252458"/>
                    <a:pt x="175938" y="251142"/>
                    <a:pt x="174618" y="251142"/>
                  </a:cubicBezTo>
                  <a:cubicBezTo>
                    <a:pt x="174618" y="249827"/>
                    <a:pt x="173298" y="248512"/>
                    <a:pt x="173298" y="248512"/>
                  </a:cubicBezTo>
                  <a:cubicBezTo>
                    <a:pt x="171977" y="247196"/>
                    <a:pt x="171977" y="245881"/>
                    <a:pt x="171977" y="245881"/>
                  </a:cubicBezTo>
                  <a:cubicBezTo>
                    <a:pt x="171977" y="245881"/>
                    <a:pt x="171977" y="245881"/>
                    <a:pt x="170657" y="245881"/>
                  </a:cubicBezTo>
                  <a:cubicBezTo>
                    <a:pt x="170657" y="245881"/>
                    <a:pt x="170657" y="244565"/>
                    <a:pt x="170657" y="244565"/>
                  </a:cubicBezTo>
                  <a:cubicBezTo>
                    <a:pt x="170657" y="244565"/>
                    <a:pt x="169336" y="243250"/>
                    <a:pt x="169336" y="243250"/>
                  </a:cubicBezTo>
                  <a:cubicBezTo>
                    <a:pt x="169336" y="243250"/>
                    <a:pt x="169336" y="243250"/>
                    <a:pt x="169336" y="241935"/>
                  </a:cubicBezTo>
                  <a:cubicBezTo>
                    <a:pt x="168016" y="234043"/>
                    <a:pt x="162735" y="226150"/>
                    <a:pt x="160094" y="219574"/>
                  </a:cubicBezTo>
                  <a:cubicBezTo>
                    <a:pt x="158773" y="214312"/>
                    <a:pt x="161414" y="209051"/>
                    <a:pt x="164055" y="205105"/>
                  </a:cubicBezTo>
                  <a:cubicBezTo>
                    <a:pt x="165375" y="203789"/>
                    <a:pt x="165375" y="203789"/>
                    <a:pt x="165375" y="202474"/>
                  </a:cubicBezTo>
                  <a:cubicBezTo>
                    <a:pt x="165375" y="201159"/>
                    <a:pt x="165375" y="199843"/>
                    <a:pt x="165375" y="198528"/>
                  </a:cubicBezTo>
                  <a:cubicBezTo>
                    <a:pt x="164055" y="198528"/>
                    <a:pt x="164055" y="195897"/>
                    <a:pt x="164055" y="194582"/>
                  </a:cubicBezTo>
                  <a:cubicBezTo>
                    <a:pt x="162735" y="191951"/>
                    <a:pt x="161414" y="188005"/>
                    <a:pt x="160094" y="185374"/>
                  </a:cubicBezTo>
                  <a:cubicBezTo>
                    <a:pt x="160094" y="185374"/>
                    <a:pt x="158773" y="184059"/>
                    <a:pt x="157453" y="182744"/>
                  </a:cubicBezTo>
                  <a:cubicBezTo>
                    <a:pt x="157453" y="181428"/>
                    <a:pt x="156133" y="181428"/>
                    <a:pt x="156133" y="180113"/>
                  </a:cubicBezTo>
                  <a:cubicBezTo>
                    <a:pt x="150851" y="176167"/>
                    <a:pt x="154812" y="169590"/>
                    <a:pt x="152172" y="164329"/>
                  </a:cubicBezTo>
                  <a:cubicBezTo>
                    <a:pt x="150851" y="161698"/>
                    <a:pt x="149531" y="160383"/>
                    <a:pt x="148210" y="160383"/>
                  </a:cubicBezTo>
                  <a:cubicBezTo>
                    <a:pt x="145570" y="160383"/>
                    <a:pt x="144249" y="160383"/>
                    <a:pt x="144249" y="160383"/>
                  </a:cubicBezTo>
                  <a:cubicBezTo>
                    <a:pt x="142929" y="160383"/>
                    <a:pt x="142929" y="159067"/>
                    <a:pt x="142929" y="159067"/>
                  </a:cubicBezTo>
                  <a:cubicBezTo>
                    <a:pt x="142929" y="159067"/>
                    <a:pt x="142929" y="157752"/>
                    <a:pt x="141609" y="157752"/>
                  </a:cubicBezTo>
                  <a:cubicBezTo>
                    <a:pt x="141609" y="157752"/>
                    <a:pt x="141609" y="156437"/>
                    <a:pt x="141609" y="156437"/>
                  </a:cubicBezTo>
                  <a:cubicBezTo>
                    <a:pt x="141609" y="156437"/>
                    <a:pt x="138968" y="156437"/>
                    <a:pt x="136327" y="155121"/>
                  </a:cubicBezTo>
                  <a:cubicBezTo>
                    <a:pt x="136327" y="156437"/>
                    <a:pt x="135007" y="156437"/>
                    <a:pt x="133686" y="156437"/>
                  </a:cubicBezTo>
                  <a:cubicBezTo>
                    <a:pt x="132366" y="156437"/>
                    <a:pt x="132366" y="156437"/>
                    <a:pt x="131046" y="156437"/>
                  </a:cubicBezTo>
                  <a:cubicBezTo>
                    <a:pt x="117842" y="163013"/>
                    <a:pt x="98036" y="164329"/>
                    <a:pt x="92755" y="145914"/>
                  </a:cubicBezTo>
                  <a:cubicBezTo>
                    <a:pt x="92755" y="145914"/>
                    <a:pt x="91434" y="144598"/>
                    <a:pt x="91434" y="143283"/>
                  </a:cubicBezTo>
                  <a:cubicBezTo>
                    <a:pt x="90114" y="141968"/>
                    <a:pt x="90114" y="140652"/>
                    <a:pt x="88794" y="140652"/>
                  </a:cubicBezTo>
                  <a:cubicBezTo>
                    <a:pt x="88794" y="140652"/>
                    <a:pt x="88794" y="140652"/>
                    <a:pt x="88794" y="139337"/>
                  </a:cubicBezTo>
                  <a:cubicBezTo>
                    <a:pt x="87473" y="139337"/>
                    <a:pt x="87473" y="139337"/>
                    <a:pt x="87473" y="139337"/>
                  </a:cubicBezTo>
                  <a:cubicBezTo>
                    <a:pt x="87473" y="138022"/>
                    <a:pt x="87473" y="138022"/>
                    <a:pt x="88794" y="136706"/>
                  </a:cubicBezTo>
                  <a:cubicBezTo>
                    <a:pt x="88794" y="136706"/>
                    <a:pt x="88794" y="135391"/>
                    <a:pt x="88794" y="134075"/>
                  </a:cubicBezTo>
                  <a:cubicBezTo>
                    <a:pt x="88794" y="134075"/>
                    <a:pt x="88794" y="132760"/>
                    <a:pt x="88794" y="132760"/>
                  </a:cubicBezTo>
                  <a:cubicBezTo>
                    <a:pt x="88794" y="132760"/>
                    <a:pt x="88794" y="131445"/>
                    <a:pt x="88794" y="131445"/>
                  </a:cubicBezTo>
                  <a:cubicBezTo>
                    <a:pt x="91434" y="120922"/>
                    <a:pt x="94075" y="110399"/>
                    <a:pt x="101997" y="103822"/>
                  </a:cubicBezTo>
                  <a:cubicBezTo>
                    <a:pt x="103318" y="102507"/>
                    <a:pt x="104638" y="102507"/>
                    <a:pt x="105958" y="101192"/>
                  </a:cubicBezTo>
                  <a:cubicBezTo>
                    <a:pt x="108599" y="99876"/>
                    <a:pt x="111240" y="98561"/>
                    <a:pt x="113881" y="95930"/>
                  </a:cubicBezTo>
                  <a:cubicBezTo>
                    <a:pt x="115201" y="94615"/>
                    <a:pt x="115201" y="94615"/>
                    <a:pt x="115201" y="93299"/>
                  </a:cubicBezTo>
                  <a:cubicBezTo>
                    <a:pt x="117842" y="89353"/>
                    <a:pt x="120483" y="84092"/>
                    <a:pt x="125764" y="84092"/>
                  </a:cubicBezTo>
                  <a:cubicBezTo>
                    <a:pt x="132366" y="84092"/>
                    <a:pt x="137647" y="84092"/>
                    <a:pt x="144249" y="81461"/>
                  </a:cubicBezTo>
                  <a:cubicBezTo>
                    <a:pt x="145570" y="81461"/>
                    <a:pt x="146890" y="81461"/>
                    <a:pt x="148210" y="81461"/>
                  </a:cubicBezTo>
                  <a:cubicBezTo>
                    <a:pt x="152172" y="80146"/>
                    <a:pt x="157453" y="81461"/>
                    <a:pt x="161414" y="82777"/>
                  </a:cubicBezTo>
                  <a:cubicBezTo>
                    <a:pt x="158773" y="88038"/>
                    <a:pt x="164055" y="91984"/>
                    <a:pt x="168016" y="91984"/>
                  </a:cubicBezTo>
                  <a:cubicBezTo>
                    <a:pt x="169336" y="91984"/>
                    <a:pt x="170657" y="91984"/>
                    <a:pt x="170657" y="91984"/>
                  </a:cubicBezTo>
                  <a:cubicBezTo>
                    <a:pt x="171977" y="93299"/>
                    <a:pt x="173298" y="93299"/>
                    <a:pt x="174618" y="93299"/>
                  </a:cubicBezTo>
                  <a:cubicBezTo>
                    <a:pt x="174618" y="93299"/>
                    <a:pt x="175938" y="94615"/>
                    <a:pt x="175938" y="94615"/>
                  </a:cubicBezTo>
                  <a:cubicBezTo>
                    <a:pt x="177259" y="95930"/>
                    <a:pt x="178579" y="95930"/>
                    <a:pt x="179899" y="95930"/>
                  </a:cubicBezTo>
                  <a:cubicBezTo>
                    <a:pt x="179899" y="94615"/>
                    <a:pt x="179899" y="94615"/>
                    <a:pt x="179899" y="94615"/>
                  </a:cubicBezTo>
                  <a:cubicBezTo>
                    <a:pt x="179899" y="93299"/>
                    <a:pt x="179899" y="93299"/>
                    <a:pt x="179899" y="91984"/>
                  </a:cubicBezTo>
                  <a:cubicBezTo>
                    <a:pt x="181220" y="91984"/>
                    <a:pt x="181220" y="90669"/>
                    <a:pt x="181220" y="90669"/>
                  </a:cubicBezTo>
                  <a:cubicBezTo>
                    <a:pt x="182540" y="90669"/>
                    <a:pt x="183861" y="90669"/>
                    <a:pt x="183861" y="90669"/>
                  </a:cubicBezTo>
                  <a:cubicBezTo>
                    <a:pt x="185181" y="90669"/>
                    <a:pt x="186501" y="90669"/>
                    <a:pt x="186501" y="90669"/>
                  </a:cubicBezTo>
                  <a:cubicBezTo>
                    <a:pt x="190463" y="91984"/>
                    <a:pt x="194424" y="93299"/>
                    <a:pt x="198385" y="94615"/>
                  </a:cubicBezTo>
                  <a:cubicBezTo>
                    <a:pt x="206307" y="95930"/>
                    <a:pt x="218191" y="89353"/>
                    <a:pt x="211589" y="84092"/>
                  </a:cubicBezTo>
                  <a:cubicBezTo>
                    <a:pt x="206307" y="80146"/>
                    <a:pt x="193104" y="85407"/>
                    <a:pt x="189142" y="74884"/>
                  </a:cubicBezTo>
                  <a:cubicBezTo>
                    <a:pt x="189142" y="74884"/>
                    <a:pt x="187822" y="73569"/>
                    <a:pt x="187822" y="76200"/>
                  </a:cubicBezTo>
                  <a:cubicBezTo>
                    <a:pt x="186501" y="77515"/>
                    <a:pt x="187822" y="77515"/>
                    <a:pt x="187822" y="78830"/>
                  </a:cubicBezTo>
                  <a:cubicBezTo>
                    <a:pt x="189142" y="80146"/>
                    <a:pt x="189142" y="80146"/>
                    <a:pt x="186501" y="82777"/>
                  </a:cubicBezTo>
                  <a:cubicBezTo>
                    <a:pt x="185181" y="82777"/>
                    <a:pt x="183861" y="82777"/>
                    <a:pt x="183861" y="81461"/>
                  </a:cubicBezTo>
                  <a:cubicBezTo>
                    <a:pt x="178579" y="73569"/>
                    <a:pt x="171977" y="70938"/>
                    <a:pt x="165375" y="65677"/>
                  </a:cubicBezTo>
                  <a:cubicBezTo>
                    <a:pt x="165375" y="72254"/>
                    <a:pt x="175938" y="76200"/>
                    <a:pt x="178579" y="81461"/>
                  </a:cubicBezTo>
                  <a:cubicBezTo>
                    <a:pt x="175938" y="78830"/>
                    <a:pt x="173298" y="81461"/>
                    <a:pt x="173298" y="82777"/>
                  </a:cubicBezTo>
                  <a:cubicBezTo>
                    <a:pt x="170657" y="77515"/>
                    <a:pt x="164055" y="72254"/>
                    <a:pt x="158773" y="68308"/>
                  </a:cubicBezTo>
                  <a:cubicBezTo>
                    <a:pt x="157453" y="68308"/>
                    <a:pt x="157453" y="68308"/>
                    <a:pt x="156133" y="68308"/>
                  </a:cubicBezTo>
                  <a:cubicBezTo>
                    <a:pt x="154812" y="68308"/>
                    <a:pt x="153492" y="68308"/>
                    <a:pt x="152172" y="69623"/>
                  </a:cubicBezTo>
                  <a:cubicBezTo>
                    <a:pt x="150851" y="69623"/>
                    <a:pt x="149531" y="69623"/>
                    <a:pt x="148210" y="70938"/>
                  </a:cubicBezTo>
                  <a:cubicBezTo>
                    <a:pt x="146890" y="72254"/>
                    <a:pt x="146890" y="72254"/>
                    <a:pt x="145570" y="73569"/>
                  </a:cubicBezTo>
                  <a:cubicBezTo>
                    <a:pt x="144249" y="73569"/>
                    <a:pt x="144249" y="74884"/>
                    <a:pt x="142929" y="74884"/>
                  </a:cubicBezTo>
                  <a:cubicBezTo>
                    <a:pt x="140288" y="76200"/>
                    <a:pt x="138968" y="78830"/>
                    <a:pt x="137647" y="78830"/>
                  </a:cubicBezTo>
                  <a:cubicBezTo>
                    <a:pt x="131046" y="82777"/>
                    <a:pt x="124444" y="82777"/>
                    <a:pt x="119162" y="78830"/>
                  </a:cubicBezTo>
                  <a:cubicBezTo>
                    <a:pt x="117842" y="77515"/>
                    <a:pt x="119162" y="74884"/>
                    <a:pt x="119162" y="73569"/>
                  </a:cubicBezTo>
                  <a:cubicBezTo>
                    <a:pt x="120483" y="63046"/>
                    <a:pt x="131046" y="65677"/>
                    <a:pt x="138968" y="66992"/>
                  </a:cubicBezTo>
                  <a:cubicBezTo>
                    <a:pt x="141609" y="68308"/>
                    <a:pt x="141609" y="63046"/>
                    <a:pt x="138968" y="60415"/>
                  </a:cubicBezTo>
                  <a:cubicBezTo>
                    <a:pt x="140288" y="60415"/>
                    <a:pt x="141609" y="60415"/>
                    <a:pt x="142929" y="60415"/>
                  </a:cubicBezTo>
                  <a:cubicBezTo>
                    <a:pt x="148210" y="57785"/>
                    <a:pt x="153492" y="55154"/>
                    <a:pt x="158773" y="52523"/>
                  </a:cubicBezTo>
                  <a:cubicBezTo>
                    <a:pt x="158773" y="52523"/>
                    <a:pt x="160094" y="52523"/>
                    <a:pt x="161414" y="52523"/>
                  </a:cubicBezTo>
                  <a:cubicBezTo>
                    <a:pt x="161414" y="51208"/>
                    <a:pt x="161414" y="47262"/>
                    <a:pt x="164055" y="47262"/>
                  </a:cubicBezTo>
                  <a:cubicBezTo>
                    <a:pt x="164055" y="47262"/>
                    <a:pt x="164055" y="47262"/>
                    <a:pt x="164055" y="49893"/>
                  </a:cubicBezTo>
                  <a:cubicBezTo>
                    <a:pt x="165375" y="49893"/>
                    <a:pt x="165375" y="49893"/>
                    <a:pt x="165375" y="51208"/>
                  </a:cubicBezTo>
                  <a:cubicBezTo>
                    <a:pt x="165375" y="52523"/>
                    <a:pt x="164055" y="51208"/>
                    <a:pt x="164055" y="51208"/>
                  </a:cubicBezTo>
                  <a:cubicBezTo>
                    <a:pt x="168016" y="53839"/>
                    <a:pt x="175938" y="52523"/>
                    <a:pt x="177259" y="45947"/>
                  </a:cubicBezTo>
                  <a:cubicBezTo>
                    <a:pt x="177259" y="45947"/>
                    <a:pt x="178579" y="45947"/>
                    <a:pt x="178579" y="47262"/>
                  </a:cubicBezTo>
                  <a:cubicBezTo>
                    <a:pt x="178579" y="45947"/>
                    <a:pt x="178579" y="43316"/>
                    <a:pt x="179899" y="43316"/>
                  </a:cubicBezTo>
                  <a:cubicBezTo>
                    <a:pt x="181220" y="43316"/>
                    <a:pt x="182540" y="43316"/>
                    <a:pt x="183861" y="42000"/>
                  </a:cubicBezTo>
                  <a:cubicBezTo>
                    <a:pt x="183861" y="42000"/>
                    <a:pt x="185181" y="42000"/>
                    <a:pt x="185181" y="40685"/>
                  </a:cubicBezTo>
                  <a:cubicBezTo>
                    <a:pt x="183861" y="40685"/>
                    <a:pt x="182540" y="42000"/>
                    <a:pt x="181220" y="42000"/>
                  </a:cubicBezTo>
                  <a:cubicBezTo>
                    <a:pt x="179899" y="43316"/>
                    <a:pt x="178579" y="43316"/>
                    <a:pt x="177259" y="43316"/>
                  </a:cubicBezTo>
                  <a:cubicBezTo>
                    <a:pt x="175938" y="42000"/>
                    <a:pt x="175938" y="39370"/>
                    <a:pt x="178579" y="39370"/>
                  </a:cubicBezTo>
                  <a:cubicBezTo>
                    <a:pt x="177259" y="39370"/>
                    <a:pt x="175938" y="39370"/>
                    <a:pt x="174618" y="40685"/>
                  </a:cubicBezTo>
                  <a:cubicBezTo>
                    <a:pt x="173298" y="42000"/>
                    <a:pt x="173298" y="43316"/>
                    <a:pt x="171977" y="43316"/>
                  </a:cubicBezTo>
                  <a:cubicBezTo>
                    <a:pt x="174618" y="45947"/>
                    <a:pt x="171977" y="51208"/>
                    <a:pt x="168016" y="51208"/>
                  </a:cubicBezTo>
                  <a:cubicBezTo>
                    <a:pt x="166696" y="49893"/>
                    <a:pt x="166696" y="49893"/>
                    <a:pt x="165375" y="48577"/>
                  </a:cubicBezTo>
                  <a:cubicBezTo>
                    <a:pt x="165375" y="48577"/>
                    <a:pt x="164055" y="47262"/>
                    <a:pt x="164055" y="47262"/>
                  </a:cubicBezTo>
                  <a:cubicBezTo>
                    <a:pt x="162735" y="47262"/>
                    <a:pt x="161414" y="45947"/>
                    <a:pt x="160094" y="45947"/>
                  </a:cubicBezTo>
                  <a:cubicBezTo>
                    <a:pt x="158773" y="44631"/>
                    <a:pt x="162735" y="42000"/>
                    <a:pt x="165375" y="40685"/>
                  </a:cubicBezTo>
                  <a:cubicBezTo>
                    <a:pt x="166696" y="40685"/>
                    <a:pt x="166696" y="39370"/>
                    <a:pt x="168016" y="39370"/>
                  </a:cubicBezTo>
                  <a:cubicBezTo>
                    <a:pt x="169336" y="39370"/>
                    <a:pt x="169336" y="38054"/>
                    <a:pt x="170657" y="38054"/>
                  </a:cubicBezTo>
                  <a:cubicBezTo>
                    <a:pt x="177259" y="36739"/>
                    <a:pt x="181220" y="35424"/>
                    <a:pt x="187822" y="35424"/>
                  </a:cubicBezTo>
                  <a:cubicBezTo>
                    <a:pt x="186501" y="36739"/>
                    <a:pt x="185181" y="35424"/>
                    <a:pt x="183861" y="36739"/>
                  </a:cubicBezTo>
                  <a:lnTo>
                    <a:pt x="187822" y="36739"/>
                  </a:lnTo>
                  <a:cubicBezTo>
                    <a:pt x="187822" y="36739"/>
                    <a:pt x="187822" y="36739"/>
                    <a:pt x="190463" y="34108"/>
                  </a:cubicBezTo>
                  <a:cubicBezTo>
                    <a:pt x="190463" y="34108"/>
                    <a:pt x="190463" y="34108"/>
                    <a:pt x="187822" y="34108"/>
                  </a:cubicBezTo>
                  <a:cubicBezTo>
                    <a:pt x="189142" y="34108"/>
                    <a:pt x="190463" y="32793"/>
                    <a:pt x="190463" y="32793"/>
                  </a:cubicBezTo>
                  <a:cubicBezTo>
                    <a:pt x="189142" y="32793"/>
                    <a:pt x="189142" y="32793"/>
                    <a:pt x="187822" y="32793"/>
                  </a:cubicBezTo>
                  <a:lnTo>
                    <a:pt x="189915" y="31750"/>
                  </a:lnTo>
                  <a:lnTo>
                    <a:pt x="190463" y="31477"/>
                  </a:lnTo>
                  <a:cubicBezTo>
                    <a:pt x="183861" y="30162"/>
                    <a:pt x="177259" y="30162"/>
                    <a:pt x="169336" y="3016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矩形 16"/>
            <p:cNvSpPr/>
            <p:nvPr/>
          </p:nvSpPr>
          <p:spPr>
            <a:xfrm>
              <a:off x="2517576" y="3932087"/>
              <a:ext cx="3434163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输入标题文本</a:t>
              </a:r>
              <a:endParaRPr lang="zh-CN" altLang="en-US" sz="1600" b="1" noProof="1"/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5"/>
            </p:custDataLst>
          </p:nvPr>
        </p:nvGrpSpPr>
        <p:grpSpPr>
          <a:xfrm>
            <a:off x="6363399" y="2068563"/>
            <a:ext cx="5109464" cy="1176402"/>
            <a:chOff x="6363399" y="2068563"/>
            <a:chExt cx="5109464" cy="1176402"/>
          </a:xfrm>
        </p:grpSpPr>
        <p:grpSp>
          <p:nvGrpSpPr>
            <p:cNvPr id="8" name="组合 7"/>
            <p:cNvGrpSpPr/>
            <p:nvPr/>
          </p:nvGrpSpPr>
          <p:grpSpPr>
            <a:xfrm>
              <a:off x="6363399" y="2149406"/>
              <a:ext cx="1570726" cy="1095559"/>
              <a:chOff x="6363399" y="2149406"/>
              <a:chExt cx="1570726" cy="1095559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6721275" y="2697992"/>
                <a:ext cx="121285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7934125" y="2200698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组合 26"/>
              <p:cNvGrpSpPr/>
              <p:nvPr/>
            </p:nvGrpSpPr>
            <p:grpSpPr>
              <a:xfrm>
                <a:off x="6363399" y="2149406"/>
                <a:ext cx="1137039" cy="1095559"/>
                <a:chOff x="785422" y="1990454"/>
                <a:chExt cx="1250743" cy="1205114"/>
              </a:xfrm>
            </p:grpSpPr>
            <p:sp>
              <p:nvSpPr>
                <p:cNvPr id="28" name="椭圆 27"/>
                <p:cNvSpPr/>
                <p:nvPr/>
              </p:nvSpPr>
              <p:spPr>
                <a:xfrm rot="5400000">
                  <a:off x="785422" y="1990454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任意多边形 20"/>
                <p:cNvSpPr/>
                <p:nvPr/>
              </p:nvSpPr>
              <p:spPr>
                <a:xfrm rot="5400000">
                  <a:off x="955207" y="2018873"/>
                  <a:ext cx="1013641" cy="1148274"/>
                </a:xfrm>
                <a:custGeom>
                  <a:gdLst>
                    <a:gd name="connsiteX0" fmla="*/ 0 w 1115005"/>
                    <a:gd name="connsiteY0" fmla="*/ 705599 h 1263101"/>
                    <a:gd name="connsiteX1" fmla="*/ 445146 w 1115005"/>
                    <a:gd name="connsiteY1" fmla="*/ 159423 h 1263101"/>
                    <a:gd name="connsiteX2" fmla="*/ 466271 w 1115005"/>
                    <a:gd name="connsiteY2" fmla="*/ 157293 h 1263101"/>
                    <a:gd name="connsiteX3" fmla="*/ 557501 w 1115005"/>
                    <a:gd name="connsiteY3" fmla="*/ 0 h 1263101"/>
                    <a:gd name="connsiteX4" fmla="*/ 648732 w 1115005"/>
                    <a:gd name="connsiteY4" fmla="*/ 157293 h 1263101"/>
                    <a:gd name="connsiteX5" fmla="*/ 669859 w 1115005"/>
                    <a:gd name="connsiteY5" fmla="*/ 159423 h 1263101"/>
                    <a:gd name="connsiteX6" fmla="*/ 1115005 w 1115005"/>
                    <a:gd name="connsiteY6" fmla="*/ 705599 h 1263101"/>
                    <a:gd name="connsiteX7" fmla="*/ 557503 w 1115005"/>
                    <a:gd name="connsiteY7" fmla="*/ 1263101 h 1263101"/>
                    <a:gd name="connsiteX8" fmla="*/ 0 w 1115005"/>
                    <a:gd name="connsiteY8" fmla="*/ 705599 h 126310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5005" h="1263101">
                      <a:moveTo>
                        <a:pt x="0" y="705599"/>
                      </a:moveTo>
                      <a:cubicBezTo>
                        <a:pt x="0" y="436186"/>
                        <a:pt x="191102" y="211408"/>
                        <a:pt x="445146" y="159423"/>
                      </a:cubicBezTo>
                      <a:lnTo>
                        <a:pt x="466271" y="157293"/>
                      </a:lnTo>
                      <a:lnTo>
                        <a:pt x="557501" y="0"/>
                      </a:lnTo>
                      <a:lnTo>
                        <a:pt x="648732" y="157293"/>
                      </a:lnTo>
                      <a:lnTo>
                        <a:pt x="669859" y="159423"/>
                      </a:lnTo>
                      <a:cubicBezTo>
                        <a:pt x="923903" y="211408"/>
                        <a:pt x="1115005" y="436186"/>
                        <a:pt x="1115005" y="705599"/>
                      </a:cubicBezTo>
                      <a:cubicBezTo>
                        <a:pt x="1115005" y="1013499"/>
                        <a:pt x="865403" y="1263101"/>
                        <a:pt x="557503" y="1263101"/>
                      </a:cubicBezTo>
                      <a:cubicBezTo>
                        <a:pt x="249603" y="1263101"/>
                        <a:pt x="0" y="1013499"/>
                        <a:pt x="0" y="705599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8038700" y="2486306"/>
              <a:ext cx="3434163" cy="582654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14" name="任意多边形 44"/>
            <p:cNvSpPr/>
            <p:nvPr/>
          </p:nvSpPr>
          <p:spPr>
            <a:xfrm>
              <a:off x="6717426" y="2486306"/>
              <a:ext cx="423746" cy="421756"/>
            </a:xfrm>
            <a:custGeom>
              <a:gdLst>
                <a:gd name="connsiteX0" fmla="*/ 256117 w 338138"/>
                <a:gd name="connsiteY0" fmla="*/ 200025 h 336550"/>
                <a:gd name="connsiteX1" fmla="*/ 257440 w 338138"/>
                <a:gd name="connsiteY1" fmla="*/ 201324 h 336550"/>
                <a:gd name="connsiteX2" fmla="*/ 258763 w 338138"/>
                <a:gd name="connsiteY2" fmla="*/ 202623 h 336550"/>
                <a:gd name="connsiteX3" fmla="*/ 258763 w 338138"/>
                <a:gd name="connsiteY3" fmla="*/ 203922 h 336550"/>
                <a:gd name="connsiteX4" fmla="*/ 258763 w 338138"/>
                <a:gd name="connsiteY4" fmla="*/ 205221 h 336550"/>
                <a:gd name="connsiteX5" fmla="*/ 258763 w 338138"/>
                <a:gd name="connsiteY5" fmla="*/ 206520 h 336550"/>
                <a:gd name="connsiteX6" fmla="*/ 257440 w 338138"/>
                <a:gd name="connsiteY6" fmla="*/ 207819 h 336550"/>
                <a:gd name="connsiteX7" fmla="*/ 254794 w 338138"/>
                <a:gd name="connsiteY7" fmla="*/ 216911 h 336550"/>
                <a:gd name="connsiteX8" fmla="*/ 246857 w 338138"/>
                <a:gd name="connsiteY8" fmla="*/ 233796 h 336550"/>
                <a:gd name="connsiteX9" fmla="*/ 245534 w 338138"/>
                <a:gd name="connsiteY9" fmla="*/ 240290 h 336550"/>
                <a:gd name="connsiteX10" fmla="*/ 241565 w 338138"/>
                <a:gd name="connsiteY10" fmla="*/ 242888 h 336550"/>
                <a:gd name="connsiteX11" fmla="*/ 237596 w 338138"/>
                <a:gd name="connsiteY11" fmla="*/ 241589 h 336550"/>
                <a:gd name="connsiteX12" fmla="*/ 236273 w 338138"/>
                <a:gd name="connsiteY12" fmla="*/ 238992 h 336550"/>
                <a:gd name="connsiteX13" fmla="*/ 234950 w 338138"/>
                <a:gd name="connsiteY13" fmla="*/ 237693 h 336550"/>
                <a:gd name="connsiteX14" fmla="*/ 236273 w 338138"/>
                <a:gd name="connsiteY14" fmla="*/ 235095 h 336550"/>
                <a:gd name="connsiteX15" fmla="*/ 236273 w 338138"/>
                <a:gd name="connsiteY15" fmla="*/ 233796 h 336550"/>
                <a:gd name="connsiteX16" fmla="*/ 238919 w 338138"/>
                <a:gd name="connsiteY16" fmla="*/ 226003 h 336550"/>
                <a:gd name="connsiteX17" fmla="*/ 238919 w 338138"/>
                <a:gd name="connsiteY17" fmla="*/ 218210 h 336550"/>
                <a:gd name="connsiteX18" fmla="*/ 238919 w 338138"/>
                <a:gd name="connsiteY18" fmla="*/ 216911 h 336550"/>
                <a:gd name="connsiteX19" fmla="*/ 240242 w 338138"/>
                <a:gd name="connsiteY19" fmla="*/ 215612 h 336550"/>
                <a:gd name="connsiteX20" fmla="*/ 240242 w 338138"/>
                <a:gd name="connsiteY20" fmla="*/ 214313 h 336550"/>
                <a:gd name="connsiteX21" fmla="*/ 246857 w 338138"/>
                <a:gd name="connsiteY21" fmla="*/ 210416 h 336550"/>
                <a:gd name="connsiteX22" fmla="*/ 253471 w 338138"/>
                <a:gd name="connsiteY22" fmla="*/ 202623 h 336550"/>
                <a:gd name="connsiteX23" fmla="*/ 253471 w 338138"/>
                <a:gd name="connsiteY23" fmla="*/ 201324 h 336550"/>
                <a:gd name="connsiteX24" fmla="*/ 256117 w 338138"/>
                <a:gd name="connsiteY24" fmla="*/ 200025 h 336550"/>
                <a:gd name="connsiteX25" fmla="*/ 300038 w 338138"/>
                <a:gd name="connsiteY25" fmla="*/ 171450 h 336550"/>
                <a:gd name="connsiteX26" fmla="*/ 301625 w 338138"/>
                <a:gd name="connsiteY26" fmla="*/ 171450 h 336550"/>
                <a:gd name="connsiteX27" fmla="*/ 298450 w 338138"/>
                <a:gd name="connsiteY27" fmla="*/ 176213 h 336550"/>
                <a:gd name="connsiteX28" fmla="*/ 296863 w 338138"/>
                <a:gd name="connsiteY28" fmla="*/ 177800 h 336550"/>
                <a:gd name="connsiteX29" fmla="*/ 295275 w 338138"/>
                <a:gd name="connsiteY29" fmla="*/ 177800 h 336550"/>
                <a:gd name="connsiteX30" fmla="*/ 295275 w 338138"/>
                <a:gd name="connsiteY30" fmla="*/ 176213 h 336550"/>
                <a:gd name="connsiteX31" fmla="*/ 296863 w 338138"/>
                <a:gd name="connsiteY31" fmla="*/ 174625 h 336550"/>
                <a:gd name="connsiteX32" fmla="*/ 298450 w 338138"/>
                <a:gd name="connsiteY32" fmla="*/ 173038 h 336550"/>
                <a:gd name="connsiteX33" fmla="*/ 293688 w 338138"/>
                <a:gd name="connsiteY33" fmla="*/ 171450 h 336550"/>
                <a:gd name="connsiteX34" fmla="*/ 296863 w 338138"/>
                <a:gd name="connsiteY34" fmla="*/ 171450 h 336550"/>
                <a:gd name="connsiteX35" fmla="*/ 293688 w 338138"/>
                <a:gd name="connsiteY35" fmla="*/ 174625 h 336550"/>
                <a:gd name="connsiteX36" fmla="*/ 292100 w 338138"/>
                <a:gd name="connsiteY36" fmla="*/ 174625 h 336550"/>
                <a:gd name="connsiteX37" fmla="*/ 292100 w 338138"/>
                <a:gd name="connsiteY37" fmla="*/ 173038 h 336550"/>
                <a:gd name="connsiteX38" fmla="*/ 303946 w 338138"/>
                <a:gd name="connsiteY38" fmla="*/ 169998 h 336550"/>
                <a:gd name="connsiteX39" fmla="*/ 303457 w 338138"/>
                <a:gd name="connsiteY39" fmla="*/ 173083 h 336550"/>
                <a:gd name="connsiteX40" fmla="*/ 303213 w 338138"/>
                <a:gd name="connsiteY40" fmla="*/ 174625 h 336550"/>
                <a:gd name="connsiteX41" fmla="*/ 303213 w 338138"/>
                <a:gd name="connsiteY41" fmla="*/ 173288 h 336550"/>
                <a:gd name="connsiteX42" fmla="*/ 303213 w 338138"/>
                <a:gd name="connsiteY42" fmla="*/ 171952 h 336550"/>
                <a:gd name="connsiteX43" fmla="*/ 303213 w 338138"/>
                <a:gd name="connsiteY43" fmla="*/ 170615 h 336550"/>
                <a:gd name="connsiteX44" fmla="*/ 288926 w 338138"/>
                <a:gd name="connsiteY44" fmla="*/ 169862 h 336550"/>
                <a:gd name="connsiteX45" fmla="*/ 290513 w 338138"/>
                <a:gd name="connsiteY45" fmla="*/ 169862 h 336550"/>
                <a:gd name="connsiteX46" fmla="*/ 293688 w 338138"/>
                <a:gd name="connsiteY46" fmla="*/ 169862 h 336550"/>
                <a:gd name="connsiteX47" fmla="*/ 293688 w 338138"/>
                <a:gd name="connsiteY47" fmla="*/ 170656 h 336550"/>
                <a:gd name="connsiteX48" fmla="*/ 292101 w 338138"/>
                <a:gd name="connsiteY48" fmla="*/ 171450 h 336550"/>
                <a:gd name="connsiteX49" fmla="*/ 290513 w 338138"/>
                <a:gd name="connsiteY49" fmla="*/ 171450 h 336550"/>
                <a:gd name="connsiteX50" fmla="*/ 288926 w 338138"/>
                <a:gd name="connsiteY50" fmla="*/ 171450 h 336550"/>
                <a:gd name="connsiteX51" fmla="*/ 287338 w 338138"/>
                <a:gd name="connsiteY51" fmla="*/ 170656 h 336550"/>
                <a:gd name="connsiteX52" fmla="*/ 288926 w 338138"/>
                <a:gd name="connsiteY52" fmla="*/ 169862 h 336550"/>
                <a:gd name="connsiteX53" fmla="*/ 304800 w 338138"/>
                <a:gd name="connsiteY53" fmla="*/ 164600 h 336550"/>
                <a:gd name="connsiteX54" fmla="*/ 304800 w 338138"/>
                <a:gd name="connsiteY54" fmla="*/ 165267 h 336550"/>
                <a:gd name="connsiteX55" fmla="*/ 304800 w 338138"/>
                <a:gd name="connsiteY55" fmla="*/ 166604 h 336550"/>
                <a:gd name="connsiteX56" fmla="*/ 304800 w 338138"/>
                <a:gd name="connsiteY56" fmla="*/ 167941 h 336550"/>
                <a:gd name="connsiteX57" fmla="*/ 304800 w 338138"/>
                <a:gd name="connsiteY57" fmla="*/ 169278 h 336550"/>
                <a:gd name="connsiteX58" fmla="*/ 303946 w 338138"/>
                <a:gd name="connsiteY58" fmla="*/ 169998 h 336550"/>
                <a:gd name="connsiteX59" fmla="*/ 301626 w 338138"/>
                <a:gd name="connsiteY59" fmla="*/ 149225 h 336550"/>
                <a:gd name="connsiteX60" fmla="*/ 303213 w 338138"/>
                <a:gd name="connsiteY60" fmla="*/ 149225 h 336550"/>
                <a:gd name="connsiteX61" fmla="*/ 304800 w 338138"/>
                <a:gd name="connsiteY61" fmla="*/ 150562 h 336550"/>
                <a:gd name="connsiteX62" fmla="*/ 304800 w 338138"/>
                <a:gd name="connsiteY62" fmla="*/ 151899 h 336550"/>
                <a:gd name="connsiteX63" fmla="*/ 304800 w 338138"/>
                <a:gd name="connsiteY63" fmla="*/ 154573 h 336550"/>
                <a:gd name="connsiteX64" fmla="*/ 305656 w 338138"/>
                <a:gd name="connsiteY64" fmla="*/ 153133 h 336550"/>
                <a:gd name="connsiteX65" fmla="*/ 306128 w 338138"/>
                <a:gd name="connsiteY65" fmla="*/ 156215 h 336550"/>
                <a:gd name="connsiteX66" fmla="*/ 304800 w 338138"/>
                <a:gd name="connsiteY66" fmla="*/ 164600 h 336550"/>
                <a:gd name="connsiteX67" fmla="*/ 304800 w 338138"/>
                <a:gd name="connsiteY67" fmla="*/ 162594 h 336550"/>
                <a:gd name="connsiteX68" fmla="*/ 304800 w 338138"/>
                <a:gd name="connsiteY68" fmla="*/ 161257 h 336550"/>
                <a:gd name="connsiteX69" fmla="*/ 304800 w 338138"/>
                <a:gd name="connsiteY69" fmla="*/ 159920 h 336550"/>
                <a:gd name="connsiteX70" fmla="*/ 304800 w 338138"/>
                <a:gd name="connsiteY70" fmla="*/ 158583 h 336550"/>
                <a:gd name="connsiteX71" fmla="*/ 303213 w 338138"/>
                <a:gd name="connsiteY71" fmla="*/ 158583 h 336550"/>
                <a:gd name="connsiteX72" fmla="*/ 303213 w 338138"/>
                <a:gd name="connsiteY72" fmla="*/ 157246 h 336550"/>
                <a:gd name="connsiteX73" fmla="*/ 303213 w 338138"/>
                <a:gd name="connsiteY73" fmla="*/ 155909 h 336550"/>
                <a:gd name="connsiteX74" fmla="*/ 303213 w 338138"/>
                <a:gd name="connsiteY74" fmla="*/ 154573 h 336550"/>
                <a:gd name="connsiteX75" fmla="*/ 301625 w 338138"/>
                <a:gd name="connsiteY75" fmla="*/ 154573 h 336550"/>
                <a:gd name="connsiteX76" fmla="*/ 301625 w 338138"/>
                <a:gd name="connsiteY76" fmla="*/ 153236 h 336550"/>
                <a:gd name="connsiteX77" fmla="*/ 301625 w 338138"/>
                <a:gd name="connsiteY77" fmla="*/ 151899 h 336550"/>
                <a:gd name="connsiteX78" fmla="*/ 301625 w 338138"/>
                <a:gd name="connsiteY78" fmla="*/ 150812 h 336550"/>
                <a:gd name="connsiteX79" fmla="*/ 301626 w 338138"/>
                <a:gd name="connsiteY79" fmla="*/ 150813 h 336550"/>
                <a:gd name="connsiteX80" fmla="*/ 301626 w 338138"/>
                <a:gd name="connsiteY80" fmla="*/ 149226 h 336550"/>
                <a:gd name="connsiteX81" fmla="*/ 298450 w 338138"/>
                <a:gd name="connsiteY81" fmla="*/ 147637 h 336550"/>
                <a:gd name="connsiteX82" fmla="*/ 298450 w 338138"/>
                <a:gd name="connsiteY82" fmla="*/ 148907 h 336550"/>
                <a:gd name="connsiteX83" fmla="*/ 298450 w 338138"/>
                <a:gd name="connsiteY83" fmla="*/ 150177 h 336550"/>
                <a:gd name="connsiteX84" fmla="*/ 297180 w 338138"/>
                <a:gd name="connsiteY84" fmla="*/ 150177 h 336550"/>
                <a:gd name="connsiteX85" fmla="*/ 295910 w 338138"/>
                <a:gd name="connsiteY85" fmla="*/ 150177 h 336550"/>
                <a:gd name="connsiteX86" fmla="*/ 294640 w 338138"/>
                <a:gd name="connsiteY86" fmla="*/ 150177 h 336550"/>
                <a:gd name="connsiteX87" fmla="*/ 294640 w 338138"/>
                <a:gd name="connsiteY87" fmla="*/ 152717 h 336550"/>
                <a:gd name="connsiteX88" fmla="*/ 294640 w 338138"/>
                <a:gd name="connsiteY88" fmla="*/ 153987 h 336550"/>
                <a:gd name="connsiteX89" fmla="*/ 295910 w 338138"/>
                <a:gd name="connsiteY89" fmla="*/ 155257 h 336550"/>
                <a:gd name="connsiteX90" fmla="*/ 295910 w 338138"/>
                <a:gd name="connsiteY90" fmla="*/ 153987 h 336550"/>
                <a:gd name="connsiteX91" fmla="*/ 297180 w 338138"/>
                <a:gd name="connsiteY91" fmla="*/ 152717 h 336550"/>
                <a:gd name="connsiteX92" fmla="*/ 297180 w 338138"/>
                <a:gd name="connsiteY92" fmla="*/ 153987 h 336550"/>
                <a:gd name="connsiteX93" fmla="*/ 295910 w 338138"/>
                <a:gd name="connsiteY93" fmla="*/ 156527 h 336550"/>
                <a:gd name="connsiteX94" fmla="*/ 295910 w 338138"/>
                <a:gd name="connsiteY94" fmla="*/ 157797 h 336550"/>
                <a:gd name="connsiteX95" fmla="*/ 297180 w 338138"/>
                <a:gd name="connsiteY95" fmla="*/ 160337 h 336550"/>
                <a:gd name="connsiteX96" fmla="*/ 297180 w 338138"/>
                <a:gd name="connsiteY96" fmla="*/ 162877 h 336550"/>
                <a:gd name="connsiteX97" fmla="*/ 295910 w 338138"/>
                <a:gd name="connsiteY97" fmla="*/ 164147 h 336550"/>
                <a:gd name="connsiteX98" fmla="*/ 294640 w 338138"/>
                <a:gd name="connsiteY98" fmla="*/ 162877 h 336550"/>
                <a:gd name="connsiteX99" fmla="*/ 294640 w 338138"/>
                <a:gd name="connsiteY99" fmla="*/ 165417 h 336550"/>
                <a:gd name="connsiteX100" fmla="*/ 293370 w 338138"/>
                <a:gd name="connsiteY100" fmla="*/ 166687 h 336550"/>
                <a:gd name="connsiteX101" fmla="*/ 293370 w 338138"/>
                <a:gd name="connsiteY101" fmla="*/ 165417 h 336550"/>
                <a:gd name="connsiteX102" fmla="*/ 293370 w 338138"/>
                <a:gd name="connsiteY102" fmla="*/ 162877 h 336550"/>
                <a:gd name="connsiteX103" fmla="*/ 293370 w 338138"/>
                <a:gd name="connsiteY103" fmla="*/ 161607 h 336550"/>
                <a:gd name="connsiteX104" fmla="*/ 292100 w 338138"/>
                <a:gd name="connsiteY104" fmla="*/ 159067 h 336550"/>
                <a:gd name="connsiteX105" fmla="*/ 293370 w 338138"/>
                <a:gd name="connsiteY105" fmla="*/ 157797 h 336550"/>
                <a:gd name="connsiteX106" fmla="*/ 293370 w 338138"/>
                <a:gd name="connsiteY106" fmla="*/ 155257 h 336550"/>
                <a:gd name="connsiteX107" fmla="*/ 293370 w 338138"/>
                <a:gd name="connsiteY107" fmla="*/ 153987 h 336550"/>
                <a:gd name="connsiteX108" fmla="*/ 293370 w 338138"/>
                <a:gd name="connsiteY108" fmla="*/ 151447 h 336550"/>
                <a:gd name="connsiteX109" fmla="*/ 293370 w 338138"/>
                <a:gd name="connsiteY109" fmla="*/ 148907 h 336550"/>
                <a:gd name="connsiteX110" fmla="*/ 294640 w 338138"/>
                <a:gd name="connsiteY110" fmla="*/ 148907 h 336550"/>
                <a:gd name="connsiteX111" fmla="*/ 298450 w 338138"/>
                <a:gd name="connsiteY111" fmla="*/ 147637 h 336550"/>
                <a:gd name="connsiteX112" fmla="*/ 300038 w 338138"/>
                <a:gd name="connsiteY112" fmla="*/ 139700 h 336550"/>
                <a:gd name="connsiteX113" fmla="*/ 301626 w 338138"/>
                <a:gd name="connsiteY113" fmla="*/ 139700 h 336550"/>
                <a:gd name="connsiteX114" fmla="*/ 301626 w 338138"/>
                <a:gd name="connsiteY114" fmla="*/ 141288 h 336550"/>
                <a:gd name="connsiteX115" fmla="*/ 301626 w 338138"/>
                <a:gd name="connsiteY115" fmla="*/ 142875 h 336550"/>
                <a:gd name="connsiteX116" fmla="*/ 301626 w 338138"/>
                <a:gd name="connsiteY116" fmla="*/ 146051 h 336550"/>
                <a:gd name="connsiteX117" fmla="*/ 301626 w 338138"/>
                <a:gd name="connsiteY117" fmla="*/ 147638 h 336550"/>
                <a:gd name="connsiteX118" fmla="*/ 301626 w 338138"/>
                <a:gd name="connsiteY118" fmla="*/ 149225 h 336550"/>
                <a:gd name="connsiteX119" fmla="*/ 301625 w 338138"/>
                <a:gd name="connsiteY119" fmla="*/ 149225 h 336550"/>
                <a:gd name="connsiteX120" fmla="*/ 301625 w 338138"/>
                <a:gd name="connsiteY120" fmla="*/ 150562 h 336550"/>
                <a:gd name="connsiteX121" fmla="*/ 301625 w 338138"/>
                <a:gd name="connsiteY121" fmla="*/ 150812 h 336550"/>
                <a:gd name="connsiteX122" fmla="*/ 300038 w 338138"/>
                <a:gd name="connsiteY122" fmla="*/ 149226 h 336550"/>
                <a:gd name="connsiteX123" fmla="*/ 300038 w 338138"/>
                <a:gd name="connsiteY123" fmla="*/ 147638 h 336550"/>
                <a:gd name="connsiteX124" fmla="*/ 300038 w 338138"/>
                <a:gd name="connsiteY124" fmla="*/ 144463 h 336550"/>
                <a:gd name="connsiteX125" fmla="*/ 300038 w 338138"/>
                <a:gd name="connsiteY125" fmla="*/ 141288 h 336550"/>
                <a:gd name="connsiteX126" fmla="*/ 287338 w 338138"/>
                <a:gd name="connsiteY126" fmla="*/ 131762 h 336550"/>
                <a:gd name="connsiteX127" fmla="*/ 292101 w 338138"/>
                <a:gd name="connsiteY127" fmla="*/ 134484 h 336550"/>
                <a:gd name="connsiteX128" fmla="*/ 292101 w 338138"/>
                <a:gd name="connsiteY128" fmla="*/ 135844 h 336550"/>
                <a:gd name="connsiteX129" fmla="*/ 290513 w 338138"/>
                <a:gd name="connsiteY129" fmla="*/ 138566 h 336550"/>
                <a:gd name="connsiteX130" fmla="*/ 290513 w 338138"/>
                <a:gd name="connsiteY130" fmla="*/ 139927 h 336550"/>
                <a:gd name="connsiteX131" fmla="*/ 290513 w 338138"/>
                <a:gd name="connsiteY131" fmla="*/ 142648 h 336550"/>
                <a:gd name="connsiteX132" fmla="*/ 292101 w 338138"/>
                <a:gd name="connsiteY132" fmla="*/ 144009 h 336550"/>
                <a:gd name="connsiteX133" fmla="*/ 293688 w 338138"/>
                <a:gd name="connsiteY133" fmla="*/ 145369 h 336550"/>
                <a:gd name="connsiteX134" fmla="*/ 292101 w 338138"/>
                <a:gd name="connsiteY134" fmla="*/ 146730 h 336550"/>
                <a:gd name="connsiteX135" fmla="*/ 292101 w 338138"/>
                <a:gd name="connsiteY135" fmla="*/ 148091 h 336550"/>
                <a:gd name="connsiteX136" fmla="*/ 290513 w 338138"/>
                <a:gd name="connsiteY136" fmla="*/ 150812 h 336550"/>
                <a:gd name="connsiteX137" fmla="*/ 290513 w 338138"/>
                <a:gd name="connsiteY137" fmla="*/ 152173 h 336550"/>
                <a:gd name="connsiteX138" fmla="*/ 290513 w 338138"/>
                <a:gd name="connsiteY138" fmla="*/ 153534 h 336550"/>
                <a:gd name="connsiteX139" fmla="*/ 290513 w 338138"/>
                <a:gd name="connsiteY139" fmla="*/ 154894 h 336550"/>
                <a:gd name="connsiteX140" fmla="*/ 290513 w 338138"/>
                <a:gd name="connsiteY140" fmla="*/ 157616 h 336550"/>
                <a:gd name="connsiteX141" fmla="*/ 288925 w 338138"/>
                <a:gd name="connsiteY141" fmla="*/ 160337 h 336550"/>
                <a:gd name="connsiteX142" fmla="*/ 287338 w 338138"/>
                <a:gd name="connsiteY142" fmla="*/ 160337 h 336550"/>
                <a:gd name="connsiteX143" fmla="*/ 285750 w 338138"/>
                <a:gd name="connsiteY143" fmla="*/ 137205 h 336550"/>
                <a:gd name="connsiteX144" fmla="*/ 285750 w 338138"/>
                <a:gd name="connsiteY144" fmla="*/ 135844 h 336550"/>
                <a:gd name="connsiteX145" fmla="*/ 285750 w 338138"/>
                <a:gd name="connsiteY145" fmla="*/ 133123 h 336550"/>
                <a:gd name="connsiteX146" fmla="*/ 287338 w 338138"/>
                <a:gd name="connsiteY146" fmla="*/ 131762 h 336550"/>
                <a:gd name="connsiteX147" fmla="*/ 296863 w 338138"/>
                <a:gd name="connsiteY147" fmla="*/ 123825 h 336550"/>
                <a:gd name="connsiteX148" fmla="*/ 298451 w 338138"/>
                <a:gd name="connsiteY148" fmla="*/ 127000 h 336550"/>
                <a:gd name="connsiteX149" fmla="*/ 300038 w 338138"/>
                <a:gd name="connsiteY149" fmla="*/ 130175 h 336550"/>
                <a:gd name="connsiteX150" fmla="*/ 298451 w 338138"/>
                <a:gd name="connsiteY150" fmla="*/ 130175 h 336550"/>
                <a:gd name="connsiteX151" fmla="*/ 298451 w 338138"/>
                <a:gd name="connsiteY151" fmla="*/ 133350 h 336550"/>
                <a:gd name="connsiteX152" fmla="*/ 296863 w 338138"/>
                <a:gd name="connsiteY152" fmla="*/ 131763 h 336550"/>
                <a:gd name="connsiteX153" fmla="*/ 296863 w 338138"/>
                <a:gd name="connsiteY153" fmla="*/ 130175 h 336550"/>
                <a:gd name="connsiteX154" fmla="*/ 295276 w 338138"/>
                <a:gd name="connsiteY154" fmla="*/ 128588 h 336550"/>
                <a:gd name="connsiteX155" fmla="*/ 293688 w 338138"/>
                <a:gd name="connsiteY155" fmla="*/ 130175 h 336550"/>
                <a:gd name="connsiteX156" fmla="*/ 293688 w 338138"/>
                <a:gd name="connsiteY156" fmla="*/ 128588 h 336550"/>
                <a:gd name="connsiteX157" fmla="*/ 293688 w 338138"/>
                <a:gd name="connsiteY157" fmla="*/ 125413 h 336550"/>
                <a:gd name="connsiteX158" fmla="*/ 296863 w 338138"/>
                <a:gd name="connsiteY158" fmla="*/ 125413 h 336550"/>
                <a:gd name="connsiteX159" fmla="*/ 292100 w 338138"/>
                <a:gd name="connsiteY159" fmla="*/ 117475 h 336550"/>
                <a:gd name="connsiteX160" fmla="*/ 293688 w 338138"/>
                <a:gd name="connsiteY160" fmla="*/ 117475 h 336550"/>
                <a:gd name="connsiteX161" fmla="*/ 293688 w 338138"/>
                <a:gd name="connsiteY161" fmla="*/ 119063 h 336550"/>
                <a:gd name="connsiteX162" fmla="*/ 293688 w 338138"/>
                <a:gd name="connsiteY162" fmla="*/ 120650 h 336550"/>
                <a:gd name="connsiteX163" fmla="*/ 285750 w 338138"/>
                <a:gd name="connsiteY163" fmla="*/ 101600 h 336550"/>
                <a:gd name="connsiteX164" fmla="*/ 287338 w 338138"/>
                <a:gd name="connsiteY164" fmla="*/ 101600 h 336550"/>
                <a:gd name="connsiteX165" fmla="*/ 287338 w 338138"/>
                <a:gd name="connsiteY165" fmla="*/ 104775 h 336550"/>
                <a:gd name="connsiteX166" fmla="*/ 288925 w 338138"/>
                <a:gd name="connsiteY166" fmla="*/ 107950 h 336550"/>
                <a:gd name="connsiteX167" fmla="*/ 290513 w 338138"/>
                <a:gd name="connsiteY167" fmla="*/ 109538 h 336550"/>
                <a:gd name="connsiteX168" fmla="*/ 292101 w 338138"/>
                <a:gd name="connsiteY168" fmla="*/ 111125 h 336550"/>
                <a:gd name="connsiteX169" fmla="*/ 293688 w 338138"/>
                <a:gd name="connsiteY169" fmla="*/ 111125 h 336550"/>
                <a:gd name="connsiteX170" fmla="*/ 293688 w 338138"/>
                <a:gd name="connsiteY170" fmla="*/ 114300 h 336550"/>
                <a:gd name="connsiteX171" fmla="*/ 293688 w 338138"/>
                <a:gd name="connsiteY171" fmla="*/ 115887 h 336550"/>
                <a:gd name="connsiteX172" fmla="*/ 295276 w 338138"/>
                <a:gd name="connsiteY172" fmla="*/ 117475 h 336550"/>
                <a:gd name="connsiteX173" fmla="*/ 295276 w 338138"/>
                <a:gd name="connsiteY173" fmla="*/ 119062 h 336550"/>
                <a:gd name="connsiteX174" fmla="*/ 295276 w 338138"/>
                <a:gd name="connsiteY174" fmla="*/ 120650 h 336550"/>
                <a:gd name="connsiteX175" fmla="*/ 295276 w 338138"/>
                <a:gd name="connsiteY175" fmla="*/ 122237 h 336550"/>
                <a:gd name="connsiteX176" fmla="*/ 293688 w 338138"/>
                <a:gd name="connsiteY176" fmla="*/ 117475 h 336550"/>
                <a:gd name="connsiteX177" fmla="*/ 293688 w 338138"/>
                <a:gd name="connsiteY177" fmla="*/ 115888 h 336550"/>
                <a:gd name="connsiteX178" fmla="*/ 292101 w 338138"/>
                <a:gd name="connsiteY178" fmla="*/ 114300 h 336550"/>
                <a:gd name="connsiteX179" fmla="*/ 290513 w 338138"/>
                <a:gd name="connsiteY179" fmla="*/ 114300 h 336550"/>
                <a:gd name="connsiteX180" fmla="*/ 290513 w 338138"/>
                <a:gd name="connsiteY180" fmla="*/ 115888 h 336550"/>
                <a:gd name="connsiteX181" fmla="*/ 290513 w 338138"/>
                <a:gd name="connsiteY181" fmla="*/ 117475 h 336550"/>
                <a:gd name="connsiteX182" fmla="*/ 288925 w 338138"/>
                <a:gd name="connsiteY182" fmla="*/ 117475 h 336550"/>
                <a:gd name="connsiteX183" fmla="*/ 288925 w 338138"/>
                <a:gd name="connsiteY183" fmla="*/ 115888 h 336550"/>
                <a:gd name="connsiteX184" fmla="*/ 288925 w 338138"/>
                <a:gd name="connsiteY184" fmla="*/ 112713 h 336550"/>
                <a:gd name="connsiteX185" fmla="*/ 287338 w 338138"/>
                <a:gd name="connsiteY185" fmla="*/ 109538 h 336550"/>
                <a:gd name="connsiteX186" fmla="*/ 285750 w 338138"/>
                <a:gd name="connsiteY186" fmla="*/ 107950 h 336550"/>
                <a:gd name="connsiteX187" fmla="*/ 285750 w 338138"/>
                <a:gd name="connsiteY187" fmla="*/ 106363 h 336550"/>
                <a:gd name="connsiteX188" fmla="*/ 285750 w 338138"/>
                <a:gd name="connsiteY188" fmla="*/ 103188 h 336550"/>
                <a:gd name="connsiteX189" fmla="*/ 203200 w 338138"/>
                <a:gd name="connsiteY189" fmla="*/ 85725 h 336550"/>
                <a:gd name="connsiteX190" fmla="*/ 207963 w 338138"/>
                <a:gd name="connsiteY190" fmla="*/ 85725 h 336550"/>
                <a:gd name="connsiteX191" fmla="*/ 204391 w 338138"/>
                <a:gd name="connsiteY191" fmla="*/ 87842 h 336550"/>
                <a:gd name="connsiteX192" fmla="*/ 203200 w 338138"/>
                <a:gd name="connsiteY192" fmla="*/ 87842 h 336550"/>
                <a:gd name="connsiteX193" fmla="*/ 203200 w 338138"/>
                <a:gd name="connsiteY193" fmla="*/ 85725 h 336550"/>
                <a:gd name="connsiteX194" fmla="*/ 188913 w 338138"/>
                <a:gd name="connsiteY194" fmla="*/ 83476 h 336550"/>
                <a:gd name="connsiteX195" fmla="*/ 192088 w 338138"/>
                <a:gd name="connsiteY195" fmla="*/ 84667 h 336550"/>
                <a:gd name="connsiteX196" fmla="*/ 190501 w 338138"/>
                <a:gd name="connsiteY196" fmla="*/ 85725 h 336550"/>
                <a:gd name="connsiteX197" fmla="*/ 185738 w 338138"/>
                <a:gd name="connsiteY197" fmla="*/ 84667 h 336550"/>
                <a:gd name="connsiteX198" fmla="*/ 188913 w 338138"/>
                <a:gd name="connsiteY198" fmla="*/ 83476 h 336550"/>
                <a:gd name="connsiteX199" fmla="*/ 161925 w 338138"/>
                <a:gd name="connsiteY199" fmla="*/ 77787 h 336550"/>
                <a:gd name="connsiteX200" fmla="*/ 163248 w 338138"/>
                <a:gd name="connsiteY200" fmla="*/ 77787 h 336550"/>
                <a:gd name="connsiteX201" fmla="*/ 168540 w 338138"/>
                <a:gd name="connsiteY201" fmla="*/ 82550 h 336550"/>
                <a:gd name="connsiteX202" fmla="*/ 167217 w 338138"/>
                <a:gd name="connsiteY202" fmla="*/ 82550 h 336550"/>
                <a:gd name="connsiteX203" fmla="*/ 167217 w 338138"/>
                <a:gd name="connsiteY203" fmla="*/ 81359 h 336550"/>
                <a:gd name="connsiteX204" fmla="*/ 161925 w 338138"/>
                <a:gd name="connsiteY204" fmla="*/ 78978 h 336550"/>
                <a:gd name="connsiteX205" fmla="*/ 161925 w 338138"/>
                <a:gd name="connsiteY205" fmla="*/ 77787 h 336550"/>
                <a:gd name="connsiteX206" fmla="*/ 158751 w 338138"/>
                <a:gd name="connsiteY206" fmla="*/ 73554 h 336550"/>
                <a:gd name="connsiteX207" fmla="*/ 155575 w 338138"/>
                <a:gd name="connsiteY207" fmla="*/ 77787 h 336550"/>
                <a:gd name="connsiteX208" fmla="*/ 153988 w 338138"/>
                <a:gd name="connsiteY208" fmla="*/ 76729 h 336550"/>
                <a:gd name="connsiteX209" fmla="*/ 158751 w 338138"/>
                <a:gd name="connsiteY209" fmla="*/ 73554 h 336550"/>
                <a:gd name="connsiteX210" fmla="*/ 140098 w 338138"/>
                <a:gd name="connsiteY210" fmla="*/ 48759 h 336550"/>
                <a:gd name="connsiteX211" fmla="*/ 142876 w 338138"/>
                <a:gd name="connsiteY211" fmla="*/ 48759 h 336550"/>
                <a:gd name="connsiteX212" fmla="*/ 131763 w 338138"/>
                <a:gd name="connsiteY212" fmla="*/ 55563 h 336550"/>
                <a:gd name="connsiteX213" fmla="*/ 140098 w 338138"/>
                <a:gd name="connsiteY213" fmla="*/ 48759 h 336550"/>
                <a:gd name="connsiteX214" fmla="*/ 148273 w 338138"/>
                <a:gd name="connsiteY214" fmla="*/ 42598 h 336550"/>
                <a:gd name="connsiteX215" fmla="*/ 150813 w 338138"/>
                <a:gd name="connsiteY215" fmla="*/ 42598 h 336550"/>
                <a:gd name="connsiteX216" fmla="*/ 149543 w 338138"/>
                <a:gd name="connsiteY216" fmla="*/ 43921 h 336550"/>
                <a:gd name="connsiteX217" fmla="*/ 148273 w 338138"/>
                <a:gd name="connsiteY217" fmla="*/ 51859 h 336550"/>
                <a:gd name="connsiteX218" fmla="*/ 150813 w 338138"/>
                <a:gd name="connsiteY218" fmla="*/ 50536 h 336550"/>
                <a:gd name="connsiteX219" fmla="*/ 148273 w 338138"/>
                <a:gd name="connsiteY219" fmla="*/ 53181 h 336550"/>
                <a:gd name="connsiteX220" fmla="*/ 149543 w 338138"/>
                <a:gd name="connsiteY220" fmla="*/ 54504 h 336550"/>
                <a:gd name="connsiteX221" fmla="*/ 141923 w 338138"/>
                <a:gd name="connsiteY221" fmla="*/ 55827 h 336550"/>
                <a:gd name="connsiteX222" fmla="*/ 138113 w 338138"/>
                <a:gd name="connsiteY222" fmla="*/ 57150 h 336550"/>
                <a:gd name="connsiteX223" fmla="*/ 140653 w 338138"/>
                <a:gd name="connsiteY223" fmla="*/ 55827 h 336550"/>
                <a:gd name="connsiteX224" fmla="*/ 141923 w 338138"/>
                <a:gd name="connsiteY224" fmla="*/ 53181 h 336550"/>
                <a:gd name="connsiteX225" fmla="*/ 139383 w 338138"/>
                <a:gd name="connsiteY225" fmla="*/ 53181 h 336550"/>
                <a:gd name="connsiteX226" fmla="*/ 141923 w 338138"/>
                <a:gd name="connsiteY226" fmla="*/ 51859 h 336550"/>
                <a:gd name="connsiteX227" fmla="*/ 145733 w 338138"/>
                <a:gd name="connsiteY227" fmla="*/ 49213 h 336550"/>
                <a:gd name="connsiteX228" fmla="*/ 144463 w 338138"/>
                <a:gd name="connsiteY228" fmla="*/ 47890 h 336550"/>
                <a:gd name="connsiteX229" fmla="*/ 144463 w 338138"/>
                <a:gd name="connsiteY229" fmla="*/ 45244 h 336550"/>
                <a:gd name="connsiteX230" fmla="*/ 143193 w 338138"/>
                <a:gd name="connsiteY230" fmla="*/ 45244 h 336550"/>
                <a:gd name="connsiteX231" fmla="*/ 169336 w 338138"/>
                <a:gd name="connsiteY231" fmla="*/ 30162 h 336550"/>
                <a:gd name="connsiteX232" fmla="*/ 33338 w 338138"/>
                <a:gd name="connsiteY232" fmla="*/ 136706 h 336550"/>
                <a:gd name="connsiteX233" fmla="*/ 33338 w 338138"/>
                <a:gd name="connsiteY233" fmla="*/ 138022 h 336550"/>
                <a:gd name="connsiteX234" fmla="*/ 33338 w 338138"/>
                <a:gd name="connsiteY234" fmla="*/ 139337 h 336550"/>
                <a:gd name="connsiteX235" fmla="*/ 33338 w 338138"/>
                <a:gd name="connsiteY235" fmla="*/ 140652 h 336550"/>
                <a:gd name="connsiteX236" fmla="*/ 34658 w 338138"/>
                <a:gd name="connsiteY236" fmla="*/ 139337 h 336550"/>
                <a:gd name="connsiteX237" fmla="*/ 35979 w 338138"/>
                <a:gd name="connsiteY237" fmla="*/ 139337 h 336550"/>
                <a:gd name="connsiteX238" fmla="*/ 35979 w 338138"/>
                <a:gd name="connsiteY238" fmla="*/ 140652 h 336550"/>
                <a:gd name="connsiteX239" fmla="*/ 43901 w 338138"/>
                <a:gd name="connsiteY239" fmla="*/ 153806 h 336550"/>
                <a:gd name="connsiteX240" fmla="*/ 45221 w 338138"/>
                <a:gd name="connsiteY240" fmla="*/ 169590 h 336550"/>
                <a:gd name="connsiteX241" fmla="*/ 49182 w 338138"/>
                <a:gd name="connsiteY241" fmla="*/ 166959 h 336550"/>
                <a:gd name="connsiteX242" fmla="*/ 50503 w 338138"/>
                <a:gd name="connsiteY242" fmla="*/ 170905 h 336550"/>
                <a:gd name="connsiteX243" fmla="*/ 50503 w 338138"/>
                <a:gd name="connsiteY243" fmla="*/ 168275 h 336550"/>
                <a:gd name="connsiteX244" fmla="*/ 55784 w 338138"/>
                <a:gd name="connsiteY244" fmla="*/ 174852 h 336550"/>
                <a:gd name="connsiteX245" fmla="*/ 57105 w 338138"/>
                <a:gd name="connsiteY245" fmla="*/ 174852 h 336550"/>
                <a:gd name="connsiteX246" fmla="*/ 57105 w 338138"/>
                <a:gd name="connsiteY246" fmla="*/ 173536 h 336550"/>
                <a:gd name="connsiteX247" fmla="*/ 59745 w 338138"/>
                <a:gd name="connsiteY247" fmla="*/ 173536 h 336550"/>
                <a:gd name="connsiteX248" fmla="*/ 61066 w 338138"/>
                <a:gd name="connsiteY248" fmla="*/ 173536 h 336550"/>
                <a:gd name="connsiteX249" fmla="*/ 62386 w 338138"/>
                <a:gd name="connsiteY249" fmla="*/ 173536 h 336550"/>
                <a:gd name="connsiteX250" fmla="*/ 63706 w 338138"/>
                <a:gd name="connsiteY250" fmla="*/ 173536 h 336550"/>
                <a:gd name="connsiteX251" fmla="*/ 65027 w 338138"/>
                <a:gd name="connsiteY251" fmla="*/ 173536 h 336550"/>
                <a:gd name="connsiteX252" fmla="*/ 65027 w 338138"/>
                <a:gd name="connsiteY252" fmla="*/ 174852 h 336550"/>
                <a:gd name="connsiteX253" fmla="*/ 68988 w 338138"/>
                <a:gd name="connsiteY253" fmla="*/ 177482 h 336550"/>
                <a:gd name="connsiteX254" fmla="*/ 72949 w 338138"/>
                <a:gd name="connsiteY254" fmla="*/ 180113 h 336550"/>
                <a:gd name="connsiteX255" fmla="*/ 74269 w 338138"/>
                <a:gd name="connsiteY255" fmla="*/ 182744 h 336550"/>
                <a:gd name="connsiteX256" fmla="*/ 74269 w 338138"/>
                <a:gd name="connsiteY256" fmla="*/ 185374 h 336550"/>
                <a:gd name="connsiteX257" fmla="*/ 74269 w 338138"/>
                <a:gd name="connsiteY257" fmla="*/ 189320 h 336550"/>
                <a:gd name="connsiteX258" fmla="*/ 71629 w 338138"/>
                <a:gd name="connsiteY258" fmla="*/ 194582 h 336550"/>
                <a:gd name="connsiteX259" fmla="*/ 71629 w 338138"/>
                <a:gd name="connsiteY259" fmla="*/ 195897 h 336550"/>
                <a:gd name="connsiteX260" fmla="*/ 63706 w 338138"/>
                <a:gd name="connsiteY260" fmla="*/ 219574 h 336550"/>
                <a:gd name="connsiteX261" fmla="*/ 66347 w 338138"/>
                <a:gd name="connsiteY261" fmla="*/ 236673 h 336550"/>
                <a:gd name="connsiteX262" fmla="*/ 66347 w 338138"/>
                <a:gd name="connsiteY262" fmla="*/ 239304 h 336550"/>
                <a:gd name="connsiteX263" fmla="*/ 65027 w 338138"/>
                <a:gd name="connsiteY263" fmla="*/ 245881 h 336550"/>
                <a:gd name="connsiteX264" fmla="*/ 62386 w 338138"/>
                <a:gd name="connsiteY264" fmla="*/ 244565 h 336550"/>
                <a:gd name="connsiteX265" fmla="*/ 65027 w 338138"/>
                <a:gd name="connsiteY265" fmla="*/ 253773 h 336550"/>
                <a:gd name="connsiteX266" fmla="*/ 62386 w 338138"/>
                <a:gd name="connsiteY266" fmla="*/ 255088 h 336550"/>
                <a:gd name="connsiteX267" fmla="*/ 63706 w 338138"/>
                <a:gd name="connsiteY267" fmla="*/ 257719 h 336550"/>
                <a:gd name="connsiteX268" fmla="*/ 66347 w 338138"/>
                <a:gd name="connsiteY268" fmla="*/ 260350 h 336550"/>
                <a:gd name="connsiteX269" fmla="*/ 66347 w 338138"/>
                <a:gd name="connsiteY269" fmla="*/ 261665 h 336550"/>
                <a:gd name="connsiteX270" fmla="*/ 67668 w 338138"/>
                <a:gd name="connsiteY270" fmla="*/ 261665 h 336550"/>
                <a:gd name="connsiteX271" fmla="*/ 87473 w 338138"/>
                <a:gd name="connsiteY271" fmla="*/ 280080 h 336550"/>
                <a:gd name="connsiteX272" fmla="*/ 88794 w 338138"/>
                <a:gd name="connsiteY272" fmla="*/ 280080 h 336550"/>
                <a:gd name="connsiteX273" fmla="*/ 88794 w 338138"/>
                <a:gd name="connsiteY273" fmla="*/ 281395 h 336550"/>
                <a:gd name="connsiteX274" fmla="*/ 90114 w 338138"/>
                <a:gd name="connsiteY274" fmla="*/ 281395 h 336550"/>
                <a:gd name="connsiteX275" fmla="*/ 169336 w 338138"/>
                <a:gd name="connsiteY275" fmla="*/ 306387 h 336550"/>
                <a:gd name="connsiteX276" fmla="*/ 307976 w 338138"/>
                <a:gd name="connsiteY276" fmla="*/ 168275 h 336550"/>
                <a:gd name="connsiteX277" fmla="*/ 306128 w 338138"/>
                <a:gd name="connsiteY277" fmla="*/ 156215 h 336550"/>
                <a:gd name="connsiteX278" fmla="*/ 306388 w 338138"/>
                <a:gd name="connsiteY278" fmla="*/ 154573 h 336550"/>
                <a:gd name="connsiteX279" fmla="*/ 306388 w 338138"/>
                <a:gd name="connsiteY279" fmla="*/ 151899 h 336550"/>
                <a:gd name="connsiteX280" fmla="*/ 305656 w 338138"/>
                <a:gd name="connsiteY280" fmla="*/ 153133 h 336550"/>
                <a:gd name="connsiteX281" fmla="*/ 301374 w 338138"/>
                <a:gd name="connsiteY281" fmla="*/ 125197 h 336550"/>
                <a:gd name="connsiteX282" fmla="*/ 282889 w 338138"/>
                <a:gd name="connsiteY282" fmla="*/ 88038 h 336550"/>
                <a:gd name="connsiteX283" fmla="*/ 282889 w 338138"/>
                <a:gd name="connsiteY283" fmla="*/ 109084 h 336550"/>
                <a:gd name="connsiteX284" fmla="*/ 281569 w 338138"/>
                <a:gd name="connsiteY284" fmla="*/ 113030 h 336550"/>
                <a:gd name="connsiteX285" fmla="*/ 278928 w 338138"/>
                <a:gd name="connsiteY285" fmla="*/ 115660 h 336550"/>
                <a:gd name="connsiteX286" fmla="*/ 278928 w 338138"/>
                <a:gd name="connsiteY286" fmla="*/ 113030 h 336550"/>
                <a:gd name="connsiteX287" fmla="*/ 277608 w 338138"/>
                <a:gd name="connsiteY287" fmla="*/ 109084 h 336550"/>
                <a:gd name="connsiteX288" fmla="*/ 274967 w 338138"/>
                <a:gd name="connsiteY288" fmla="*/ 106453 h 336550"/>
                <a:gd name="connsiteX289" fmla="*/ 253841 w 338138"/>
                <a:gd name="connsiteY289" fmla="*/ 101192 h 336550"/>
                <a:gd name="connsiteX290" fmla="*/ 249880 w 338138"/>
                <a:gd name="connsiteY290" fmla="*/ 99876 h 336550"/>
                <a:gd name="connsiteX291" fmla="*/ 240637 w 338138"/>
                <a:gd name="connsiteY291" fmla="*/ 97245 h 336550"/>
                <a:gd name="connsiteX292" fmla="*/ 245919 w 338138"/>
                <a:gd name="connsiteY292" fmla="*/ 106453 h 336550"/>
                <a:gd name="connsiteX293" fmla="*/ 247239 w 338138"/>
                <a:gd name="connsiteY293" fmla="*/ 103822 h 336550"/>
                <a:gd name="connsiteX294" fmla="*/ 248559 w 338138"/>
                <a:gd name="connsiteY294" fmla="*/ 106453 h 336550"/>
                <a:gd name="connsiteX295" fmla="*/ 256482 w 338138"/>
                <a:gd name="connsiteY295" fmla="*/ 105138 h 336550"/>
                <a:gd name="connsiteX296" fmla="*/ 268365 w 338138"/>
                <a:gd name="connsiteY296" fmla="*/ 124868 h 336550"/>
                <a:gd name="connsiteX297" fmla="*/ 259122 w 338138"/>
                <a:gd name="connsiteY297" fmla="*/ 132760 h 336550"/>
                <a:gd name="connsiteX298" fmla="*/ 236676 w 338138"/>
                <a:gd name="connsiteY298" fmla="*/ 128814 h 336550"/>
                <a:gd name="connsiteX299" fmla="*/ 235356 w 338138"/>
                <a:gd name="connsiteY299" fmla="*/ 126183 h 336550"/>
                <a:gd name="connsiteX300" fmla="*/ 234035 w 338138"/>
                <a:gd name="connsiteY300" fmla="*/ 123553 h 336550"/>
                <a:gd name="connsiteX301" fmla="*/ 223472 w 338138"/>
                <a:gd name="connsiteY301" fmla="*/ 110399 h 336550"/>
                <a:gd name="connsiteX302" fmla="*/ 220831 w 338138"/>
                <a:gd name="connsiteY302" fmla="*/ 107768 h 336550"/>
                <a:gd name="connsiteX303" fmla="*/ 218191 w 338138"/>
                <a:gd name="connsiteY303" fmla="*/ 105138 h 336550"/>
                <a:gd name="connsiteX304" fmla="*/ 215550 w 338138"/>
                <a:gd name="connsiteY304" fmla="*/ 102507 h 336550"/>
                <a:gd name="connsiteX305" fmla="*/ 210268 w 338138"/>
                <a:gd name="connsiteY305" fmla="*/ 98561 h 336550"/>
                <a:gd name="connsiteX306" fmla="*/ 210268 w 338138"/>
                <a:gd name="connsiteY306" fmla="*/ 99876 h 336550"/>
                <a:gd name="connsiteX307" fmla="*/ 212909 w 338138"/>
                <a:gd name="connsiteY307" fmla="*/ 103822 h 336550"/>
                <a:gd name="connsiteX308" fmla="*/ 215550 w 338138"/>
                <a:gd name="connsiteY308" fmla="*/ 106453 h 336550"/>
                <a:gd name="connsiteX309" fmla="*/ 216870 w 338138"/>
                <a:gd name="connsiteY309" fmla="*/ 109084 h 336550"/>
                <a:gd name="connsiteX310" fmla="*/ 224793 w 338138"/>
                <a:gd name="connsiteY310" fmla="*/ 122237 h 336550"/>
                <a:gd name="connsiteX311" fmla="*/ 231394 w 338138"/>
                <a:gd name="connsiteY311" fmla="*/ 131445 h 336550"/>
                <a:gd name="connsiteX312" fmla="*/ 234035 w 338138"/>
                <a:gd name="connsiteY312" fmla="*/ 134075 h 336550"/>
                <a:gd name="connsiteX313" fmla="*/ 236676 w 338138"/>
                <a:gd name="connsiteY313" fmla="*/ 138022 h 336550"/>
                <a:gd name="connsiteX314" fmla="*/ 240637 w 338138"/>
                <a:gd name="connsiteY314" fmla="*/ 140652 h 336550"/>
                <a:gd name="connsiteX315" fmla="*/ 244598 w 338138"/>
                <a:gd name="connsiteY315" fmla="*/ 143283 h 336550"/>
                <a:gd name="connsiteX316" fmla="*/ 245919 w 338138"/>
                <a:gd name="connsiteY316" fmla="*/ 143283 h 336550"/>
                <a:gd name="connsiteX317" fmla="*/ 248559 w 338138"/>
                <a:gd name="connsiteY317" fmla="*/ 143283 h 336550"/>
                <a:gd name="connsiteX318" fmla="*/ 260443 w 338138"/>
                <a:gd name="connsiteY318" fmla="*/ 140652 h 336550"/>
                <a:gd name="connsiteX319" fmla="*/ 259122 w 338138"/>
                <a:gd name="connsiteY319" fmla="*/ 147229 h 336550"/>
                <a:gd name="connsiteX320" fmla="*/ 257802 w 338138"/>
                <a:gd name="connsiteY320" fmla="*/ 151175 h 336550"/>
                <a:gd name="connsiteX321" fmla="*/ 255161 w 338138"/>
                <a:gd name="connsiteY321" fmla="*/ 159067 h 336550"/>
                <a:gd name="connsiteX322" fmla="*/ 253841 w 338138"/>
                <a:gd name="connsiteY322" fmla="*/ 161698 h 336550"/>
                <a:gd name="connsiteX323" fmla="*/ 232715 w 338138"/>
                <a:gd name="connsiteY323" fmla="*/ 190636 h 336550"/>
                <a:gd name="connsiteX324" fmla="*/ 234035 w 338138"/>
                <a:gd name="connsiteY324" fmla="*/ 191951 h 336550"/>
                <a:gd name="connsiteX325" fmla="*/ 228754 w 338138"/>
                <a:gd name="connsiteY325" fmla="*/ 212997 h 336550"/>
                <a:gd name="connsiteX326" fmla="*/ 227433 w 338138"/>
                <a:gd name="connsiteY326" fmla="*/ 215628 h 336550"/>
                <a:gd name="connsiteX327" fmla="*/ 218191 w 338138"/>
                <a:gd name="connsiteY327" fmla="*/ 235358 h 336550"/>
                <a:gd name="connsiteX328" fmla="*/ 212909 w 338138"/>
                <a:gd name="connsiteY328" fmla="*/ 239304 h 336550"/>
                <a:gd name="connsiteX329" fmla="*/ 211589 w 338138"/>
                <a:gd name="connsiteY329" fmla="*/ 241935 h 336550"/>
                <a:gd name="connsiteX330" fmla="*/ 210268 w 338138"/>
                <a:gd name="connsiteY330" fmla="*/ 245881 h 336550"/>
                <a:gd name="connsiteX331" fmla="*/ 207628 w 338138"/>
                <a:gd name="connsiteY331" fmla="*/ 248512 h 336550"/>
                <a:gd name="connsiteX332" fmla="*/ 203667 w 338138"/>
                <a:gd name="connsiteY332" fmla="*/ 253773 h 336550"/>
                <a:gd name="connsiteX333" fmla="*/ 191783 w 338138"/>
                <a:gd name="connsiteY333" fmla="*/ 259034 h 336550"/>
                <a:gd name="connsiteX334" fmla="*/ 185181 w 338138"/>
                <a:gd name="connsiteY334" fmla="*/ 259034 h 336550"/>
                <a:gd name="connsiteX335" fmla="*/ 183861 w 338138"/>
                <a:gd name="connsiteY335" fmla="*/ 260350 h 336550"/>
                <a:gd name="connsiteX336" fmla="*/ 183861 w 338138"/>
                <a:gd name="connsiteY336" fmla="*/ 261665 h 336550"/>
                <a:gd name="connsiteX337" fmla="*/ 181220 w 338138"/>
                <a:gd name="connsiteY337" fmla="*/ 261665 h 336550"/>
                <a:gd name="connsiteX338" fmla="*/ 178579 w 338138"/>
                <a:gd name="connsiteY338" fmla="*/ 260350 h 336550"/>
                <a:gd name="connsiteX339" fmla="*/ 177259 w 338138"/>
                <a:gd name="connsiteY339" fmla="*/ 259034 h 336550"/>
                <a:gd name="connsiteX340" fmla="*/ 175938 w 338138"/>
                <a:gd name="connsiteY340" fmla="*/ 257719 h 336550"/>
                <a:gd name="connsiteX341" fmla="*/ 175938 w 338138"/>
                <a:gd name="connsiteY341" fmla="*/ 256404 h 336550"/>
                <a:gd name="connsiteX342" fmla="*/ 175938 w 338138"/>
                <a:gd name="connsiteY342" fmla="*/ 255088 h 336550"/>
                <a:gd name="connsiteX343" fmla="*/ 175938 w 338138"/>
                <a:gd name="connsiteY343" fmla="*/ 253773 h 336550"/>
                <a:gd name="connsiteX344" fmla="*/ 174618 w 338138"/>
                <a:gd name="connsiteY344" fmla="*/ 251142 h 336550"/>
                <a:gd name="connsiteX345" fmla="*/ 173298 w 338138"/>
                <a:gd name="connsiteY345" fmla="*/ 248512 h 336550"/>
                <a:gd name="connsiteX346" fmla="*/ 171977 w 338138"/>
                <a:gd name="connsiteY346" fmla="*/ 245881 h 336550"/>
                <a:gd name="connsiteX347" fmla="*/ 170657 w 338138"/>
                <a:gd name="connsiteY347" fmla="*/ 245881 h 336550"/>
                <a:gd name="connsiteX348" fmla="*/ 170657 w 338138"/>
                <a:gd name="connsiteY348" fmla="*/ 244565 h 336550"/>
                <a:gd name="connsiteX349" fmla="*/ 169336 w 338138"/>
                <a:gd name="connsiteY349" fmla="*/ 243250 h 336550"/>
                <a:gd name="connsiteX350" fmla="*/ 169336 w 338138"/>
                <a:gd name="connsiteY350" fmla="*/ 241935 h 336550"/>
                <a:gd name="connsiteX351" fmla="*/ 160094 w 338138"/>
                <a:gd name="connsiteY351" fmla="*/ 219574 h 336550"/>
                <a:gd name="connsiteX352" fmla="*/ 164055 w 338138"/>
                <a:gd name="connsiteY352" fmla="*/ 205105 h 336550"/>
                <a:gd name="connsiteX353" fmla="*/ 165375 w 338138"/>
                <a:gd name="connsiteY353" fmla="*/ 202474 h 336550"/>
                <a:gd name="connsiteX354" fmla="*/ 165375 w 338138"/>
                <a:gd name="connsiteY354" fmla="*/ 198528 h 336550"/>
                <a:gd name="connsiteX355" fmla="*/ 164055 w 338138"/>
                <a:gd name="connsiteY355" fmla="*/ 194582 h 336550"/>
                <a:gd name="connsiteX356" fmla="*/ 160094 w 338138"/>
                <a:gd name="connsiteY356" fmla="*/ 185374 h 336550"/>
                <a:gd name="connsiteX357" fmla="*/ 157453 w 338138"/>
                <a:gd name="connsiteY357" fmla="*/ 182744 h 336550"/>
                <a:gd name="connsiteX358" fmla="*/ 156133 w 338138"/>
                <a:gd name="connsiteY358" fmla="*/ 180113 h 336550"/>
                <a:gd name="connsiteX359" fmla="*/ 152172 w 338138"/>
                <a:gd name="connsiteY359" fmla="*/ 164329 h 336550"/>
                <a:gd name="connsiteX360" fmla="*/ 148210 w 338138"/>
                <a:gd name="connsiteY360" fmla="*/ 160383 h 336550"/>
                <a:gd name="connsiteX361" fmla="*/ 144249 w 338138"/>
                <a:gd name="connsiteY361" fmla="*/ 160383 h 336550"/>
                <a:gd name="connsiteX362" fmla="*/ 142929 w 338138"/>
                <a:gd name="connsiteY362" fmla="*/ 159067 h 336550"/>
                <a:gd name="connsiteX363" fmla="*/ 141609 w 338138"/>
                <a:gd name="connsiteY363" fmla="*/ 157752 h 336550"/>
                <a:gd name="connsiteX364" fmla="*/ 141609 w 338138"/>
                <a:gd name="connsiteY364" fmla="*/ 156437 h 336550"/>
                <a:gd name="connsiteX365" fmla="*/ 136327 w 338138"/>
                <a:gd name="connsiteY365" fmla="*/ 155121 h 336550"/>
                <a:gd name="connsiteX366" fmla="*/ 133686 w 338138"/>
                <a:gd name="connsiteY366" fmla="*/ 156437 h 336550"/>
                <a:gd name="connsiteX367" fmla="*/ 131046 w 338138"/>
                <a:gd name="connsiteY367" fmla="*/ 156437 h 336550"/>
                <a:gd name="connsiteX368" fmla="*/ 92755 w 338138"/>
                <a:gd name="connsiteY368" fmla="*/ 145914 h 336550"/>
                <a:gd name="connsiteX369" fmla="*/ 91434 w 338138"/>
                <a:gd name="connsiteY369" fmla="*/ 143283 h 336550"/>
                <a:gd name="connsiteX370" fmla="*/ 88794 w 338138"/>
                <a:gd name="connsiteY370" fmla="*/ 140652 h 336550"/>
                <a:gd name="connsiteX371" fmla="*/ 88794 w 338138"/>
                <a:gd name="connsiteY371" fmla="*/ 139337 h 336550"/>
                <a:gd name="connsiteX372" fmla="*/ 87473 w 338138"/>
                <a:gd name="connsiteY372" fmla="*/ 139337 h 336550"/>
                <a:gd name="connsiteX373" fmla="*/ 88794 w 338138"/>
                <a:gd name="connsiteY373" fmla="*/ 136706 h 336550"/>
                <a:gd name="connsiteX374" fmla="*/ 88794 w 338138"/>
                <a:gd name="connsiteY374" fmla="*/ 134075 h 336550"/>
                <a:gd name="connsiteX375" fmla="*/ 88794 w 338138"/>
                <a:gd name="connsiteY375" fmla="*/ 132760 h 336550"/>
                <a:gd name="connsiteX376" fmla="*/ 88794 w 338138"/>
                <a:gd name="connsiteY376" fmla="*/ 131445 h 336550"/>
                <a:gd name="connsiteX377" fmla="*/ 101997 w 338138"/>
                <a:gd name="connsiteY377" fmla="*/ 103822 h 336550"/>
                <a:gd name="connsiteX378" fmla="*/ 105958 w 338138"/>
                <a:gd name="connsiteY378" fmla="*/ 101192 h 336550"/>
                <a:gd name="connsiteX379" fmla="*/ 113881 w 338138"/>
                <a:gd name="connsiteY379" fmla="*/ 95930 h 336550"/>
                <a:gd name="connsiteX380" fmla="*/ 115201 w 338138"/>
                <a:gd name="connsiteY380" fmla="*/ 93299 h 336550"/>
                <a:gd name="connsiteX381" fmla="*/ 125764 w 338138"/>
                <a:gd name="connsiteY381" fmla="*/ 84092 h 336550"/>
                <a:gd name="connsiteX382" fmla="*/ 144249 w 338138"/>
                <a:gd name="connsiteY382" fmla="*/ 81461 h 336550"/>
                <a:gd name="connsiteX383" fmla="*/ 148210 w 338138"/>
                <a:gd name="connsiteY383" fmla="*/ 81461 h 336550"/>
                <a:gd name="connsiteX384" fmla="*/ 161414 w 338138"/>
                <a:gd name="connsiteY384" fmla="*/ 82777 h 336550"/>
                <a:gd name="connsiteX385" fmla="*/ 168016 w 338138"/>
                <a:gd name="connsiteY385" fmla="*/ 91984 h 336550"/>
                <a:gd name="connsiteX386" fmla="*/ 170657 w 338138"/>
                <a:gd name="connsiteY386" fmla="*/ 91984 h 336550"/>
                <a:gd name="connsiteX387" fmla="*/ 174618 w 338138"/>
                <a:gd name="connsiteY387" fmla="*/ 93299 h 336550"/>
                <a:gd name="connsiteX388" fmla="*/ 175938 w 338138"/>
                <a:gd name="connsiteY388" fmla="*/ 94615 h 336550"/>
                <a:gd name="connsiteX389" fmla="*/ 179899 w 338138"/>
                <a:gd name="connsiteY389" fmla="*/ 95930 h 336550"/>
                <a:gd name="connsiteX390" fmla="*/ 179899 w 338138"/>
                <a:gd name="connsiteY390" fmla="*/ 94615 h 336550"/>
                <a:gd name="connsiteX391" fmla="*/ 179899 w 338138"/>
                <a:gd name="connsiteY391" fmla="*/ 91984 h 336550"/>
                <a:gd name="connsiteX392" fmla="*/ 181220 w 338138"/>
                <a:gd name="connsiteY392" fmla="*/ 90669 h 336550"/>
                <a:gd name="connsiteX393" fmla="*/ 183861 w 338138"/>
                <a:gd name="connsiteY393" fmla="*/ 90669 h 336550"/>
                <a:gd name="connsiteX394" fmla="*/ 186501 w 338138"/>
                <a:gd name="connsiteY394" fmla="*/ 90669 h 336550"/>
                <a:gd name="connsiteX395" fmla="*/ 198385 w 338138"/>
                <a:gd name="connsiteY395" fmla="*/ 94615 h 336550"/>
                <a:gd name="connsiteX396" fmla="*/ 211589 w 338138"/>
                <a:gd name="connsiteY396" fmla="*/ 84092 h 336550"/>
                <a:gd name="connsiteX397" fmla="*/ 189142 w 338138"/>
                <a:gd name="connsiteY397" fmla="*/ 74884 h 336550"/>
                <a:gd name="connsiteX398" fmla="*/ 187822 w 338138"/>
                <a:gd name="connsiteY398" fmla="*/ 76200 h 336550"/>
                <a:gd name="connsiteX399" fmla="*/ 187822 w 338138"/>
                <a:gd name="connsiteY399" fmla="*/ 78830 h 336550"/>
                <a:gd name="connsiteX400" fmla="*/ 186501 w 338138"/>
                <a:gd name="connsiteY400" fmla="*/ 82777 h 336550"/>
                <a:gd name="connsiteX401" fmla="*/ 183861 w 338138"/>
                <a:gd name="connsiteY401" fmla="*/ 81461 h 336550"/>
                <a:gd name="connsiteX402" fmla="*/ 165375 w 338138"/>
                <a:gd name="connsiteY402" fmla="*/ 65677 h 336550"/>
                <a:gd name="connsiteX403" fmla="*/ 178579 w 338138"/>
                <a:gd name="connsiteY403" fmla="*/ 81461 h 336550"/>
                <a:gd name="connsiteX404" fmla="*/ 173298 w 338138"/>
                <a:gd name="connsiteY404" fmla="*/ 82777 h 336550"/>
                <a:gd name="connsiteX405" fmla="*/ 158773 w 338138"/>
                <a:gd name="connsiteY405" fmla="*/ 68308 h 336550"/>
                <a:gd name="connsiteX406" fmla="*/ 156133 w 338138"/>
                <a:gd name="connsiteY406" fmla="*/ 68308 h 336550"/>
                <a:gd name="connsiteX407" fmla="*/ 152172 w 338138"/>
                <a:gd name="connsiteY407" fmla="*/ 69623 h 336550"/>
                <a:gd name="connsiteX408" fmla="*/ 148210 w 338138"/>
                <a:gd name="connsiteY408" fmla="*/ 70938 h 336550"/>
                <a:gd name="connsiteX409" fmla="*/ 145570 w 338138"/>
                <a:gd name="connsiteY409" fmla="*/ 73569 h 336550"/>
                <a:gd name="connsiteX410" fmla="*/ 142929 w 338138"/>
                <a:gd name="connsiteY410" fmla="*/ 74884 h 336550"/>
                <a:gd name="connsiteX411" fmla="*/ 137647 w 338138"/>
                <a:gd name="connsiteY411" fmla="*/ 78830 h 336550"/>
                <a:gd name="connsiteX412" fmla="*/ 119162 w 338138"/>
                <a:gd name="connsiteY412" fmla="*/ 78830 h 336550"/>
                <a:gd name="connsiteX413" fmla="*/ 119162 w 338138"/>
                <a:gd name="connsiteY413" fmla="*/ 73569 h 336550"/>
                <a:gd name="connsiteX414" fmla="*/ 138968 w 338138"/>
                <a:gd name="connsiteY414" fmla="*/ 66992 h 336550"/>
                <a:gd name="connsiteX415" fmla="*/ 138968 w 338138"/>
                <a:gd name="connsiteY415" fmla="*/ 60415 h 336550"/>
                <a:gd name="connsiteX416" fmla="*/ 142929 w 338138"/>
                <a:gd name="connsiteY416" fmla="*/ 60415 h 336550"/>
                <a:gd name="connsiteX417" fmla="*/ 158773 w 338138"/>
                <a:gd name="connsiteY417" fmla="*/ 52523 h 336550"/>
                <a:gd name="connsiteX418" fmla="*/ 161414 w 338138"/>
                <a:gd name="connsiteY418" fmla="*/ 52523 h 336550"/>
                <a:gd name="connsiteX419" fmla="*/ 164055 w 338138"/>
                <a:gd name="connsiteY419" fmla="*/ 47262 h 336550"/>
                <a:gd name="connsiteX420" fmla="*/ 164055 w 338138"/>
                <a:gd name="connsiteY420" fmla="*/ 49893 h 336550"/>
                <a:gd name="connsiteX421" fmla="*/ 165375 w 338138"/>
                <a:gd name="connsiteY421" fmla="*/ 51208 h 336550"/>
                <a:gd name="connsiteX422" fmla="*/ 164055 w 338138"/>
                <a:gd name="connsiteY422" fmla="*/ 51208 h 336550"/>
                <a:gd name="connsiteX423" fmla="*/ 177259 w 338138"/>
                <a:gd name="connsiteY423" fmla="*/ 45947 h 336550"/>
                <a:gd name="connsiteX424" fmla="*/ 178579 w 338138"/>
                <a:gd name="connsiteY424" fmla="*/ 47262 h 336550"/>
                <a:gd name="connsiteX425" fmla="*/ 179899 w 338138"/>
                <a:gd name="connsiteY425" fmla="*/ 43316 h 336550"/>
                <a:gd name="connsiteX426" fmla="*/ 183861 w 338138"/>
                <a:gd name="connsiteY426" fmla="*/ 42000 h 336550"/>
                <a:gd name="connsiteX427" fmla="*/ 185181 w 338138"/>
                <a:gd name="connsiteY427" fmla="*/ 40685 h 336550"/>
                <a:gd name="connsiteX428" fmla="*/ 181220 w 338138"/>
                <a:gd name="connsiteY428" fmla="*/ 42000 h 336550"/>
                <a:gd name="connsiteX429" fmla="*/ 177259 w 338138"/>
                <a:gd name="connsiteY429" fmla="*/ 43316 h 336550"/>
                <a:gd name="connsiteX430" fmla="*/ 178579 w 338138"/>
                <a:gd name="connsiteY430" fmla="*/ 39370 h 336550"/>
                <a:gd name="connsiteX431" fmla="*/ 174618 w 338138"/>
                <a:gd name="connsiteY431" fmla="*/ 40685 h 336550"/>
                <a:gd name="connsiteX432" fmla="*/ 171977 w 338138"/>
                <a:gd name="connsiteY432" fmla="*/ 43316 h 336550"/>
                <a:gd name="connsiteX433" fmla="*/ 168016 w 338138"/>
                <a:gd name="connsiteY433" fmla="*/ 51208 h 336550"/>
                <a:gd name="connsiteX434" fmla="*/ 165375 w 338138"/>
                <a:gd name="connsiteY434" fmla="*/ 48577 h 336550"/>
                <a:gd name="connsiteX435" fmla="*/ 164055 w 338138"/>
                <a:gd name="connsiteY435" fmla="*/ 47262 h 336550"/>
                <a:gd name="connsiteX436" fmla="*/ 160094 w 338138"/>
                <a:gd name="connsiteY436" fmla="*/ 45947 h 336550"/>
                <a:gd name="connsiteX437" fmla="*/ 165375 w 338138"/>
                <a:gd name="connsiteY437" fmla="*/ 40685 h 336550"/>
                <a:gd name="connsiteX438" fmla="*/ 168016 w 338138"/>
                <a:gd name="connsiteY438" fmla="*/ 39370 h 336550"/>
                <a:gd name="connsiteX439" fmla="*/ 170657 w 338138"/>
                <a:gd name="connsiteY439" fmla="*/ 38054 h 336550"/>
                <a:gd name="connsiteX440" fmla="*/ 187822 w 338138"/>
                <a:gd name="connsiteY440" fmla="*/ 35424 h 336550"/>
                <a:gd name="connsiteX441" fmla="*/ 183861 w 338138"/>
                <a:gd name="connsiteY441" fmla="*/ 36739 h 336550"/>
                <a:gd name="connsiteX442" fmla="*/ 187822 w 338138"/>
                <a:gd name="connsiteY442" fmla="*/ 36739 h 336550"/>
                <a:gd name="connsiteX443" fmla="*/ 190463 w 338138"/>
                <a:gd name="connsiteY443" fmla="*/ 34108 h 336550"/>
                <a:gd name="connsiteX444" fmla="*/ 187822 w 338138"/>
                <a:gd name="connsiteY444" fmla="*/ 34108 h 336550"/>
                <a:gd name="connsiteX445" fmla="*/ 190463 w 338138"/>
                <a:gd name="connsiteY445" fmla="*/ 32793 h 336550"/>
                <a:gd name="connsiteX446" fmla="*/ 187822 w 338138"/>
                <a:gd name="connsiteY446" fmla="*/ 32793 h 336550"/>
                <a:gd name="connsiteX447" fmla="*/ 189915 w 338138"/>
                <a:gd name="connsiteY447" fmla="*/ 31750 h 336550"/>
                <a:gd name="connsiteX448" fmla="*/ 190463 w 338138"/>
                <a:gd name="connsiteY448" fmla="*/ 31477 h 336550"/>
                <a:gd name="connsiteX449" fmla="*/ 169336 w 338138"/>
                <a:gd name="connsiteY449" fmla="*/ 30162 h 336550"/>
                <a:gd name="connsiteX450" fmla="*/ 169069 w 338138"/>
                <a:gd name="connsiteY450" fmla="*/ 0 h 336550"/>
                <a:gd name="connsiteX451" fmla="*/ 338138 w 338138"/>
                <a:gd name="connsiteY451" fmla="*/ 168275 h 336550"/>
                <a:gd name="connsiteX452" fmla="*/ 169069 w 338138"/>
                <a:gd name="connsiteY452" fmla="*/ 336550 h 336550"/>
                <a:gd name="connsiteX453" fmla="*/ 0 w 338138"/>
                <a:gd name="connsiteY453" fmla="*/ 168275 h 336550"/>
                <a:gd name="connsiteX454" fmla="*/ 169069 w 338138"/>
                <a:gd name="connsiteY454" fmla="*/ 0 h 336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</a:cxnLst>
              <a:rect l="l" t="t" r="r" b="b"/>
              <a:pathLst>
                <a:path w="338138" h="336550">
                  <a:moveTo>
                    <a:pt x="256117" y="200025"/>
                  </a:moveTo>
                  <a:cubicBezTo>
                    <a:pt x="256117" y="200025"/>
                    <a:pt x="256117" y="200025"/>
                    <a:pt x="257440" y="201324"/>
                  </a:cubicBezTo>
                  <a:cubicBezTo>
                    <a:pt x="257440" y="201324"/>
                    <a:pt x="257440" y="201324"/>
                    <a:pt x="258763" y="202623"/>
                  </a:cubicBezTo>
                  <a:cubicBezTo>
                    <a:pt x="258763" y="203922"/>
                    <a:pt x="258763" y="203922"/>
                    <a:pt x="258763" y="203922"/>
                  </a:cubicBezTo>
                  <a:lnTo>
                    <a:pt x="258763" y="205221"/>
                  </a:lnTo>
                  <a:cubicBezTo>
                    <a:pt x="258763" y="205221"/>
                    <a:pt x="258763" y="205221"/>
                    <a:pt x="258763" y="206520"/>
                  </a:cubicBezTo>
                  <a:cubicBezTo>
                    <a:pt x="258763" y="206520"/>
                    <a:pt x="258763" y="206520"/>
                    <a:pt x="257440" y="207819"/>
                  </a:cubicBezTo>
                  <a:cubicBezTo>
                    <a:pt x="257440" y="207819"/>
                    <a:pt x="257440" y="207819"/>
                    <a:pt x="254794" y="216911"/>
                  </a:cubicBezTo>
                  <a:cubicBezTo>
                    <a:pt x="254794" y="216911"/>
                    <a:pt x="254794" y="216911"/>
                    <a:pt x="246857" y="233796"/>
                  </a:cubicBezTo>
                  <a:cubicBezTo>
                    <a:pt x="246857" y="233796"/>
                    <a:pt x="246857" y="233796"/>
                    <a:pt x="245534" y="240290"/>
                  </a:cubicBezTo>
                  <a:cubicBezTo>
                    <a:pt x="245534" y="240290"/>
                    <a:pt x="245534" y="240290"/>
                    <a:pt x="241565" y="242888"/>
                  </a:cubicBezTo>
                  <a:cubicBezTo>
                    <a:pt x="241565" y="242888"/>
                    <a:pt x="241565" y="242888"/>
                    <a:pt x="237596" y="241589"/>
                  </a:cubicBezTo>
                  <a:cubicBezTo>
                    <a:pt x="237596" y="241589"/>
                    <a:pt x="237596" y="241589"/>
                    <a:pt x="236273" y="238992"/>
                  </a:cubicBezTo>
                  <a:cubicBezTo>
                    <a:pt x="236273" y="238992"/>
                    <a:pt x="236273" y="238992"/>
                    <a:pt x="234950" y="237693"/>
                  </a:cubicBezTo>
                  <a:cubicBezTo>
                    <a:pt x="234950" y="237693"/>
                    <a:pt x="234950" y="237693"/>
                    <a:pt x="236273" y="235095"/>
                  </a:cubicBezTo>
                  <a:cubicBezTo>
                    <a:pt x="236273" y="235095"/>
                    <a:pt x="236273" y="235095"/>
                    <a:pt x="236273" y="233796"/>
                  </a:cubicBezTo>
                  <a:cubicBezTo>
                    <a:pt x="236273" y="233796"/>
                    <a:pt x="236273" y="233796"/>
                    <a:pt x="238919" y="226003"/>
                  </a:cubicBezTo>
                  <a:cubicBezTo>
                    <a:pt x="238919" y="226003"/>
                    <a:pt x="238919" y="226003"/>
                    <a:pt x="238919" y="218210"/>
                  </a:cubicBezTo>
                  <a:cubicBezTo>
                    <a:pt x="238919" y="218210"/>
                    <a:pt x="238919" y="218210"/>
                    <a:pt x="238919" y="216911"/>
                  </a:cubicBezTo>
                  <a:cubicBezTo>
                    <a:pt x="238919" y="216911"/>
                    <a:pt x="238919" y="216911"/>
                    <a:pt x="240242" y="215612"/>
                  </a:cubicBezTo>
                  <a:cubicBezTo>
                    <a:pt x="240242" y="215612"/>
                    <a:pt x="240242" y="215612"/>
                    <a:pt x="240242" y="214313"/>
                  </a:cubicBezTo>
                  <a:cubicBezTo>
                    <a:pt x="240242" y="214313"/>
                    <a:pt x="240242" y="214313"/>
                    <a:pt x="246857" y="210416"/>
                  </a:cubicBezTo>
                  <a:cubicBezTo>
                    <a:pt x="246857" y="210416"/>
                    <a:pt x="246857" y="210416"/>
                    <a:pt x="253471" y="202623"/>
                  </a:cubicBezTo>
                  <a:cubicBezTo>
                    <a:pt x="253471" y="202623"/>
                    <a:pt x="253471" y="202623"/>
                    <a:pt x="253471" y="201324"/>
                  </a:cubicBezTo>
                  <a:cubicBezTo>
                    <a:pt x="253471" y="201324"/>
                    <a:pt x="253471" y="201324"/>
                    <a:pt x="256117" y="200025"/>
                  </a:cubicBezTo>
                  <a:close/>
                  <a:moveTo>
                    <a:pt x="300038" y="171450"/>
                  </a:moveTo>
                  <a:lnTo>
                    <a:pt x="301625" y="171450"/>
                  </a:lnTo>
                  <a:lnTo>
                    <a:pt x="298450" y="176213"/>
                  </a:lnTo>
                  <a:lnTo>
                    <a:pt x="296863" y="177800"/>
                  </a:lnTo>
                  <a:lnTo>
                    <a:pt x="295275" y="177800"/>
                  </a:lnTo>
                  <a:lnTo>
                    <a:pt x="295275" y="176213"/>
                  </a:lnTo>
                  <a:lnTo>
                    <a:pt x="296863" y="174625"/>
                  </a:lnTo>
                  <a:lnTo>
                    <a:pt x="298450" y="173038"/>
                  </a:lnTo>
                  <a:close/>
                  <a:moveTo>
                    <a:pt x="293688" y="171450"/>
                  </a:moveTo>
                  <a:lnTo>
                    <a:pt x="296863" y="171450"/>
                  </a:lnTo>
                  <a:lnTo>
                    <a:pt x="293688" y="174625"/>
                  </a:lnTo>
                  <a:lnTo>
                    <a:pt x="292100" y="174625"/>
                  </a:lnTo>
                  <a:lnTo>
                    <a:pt x="292100" y="173038"/>
                  </a:lnTo>
                  <a:close/>
                  <a:moveTo>
                    <a:pt x="303946" y="169998"/>
                  </a:moveTo>
                  <a:lnTo>
                    <a:pt x="303457" y="173083"/>
                  </a:lnTo>
                  <a:lnTo>
                    <a:pt x="303213" y="174625"/>
                  </a:lnTo>
                  <a:cubicBezTo>
                    <a:pt x="303213" y="174625"/>
                    <a:pt x="303213" y="174625"/>
                    <a:pt x="303213" y="173288"/>
                  </a:cubicBezTo>
                  <a:cubicBezTo>
                    <a:pt x="303213" y="173288"/>
                    <a:pt x="303213" y="173288"/>
                    <a:pt x="303213" y="171952"/>
                  </a:cubicBezTo>
                  <a:cubicBezTo>
                    <a:pt x="303213" y="171952"/>
                    <a:pt x="303213" y="171952"/>
                    <a:pt x="303213" y="170615"/>
                  </a:cubicBezTo>
                  <a:close/>
                  <a:moveTo>
                    <a:pt x="288926" y="169862"/>
                  </a:moveTo>
                  <a:cubicBezTo>
                    <a:pt x="288926" y="169862"/>
                    <a:pt x="288926" y="169862"/>
                    <a:pt x="290513" y="169862"/>
                  </a:cubicBezTo>
                  <a:cubicBezTo>
                    <a:pt x="290513" y="169862"/>
                    <a:pt x="290513" y="169862"/>
                    <a:pt x="293688" y="169862"/>
                  </a:cubicBezTo>
                  <a:cubicBezTo>
                    <a:pt x="293688" y="169862"/>
                    <a:pt x="293688" y="169862"/>
                    <a:pt x="293688" y="170656"/>
                  </a:cubicBezTo>
                  <a:cubicBezTo>
                    <a:pt x="293688" y="170656"/>
                    <a:pt x="293688" y="170656"/>
                    <a:pt x="292101" y="171450"/>
                  </a:cubicBezTo>
                  <a:cubicBezTo>
                    <a:pt x="292101" y="171450"/>
                    <a:pt x="292101" y="171450"/>
                    <a:pt x="290513" y="171450"/>
                  </a:cubicBezTo>
                  <a:cubicBezTo>
                    <a:pt x="290513" y="171450"/>
                    <a:pt x="290513" y="171450"/>
                    <a:pt x="288926" y="171450"/>
                  </a:cubicBezTo>
                  <a:cubicBezTo>
                    <a:pt x="288926" y="171450"/>
                    <a:pt x="288926" y="171450"/>
                    <a:pt x="287338" y="170656"/>
                  </a:cubicBezTo>
                  <a:cubicBezTo>
                    <a:pt x="287338" y="170656"/>
                    <a:pt x="287338" y="170656"/>
                    <a:pt x="288926" y="169862"/>
                  </a:cubicBezTo>
                  <a:close/>
                  <a:moveTo>
                    <a:pt x="304800" y="164600"/>
                  </a:moveTo>
                  <a:lnTo>
                    <a:pt x="304800" y="165267"/>
                  </a:lnTo>
                  <a:cubicBezTo>
                    <a:pt x="304800" y="166604"/>
                    <a:pt x="304800" y="166604"/>
                    <a:pt x="304800" y="166604"/>
                  </a:cubicBezTo>
                  <a:cubicBezTo>
                    <a:pt x="304800" y="167941"/>
                    <a:pt x="304800" y="167941"/>
                    <a:pt x="304800" y="167941"/>
                  </a:cubicBezTo>
                  <a:cubicBezTo>
                    <a:pt x="304800" y="169278"/>
                    <a:pt x="304800" y="169278"/>
                    <a:pt x="304800" y="169278"/>
                  </a:cubicBezTo>
                  <a:lnTo>
                    <a:pt x="303946" y="169998"/>
                  </a:lnTo>
                  <a:close/>
                  <a:moveTo>
                    <a:pt x="301626" y="149225"/>
                  </a:moveTo>
                  <a:lnTo>
                    <a:pt x="303213" y="149225"/>
                  </a:lnTo>
                  <a:cubicBezTo>
                    <a:pt x="303213" y="149225"/>
                    <a:pt x="303213" y="149225"/>
                    <a:pt x="304800" y="150562"/>
                  </a:cubicBezTo>
                  <a:cubicBezTo>
                    <a:pt x="304800" y="150562"/>
                    <a:pt x="304800" y="150562"/>
                    <a:pt x="304800" y="151899"/>
                  </a:cubicBezTo>
                  <a:cubicBezTo>
                    <a:pt x="304800" y="151899"/>
                    <a:pt x="304800" y="151899"/>
                    <a:pt x="304800" y="154573"/>
                  </a:cubicBezTo>
                  <a:lnTo>
                    <a:pt x="305656" y="153133"/>
                  </a:lnTo>
                  <a:lnTo>
                    <a:pt x="306128" y="156215"/>
                  </a:lnTo>
                  <a:lnTo>
                    <a:pt x="304800" y="164600"/>
                  </a:lnTo>
                  <a:lnTo>
                    <a:pt x="304800" y="162594"/>
                  </a:lnTo>
                  <a:cubicBezTo>
                    <a:pt x="304800" y="162594"/>
                    <a:pt x="304800" y="162594"/>
                    <a:pt x="304800" y="161257"/>
                  </a:cubicBezTo>
                  <a:cubicBezTo>
                    <a:pt x="304800" y="161257"/>
                    <a:pt x="304800" y="161257"/>
                    <a:pt x="304800" y="159920"/>
                  </a:cubicBezTo>
                  <a:cubicBezTo>
                    <a:pt x="304800" y="159920"/>
                    <a:pt x="304800" y="159920"/>
                    <a:pt x="304800" y="158583"/>
                  </a:cubicBezTo>
                  <a:cubicBezTo>
                    <a:pt x="304800" y="158583"/>
                    <a:pt x="304800" y="158583"/>
                    <a:pt x="303213" y="158583"/>
                  </a:cubicBezTo>
                  <a:cubicBezTo>
                    <a:pt x="303213" y="158583"/>
                    <a:pt x="303213" y="158583"/>
                    <a:pt x="303213" y="157246"/>
                  </a:cubicBezTo>
                  <a:cubicBezTo>
                    <a:pt x="303213" y="157246"/>
                    <a:pt x="303213" y="157246"/>
                    <a:pt x="303213" y="155909"/>
                  </a:cubicBezTo>
                  <a:cubicBezTo>
                    <a:pt x="303213" y="155909"/>
                    <a:pt x="303213" y="155909"/>
                    <a:pt x="303213" y="154573"/>
                  </a:cubicBezTo>
                  <a:cubicBezTo>
                    <a:pt x="303213" y="154573"/>
                    <a:pt x="303213" y="154573"/>
                    <a:pt x="301625" y="154573"/>
                  </a:cubicBezTo>
                  <a:cubicBezTo>
                    <a:pt x="301625" y="154573"/>
                    <a:pt x="301625" y="154573"/>
                    <a:pt x="301625" y="153236"/>
                  </a:cubicBezTo>
                  <a:cubicBezTo>
                    <a:pt x="301625" y="153236"/>
                    <a:pt x="301625" y="153236"/>
                    <a:pt x="301625" y="151899"/>
                  </a:cubicBezTo>
                  <a:lnTo>
                    <a:pt x="301625" y="150812"/>
                  </a:lnTo>
                  <a:lnTo>
                    <a:pt x="301626" y="150813"/>
                  </a:lnTo>
                  <a:lnTo>
                    <a:pt x="301626" y="149226"/>
                  </a:lnTo>
                  <a:close/>
                  <a:moveTo>
                    <a:pt x="298450" y="147637"/>
                  </a:moveTo>
                  <a:cubicBezTo>
                    <a:pt x="298450" y="147637"/>
                    <a:pt x="298450" y="147637"/>
                    <a:pt x="298450" y="148907"/>
                  </a:cubicBezTo>
                  <a:cubicBezTo>
                    <a:pt x="298450" y="148907"/>
                    <a:pt x="298450" y="148907"/>
                    <a:pt x="298450" y="150177"/>
                  </a:cubicBezTo>
                  <a:cubicBezTo>
                    <a:pt x="298450" y="150177"/>
                    <a:pt x="298450" y="150177"/>
                    <a:pt x="297180" y="150177"/>
                  </a:cubicBezTo>
                  <a:cubicBezTo>
                    <a:pt x="297180" y="150177"/>
                    <a:pt x="297180" y="150177"/>
                    <a:pt x="295910" y="150177"/>
                  </a:cubicBezTo>
                  <a:lnTo>
                    <a:pt x="294640" y="150177"/>
                  </a:lnTo>
                  <a:cubicBezTo>
                    <a:pt x="294640" y="150177"/>
                    <a:pt x="294640" y="150177"/>
                    <a:pt x="294640" y="152717"/>
                  </a:cubicBezTo>
                  <a:cubicBezTo>
                    <a:pt x="294640" y="152717"/>
                    <a:pt x="294640" y="152717"/>
                    <a:pt x="294640" y="153987"/>
                  </a:cubicBezTo>
                  <a:cubicBezTo>
                    <a:pt x="294640" y="153987"/>
                    <a:pt x="294640" y="153987"/>
                    <a:pt x="295910" y="155257"/>
                  </a:cubicBezTo>
                  <a:cubicBezTo>
                    <a:pt x="295910" y="155257"/>
                    <a:pt x="295910" y="155257"/>
                    <a:pt x="295910" y="153987"/>
                  </a:cubicBezTo>
                  <a:cubicBezTo>
                    <a:pt x="295910" y="153987"/>
                    <a:pt x="295910" y="153987"/>
                    <a:pt x="297180" y="152717"/>
                  </a:cubicBezTo>
                  <a:cubicBezTo>
                    <a:pt x="297180" y="152717"/>
                    <a:pt x="297180" y="152717"/>
                    <a:pt x="297180" y="153987"/>
                  </a:cubicBezTo>
                  <a:cubicBezTo>
                    <a:pt x="297180" y="153987"/>
                    <a:pt x="297180" y="153987"/>
                    <a:pt x="295910" y="156527"/>
                  </a:cubicBezTo>
                  <a:cubicBezTo>
                    <a:pt x="295910" y="156527"/>
                    <a:pt x="295910" y="156527"/>
                    <a:pt x="295910" y="157797"/>
                  </a:cubicBezTo>
                  <a:cubicBezTo>
                    <a:pt x="295910" y="157797"/>
                    <a:pt x="295910" y="157797"/>
                    <a:pt x="297180" y="160337"/>
                  </a:cubicBezTo>
                  <a:cubicBezTo>
                    <a:pt x="297180" y="160337"/>
                    <a:pt x="297180" y="160337"/>
                    <a:pt x="297180" y="162877"/>
                  </a:cubicBezTo>
                  <a:cubicBezTo>
                    <a:pt x="297180" y="162877"/>
                    <a:pt x="297180" y="162877"/>
                    <a:pt x="295910" y="164147"/>
                  </a:cubicBezTo>
                  <a:cubicBezTo>
                    <a:pt x="295910" y="164147"/>
                    <a:pt x="295910" y="164147"/>
                    <a:pt x="294640" y="162877"/>
                  </a:cubicBezTo>
                  <a:lnTo>
                    <a:pt x="294640" y="165417"/>
                  </a:lnTo>
                  <a:cubicBezTo>
                    <a:pt x="294640" y="165417"/>
                    <a:pt x="294640" y="165417"/>
                    <a:pt x="293370" y="166687"/>
                  </a:cubicBezTo>
                  <a:cubicBezTo>
                    <a:pt x="293370" y="166687"/>
                    <a:pt x="293370" y="166687"/>
                    <a:pt x="293370" y="165417"/>
                  </a:cubicBezTo>
                  <a:cubicBezTo>
                    <a:pt x="293370" y="165417"/>
                    <a:pt x="293370" y="165417"/>
                    <a:pt x="293370" y="162877"/>
                  </a:cubicBezTo>
                  <a:cubicBezTo>
                    <a:pt x="293370" y="162877"/>
                    <a:pt x="293370" y="162877"/>
                    <a:pt x="293370" y="161607"/>
                  </a:cubicBezTo>
                  <a:cubicBezTo>
                    <a:pt x="293370" y="161607"/>
                    <a:pt x="293370" y="161607"/>
                    <a:pt x="292100" y="159067"/>
                  </a:cubicBezTo>
                  <a:cubicBezTo>
                    <a:pt x="292100" y="159067"/>
                    <a:pt x="292100" y="159067"/>
                    <a:pt x="293370" y="157797"/>
                  </a:cubicBezTo>
                  <a:cubicBezTo>
                    <a:pt x="293370" y="157797"/>
                    <a:pt x="293370" y="157797"/>
                    <a:pt x="293370" y="155257"/>
                  </a:cubicBezTo>
                  <a:cubicBezTo>
                    <a:pt x="293370" y="155257"/>
                    <a:pt x="293370" y="155257"/>
                    <a:pt x="293370" y="153987"/>
                  </a:cubicBezTo>
                  <a:cubicBezTo>
                    <a:pt x="293370" y="153987"/>
                    <a:pt x="293370" y="153987"/>
                    <a:pt x="293370" y="151447"/>
                  </a:cubicBezTo>
                  <a:cubicBezTo>
                    <a:pt x="293370" y="151447"/>
                    <a:pt x="293370" y="151447"/>
                    <a:pt x="293370" y="148907"/>
                  </a:cubicBezTo>
                  <a:cubicBezTo>
                    <a:pt x="293370" y="148907"/>
                    <a:pt x="293370" y="148907"/>
                    <a:pt x="294640" y="148907"/>
                  </a:cubicBezTo>
                  <a:cubicBezTo>
                    <a:pt x="295910" y="147637"/>
                    <a:pt x="297180" y="147637"/>
                    <a:pt x="298450" y="147637"/>
                  </a:cubicBezTo>
                  <a:close/>
                  <a:moveTo>
                    <a:pt x="300038" y="139700"/>
                  </a:moveTo>
                  <a:lnTo>
                    <a:pt x="301626" y="139700"/>
                  </a:lnTo>
                  <a:lnTo>
                    <a:pt x="301626" y="141288"/>
                  </a:lnTo>
                  <a:lnTo>
                    <a:pt x="301626" y="142875"/>
                  </a:lnTo>
                  <a:lnTo>
                    <a:pt x="301626" y="146051"/>
                  </a:lnTo>
                  <a:lnTo>
                    <a:pt x="301626" y="147638"/>
                  </a:lnTo>
                  <a:lnTo>
                    <a:pt x="301626" y="149225"/>
                  </a:lnTo>
                  <a:lnTo>
                    <a:pt x="301625" y="149225"/>
                  </a:lnTo>
                  <a:cubicBezTo>
                    <a:pt x="301625" y="150562"/>
                    <a:pt x="301625" y="150562"/>
                    <a:pt x="301625" y="150562"/>
                  </a:cubicBezTo>
                  <a:lnTo>
                    <a:pt x="301625" y="150812"/>
                  </a:lnTo>
                  <a:lnTo>
                    <a:pt x="300038" y="149226"/>
                  </a:lnTo>
                  <a:lnTo>
                    <a:pt x="300038" y="147638"/>
                  </a:lnTo>
                  <a:lnTo>
                    <a:pt x="300038" y="144463"/>
                  </a:lnTo>
                  <a:lnTo>
                    <a:pt x="300038" y="141288"/>
                  </a:lnTo>
                  <a:close/>
                  <a:moveTo>
                    <a:pt x="287338" y="131762"/>
                  </a:moveTo>
                  <a:cubicBezTo>
                    <a:pt x="287338" y="131762"/>
                    <a:pt x="287338" y="131762"/>
                    <a:pt x="292101" y="134484"/>
                  </a:cubicBezTo>
                  <a:cubicBezTo>
                    <a:pt x="292101" y="134484"/>
                    <a:pt x="292101" y="134484"/>
                    <a:pt x="292101" y="135844"/>
                  </a:cubicBezTo>
                  <a:cubicBezTo>
                    <a:pt x="292101" y="135844"/>
                    <a:pt x="292101" y="135844"/>
                    <a:pt x="290513" y="138566"/>
                  </a:cubicBezTo>
                  <a:cubicBezTo>
                    <a:pt x="290513" y="138566"/>
                    <a:pt x="290513" y="138566"/>
                    <a:pt x="290513" y="139927"/>
                  </a:cubicBezTo>
                  <a:cubicBezTo>
                    <a:pt x="290513" y="139927"/>
                    <a:pt x="290513" y="139927"/>
                    <a:pt x="290513" y="142648"/>
                  </a:cubicBezTo>
                  <a:cubicBezTo>
                    <a:pt x="290513" y="142648"/>
                    <a:pt x="290513" y="142648"/>
                    <a:pt x="292101" y="144009"/>
                  </a:cubicBezTo>
                  <a:cubicBezTo>
                    <a:pt x="292101" y="144009"/>
                    <a:pt x="292101" y="144009"/>
                    <a:pt x="293688" y="145369"/>
                  </a:cubicBezTo>
                  <a:cubicBezTo>
                    <a:pt x="293688" y="145369"/>
                    <a:pt x="293688" y="145369"/>
                    <a:pt x="292101" y="146730"/>
                  </a:cubicBezTo>
                  <a:cubicBezTo>
                    <a:pt x="292101" y="146730"/>
                    <a:pt x="292101" y="146730"/>
                    <a:pt x="292101" y="148091"/>
                  </a:cubicBezTo>
                  <a:cubicBezTo>
                    <a:pt x="292101" y="148091"/>
                    <a:pt x="292101" y="148091"/>
                    <a:pt x="290513" y="150812"/>
                  </a:cubicBezTo>
                  <a:cubicBezTo>
                    <a:pt x="290513" y="150812"/>
                    <a:pt x="290513" y="150812"/>
                    <a:pt x="290513" y="152173"/>
                  </a:cubicBezTo>
                  <a:cubicBezTo>
                    <a:pt x="290513" y="152173"/>
                    <a:pt x="290513" y="152173"/>
                    <a:pt x="290513" y="153534"/>
                  </a:cubicBezTo>
                  <a:cubicBezTo>
                    <a:pt x="290513" y="153534"/>
                    <a:pt x="290513" y="153534"/>
                    <a:pt x="290513" y="154894"/>
                  </a:cubicBezTo>
                  <a:cubicBezTo>
                    <a:pt x="290513" y="154894"/>
                    <a:pt x="290513" y="156255"/>
                    <a:pt x="290513" y="157616"/>
                  </a:cubicBezTo>
                  <a:cubicBezTo>
                    <a:pt x="290513" y="157616"/>
                    <a:pt x="290513" y="157616"/>
                    <a:pt x="288925" y="160337"/>
                  </a:cubicBezTo>
                  <a:cubicBezTo>
                    <a:pt x="288925" y="160337"/>
                    <a:pt x="288925" y="160337"/>
                    <a:pt x="287338" y="160337"/>
                  </a:cubicBezTo>
                  <a:cubicBezTo>
                    <a:pt x="287338" y="152173"/>
                    <a:pt x="285750" y="144009"/>
                    <a:pt x="285750" y="137205"/>
                  </a:cubicBezTo>
                  <a:cubicBezTo>
                    <a:pt x="285750" y="137205"/>
                    <a:pt x="285750" y="137205"/>
                    <a:pt x="285750" y="135844"/>
                  </a:cubicBezTo>
                  <a:cubicBezTo>
                    <a:pt x="285750" y="135844"/>
                    <a:pt x="285750" y="135844"/>
                    <a:pt x="285750" y="133123"/>
                  </a:cubicBezTo>
                  <a:cubicBezTo>
                    <a:pt x="285750" y="133123"/>
                    <a:pt x="285750" y="133123"/>
                    <a:pt x="287338" y="131762"/>
                  </a:cubicBezTo>
                  <a:close/>
                  <a:moveTo>
                    <a:pt x="296863" y="123825"/>
                  </a:moveTo>
                  <a:lnTo>
                    <a:pt x="298451" y="127000"/>
                  </a:lnTo>
                  <a:lnTo>
                    <a:pt x="300038" y="130175"/>
                  </a:lnTo>
                  <a:lnTo>
                    <a:pt x="298451" y="130175"/>
                  </a:lnTo>
                  <a:lnTo>
                    <a:pt x="298451" y="133350"/>
                  </a:lnTo>
                  <a:lnTo>
                    <a:pt x="296863" y="131763"/>
                  </a:lnTo>
                  <a:lnTo>
                    <a:pt x="296863" y="130175"/>
                  </a:lnTo>
                  <a:lnTo>
                    <a:pt x="295276" y="128588"/>
                  </a:lnTo>
                  <a:lnTo>
                    <a:pt x="293688" y="130175"/>
                  </a:lnTo>
                  <a:lnTo>
                    <a:pt x="293688" y="128588"/>
                  </a:lnTo>
                  <a:lnTo>
                    <a:pt x="293688" y="125413"/>
                  </a:lnTo>
                  <a:lnTo>
                    <a:pt x="296863" y="125413"/>
                  </a:lnTo>
                  <a:close/>
                  <a:moveTo>
                    <a:pt x="292100" y="117475"/>
                  </a:moveTo>
                  <a:lnTo>
                    <a:pt x="293688" y="117475"/>
                  </a:lnTo>
                  <a:lnTo>
                    <a:pt x="293688" y="119063"/>
                  </a:lnTo>
                  <a:lnTo>
                    <a:pt x="293688" y="120650"/>
                  </a:lnTo>
                  <a:close/>
                  <a:moveTo>
                    <a:pt x="285750" y="101600"/>
                  </a:moveTo>
                  <a:lnTo>
                    <a:pt x="287338" y="101600"/>
                  </a:lnTo>
                  <a:lnTo>
                    <a:pt x="287338" y="104775"/>
                  </a:lnTo>
                  <a:lnTo>
                    <a:pt x="288925" y="107950"/>
                  </a:lnTo>
                  <a:lnTo>
                    <a:pt x="290513" y="109538"/>
                  </a:lnTo>
                  <a:lnTo>
                    <a:pt x="292101" y="111125"/>
                  </a:lnTo>
                  <a:lnTo>
                    <a:pt x="293688" y="111125"/>
                  </a:lnTo>
                  <a:lnTo>
                    <a:pt x="293688" y="114300"/>
                  </a:lnTo>
                  <a:lnTo>
                    <a:pt x="293688" y="115887"/>
                  </a:lnTo>
                  <a:lnTo>
                    <a:pt x="295276" y="117475"/>
                  </a:lnTo>
                  <a:lnTo>
                    <a:pt x="295276" y="119062"/>
                  </a:lnTo>
                  <a:lnTo>
                    <a:pt x="295276" y="120650"/>
                  </a:lnTo>
                  <a:lnTo>
                    <a:pt x="295276" y="122237"/>
                  </a:lnTo>
                  <a:lnTo>
                    <a:pt x="293688" y="117475"/>
                  </a:lnTo>
                  <a:lnTo>
                    <a:pt x="293688" y="115888"/>
                  </a:lnTo>
                  <a:lnTo>
                    <a:pt x="292101" y="114300"/>
                  </a:lnTo>
                  <a:lnTo>
                    <a:pt x="290513" y="114300"/>
                  </a:lnTo>
                  <a:lnTo>
                    <a:pt x="290513" y="115888"/>
                  </a:lnTo>
                  <a:lnTo>
                    <a:pt x="290513" y="117475"/>
                  </a:lnTo>
                  <a:lnTo>
                    <a:pt x="288925" y="117475"/>
                  </a:lnTo>
                  <a:lnTo>
                    <a:pt x="288925" y="115888"/>
                  </a:lnTo>
                  <a:lnTo>
                    <a:pt x="288925" y="112713"/>
                  </a:lnTo>
                  <a:lnTo>
                    <a:pt x="287338" y="109538"/>
                  </a:lnTo>
                  <a:lnTo>
                    <a:pt x="285750" y="107950"/>
                  </a:lnTo>
                  <a:lnTo>
                    <a:pt x="285750" y="106363"/>
                  </a:lnTo>
                  <a:lnTo>
                    <a:pt x="285750" y="103188"/>
                  </a:lnTo>
                  <a:close/>
                  <a:moveTo>
                    <a:pt x="203200" y="85725"/>
                  </a:moveTo>
                  <a:cubicBezTo>
                    <a:pt x="204391" y="85725"/>
                    <a:pt x="205582" y="85725"/>
                    <a:pt x="207963" y="85725"/>
                  </a:cubicBezTo>
                  <a:cubicBezTo>
                    <a:pt x="206772" y="88900"/>
                    <a:pt x="205582" y="86784"/>
                    <a:pt x="204391" y="87842"/>
                  </a:cubicBezTo>
                  <a:cubicBezTo>
                    <a:pt x="204391" y="87842"/>
                    <a:pt x="204391" y="87842"/>
                    <a:pt x="203200" y="87842"/>
                  </a:cubicBezTo>
                  <a:cubicBezTo>
                    <a:pt x="203200" y="86784"/>
                    <a:pt x="203200" y="85725"/>
                    <a:pt x="203200" y="85725"/>
                  </a:cubicBezTo>
                  <a:close/>
                  <a:moveTo>
                    <a:pt x="188913" y="83476"/>
                  </a:moveTo>
                  <a:cubicBezTo>
                    <a:pt x="190501" y="83609"/>
                    <a:pt x="192088" y="84138"/>
                    <a:pt x="192088" y="84667"/>
                  </a:cubicBezTo>
                  <a:cubicBezTo>
                    <a:pt x="192088" y="84667"/>
                    <a:pt x="192088" y="84667"/>
                    <a:pt x="190501" y="85725"/>
                  </a:cubicBezTo>
                  <a:cubicBezTo>
                    <a:pt x="187326" y="84667"/>
                    <a:pt x="185738" y="84667"/>
                    <a:pt x="185738" y="84667"/>
                  </a:cubicBezTo>
                  <a:cubicBezTo>
                    <a:pt x="185738" y="83609"/>
                    <a:pt x="187326" y="83344"/>
                    <a:pt x="188913" y="83476"/>
                  </a:cubicBezTo>
                  <a:close/>
                  <a:moveTo>
                    <a:pt x="161925" y="77787"/>
                  </a:moveTo>
                  <a:cubicBezTo>
                    <a:pt x="161925" y="77787"/>
                    <a:pt x="161925" y="77787"/>
                    <a:pt x="163248" y="77787"/>
                  </a:cubicBezTo>
                  <a:cubicBezTo>
                    <a:pt x="165894" y="77787"/>
                    <a:pt x="169863" y="77787"/>
                    <a:pt x="168540" y="82550"/>
                  </a:cubicBezTo>
                  <a:cubicBezTo>
                    <a:pt x="168540" y="82550"/>
                    <a:pt x="168540" y="82550"/>
                    <a:pt x="167217" y="82550"/>
                  </a:cubicBezTo>
                  <a:cubicBezTo>
                    <a:pt x="167217" y="82550"/>
                    <a:pt x="167217" y="82550"/>
                    <a:pt x="167217" y="81359"/>
                  </a:cubicBezTo>
                  <a:lnTo>
                    <a:pt x="161925" y="78978"/>
                  </a:lnTo>
                  <a:cubicBezTo>
                    <a:pt x="161925" y="78978"/>
                    <a:pt x="161925" y="78978"/>
                    <a:pt x="161925" y="77787"/>
                  </a:cubicBezTo>
                  <a:close/>
                  <a:moveTo>
                    <a:pt x="158751" y="73554"/>
                  </a:moveTo>
                  <a:cubicBezTo>
                    <a:pt x="161926" y="74612"/>
                    <a:pt x="158751" y="76729"/>
                    <a:pt x="155575" y="77787"/>
                  </a:cubicBezTo>
                  <a:cubicBezTo>
                    <a:pt x="155575" y="77787"/>
                    <a:pt x="155575" y="77787"/>
                    <a:pt x="153988" y="76729"/>
                  </a:cubicBezTo>
                  <a:cubicBezTo>
                    <a:pt x="155575" y="74612"/>
                    <a:pt x="155575" y="71437"/>
                    <a:pt x="158751" y="73554"/>
                  </a:cubicBezTo>
                  <a:close/>
                  <a:moveTo>
                    <a:pt x="140098" y="48759"/>
                  </a:moveTo>
                  <a:cubicBezTo>
                    <a:pt x="141487" y="47625"/>
                    <a:pt x="141487" y="51027"/>
                    <a:pt x="142876" y="48759"/>
                  </a:cubicBezTo>
                  <a:cubicBezTo>
                    <a:pt x="140098" y="52161"/>
                    <a:pt x="137319" y="55563"/>
                    <a:pt x="131763" y="55563"/>
                  </a:cubicBezTo>
                  <a:cubicBezTo>
                    <a:pt x="131763" y="52161"/>
                    <a:pt x="137319" y="51027"/>
                    <a:pt x="140098" y="48759"/>
                  </a:cubicBezTo>
                  <a:close/>
                  <a:moveTo>
                    <a:pt x="148273" y="42598"/>
                  </a:moveTo>
                  <a:lnTo>
                    <a:pt x="150813" y="42598"/>
                  </a:lnTo>
                  <a:cubicBezTo>
                    <a:pt x="150813" y="42598"/>
                    <a:pt x="150813" y="42598"/>
                    <a:pt x="149543" y="43921"/>
                  </a:cubicBezTo>
                  <a:cubicBezTo>
                    <a:pt x="147003" y="45244"/>
                    <a:pt x="150813" y="49213"/>
                    <a:pt x="148273" y="51859"/>
                  </a:cubicBezTo>
                  <a:cubicBezTo>
                    <a:pt x="149543" y="51859"/>
                    <a:pt x="149543" y="50536"/>
                    <a:pt x="150813" y="50536"/>
                  </a:cubicBezTo>
                  <a:cubicBezTo>
                    <a:pt x="150813" y="51859"/>
                    <a:pt x="149543" y="53181"/>
                    <a:pt x="148273" y="53181"/>
                  </a:cubicBezTo>
                  <a:cubicBezTo>
                    <a:pt x="148273" y="53181"/>
                    <a:pt x="148273" y="54504"/>
                    <a:pt x="149543" y="54504"/>
                  </a:cubicBezTo>
                  <a:cubicBezTo>
                    <a:pt x="147003" y="55827"/>
                    <a:pt x="144463" y="55827"/>
                    <a:pt x="141923" y="55827"/>
                  </a:cubicBezTo>
                  <a:cubicBezTo>
                    <a:pt x="140653" y="57150"/>
                    <a:pt x="139383" y="57150"/>
                    <a:pt x="138113" y="57150"/>
                  </a:cubicBezTo>
                  <a:cubicBezTo>
                    <a:pt x="138113" y="55827"/>
                    <a:pt x="139383" y="55827"/>
                    <a:pt x="140653" y="55827"/>
                  </a:cubicBezTo>
                  <a:cubicBezTo>
                    <a:pt x="140653" y="54504"/>
                    <a:pt x="141923" y="54504"/>
                    <a:pt x="141923" y="53181"/>
                  </a:cubicBezTo>
                  <a:cubicBezTo>
                    <a:pt x="141923" y="53181"/>
                    <a:pt x="141923" y="53181"/>
                    <a:pt x="139383" y="53181"/>
                  </a:cubicBezTo>
                  <a:cubicBezTo>
                    <a:pt x="140653" y="53181"/>
                    <a:pt x="141923" y="53181"/>
                    <a:pt x="141923" y="51859"/>
                  </a:cubicBezTo>
                  <a:cubicBezTo>
                    <a:pt x="141923" y="49213"/>
                    <a:pt x="145733" y="51859"/>
                    <a:pt x="145733" y="49213"/>
                  </a:cubicBezTo>
                  <a:cubicBezTo>
                    <a:pt x="145733" y="47890"/>
                    <a:pt x="144463" y="47890"/>
                    <a:pt x="144463" y="47890"/>
                  </a:cubicBezTo>
                  <a:cubicBezTo>
                    <a:pt x="144463" y="47890"/>
                    <a:pt x="144463" y="46567"/>
                    <a:pt x="144463" y="45244"/>
                  </a:cubicBezTo>
                  <a:cubicBezTo>
                    <a:pt x="144463" y="45244"/>
                    <a:pt x="144463" y="46567"/>
                    <a:pt x="143193" y="45244"/>
                  </a:cubicBezTo>
                  <a:close/>
                  <a:moveTo>
                    <a:pt x="169336" y="30162"/>
                  </a:moveTo>
                  <a:cubicBezTo>
                    <a:pt x="103318" y="30162"/>
                    <a:pt x="47862" y="76200"/>
                    <a:pt x="33338" y="136706"/>
                  </a:cubicBezTo>
                  <a:cubicBezTo>
                    <a:pt x="33338" y="136706"/>
                    <a:pt x="33338" y="138022"/>
                    <a:pt x="33338" y="138022"/>
                  </a:cubicBezTo>
                  <a:cubicBezTo>
                    <a:pt x="33338" y="138022"/>
                    <a:pt x="33338" y="139337"/>
                    <a:pt x="33338" y="139337"/>
                  </a:cubicBezTo>
                  <a:cubicBezTo>
                    <a:pt x="33338" y="139337"/>
                    <a:pt x="33338" y="140652"/>
                    <a:pt x="33338" y="140652"/>
                  </a:cubicBezTo>
                  <a:cubicBezTo>
                    <a:pt x="33338" y="140652"/>
                    <a:pt x="34658" y="139337"/>
                    <a:pt x="34658" y="139337"/>
                  </a:cubicBezTo>
                  <a:cubicBezTo>
                    <a:pt x="34658" y="139337"/>
                    <a:pt x="35979" y="139337"/>
                    <a:pt x="35979" y="139337"/>
                  </a:cubicBezTo>
                  <a:cubicBezTo>
                    <a:pt x="35979" y="139337"/>
                    <a:pt x="35979" y="139337"/>
                    <a:pt x="35979" y="140652"/>
                  </a:cubicBezTo>
                  <a:cubicBezTo>
                    <a:pt x="35979" y="147229"/>
                    <a:pt x="42580" y="148544"/>
                    <a:pt x="43901" y="153806"/>
                  </a:cubicBezTo>
                  <a:cubicBezTo>
                    <a:pt x="47862" y="159067"/>
                    <a:pt x="47862" y="164329"/>
                    <a:pt x="45221" y="169590"/>
                  </a:cubicBezTo>
                  <a:cubicBezTo>
                    <a:pt x="47862" y="169590"/>
                    <a:pt x="46542" y="165644"/>
                    <a:pt x="49182" y="166959"/>
                  </a:cubicBezTo>
                  <a:cubicBezTo>
                    <a:pt x="50503" y="166959"/>
                    <a:pt x="47862" y="169590"/>
                    <a:pt x="50503" y="170905"/>
                  </a:cubicBezTo>
                  <a:cubicBezTo>
                    <a:pt x="50503" y="170905"/>
                    <a:pt x="50503" y="170905"/>
                    <a:pt x="50503" y="168275"/>
                  </a:cubicBezTo>
                  <a:cubicBezTo>
                    <a:pt x="53143" y="166959"/>
                    <a:pt x="55784" y="170905"/>
                    <a:pt x="55784" y="174852"/>
                  </a:cubicBezTo>
                  <a:cubicBezTo>
                    <a:pt x="55784" y="174852"/>
                    <a:pt x="57105" y="174852"/>
                    <a:pt x="57105" y="174852"/>
                  </a:cubicBezTo>
                  <a:cubicBezTo>
                    <a:pt x="57105" y="174852"/>
                    <a:pt x="57105" y="173536"/>
                    <a:pt x="57105" y="173536"/>
                  </a:cubicBezTo>
                  <a:cubicBezTo>
                    <a:pt x="57105" y="173536"/>
                    <a:pt x="58425" y="173536"/>
                    <a:pt x="59745" y="173536"/>
                  </a:cubicBezTo>
                  <a:cubicBezTo>
                    <a:pt x="61066" y="173536"/>
                    <a:pt x="61066" y="173536"/>
                    <a:pt x="61066" y="173536"/>
                  </a:cubicBezTo>
                  <a:cubicBezTo>
                    <a:pt x="61066" y="173536"/>
                    <a:pt x="62386" y="173536"/>
                    <a:pt x="62386" y="173536"/>
                  </a:cubicBezTo>
                  <a:cubicBezTo>
                    <a:pt x="63706" y="173536"/>
                    <a:pt x="63706" y="173536"/>
                    <a:pt x="63706" y="173536"/>
                  </a:cubicBezTo>
                  <a:cubicBezTo>
                    <a:pt x="63706" y="173536"/>
                    <a:pt x="63706" y="173536"/>
                    <a:pt x="65027" y="173536"/>
                  </a:cubicBezTo>
                  <a:cubicBezTo>
                    <a:pt x="65027" y="174852"/>
                    <a:pt x="65027" y="174852"/>
                    <a:pt x="65027" y="174852"/>
                  </a:cubicBezTo>
                  <a:cubicBezTo>
                    <a:pt x="65027" y="174852"/>
                    <a:pt x="66347" y="176167"/>
                    <a:pt x="68988" y="177482"/>
                  </a:cubicBezTo>
                  <a:cubicBezTo>
                    <a:pt x="70308" y="178798"/>
                    <a:pt x="72949" y="180113"/>
                    <a:pt x="72949" y="180113"/>
                  </a:cubicBezTo>
                  <a:cubicBezTo>
                    <a:pt x="72949" y="181428"/>
                    <a:pt x="74269" y="181428"/>
                    <a:pt x="74269" y="182744"/>
                  </a:cubicBezTo>
                  <a:cubicBezTo>
                    <a:pt x="74269" y="182744"/>
                    <a:pt x="74269" y="184059"/>
                    <a:pt x="74269" y="185374"/>
                  </a:cubicBezTo>
                  <a:cubicBezTo>
                    <a:pt x="74269" y="186690"/>
                    <a:pt x="74269" y="188005"/>
                    <a:pt x="74269" y="189320"/>
                  </a:cubicBezTo>
                  <a:cubicBezTo>
                    <a:pt x="74269" y="190636"/>
                    <a:pt x="72949" y="191951"/>
                    <a:pt x="71629" y="194582"/>
                  </a:cubicBezTo>
                  <a:cubicBezTo>
                    <a:pt x="71629" y="194582"/>
                    <a:pt x="71629" y="195897"/>
                    <a:pt x="71629" y="195897"/>
                  </a:cubicBezTo>
                  <a:cubicBezTo>
                    <a:pt x="68988" y="205105"/>
                    <a:pt x="65027" y="211682"/>
                    <a:pt x="63706" y="219574"/>
                  </a:cubicBezTo>
                  <a:cubicBezTo>
                    <a:pt x="62386" y="224835"/>
                    <a:pt x="66347" y="230097"/>
                    <a:pt x="66347" y="236673"/>
                  </a:cubicBezTo>
                  <a:cubicBezTo>
                    <a:pt x="66347" y="236673"/>
                    <a:pt x="66347" y="237989"/>
                    <a:pt x="66347" y="239304"/>
                  </a:cubicBezTo>
                  <a:cubicBezTo>
                    <a:pt x="66347" y="240619"/>
                    <a:pt x="66347" y="243250"/>
                    <a:pt x="65027" y="245881"/>
                  </a:cubicBezTo>
                  <a:cubicBezTo>
                    <a:pt x="63706" y="244565"/>
                    <a:pt x="63706" y="244565"/>
                    <a:pt x="62386" y="244565"/>
                  </a:cubicBezTo>
                  <a:cubicBezTo>
                    <a:pt x="63706" y="247196"/>
                    <a:pt x="66347" y="249827"/>
                    <a:pt x="65027" y="253773"/>
                  </a:cubicBezTo>
                  <a:cubicBezTo>
                    <a:pt x="65027" y="255088"/>
                    <a:pt x="63706" y="255088"/>
                    <a:pt x="62386" y="255088"/>
                  </a:cubicBezTo>
                  <a:cubicBezTo>
                    <a:pt x="63706" y="256404"/>
                    <a:pt x="63706" y="256404"/>
                    <a:pt x="63706" y="257719"/>
                  </a:cubicBezTo>
                  <a:cubicBezTo>
                    <a:pt x="63706" y="259034"/>
                    <a:pt x="65027" y="259034"/>
                    <a:pt x="66347" y="260350"/>
                  </a:cubicBezTo>
                  <a:cubicBezTo>
                    <a:pt x="66347" y="260350"/>
                    <a:pt x="66347" y="261665"/>
                    <a:pt x="66347" y="261665"/>
                  </a:cubicBezTo>
                  <a:cubicBezTo>
                    <a:pt x="66347" y="261665"/>
                    <a:pt x="66347" y="261665"/>
                    <a:pt x="67668" y="261665"/>
                  </a:cubicBezTo>
                  <a:cubicBezTo>
                    <a:pt x="72949" y="268242"/>
                    <a:pt x="79551" y="274819"/>
                    <a:pt x="87473" y="280080"/>
                  </a:cubicBezTo>
                  <a:cubicBezTo>
                    <a:pt x="87473" y="280080"/>
                    <a:pt x="88794" y="280080"/>
                    <a:pt x="88794" y="280080"/>
                  </a:cubicBezTo>
                  <a:cubicBezTo>
                    <a:pt x="88794" y="280080"/>
                    <a:pt x="88794" y="280080"/>
                    <a:pt x="88794" y="281395"/>
                  </a:cubicBezTo>
                  <a:cubicBezTo>
                    <a:pt x="88794" y="281395"/>
                    <a:pt x="90114" y="281395"/>
                    <a:pt x="90114" y="281395"/>
                  </a:cubicBezTo>
                  <a:cubicBezTo>
                    <a:pt x="112560" y="297180"/>
                    <a:pt x="140288" y="306387"/>
                    <a:pt x="169336" y="306387"/>
                  </a:cubicBezTo>
                  <a:cubicBezTo>
                    <a:pt x="245919" y="306387"/>
                    <a:pt x="307976" y="244565"/>
                    <a:pt x="307976" y="168275"/>
                  </a:cubicBezTo>
                  <a:lnTo>
                    <a:pt x="306128" y="156215"/>
                  </a:lnTo>
                  <a:lnTo>
                    <a:pt x="306388" y="154573"/>
                  </a:lnTo>
                  <a:lnTo>
                    <a:pt x="306388" y="151899"/>
                  </a:lnTo>
                  <a:lnTo>
                    <a:pt x="305656" y="153133"/>
                  </a:lnTo>
                  <a:lnTo>
                    <a:pt x="301374" y="125197"/>
                  </a:lnTo>
                  <a:cubicBezTo>
                    <a:pt x="297083" y="111715"/>
                    <a:pt x="290811" y="99219"/>
                    <a:pt x="282889" y="88038"/>
                  </a:cubicBezTo>
                  <a:cubicBezTo>
                    <a:pt x="284209" y="94615"/>
                    <a:pt x="284209" y="102507"/>
                    <a:pt x="282889" y="109084"/>
                  </a:cubicBezTo>
                  <a:cubicBezTo>
                    <a:pt x="281569" y="110399"/>
                    <a:pt x="281569" y="111714"/>
                    <a:pt x="281569" y="113030"/>
                  </a:cubicBezTo>
                  <a:cubicBezTo>
                    <a:pt x="280248" y="113030"/>
                    <a:pt x="280248" y="114345"/>
                    <a:pt x="278928" y="115660"/>
                  </a:cubicBezTo>
                  <a:cubicBezTo>
                    <a:pt x="278928" y="114345"/>
                    <a:pt x="278928" y="113030"/>
                    <a:pt x="278928" y="113030"/>
                  </a:cubicBezTo>
                  <a:cubicBezTo>
                    <a:pt x="278928" y="111714"/>
                    <a:pt x="278928" y="110399"/>
                    <a:pt x="277608" y="109084"/>
                  </a:cubicBezTo>
                  <a:cubicBezTo>
                    <a:pt x="277608" y="107768"/>
                    <a:pt x="276287" y="106453"/>
                    <a:pt x="274967" y="106453"/>
                  </a:cubicBezTo>
                  <a:cubicBezTo>
                    <a:pt x="267045" y="107768"/>
                    <a:pt x="260443" y="105138"/>
                    <a:pt x="253841" y="101192"/>
                  </a:cubicBezTo>
                  <a:cubicBezTo>
                    <a:pt x="252520" y="101192"/>
                    <a:pt x="251200" y="101192"/>
                    <a:pt x="249880" y="99876"/>
                  </a:cubicBezTo>
                  <a:cubicBezTo>
                    <a:pt x="245919" y="98561"/>
                    <a:pt x="243278" y="97245"/>
                    <a:pt x="240637" y="97245"/>
                  </a:cubicBezTo>
                  <a:cubicBezTo>
                    <a:pt x="243278" y="99876"/>
                    <a:pt x="244598" y="102507"/>
                    <a:pt x="245919" y="106453"/>
                  </a:cubicBezTo>
                  <a:cubicBezTo>
                    <a:pt x="245919" y="105138"/>
                    <a:pt x="247239" y="105138"/>
                    <a:pt x="247239" y="103822"/>
                  </a:cubicBezTo>
                  <a:cubicBezTo>
                    <a:pt x="247239" y="105138"/>
                    <a:pt x="248559" y="105138"/>
                    <a:pt x="248559" y="106453"/>
                  </a:cubicBezTo>
                  <a:cubicBezTo>
                    <a:pt x="249880" y="110399"/>
                    <a:pt x="256482" y="110399"/>
                    <a:pt x="256482" y="105138"/>
                  </a:cubicBezTo>
                  <a:cubicBezTo>
                    <a:pt x="263083" y="110399"/>
                    <a:pt x="269685" y="115660"/>
                    <a:pt x="268365" y="124868"/>
                  </a:cubicBezTo>
                  <a:cubicBezTo>
                    <a:pt x="267045" y="128814"/>
                    <a:pt x="263083" y="131445"/>
                    <a:pt x="259122" y="132760"/>
                  </a:cubicBezTo>
                  <a:cubicBezTo>
                    <a:pt x="251200" y="135391"/>
                    <a:pt x="237996" y="140652"/>
                    <a:pt x="236676" y="128814"/>
                  </a:cubicBezTo>
                  <a:cubicBezTo>
                    <a:pt x="236676" y="128814"/>
                    <a:pt x="235356" y="127499"/>
                    <a:pt x="235356" y="126183"/>
                  </a:cubicBezTo>
                  <a:cubicBezTo>
                    <a:pt x="234035" y="124868"/>
                    <a:pt x="234035" y="124868"/>
                    <a:pt x="234035" y="123553"/>
                  </a:cubicBezTo>
                  <a:cubicBezTo>
                    <a:pt x="230074" y="119607"/>
                    <a:pt x="226113" y="115660"/>
                    <a:pt x="223472" y="110399"/>
                  </a:cubicBezTo>
                  <a:cubicBezTo>
                    <a:pt x="222152" y="109084"/>
                    <a:pt x="220831" y="109084"/>
                    <a:pt x="220831" y="107768"/>
                  </a:cubicBezTo>
                  <a:cubicBezTo>
                    <a:pt x="219511" y="106453"/>
                    <a:pt x="219511" y="106453"/>
                    <a:pt x="218191" y="105138"/>
                  </a:cubicBezTo>
                  <a:cubicBezTo>
                    <a:pt x="218191" y="103822"/>
                    <a:pt x="216870" y="103822"/>
                    <a:pt x="215550" y="102507"/>
                  </a:cubicBezTo>
                  <a:cubicBezTo>
                    <a:pt x="212909" y="103822"/>
                    <a:pt x="214230" y="97245"/>
                    <a:pt x="210268" y="98561"/>
                  </a:cubicBezTo>
                  <a:cubicBezTo>
                    <a:pt x="208948" y="99876"/>
                    <a:pt x="208948" y="99876"/>
                    <a:pt x="210268" y="99876"/>
                  </a:cubicBezTo>
                  <a:cubicBezTo>
                    <a:pt x="211589" y="102507"/>
                    <a:pt x="211589" y="102507"/>
                    <a:pt x="212909" y="103822"/>
                  </a:cubicBezTo>
                  <a:cubicBezTo>
                    <a:pt x="214230" y="105138"/>
                    <a:pt x="214230" y="105138"/>
                    <a:pt x="215550" y="106453"/>
                  </a:cubicBezTo>
                  <a:cubicBezTo>
                    <a:pt x="215550" y="107768"/>
                    <a:pt x="216870" y="107768"/>
                    <a:pt x="216870" y="109084"/>
                  </a:cubicBezTo>
                  <a:cubicBezTo>
                    <a:pt x="219511" y="113030"/>
                    <a:pt x="223472" y="116976"/>
                    <a:pt x="224793" y="122237"/>
                  </a:cubicBezTo>
                  <a:cubicBezTo>
                    <a:pt x="227433" y="124868"/>
                    <a:pt x="230074" y="128814"/>
                    <a:pt x="231394" y="131445"/>
                  </a:cubicBezTo>
                  <a:cubicBezTo>
                    <a:pt x="232715" y="132760"/>
                    <a:pt x="234035" y="134075"/>
                    <a:pt x="234035" y="134075"/>
                  </a:cubicBezTo>
                  <a:cubicBezTo>
                    <a:pt x="235356" y="135391"/>
                    <a:pt x="236676" y="138022"/>
                    <a:pt x="236676" y="138022"/>
                  </a:cubicBezTo>
                  <a:cubicBezTo>
                    <a:pt x="237996" y="139337"/>
                    <a:pt x="237996" y="139337"/>
                    <a:pt x="240637" y="140652"/>
                  </a:cubicBezTo>
                  <a:cubicBezTo>
                    <a:pt x="241957" y="141968"/>
                    <a:pt x="244598" y="143283"/>
                    <a:pt x="244598" y="143283"/>
                  </a:cubicBezTo>
                  <a:cubicBezTo>
                    <a:pt x="244598" y="143283"/>
                    <a:pt x="245919" y="143283"/>
                    <a:pt x="245919" y="143283"/>
                  </a:cubicBezTo>
                  <a:cubicBezTo>
                    <a:pt x="247239" y="143283"/>
                    <a:pt x="247239" y="143283"/>
                    <a:pt x="248559" y="143283"/>
                  </a:cubicBezTo>
                  <a:cubicBezTo>
                    <a:pt x="252520" y="143283"/>
                    <a:pt x="256482" y="143283"/>
                    <a:pt x="260443" y="140652"/>
                  </a:cubicBezTo>
                  <a:cubicBezTo>
                    <a:pt x="260443" y="143283"/>
                    <a:pt x="260443" y="145914"/>
                    <a:pt x="259122" y="147229"/>
                  </a:cubicBezTo>
                  <a:cubicBezTo>
                    <a:pt x="259122" y="148544"/>
                    <a:pt x="259122" y="149860"/>
                    <a:pt x="257802" y="151175"/>
                  </a:cubicBezTo>
                  <a:cubicBezTo>
                    <a:pt x="257802" y="153806"/>
                    <a:pt x="256482" y="156437"/>
                    <a:pt x="255161" y="159067"/>
                  </a:cubicBezTo>
                  <a:cubicBezTo>
                    <a:pt x="255161" y="160383"/>
                    <a:pt x="253841" y="160383"/>
                    <a:pt x="253841" y="161698"/>
                  </a:cubicBezTo>
                  <a:cubicBezTo>
                    <a:pt x="240637" y="168275"/>
                    <a:pt x="228754" y="176167"/>
                    <a:pt x="232715" y="190636"/>
                  </a:cubicBezTo>
                  <a:cubicBezTo>
                    <a:pt x="232715" y="190636"/>
                    <a:pt x="234035" y="191951"/>
                    <a:pt x="234035" y="191951"/>
                  </a:cubicBezTo>
                  <a:cubicBezTo>
                    <a:pt x="234035" y="199843"/>
                    <a:pt x="232715" y="206420"/>
                    <a:pt x="228754" y="212997"/>
                  </a:cubicBezTo>
                  <a:cubicBezTo>
                    <a:pt x="228754" y="214312"/>
                    <a:pt x="227433" y="215628"/>
                    <a:pt x="227433" y="215628"/>
                  </a:cubicBezTo>
                  <a:cubicBezTo>
                    <a:pt x="222152" y="222204"/>
                    <a:pt x="219511" y="228781"/>
                    <a:pt x="218191" y="235358"/>
                  </a:cubicBezTo>
                  <a:cubicBezTo>
                    <a:pt x="218191" y="236673"/>
                    <a:pt x="214230" y="236673"/>
                    <a:pt x="212909" y="239304"/>
                  </a:cubicBezTo>
                  <a:cubicBezTo>
                    <a:pt x="212909" y="239304"/>
                    <a:pt x="212909" y="240619"/>
                    <a:pt x="211589" y="241935"/>
                  </a:cubicBezTo>
                  <a:cubicBezTo>
                    <a:pt x="211589" y="243250"/>
                    <a:pt x="210268" y="245881"/>
                    <a:pt x="210268" y="245881"/>
                  </a:cubicBezTo>
                  <a:cubicBezTo>
                    <a:pt x="208948" y="247196"/>
                    <a:pt x="207628" y="248512"/>
                    <a:pt x="207628" y="248512"/>
                  </a:cubicBezTo>
                  <a:cubicBezTo>
                    <a:pt x="206307" y="249827"/>
                    <a:pt x="204987" y="251142"/>
                    <a:pt x="203667" y="253773"/>
                  </a:cubicBezTo>
                  <a:cubicBezTo>
                    <a:pt x="199705" y="255088"/>
                    <a:pt x="195744" y="256404"/>
                    <a:pt x="191783" y="259034"/>
                  </a:cubicBezTo>
                  <a:cubicBezTo>
                    <a:pt x="189142" y="259034"/>
                    <a:pt x="185181" y="259034"/>
                    <a:pt x="185181" y="259034"/>
                  </a:cubicBezTo>
                  <a:cubicBezTo>
                    <a:pt x="185181" y="260350"/>
                    <a:pt x="185181" y="260350"/>
                    <a:pt x="183861" y="260350"/>
                  </a:cubicBezTo>
                  <a:cubicBezTo>
                    <a:pt x="183861" y="260350"/>
                    <a:pt x="183861" y="260350"/>
                    <a:pt x="183861" y="261665"/>
                  </a:cubicBezTo>
                  <a:cubicBezTo>
                    <a:pt x="182540" y="261665"/>
                    <a:pt x="182540" y="261665"/>
                    <a:pt x="181220" y="261665"/>
                  </a:cubicBezTo>
                  <a:cubicBezTo>
                    <a:pt x="179899" y="261665"/>
                    <a:pt x="178579" y="260350"/>
                    <a:pt x="178579" y="260350"/>
                  </a:cubicBezTo>
                  <a:cubicBezTo>
                    <a:pt x="178579" y="260350"/>
                    <a:pt x="177259" y="260350"/>
                    <a:pt x="177259" y="259034"/>
                  </a:cubicBezTo>
                  <a:cubicBezTo>
                    <a:pt x="177259" y="259034"/>
                    <a:pt x="175938" y="257719"/>
                    <a:pt x="175938" y="257719"/>
                  </a:cubicBezTo>
                  <a:cubicBezTo>
                    <a:pt x="175938" y="257719"/>
                    <a:pt x="175938" y="256404"/>
                    <a:pt x="175938" y="256404"/>
                  </a:cubicBezTo>
                  <a:cubicBezTo>
                    <a:pt x="175938" y="256404"/>
                    <a:pt x="175938" y="256404"/>
                    <a:pt x="175938" y="255088"/>
                  </a:cubicBezTo>
                  <a:cubicBezTo>
                    <a:pt x="175938" y="255088"/>
                    <a:pt x="175938" y="255088"/>
                    <a:pt x="175938" y="253773"/>
                  </a:cubicBezTo>
                  <a:cubicBezTo>
                    <a:pt x="175938" y="252458"/>
                    <a:pt x="175938" y="251142"/>
                    <a:pt x="174618" y="251142"/>
                  </a:cubicBezTo>
                  <a:cubicBezTo>
                    <a:pt x="174618" y="249827"/>
                    <a:pt x="173298" y="248512"/>
                    <a:pt x="173298" y="248512"/>
                  </a:cubicBezTo>
                  <a:cubicBezTo>
                    <a:pt x="171977" y="247196"/>
                    <a:pt x="171977" y="245881"/>
                    <a:pt x="171977" y="245881"/>
                  </a:cubicBezTo>
                  <a:cubicBezTo>
                    <a:pt x="171977" y="245881"/>
                    <a:pt x="171977" y="245881"/>
                    <a:pt x="170657" y="245881"/>
                  </a:cubicBezTo>
                  <a:cubicBezTo>
                    <a:pt x="170657" y="245881"/>
                    <a:pt x="170657" y="244565"/>
                    <a:pt x="170657" y="244565"/>
                  </a:cubicBezTo>
                  <a:cubicBezTo>
                    <a:pt x="170657" y="244565"/>
                    <a:pt x="169336" y="243250"/>
                    <a:pt x="169336" y="243250"/>
                  </a:cubicBezTo>
                  <a:cubicBezTo>
                    <a:pt x="169336" y="243250"/>
                    <a:pt x="169336" y="243250"/>
                    <a:pt x="169336" y="241935"/>
                  </a:cubicBezTo>
                  <a:cubicBezTo>
                    <a:pt x="168016" y="234043"/>
                    <a:pt x="162735" y="226150"/>
                    <a:pt x="160094" y="219574"/>
                  </a:cubicBezTo>
                  <a:cubicBezTo>
                    <a:pt x="158773" y="214312"/>
                    <a:pt x="161414" y="209051"/>
                    <a:pt x="164055" y="205105"/>
                  </a:cubicBezTo>
                  <a:cubicBezTo>
                    <a:pt x="165375" y="203789"/>
                    <a:pt x="165375" y="203789"/>
                    <a:pt x="165375" y="202474"/>
                  </a:cubicBezTo>
                  <a:cubicBezTo>
                    <a:pt x="165375" y="201159"/>
                    <a:pt x="165375" y="199843"/>
                    <a:pt x="165375" y="198528"/>
                  </a:cubicBezTo>
                  <a:cubicBezTo>
                    <a:pt x="164055" y="198528"/>
                    <a:pt x="164055" y="195897"/>
                    <a:pt x="164055" y="194582"/>
                  </a:cubicBezTo>
                  <a:cubicBezTo>
                    <a:pt x="162735" y="191951"/>
                    <a:pt x="161414" y="188005"/>
                    <a:pt x="160094" y="185374"/>
                  </a:cubicBezTo>
                  <a:cubicBezTo>
                    <a:pt x="160094" y="185374"/>
                    <a:pt x="158773" y="184059"/>
                    <a:pt x="157453" y="182744"/>
                  </a:cubicBezTo>
                  <a:cubicBezTo>
                    <a:pt x="157453" y="181428"/>
                    <a:pt x="156133" y="181428"/>
                    <a:pt x="156133" y="180113"/>
                  </a:cubicBezTo>
                  <a:cubicBezTo>
                    <a:pt x="150851" y="176167"/>
                    <a:pt x="154812" y="169590"/>
                    <a:pt x="152172" y="164329"/>
                  </a:cubicBezTo>
                  <a:cubicBezTo>
                    <a:pt x="150851" y="161698"/>
                    <a:pt x="149531" y="160383"/>
                    <a:pt x="148210" y="160383"/>
                  </a:cubicBezTo>
                  <a:cubicBezTo>
                    <a:pt x="145570" y="160383"/>
                    <a:pt x="144249" y="160383"/>
                    <a:pt x="144249" y="160383"/>
                  </a:cubicBezTo>
                  <a:cubicBezTo>
                    <a:pt x="142929" y="160383"/>
                    <a:pt x="142929" y="159067"/>
                    <a:pt x="142929" y="159067"/>
                  </a:cubicBezTo>
                  <a:cubicBezTo>
                    <a:pt x="142929" y="159067"/>
                    <a:pt x="142929" y="157752"/>
                    <a:pt x="141609" y="157752"/>
                  </a:cubicBezTo>
                  <a:cubicBezTo>
                    <a:pt x="141609" y="157752"/>
                    <a:pt x="141609" y="156437"/>
                    <a:pt x="141609" y="156437"/>
                  </a:cubicBezTo>
                  <a:cubicBezTo>
                    <a:pt x="141609" y="156437"/>
                    <a:pt x="138968" y="156437"/>
                    <a:pt x="136327" y="155121"/>
                  </a:cubicBezTo>
                  <a:cubicBezTo>
                    <a:pt x="136327" y="156437"/>
                    <a:pt x="135007" y="156437"/>
                    <a:pt x="133686" y="156437"/>
                  </a:cubicBezTo>
                  <a:cubicBezTo>
                    <a:pt x="132366" y="156437"/>
                    <a:pt x="132366" y="156437"/>
                    <a:pt x="131046" y="156437"/>
                  </a:cubicBezTo>
                  <a:cubicBezTo>
                    <a:pt x="117842" y="163013"/>
                    <a:pt x="98036" y="164329"/>
                    <a:pt x="92755" y="145914"/>
                  </a:cubicBezTo>
                  <a:cubicBezTo>
                    <a:pt x="92755" y="145914"/>
                    <a:pt x="91434" y="144598"/>
                    <a:pt x="91434" y="143283"/>
                  </a:cubicBezTo>
                  <a:cubicBezTo>
                    <a:pt x="90114" y="141968"/>
                    <a:pt x="90114" y="140652"/>
                    <a:pt x="88794" y="140652"/>
                  </a:cubicBezTo>
                  <a:cubicBezTo>
                    <a:pt x="88794" y="140652"/>
                    <a:pt x="88794" y="140652"/>
                    <a:pt x="88794" y="139337"/>
                  </a:cubicBezTo>
                  <a:cubicBezTo>
                    <a:pt x="87473" y="139337"/>
                    <a:pt x="87473" y="139337"/>
                    <a:pt x="87473" y="139337"/>
                  </a:cubicBezTo>
                  <a:cubicBezTo>
                    <a:pt x="87473" y="138022"/>
                    <a:pt x="87473" y="138022"/>
                    <a:pt x="88794" y="136706"/>
                  </a:cubicBezTo>
                  <a:cubicBezTo>
                    <a:pt x="88794" y="136706"/>
                    <a:pt x="88794" y="135391"/>
                    <a:pt x="88794" y="134075"/>
                  </a:cubicBezTo>
                  <a:cubicBezTo>
                    <a:pt x="88794" y="134075"/>
                    <a:pt x="88794" y="132760"/>
                    <a:pt x="88794" y="132760"/>
                  </a:cubicBezTo>
                  <a:cubicBezTo>
                    <a:pt x="88794" y="132760"/>
                    <a:pt x="88794" y="131445"/>
                    <a:pt x="88794" y="131445"/>
                  </a:cubicBezTo>
                  <a:cubicBezTo>
                    <a:pt x="91434" y="120922"/>
                    <a:pt x="94075" y="110399"/>
                    <a:pt x="101997" y="103822"/>
                  </a:cubicBezTo>
                  <a:cubicBezTo>
                    <a:pt x="103318" y="102507"/>
                    <a:pt x="104638" y="102507"/>
                    <a:pt x="105958" y="101192"/>
                  </a:cubicBezTo>
                  <a:cubicBezTo>
                    <a:pt x="108599" y="99876"/>
                    <a:pt x="111240" y="98561"/>
                    <a:pt x="113881" y="95930"/>
                  </a:cubicBezTo>
                  <a:cubicBezTo>
                    <a:pt x="115201" y="94615"/>
                    <a:pt x="115201" y="94615"/>
                    <a:pt x="115201" y="93299"/>
                  </a:cubicBezTo>
                  <a:cubicBezTo>
                    <a:pt x="117842" y="89353"/>
                    <a:pt x="120483" y="84092"/>
                    <a:pt x="125764" y="84092"/>
                  </a:cubicBezTo>
                  <a:cubicBezTo>
                    <a:pt x="132366" y="84092"/>
                    <a:pt x="137647" y="84092"/>
                    <a:pt x="144249" y="81461"/>
                  </a:cubicBezTo>
                  <a:cubicBezTo>
                    <a:pt x="145570" y="81461"/>
                    <a:pt x="146890" y="81461"/>
                    <a:pt x="148210" y="81461"/>
                  </a:cubicBezTo>
                  <a:cubicBezTo>
                    <a:pt x="152172" y="80146"/>
                    <a:pt x="157453" y="81461"/>
                    <a:pt x="161414" y="82777"/>
                  </a:cubicBezTo>
                  <a:cubicBezTo>
                    <a:pt x="158773" y="88038"/>
                    <a:pt x="164055" y="91984"/>
                    <a:pt x="168016" y="91984"/>
                  </a:cubicBezTo>
                  <a:cubicBezTo>
                    <a:pt x="169336" y="91984"/>
                    <a:pt x="170657" y="91984"/>
                    <a:pt x="170657" y="91984"/>
                  </a:cubicBezTo>
                  <a:cubicBezTo>
                    <a:pt x="171977" y="93299"/>
                    <a:pt x="173298" y="93299"/>
                    <a:pt x="174618" y="93299"/>
                  </a:cubicBezTo>
                  <a:cubicBezTo>
                    <a:pt x="174618" y="93299"/>
                    <a:pt x="175938" y="94615"/>
                    <a:pt x="175938" y="94615"/>
                  </a:cubicBezTo>
                  <a:cubicBezTo>
                    <a:pt x="177259" y="95930"/>
                    <a:pt x="178579" y="95930"/>
                    <a:pt x="179899" y="95930"/>
                  </a:cubicBezTo>
                  <a:cubicBezTo>
                    <a:pt x="179899" y="94615"/>
                    <a:pt x="179899" y="94615"/>
                    <a:pt x="179899" y="94615"/>
                  </a:cubicBezTo>
                  <a:cubicBezTo>
                    <a:pt x="179899" y="93299"/>
                    <a:pt x="179899" y="93299"/>
                    <a:pt x="179899" y="91984"/>
                  </a:cubicBezTo>
                  <a:cubicBezTo>
                    <a:pt x="181220" y="91984"/>
                    <a:pt x="181220" y="90669"/>
                    <a:pt x="181220" y="90669"/>
                  </a:cubicBezTo>
                  <a:cubicBezTo>
                    <a:pt x="182540" y="90669"/>
                    <a:pt x="183861" y="90669"/>
                    <a:pt x="183861" y="90669"/>
                  </a:cubicBezTo>
                  <a:cubicBezTo>
                    <a:pt x="185181" y="90669"/>
                    <a:pt x="186501" y="90669"/>
                    <a:pt x="186501" y="90669"/>
                  </a:cubicBezTo>
                  <a:cubicBezTo>
                    <a:pt x="190463" y="91984"/>
                    <a:pt x="194424" y="93299"/>
                    <a:pt x="198385" y="94615"/>
                  </a:cubicBezTo>
                  <a:cubicBezTo>
                    <a:pt x="206307" y="95930"/>
                    <a:pt x="218191" y="89353"/>
                    <a:pt x="211589" y="84092"/>
                  </a:cubicBezTo>
                  <a:cubicBezTo>
                    <a:pt x="206307" y="80146"/>
                    <a:pt x="193104" y="85407"/>
                    <a:pt x="189142" y="74884"/>
                  </a:cubicBezTo>
                  <a:cubicBezTo>
                    <a:pt x="189142" y="74884"/>
                    <a:pt x="187822" y="73569"/>
                    <a:pt x="187822" y="76200"/>
                  </a:cubicBezTo>
                  <a:cubicBezTo>
                    <a:pt x="186501" y="77515"/>
                    <a:pt x="187822" y="77515"/>
                    <a:pt x="187822" y="78830"/>
                  </a:cubicBezTo>
                  <a:cubicBezTo>
                    <a:pt x="189142" y="80146"/>
                    <a:pt x="189142" y="80146"/>
                    <a:pt x="186501" y="82777"/>
                  </a:cubicBezTo>
                  <a:cubicBezTo>
                    <a:pt x="185181" y="82777"/>
                    <a:pt x="183861" y="82777"/>
                    <a:pt x="183861" y="81461"/>
                  </a:cubicBezTo>
                  <a:cubicBezTo>
                    <a:pt x="178579" y="73569"/>
                    <a:pt x="171977" y="70938"/>
                    <a:pt x="165375" y="65677"/>
                  </a:cubicBezTo>
                  <a:cubicBezTo>
                    <a:pt x="165375" y="72254"/>
                    <a:pt x="175938" y="76200"/>
                    <a:pt x="178579" y="81461"/>
                  </a:cubicBezTo>
                  <a:cubicBezTo>
                    <a:pt x="175938" y="78830"/>
                    <a:pt x="173298" y="81461"/>
                    <a:pt x="173298" y="82777"/>
                  </a:cubicBezTo>
                  <a:cubicBezTo>
                    <a:pt x="170657" y="77515"/>
                    <a:pt x="164055" y="72254"/>
                    <a:pt x="158773" y="68308"/>
                  </a:cubicBezTo>
                  <a:cubicBezTo>
                    <a:pt x="157453" y="68308"/>
                    <a:pt x="157453" y="68308"/>
                    <a:pt x="156133" y="68308"/>
                  </a:cubicBezTo>
                  <a:cubicBezTo>
                    <a:pt x="154812" y="68308"/>
                    <a:pt x="153492" y="68308"/>
                    <a:pt x="152172" y="69623"/>
                  </a:cubicBezTo>
                  <a:cubicBezTo>
                    <a:pt x="150851" y="69623"/>
                    <a:pt x="149531" y="69623"/>
                    <a:pt x="148210" y="70938"/>
                  </a:cubicBezTo>
                  <a:cubicBezTo>
                    <a:pt x="146890" y="72254"/>
                    <a:pt x="146890" y="72254"/>
                    <a:pt x="145570" y="73569"/>
                  </a:cubicBezTo>
                  <a:cubicBezTo>
                    <a:pt x="144249" y="73569"/>
                    <a:pt x="144249" y="74884"/>
                    <a:pt x="142929" y="74884"/>
                  </a:cubicBezTo>
                  <a:cubicBezTo>
                    <a:pt x="140288" y="76200"/>
                    <a:pt x="138968" y="78830"/>
                    <a:pt x="137647" y="78830"/>
                  </a:cubicBezTo>
                  <a:cubicBezTo>
                    <a:pt x="131046" y="82777"/>
                    <a:pt x="124444" y="82777"/>
                    <a:pt x="119162" y="78830"/>
                  </a:cubicBezTo>
                  <a:cubicBezTo>
                    <a:pt x="117842" y="77515"/>
                    <a:pt x="119162" y="74884"/>
                    <a:pt x="119162" y="73569"/>
                  </a:cubicBezTo>
                  <a:cubicBezTo>
                    <a:pt x="120483" y="63046"/>
                    <a:pt x="131046" y="65677"/>
                    <a:pt x="138968" y="66992"/>
                  </a:cubicBezTo>
                  <a:cubicBezTo>
                    <a:pt x="141609" y="68308"/>
                    <a:pt x="141609" y="63046"/>
                    <a:pt x="138968" y="60415"/>
                  </a:cubicBezTo>
                  <a:cubicBezTo>
                    <a:pt x="140288" y="60415"/>
                    <a:pt x="141609" y="60415"/>
                    <a:pt x="142929" y="60415"/>
                  </a:cubicBezTo>
                  <a:cubicBezTo>
                    <a:pt x="148210" y="57785"/>
                    <a:pt x="153492" y="55154"/>
                    <a:pt x="158773" y="52523"/>
                  </a:cubicBezTo>
                  <a:cubicBezTo>
                    <a:pt x="158773" y="52523"/>
                    <a:pt x="160094" y="52523"/>
                    <a:pt x="161414" y="52523"/>
                  </a:cubicBezTo>
                  <a:cubicBezTo>
                    <a:pt x="161414" y="51208"/>
                    <a:pt x="161414" y="47262"/>
                    <a:pt x="164055" y="47262"/>
                  </a:cubicBezTo>
                  <a:cubicBezTo>
                    <a:pt x="164055" y="47262"/>
                    <a:pt x="164055" y="47262"/>
                    <a:pt x="164055" y="49893"/>
                  </a:cubicBezTo>
                  <a:cubicBezTo>
                    <a:pt x="165375" y="49893"/>
                    <a:pt x="165375" y="49893"/>
                    <a:pt x="165375" y="51208"/>
                  </a:cubicBezTo>
                  <a:cubicBezTo>
                    <a:pt x="165375" y="52523"/>
                    <a:pt x="164055" y="51208"/>
                    <a:pt x="164055" y="51208"/>
                  </a:cubicBezTo>
                  <a:cubicBezTo>
                    <a:pt x="168016" y="53839"/>
                    <a:pt x="175938" y="52523"/>
                    <a:pt x="177259" y="45947"/>
                  </a:cubicBezTo>
                  <a:cubicBezTo>
                    <a:pt x="177259" y="45947"/>
                    <a:pt x="178579" y="45947"/>
                    <a:pt x="178579" y="47262"/>
                  </a:cubicBezTo>
                  <a:cubicBezTo>
                    <a:pt x="178579" y="45947"/>
                    <a:pt x="178579" y="43316"/>
                    <a:pt x="179899" y="43316"/>
                  </a:cubicBezTo>
                  <a:cubicBezTo>
                    <a:pt x="181220" y="43316"/>
                    <a:pt x="182540" y="43316"/>
                    <a:pt x="183861" y="42000"/>
                  </a:cubicBezTo>
                  <a:cubicBezTo>
                    <a:pt x="183861" y="42000"/>
                    <a:pt x="185181" y="42000"/>
                    <a:pt x="185181" y="40685"/>
                  </a:cubicBezTo>
                  <a:cubicBezTo>
                    <a:pt x="183861" y="40685"/>
                    <a:pt x="182540" y="42000"/>
                    <a:pt x="181220" y="42000"/>
                  </a:cubicBezTo>
                  <a:cubicBezTo>
                    <a:pt x="179899" y="43316"/>
                    <a:pt x="178579" y="43316"/>
                    <a:pt x="177259" y="43316"/>
                  </a:cubicBezTo>
                  <a:cubicBezTo>
                    <a:pt x="175938" y="42000"/>
                    <a:pt x="175938" y="39370"/>
                    <a:pt x="178579" y="39370"/>
                  </a:cubicBezTo>
                  <a:cubicBezTo>
                    <a:pt x="177259" y="39370"/>
                    <a:pt x="175938" y="39370"/>
                    <a:pt x="174618" y="40685"/>
                  </a:cubicBezTo>
                  <a:cubicBezTo>
                    <a:pt x="173298" y="42000"/>
                    <a:pt x="173298" y="43316"/>
                    <a:pt x="171977" y="43316"/>
                  </a:cubicBezTo>
                  <a:cubicBezTo>
                    <a:pt x="174618" y="45947"/>
                    <a:pt x="171977" y="51208"/>
                    <a:pt x="168016" y="51208"/>
                  </a:cubicBezTo>
                  <a:cubicBezTo>
                    <a:pt x="166696" y="49893"/>
                    <a:pt x="166696" y="49893"/>
                    <a:pt x="165375" y="48577"/>
                  </a:cubicBezTo>
                  <a:cubicBezTo>
                    <a:pt x="165375" y="48577"/>
                    <a:pt x="164055" y="47262"/>
                    <a:pt x="164055" y="47262"/>
                  </a:cubicBezTo>
                  <a:cubicBezTo>
                    <a:pt x="162735" y="47262"/>
                    <a:pt x="161414" y="45947"/>
                    <a:pt x="160094" y="45947"/>
                  </a:cubicBezTo>
                  <a:cubicBezTo>
                    <a:pt x="158773" y="44631"/>
                    <a:pt x="162735" y="42000"/>
                    <a:pt x="165375" y="40685"/>
                  </a:cubicBezTo>
                  <a:cubicBezTo>
                    <a:pt x="166696" y="40685"/>
                    <a:pt x="166696" y="39370"/>
                    <a:pt x="168016" y="39370"/>
                  </a:cubicBezTo>
                  <a:cubicBezTo>
                    <a:pt x="169336" y="39370"/>
                    <a:pt x="169336" y="38054"/>
                    <a:pt x="170657" y="38054"/>
                  </a:cubicBezTo>
                  <a:cubicBezTo>
                    <a:pt x="177259" y="36739"/>
                    <a:pt x="181220" y="35424"/>
                    <a:pt x="187822" y="35424"/>
                  </a:cubicBezTo>
                  <a:cubicBezTo>
                    <a:pt x="186501" y="36739"/>
                    <a:pt x="185181" y="35424"/>
                    <a:pt x="183861" y="36739"/>
                  </a:cubicBezTo>
                  <a:lnTo>
                    <a:pt x="187822" y="36739"/>
                  </a:lnTo>
                  <a:cubicBezTo>
                    <a:pt x="187822" y="36739"/>
                    <a:pt x="187822" y="36739"/>
                    <a:pt x="190463" y="34108"/>
                  </a:cubicBezTo>
                  <a:cubicBezTo>
                    <a:pt x="190463" y="34108"/>
                    <a:pt x="190463" y="34108"/>
                    <a:pt x="187822" y="34108"/>
                  </a:cubicBezTo>
                  <a:cubicBezTo>
                    <a:pt x="189142" y="34108"/>
                    <a:pt x="190463" y="32793"/>
                    <a:pt x="190463" y="32793"/>
                  </a:cubicBezTo>
                  <a:cubicBezTo>
                    <a:pt x="189142" y="32793"/>
                    <a:pt x="189142" y="32793"/>
                    <a:pt x="187822" y="32793"/>
                  </a:cubicBezTo>
                  <a:lnTo>
                    <a:pt x="189915" y="31750"/>
                  </a:lnTo>
                  <a:lnTo>
                    <a:pt x="190463" y="31477"/>
                  </a:lnTo>
                  <a:cubicBezTo>
                    <a:pt x="183861" y="30162"/>
                    <a:pt x="177259" y="30162"/>
                    <a:pt x="169336" y="3016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矩形 17"/>
            <p:cNvSpPr/>
            <p:nvPr/>
          </p:nvSpPr>
          <p:spPr>
            <a:xfrm>
              <a:off x="8038700" y="2068563"/>
              <a:ext cx="3434163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输入标题文本</a:t>
              </a:r>
              <a:endParaRPr lang="zh-CN" altLang="en-US" sz="1600" b="1" noProof="1"/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6"/>
            </p:custDataLst>
          </p:nvPr>
        </p:nvGrpSpPr>
        <p:grpSpPr>
          <a:xfrm>
            <a:off x="6363399" y="3932087"/>
            <a:ext cx="5109464" cy="1176402"/>
            <a:chOff x="6363399" y="3932087"/>
            <a:chExt cx="5109464" cy="1176402"/>
          </a:xfrm>
        </p:grpSpPr>
        <p:grpSp>
          <p:nvGrpSpPr>
            <p:cNvPr id="10" name="组合 9"/>
            <p:cNvGrpSpPr/>
            <p:nvPr/>
          </p:nvGrpSpPr>
          <p:grpSpPr>
            <a:xfrm>
              <a:off x="6363399" y="4012930"/>
              <a:ext cx="1570726" cy="1095559"/>
              <a:chOff x="6363399" y="4012930"/>
              <a:chExt cx="1570726" cy="1095559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6721275" y="4561516"/>
                <a:ext cx="121285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7934125" y="4064222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组合 21"/>
              <p:cNvGrpSpPr/>
              <p:nvPr/>
            </p:nvGrpSpPr>
            <p:grpSpPr>
              <a:xfrm>
                <a:off x="6363399" y="4012930"/>
                <a:ext cx="1137039" cy="1095559"/>
                <a:chOff x="785422" y="1990454"/>
                <a:chExt cx="1250743" cy="1205114"/>
              </a:xfrm>
            </p:grpSpPr>
            <p:sp>
              <p:nvSpPr>
                <p:cNvPr id="23" name="椭圆 22"/>
                <p:cNvSpPr/>
                <p:nvPr/>
              </p:nvSpPr>
              <p:spPr>
                <a:xfrm rot="5400000">
                  <a:off x="785422" y="1990454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" name="任意多边形 27"/>
                <p:cNvSpPr/>
                <p:nvPr/>
              </p:nvSpPr>
              <p:spPr>
                <a:xfrm rot="5400000">
                  <a:off x="955207" y="2018873"/>
                  <a:ext cx="1013641" cy="1148274"/>
                </a:xfrm>
                <a:custGeom>
                  <a:gdLst>
                    <a:gd name="connsiteX0" fmla="*/ 0 w 1115005"/>
                    <a:gd name="connsiteY0" fmla="*/ 705599 h 1263101"/>
                    <a:gd name="connsiteX1" fmla="*/ 445146 w 1115005"/>
                    <a:gd name="connsiteY1" fmla="*/ 159423 h 1263101"/>
                    <a:gd name="connsiteX2" fmla="*/ 466271 w 1115005"/>
                    <a:gd name="connsiteY2" fmla="*/ 157293 h 1263101"/>
                    <a:gd name="connsiteX3" fmla="*/ 557501 w 1115005"/>
                    <a:gd name="connsiteY3" fmla="*/ 0 h 1263101"/>
                    <a:gd name="connsiteX4" fmla="*/ 648732 w 1115005"/>
                    <a:gd name="connsiteY4" fmla="*/ 157293 h 1263101"/>
                    <a:gd name="connsiteX5" fmla="*/ 669859 w 1115005"/>
                    <a:gd name="connsiteY5" fmla="*/ 159423 h 1263101"/>
                    <a:gd name="connsiteX6" fmla="*/ 1115005 w 1115005"/>
                    <a:gd name="connsiteY6" fmla="*/ 705599 h 1263101"/>
                    <a:gd name="connsiteX7" fmla="*/ 557503 w 1115005"/>
                    <a:gd name="connsiteY7" fmla="*/ 1263101 h 1263101"/>
                    <a:gd name="connsiteX8" fmla="*/ 0 w 1115005"/>
                    <a:gd name="connsiteY8" fmla="*/ 705599 h 126310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5005" h="1263101">
                      <a:moveTo>
                        <a:pt x="0" y="705599"/>
                      </a:moveTo>
                      <a:cubicBezTo>
                        <a:pt x="0" y="436186"/>
                        <a:pt x="191102" y="211408"/>
                        <a:pt x="445146" y="159423"/>
                      </a:cubicBezTo>
                      <a:lnTo>
                        <a:pt x="466271" y="157293"/>
                      </a:lnTo>
                      <a:lnTo>
                        <a:pt x="557501" y="0"/>
                      </a:lnTo>
                      <a:lnTo>
                        <a:pt x="648732" y="157293"/>
                      </a:lnTo>
                      <a:lnTo>
                        <a:pt x="669859" y="159423"/>
                      </a:lnTo>
                      <a:cubicBezTo>
                        <a:pt x="923903" y="211408"/>
                        <a:pt x="1115005" y="436186"/>
                        <a:pt x="1115005" y="705599"/>
                      </a:cubicBezTo>
                      <a:cubicBezTo>
                        <a:pt x="1115005" y="1013499"/>
                        <a:pt x="865403" y="1263101"/>
                        <a:pt x="557503" y="1263101"/>
                      </a:cubicBezTo>
                      <a:cubicBezTo>
                        <a:pt x="249603" y="1263101"/>
                        <a:pt x="0" y="1013499"/>
                        <a:pt x="0" y="705599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11" name="矩形 10"/>
            <p:cNvSpPr/>
            <p:nvPr/>
          </p:nvSpPr>
          <p:spPr>
            <a:xfrm>
              <a:off x="8038700" y="4349830"/>
              <a:ext cx="3434163" cy="582654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15" name="任意多边形 45"/>
            <p:cNvSpPr/>
            <p:nvPr/>
          </p:nvSpPr>
          <p:spPr>
            <a:xfrm>
              <a:off x="6717426" y="4349830"/>
              <a:ext cx="423746" cy="421756"/>
            </a:xfrm>
            <a:custGeom>
              <a:gdLst>
                <a:gd name="connsiteX0" fmla="*/ 256117 w 338138"/>
                <a:gd name="connsiteY0" fmla="*/ 200025 h 336550"/>
                <a:gd name="connsiteX1" fmla="*/ 257440 w 338138"/>
                <a:gd name="connsiteY1" fmla="*/ 201324 h 336550"/>
                <a:gd name="connsiteX2" fmla="*/ 258763 w 338138"/>
                <a:gd name="connsiteY2" fmla="*/ 202623 h 336550"/>
                <a:gd name="connsiteX3" fmla="*/ 258763 w 338138"/>
                <a:gd name="connsiteY3" fmla="*/ 203922 h 336550"/>
                <a:gd name="connsiteX4" fmla="*/ 258763 w 338138"/>
                <a:gd name="connsiteY4" fmla="*/ 205221 h 336550"/>
                <a:gd name="connsiteX5" fmla="*/ 258763 w 338138"/>
                <a:gd name="connsiteY5" fmla="*/ 206520 h 336550"/>
                <a:gd name="connsiteX6" fmla="*/ 257440 w 338138"/>
                <a:gd name="connsiteY6" fmla="*/ 207819 h 336550"/>
                <a:gd name="connsiteX7" fmla="*/ 254794 w 338138"/>
                <a:gd name="connsiteY7" fmla="*/ 216911 h 336550"/>
                <a:gd name="connsiteX8" fmla="*/ 246857 w 338138"/>
                <a:gd name="connsiteY8" fmla="*/ 233796 h 336550"/>
                <a:gd name="connsiteX9" fmla="*/ 245534 w 338138"/>
                <a:gd name="connsiteY9" fmla="*/ 240290 h 336550"/>
                <a:gd name="connsiteX10" fmla="*/ 241565 w 338138"/>
                <a:gd name="connsiteY10" fmla="*/ 242888 h 336550"/>
                <a:gd name="connsiteX11" fmla="*/ 237596 w 338138"/>
                <a:gd name="connsiteY11" fmla="*/ 241589 h 336550"/>
                <a:gd name="connsiteX12" fmla="*/ 236273 w 338138"/>
                <a:gd name="connsiteY12" fmla="*/ 238992 h 336550"/>
                <a:gd name="connsiteX13" fmla="*/ 234950 w 338138"/>
                <a:gd name="connsiteY13" fmla="*/ 237693 h 336550"/>
                <a:gd name="connsiteX14" fmla="*/ 236273 w 338138"/>
                <a:gd name="connsiteY14" fmla="*/ 235095 h 336550"/>
                <a:gd name="connsiteX15" fmla="*/ 236273 w 338138"/>
                <a:gd name="connsiteY15" fmla="*/ 233796 h 336550"/>
                <a:gd name="connsiteX16" fmla="*/ 238919 w 338138"/>
                <a:gd name="connsiteY16" fmla="*/ 226003 h 336550"/>
                <a:gd name="connsiteX17" fmla="*/ 238919 w 338138"/>
                <a:gd name="connsiteY17" fmla="*/ 218210 h 336550"/>
                <a:gd name="connsiteX18" fmla="*/ 238919 w 338138"/>
                <a:gd name="connsiteY18" fmla="*/ 216911 h 336550"/>
                <a:gd name="connsiteX19" fmla="*/ 240242 w 338138"/>
                <a:gd name="connsiteY19" fmla="*/ 215612 h 336550"/>
                <a:gd name="connsiteX20" fmla="*/ 240242 w 338138"/>
                <a:gd name="connsiteY20" fmla="*/ 214313 h 336550"/>
                <a:gd name="connsiteX21" fmla="*/ 246857 w 338138"/>
                <a:gd name="connsiteY21" fmla="*/ 210416 h 336550"/>
                <a:gd name="connsiteX22" fmla="*/ 253471 w 338138"/>
                <a:gd name="connsiteY22" fmla="*/ 202623 h 336550"/>
                <a:gd name="connsiteX23" fmla="*/ 253471 w 338138"/>
                <a:gd name="connsiteY23" fmla="*/ 201324 h 336550"/>
                <a:gd name="connsiteX24" fmla="*/ 256117 w 338138"/>
                <a:gd name="connsiteY24" fmla="*/ 200025 h 336550"/>
                <a:gd name="connsiteX25" fmla="*/ 300038 w 338138"/>
                <a:gd name="connsiteY25" fmla="*/ 171450 h 336550"/>
                <a:gd name="connsiteX26" fmla="*/ 301625 w 338138"/>
                <a:gd name="connsiteY26" fmla="*/ 171450 h 336550"/>
                <a:gd name="connsiteX27" fmla="*/ 298450 w 338138"/>
                <a:gd name="connsiteY27" fmla="*/ 176213 h 336550"/>
                <a:gd name="connsiteX28" fmla="*/ 296863 w 338138"/>
                <a:gd name="connsiteY28" fmla="*/ 177800 h 336550"/>
                <a:gd name="connsiteX29" fmla="*/ 295275 w 338138"/>
                <a:gd name="connsiteY29" fmla="*/ 177800 h 336550"/>
                <a:gd name="connsiteX30" fmla="*/ 295275 w 338138"/>
                <a:gd name="connsiteY30" fmla="*/ 176213 h 336550"/>
                <a:gd name="connsiteX31" fmla="*/ 296863 w 338138"/>
                <a:gd name="connsiteY31" fmla="*/ 174625 h 336550"/>
                <a:gd name="connsiteX32" fmla="*/ 298450 w 338138"/>
                <a:gd name="connsiteY32" fmla="*/ 173038 h 336550"/>
                <a:gd name="connsiteX33" fmla="*/ 293688 w 338138"/>
                <a:gd name="connsiteY33" fmla="*/ 171450 h 336550"/>
                <a:gd name="connsiteX34" fmla="*/ 296863 w 338138"/>
                <a:gd name="connsiteY34" fmla="*/ 171450 h 336550"/>
                <a:gd name="connsiteX35" fmla="*/ 293688 w 338138"/>
                <a:gd name="connsiteY35" fmla="*/ 174625 h 336550"/>
                <a:gd name="connsiteX36" fmla="*/ 292100 w 338138"/>
                <a:gd name="connsiteY36" fmla="*/ 174625 h 336550"/>
                <a:gd name="connsiteX37" fmla="*/ 292100 w 338138"/>
                <a:gd name="connsiteY37" fmla="*/ 173038 h 336550"/>
                <a:gd name="connsiteX38" fmla="*/ 303946 w 338138"/>
                <a:gd name="connsiteY38" fmla="*/ 169998 h 336550"/>
                <a:gd name="connsiteX39" fmla="*/ 303457 w 338138"/>
                <a:gd name="connsiteY39" fmla="*/ 173083 h 336550"/>
                <a:gd name="connsiteX40" fmla="*/ 303213 w 338138"/>
                <a:gd name="connsiteY40" fmla="*/ 174625 h 336550"/>
                <a:gd name="connsiteX41" fmla="*/ 303213 w 338138"/>
                <a:gd name="connsiteY41" fmla="*/ 173288 h 336550"/>
                <a:gd name="connsiteX42" fmla="*/ 303213 w 338138"/>
                <a:gd name="connsiteY42" fmla="*/ 171952 h 336550"/>
                <a:gd name="connsiteX43" fmla="*/ 303213 w 338138"/>
                <a:gd name="connsiteY43" fmla="*/ 170615 h 336550"/>
                <a:gd name="connsiteX44" fmla="*/ 288926 w 338138"/>
                <a:gd name="connsiteY44" fmla="*/ 169862 h 336550"/>
                <a:gd name="connsiteX45" fmla="*/ 290513 w 338138"/>
                <a:gd name="connsiteY45" fmla="*/ 169862 h 336550"/>
                <a:gd name="connsiteX46" fmla="*/ 293688 w 338138"/>
                <a:gd name="connsiteY46" fmla="*/ 169862 h 336550"/>
                <a:gd name="connsiteX47" fmla="*/ 293688 w 338138"/>
                <a:gd name="connsiteY47" fmla="*/ 170656 h 336550"/>
                <a:gd name="connsiteX48" fmla="*/ 292101 w 338138"/>
                <a:gd name="connsiteY48" fmla="*/ 171450 h 336550"/>
                <a:gd name="connsiteX49" fmla="*/ 290513 w 338138"/>
                <a:gd name="connsiteY49" fmla="*/ 171450 h 336550"/>
                <a:gd name="connsiteX50" fmla="*/ 288926 w 338138"/>
                <a:gd name="connsiteY50" fmla="*/ 171450 h 336550"/>
                <a:gd name="connsiteX51" fmla="*/ 287338 w 338138"/>
                <a:gd name="connsiteY51" fmla="*/ 170656 h 336550"/>
                <a:gd name="connsiteX52" fmla="*/ 288926 w 338138"/>
                <a:gd name="connsiteY52" fmla="*/ 169862 h 336550"/>
                <a:gd name="connsiteX53" fmla="*/ 304800 w 338138"/>
                <a:gd name="connsiteY53" fmla="*/ 164600 h 336550"/>
                <a:gd name="connsiteX54" fmla="*/ 304800 w 338138"/>
                <a:gd name="connsiteY54" fmla="*/ 165267 h 336550"/>
                <a:gd name="connsiteX55" fmla="*/ 304800 w 338138"/>
                <a:gd name="connsiteY55" fmla="*/ 166604 h 336550"/>
                <a:gd name="connsiteX56" fmla="*/ 304800 w 338138"/>
                <a:gd name="connsiteY56" fmla="*/ 167941 h 336550"/>
                <a:gd name="connsiteX57" fmla="*/ 304800 w 338138"/>
                <a:gd name="connsiteY57" fmla="*/ 169278 h 336550"/>
                <a:gd name="connsiteX58" fmla="*/ 303946 w 338138"/>
                <a:gd name="connsiteY58" fmla="*/ 169998 h 336550"/>
                <a:gd name="connsiteX59" fmla="*/ 301626 w 338138"/>
                <a:gd name="connsiteY59" fmla="*/ 149225 h 336550"/>
                <a:gd name="connsiteX60" fmla="*/ 303213 w 338138"/>
                <a:gd name="connsiteY60" fmla="*/ 149225 h 336550"/>
                <a:gd name="connsiteX61" fmla="*/ 304800 w 338138"/>
                <a:gd name="connsiteY61" fmla="*/ 150562 h 336550"/>
                <a:gd name="connsiteX62" fmla="*/ 304800 w 338138"/>
                <a:gd name="connsiteY62" fmla="*/ 151899 h 336550"/>
                <a:gd name="connsiteX63" fmla="*/ 304800 w 338138"/>
                <a:gd name="connsiteY63" fmla="*/ 154573 h 336550"/>
                <a:gd name="connsiteX64" fmla="*/ 305656 w 338138"/>
                <a:gd name="connsiteY64" fmla="*/ 153133 h 336550"/>
                <a:gd name="connsiteX65" fmla="*/ 306128 w 338138"/>
                <a:gd name="connsiteY65" fmla="*/ 156215 h 336550"/>
                <a:gd name="connsiteX66" fmla="*/ 304800 w 338138"/>
                <a:gd name="connsiteY66" fmla="*/ 164600 h 336550"/>
                <a:gd name="connsiteX67" fmla="*/ 304800 w 338138"/>
                <a:gd name="connsiteY67" fmla="*/ 162594 h 336550"/>
                <a:gd name="connsiteX68" fmla="*/ 304800 w 338138"/>
                <a:gd name="connsiteY68" fmla="*/ 161257 h 336550"/>
                <a:gd name="connsiteX69" fmla="*/ 304800 w 338138"/>
                <a:gd name="connsiteY69" fmla="*/ 159920 h 336550"/>
                <a:gd name="connsiteX70" fmla="*/ 304800 w 338138"/>
                <a:gd name="connsiteY70" fmla="*/ 158583 h 336550"/>
                <a:gd name="connsiteX71" fmla="*/ 303213 w 338138"/>
                <a:gd name="connsiteY71" fmla="*/ 158583 h 336550"/>
                <a:gd name="connsiteX72" fmla="*/ 303213 w 338138"/>
                <a:gd name="connsiteY72" fmla="*/ 157246 h 336550"/>
                <a:gd name="connsiteX73" fmla="*/ 303213 w 338138"/>
                <a:gd name="connsiteY73" fmla="*/ 155909 h 336550"/>
                <a:gd name="connsiteX74" fmla="*/ 303213 w 338138"/>
                <a:gd name="connsiteY74" fmla="*/ 154573 h 336550"/>
                <a:gd name="connsiteX75" fmla="*/ 301625 w 338138"/>
                <a:gd name="connsiteY75" fmla="*/ 154573 h 336550"/>
                <a:gd name="connsiteX76" fmla="*/ 301625 w 338138"/>
                <a:gd name="connsiteY76" fmla="*/ 153236 h 336550"/>
                <a:gd name="connsiteX77" fmla="*/ 301625 w 338138"/>
                <a:gd name="connsiteY77" fmla="*/ 151899 h 336550"/>
                <a:gd name="connsiteX78" fmla="*/ 301625 w 338138"/>
                <a:gd name="connsiteY78" fmla="*/ 150812 h 336550"/>
                <a:gd name="connsiteX79" fmla="*/ 301626 w 338138"/>
                <a:gd name="connsiteY79" fmla="*/ 150813 h 336550"/>
                <a:gd name="connsiteX80" fmla="*/ 301626 w 338138"/>
                <a:gd name="connsiteY80" fmla="*/ 149226 h 336550"/>
                <a:gd name="connsiteX81" fmla="*/ 298450 w 338138"/>
                <a:gd name="connsiteY81" fmla="*/ 147637 h 336550"/>
                <a:gd name="connsiteX82" fmla="*/ 298450 w 338138"/>
                <a:gd name="connsiteY82" fmla="*/ 148907 h 336550"/>
                <a:gd name="connsiteX83" fmla="*/ 298450 w 338138"/>
                <a:gd name="connsiteY83" fmla="*/ 150177 h 336550"/>
                <a:gd name="connsiteX84" fmla="*/ 297180 w 338138"/>
                <a:gd name="connsiteY84" fmla="*/ 150177 h 336550"/>
                <a:gd name="connsiteX85" fmla="*/ 295910 w 338138"/>
                <a:gd name="connsiteY85" fmla="*/ 150177 h 336550"/>
                <a:gd name="connsiteX86" fmla="*/ 294640 w 338138"/>
                <a:gd name="connsiteY86" fmla="*/ 150177 h 336550"/>
                <a:gd name="connsiteX87" fmla="*/ 294640 w 338138"/>
                <a:gd name="connsiteY87" fmla="*/ 152717 h 336550"/>
                <a:gd name="connsiteX88" fmla="*/ 294640 w 338138"/>
                <a:gd name="connsiteY88" fmla="*/ 153987 h 336550"/>
                <a:gd name="connsiteX89" fmla="*/ 295910 w 338138"/>
                <a:gd name="connsiteY89" fmla="*/ 155257 h 336550"/>
                <a:gd name="connsiteX90" fmla="*/ 295910 w 338138"/>
                <a:gd name="connsiteY90" fmla="*/ 153987 h 336550"/>
                <a:gd name="connsiteX91" fmla="*/ 297180 w 338138"/>
                <a:gd name="connsiteY91" fmla="*/ 152717 h 336550"/>
                <a:gd name="connsiteX92" fmla="*/ 297180 w 338138"/>
                <a:gd name="connsiteY92" fmla="*/ 153987 h 336550"/>
                <a:gd name="connsiteX93" fmla="*/ 295910 w 338138"/>
                <a:gd name="connsiteY93" fmla="*/ 156527 h 336550"/>
                <a:gd name="connsiteX94" fmla="*/ 295910 w 338138"/>
                <a:gd name="connsiteY94" fmla="*/ 157797 h 336550"/>
                <a:gd name="connsiteX95" fmla="*/ 297180 w 338138"/>
                <a:gd name="connsiteY95" fmla="*/ 160337 h 336550"/>
                <a:gd name="connsiteX96" fmla="*/ 297180 w 338138"/>
                <a:gd name="connsiteY96" fmla="*/ 162877 h 336550"/>
                <a:gd name="connsiteX97" fmla="*/ 295910 w 338138"/>
                <a:gd name="connsiteY97" fmla="*/ 164147 h 336550"/>
                <a:gd name="connsiteX98" fmla="*/ 294640 w 338138"/>
                <a:gd name="connsiteY98" fmla="*/ 162877 h 336550"/>
                <a:gd name="connsiteX99" fmla="*/ 294640 w 338138"/>
                <a:gd name="connsiteY99" fmla="*/ 165417 h 336550"/>
                <a:gd name="connsiteX100" fmla="*/ 293370 w 338138"/>
                <a:gd name="connsiteY100" fmla="*/ 166687 h 336550"/>
                <a:gd name="connsiteX101" fmla="*/ 293370 w 338138"/>
                <a:gd name="connsiteY101" fmla="*/ 165417 h 336550"/>
                <a:gd name="connsiteX102" fmla="*/ 293370 w 338138"/>
                <a:gd name="connsiteY102" fmla="*/ 162877 h 336550"/>
                <a:gd name="connsiteX103" fmla="*/ 293370 w 338138"/>
                <a:gd name="connsiteY103" fmla="*/ 161607 h 336550"/>
                <a:gd name="connsiteX104" fmla="*/ 292100 w 338138"/>
                <a:gd name="connsiteY104" fmla="*/ 159067 h 336550"/>
                <a:gd name="connsiteX105" fmla="*/ 293370 w 338138"/>
                <a:gd name="connsiteY105" fmla="*/ 157797 h 336550"/>
                <a:gd name="connsiteX106" fmla="*/ 293370 w 338138"/>
                <a:gd name="connsiteY106" fmla="*/ 155257 h 336550"/>
                <a:gd name="connsiteX107" fmla="*/ 293370 w 338138"/>
                <a:gd name="connsiteY107" fmla="*/ 153987 h 336550"/>
                <a:gd name="connsiteX108" fmla="*/ 293370 w 338138"/>
                <a:gd name="connsiteY108" fmla="*/ 151447 h 336550"/>
                <a:gd name="connsiteX109" fmla="*/ 293370 w 338138"/>
                <a:gd name="connsiteY109" fmla="*/ 148907 h 336550"/>
                <a:gd name="connsiteX110" fmla="*/ 294640 w 338138"/>
                <a:gd name="connsiteY110" fmla="*/ 148907 h 336550"/>
                <a:gd name="connsiteX111" fmla="*/ 298450 w 338138"/>
                <a:gd name="connsiteY111" fmla="*/ 147637 h 336550"/>
                <a:gd name="connsiteX112" fmla="*/ 300038 w 338138"/>
                <a:gd name="connsiteY112" fmla="*/ 139700 h 336550"/>
                <a:gd name="connsiteX113" fmla="*/ 301626 w 338138"/>
                <a:gd name="connsiteY113" fmla="*/ 139700 h 336550"/>
                <a:gd name="connsiteX114" fmla="*/ 301626 w 338138"/>
                <a:gd name="connsiteY114" fmla="*/ 141288 h 336550"/>
                <a:gd name="connsiteX115" fmla="*/ 301626 w 338138"/>
                <a:gd name="connsiteY115" fmla="*/ 142875 h 336550"/>
                <a:gd name="connsiteX116" fmla="*/ 301626 w 338138"/>
                <a:gd name="connsiteY116" fmla="*/ 146051 h 336550"/>
                <a:gd name="connsiteX117" fmla="*/ 301626 w 338138"/>
                <a:gd name="connsiteY117" fmla="*/ 147638 h 336550"/>
                <a:gd name="connsiteX118" fmla="*/ 301626 w 338138"/>
                <a:gd name="connsiteY118" fmla="*/ 149225 h 336550"/>
                <a:gd name="connsiteX119" fmla="*/ 301625 w 338138"/>
                <a:gd name="connsiteY119" fmla="*/ 149225 h 336550"/>
                <a:gd name="connsiteX120" fmla="*/ 301625 w 338138"/>
                <a:gd name="connsiteY120" fmla="*/ 150562 h 336550"/>
                <a:gd name="connsiteX121" fmla="*/ 301625 w 338138"/>
                <a:gd name="connsiteY121" fmla="*/ 150812 h 336550"/>
                <a:gd name="connsiteX122" fmla="*/ 300038 w 338138"/>
                <a:gd name="connsiteY122" fmla="*/ 149226 h 336550"/>
                <a:gd name="connsiteX123" fmla="*/ 300038 w 338138"/>
                <a:gd name="connsiteY123" fmla="*/ 147638 h 336550"/>
                <a:gd name="connsiteX124" fmla="*/ 300038 w 338138"/>
                <a:gd name="connsiteY124" fmla="*/ 144463 h 336550"/>
                <a:gd name="connsiteX125" fmla="*/ 300038 w 338138"/>
                <a:gd name="connsiteY125" fmla="*/ 141288 h 336550"/>
                <a:gd name="connsiteX126" fmla="*/ 287338 w 338138"/>
                <a:gd name="connsiteY126" fmla="*/ 131762 h 336550"/>
                <a:gd name="connsiteX127" fmla="*/ 292101 w 338138"/>
                <a:gd name="connsiteY127" fmla="*/ 134484 h 336550"/>
                <a:gd name="connsiteX128" fmla="*/ 292101 w 338138"/>
                <a:gd name="connsiteY128" fmla="*/ 135844 h 336550"/>
                <a:gd name="connsiteX129" fmla="*/ 290513 w 338138"/>
                <a:gd name="connsiteY129" fmla="*/ 138566 h 336550"/>
                <a:gd name="connsiteX130" fmla="*/ 290513 w 338138"/>
                <a:gd name="connsiteY130" fmla="*/ 139927 h 336550"/>
                <a:gd name="connsiteX131" fmla="*/ 290513 w 338138"/>
                <a:gd name="connsiteY131" fmla="*/ 142648 h 336550"/>
                <a:gd name="connsiteX132" fmla="*/ 292101 w 338138"/>
                <a:gd name="connsiteY132" fmla="*/ 144009 h 336550"/>
                <a:gd name="connsiteX133" fmla="*/ 293688 w 338138"/>
                <a:gd name="connsiteY133" fmla="*/ 145369 h 336550"/>
                <a:gd name="connsiteX134" fmla="*/ 292101 w 338138"/>
                <a:gd name="connsiteY134" fmla="*/ 146730 h 336550"/>
                <a:gd name="connsiteX135" fmla="*/ 292101 w 338138"/>
                <a:gd name="connsiteY135" fmla="*/ 148091 h 336550"/>
                <a:gd name="connsiteX136" fmla="*/ 290513 w 338138"/>
                <a:gd name="connsiteY136" fmla="*/ 150812 h 336550"/>
                <a:gd name="connsiteX137" fmla="*/ 290513 w 338138"/>
                <a:gd name="connsiteY137" fmla="*/ 152173 h 336550"/>
                <a:gd name="connsiteX138" fmla="*/ 290513 w 338138"/>
                <a:gd name="connsiteY138" fmla="*/ 153534 h 336550"/>
                <a:gd name="connsiteX139" fmla="*/ 290513 w 338138"/>
                <a:gd name="connsiteY139" fmla="*/ 154894 h 336550"/>
                <a:gd name="connsiteX140" fmla="*/ 290513 w 338138"/>
                <a:gd name="connsiteY140" fmla="*/ 157616 h 336550"/>
                <a:gd name="connsiteX141" fmla="*/ 288925 w 338138"/>
                <a:gd name="connsiteY141" fmla="*/ 160337 h 336550"/>
                <a:gd name="connsiteX142" fmla="*/ 287338 w 338138"/>
                <a:gd name="connsiteY142" fmla="*/ 160337 h 336550"/>
                <a:gd name="connsiteX143" fmla="*/ 285750 w 338138"/>
                <a:gd name="connsiteY143" fmla="*/ 137205 h 336550"/>
                <a:gd name="connsiteX144" fmla="*/ 285750 w 338138"/>
                <a:gd name="connsiteY144" fmla="*/ 135844 h 336550"/>
                <a:gd name="connsiteX145" fmla="*/ 285750 w 338138"/>
                <a:gd name="connsiteY145" fmla="*/ 133123 h 336550"/>
                <a:gd name="connsiteX146" fmla="*/ 287338 w 338138"/>
                <a:gd name="connsiteY146" fmla="*/ 131762 h 336550"/>
                <a:gd name="connsiteX147" fmla="*/ 296863 w 338138"/>
                <a:gd name="connsiteY147" fmla="*/ 123825 h 336550"/>
                <a:gd name="connsiteX148" fmla="*/ 298451 w 338138"/>
                <a:gd name="connsiteY148" fmla="*/ 127000 h 336550"/>
                <a:gd name="connsiteX149" fmla="*/ 300038 w 338138"/>
                <a:gd name="connsiteY149" fmla="*/ 130175 h 336550"/>
                <a:gd name="connsiteX150" fmla="*/ 298451 w 338138"/>
                <a:gd name="connsiteY150" fmla="*/ 130175 h 336550"/>
                <a:gd name="connsiteX151" fmla="*/ 298451 w 338138"/>
                <a:gd name="connsiteY151" fmla="*/ 133350 h 336550"/>
                <a:gd name="connsiteX152" fmla="*/ 296863 w 338138"/>
                <a:gd name="connsiteY152" fmla="*/ 131763 h 336550"/>
                <a:gd name="connsiteX153" fmla="*/ 296863 w 338138"/>
                <a:gd name="connsiteY153" fmla="*/ 130175 h 336550"/>
                <a:gd name="connsiteX154" fmla="*/ 295276 w 338138"/>
                <a:gd name="connsiteY154" fmla="*/ 128588 h 336550"/>
                <a:gd name="connsiteX155" fmla="*/ 293688 w 338138"/>
                <a:gd name="connsiteY155" fmla="*/ 130175 h 336550"/>
                <a:gd name="connsiteX156" fmla="*/ 293688 w 338138"/>
                <a:gd name="connsiteY156" fmla="*/ 128588 h 336550"/>
                <a:gd name="connsiteX157" fmla="*/ 293688 w 338138"/>
                <a:gd name="connsiteY157" fmla="*/ 125413 h 336550"/>
                <a:gd name="connsiteX158" fmla="*/ 296863 w 338138"/>
                <a:gd name="connsiteY158" fmla="*/ 125413 h 336550"/>
                <a:gd name="connsiteX159" fmla="*/ 292100 w 338138"/>
                <a:gd name="connsiteY159" fmla="*/ 117475 h 336550"/>
                <a:gd name="connsiteX160" fmla="*/ 293688 w 338138"/>
                <a:gd name="connsiteY160" fmla="*/ 117475 h 336550"/>
                <a:gd name="connsiteX161" fmla="*/ 293688 w 338138"/>
                <a:gd name="connsiteY161" fmla="*/ 119063 h 336550"/>
                <a:gd name="connsiteX162" fmla="*/ 293688 w 338138"/>
                <a:gd name="connsiteY162" fmla="*/ 120650 h 336550"/>
                <a:gd name="connsiteX163" fmla="*/ 285750 w 338138"/>
                <a:gd name="connsiteY163" fmla="*/ 101600 h 336550"/>
                <a:gd name="connsiteX164" fmla="*/ 287338 w 338138"/>
                <a:gd name="connsiteY164" fmla="*/ 101600 h 336550"/>
                <a:gd name="connsiteX165" fmla="*/ 287338 w 338138"/>
                <a:gd name="connsiteY165" fmla="*/ 104775 h 336550"/>
                <a:gd name="connsiteX166" fmla="*/ 288925 w 338138"/>
                <a:gd name="connsiteY166" fmla="*/ 107950 h 336550"/>
                <a:gd name="connsiteX167" fmla="*/ 290513 w 338138"/>
                <a:gd name="connsiteY167" fmla="*/ 109538 h 336550"/>
                <a:gd name="connsiteX168" fmla="*/ 292101 w 338138"/>
                <a:gd name="connsiteY168" fmla="*/ 111125 h 336550"/>
                <a:gd name="connsiteX169" fmla="*/ 293688 w 338138"/>
                <a:gd name="connsiteY169" fmla="*/ 111125 h 336550"/>
                <a:gd name="connsiteX170" fmla="*/ 293688 w 338138"/>
                <a:gd name="connsiteY170" fmla="*/ 114300 h 336550"/>
                <a:gd name="connsiteX171" fmla="*/ 293688 w 338138"/>
                <a:gd name="connsiteY171" fmla="*/ 115887 h 336550"/>
                <a:gd name="connsiteX172" fmla="*/ 295276 w 338138"/>
                <a:gd name="connsiteY172" fmla="*/ 117475 h 336550"/>
                <a:gd name="connsiteX173" fmla="*/ 295276 w 338138"/>
                <a:gd name="connsiteY173" fmla="*/ 119062 h 336550"/>
                <a:gd name="connsiteX174" fmla="*/ 295276 w 338138"/>
                <a:gd name="connsiteY174" fmla="*/ 120650 h 336550"/>
                <a:gd name="connsiteX175" fmla="*/ 295276 w 338138"/>
                <a:gd name="connsiteY175" fmla="*/ 122237 h 336550"/>
                <a:gd name="connsiteX176" fmla="*/ 293688 w 338138"/>
                <a:gd name="connsiteY176" fmla="*/ 117475 h 336550"/>
                <a:gd name="connsiteX177" fmla="*/ 293688 w 338138"/>
                <a:gd name="connsiteY177" fmla="*/ 115888 h 336550"/>
                <a:gd name="connsiteX178" fmla="*/ 292101 w 338138"/>
                <a:gd name="connsiteY178" fmla="*/ 114300 h 336550"/>
                <a:gd name="connsiteX179" fmla="*/ 290513 w 338138"/>
                <a:gd name="connsiteY179" fmla="*/ 114300 h 336550"/>
                <a:gd name="connsiteX180" fmla="*/ 290513 w 338138"/>
                <a:gd name="connsiteY180" fmla="*/ 115888 h 336550"/>
                <a:gd name="connsiteX181" fmla="*/ 290513 w 338138"/>
                <a:gd name="connsiteY181" fmla="*/ 117475 h 336550"/>
                <a:gd name="connsiteX182" fmla="*/ 288925 w 338138"/>
                <a:gd name="connsiteY182" fmla="*/ 117475 h 336550"/>
                <a:gd name="connsiteX183" fmla="*/ 288925 w 338138"/>
                <a:gd name="connsiteY183" fmla="*/ 115888 h 336550"/>
                <a:gd name="connsiteX184" fmla="*/ 288925 w 338138"/>
                <a:gd name="connsiteY184" fmla="*/ 112713 h 336550"/>
                <a:gd name="connsiteX185" fmla="*/ 287338 w 338138"/>
                <a:gd name="connsiteY185" fmla="*/ 109538 h 336550"/>
                <a:gd name="connsiteX186" fmla="*/ 285750 w 338138"/>
                <a:gd name="connsiteY186" fmla="*/ 107950 h 336550"/>
                <a:gd name="connsiteX187" fmla="*/ 285750 w 338138"/>
                <a:gd name="connsiteY187" fmla="*/ 106363 h 336550"/>
                <a:gd name="connsiteX188" fmla="*/ 285750 w 338138"/>
                <a:gd name="connsiteY188" fmla="*/ 103188 h 336550"/>
                <a:gd name="connsiteX189" fmla="*/ 203200 w 338138"/>
                <a:gd name="connsiteY189" fmla="*/ 85725 h 336550"/>
                <a:gd name="connsiteX190" fmla="*/ 207963 w 338138"/>
                <a:gd name="connsiteY190" fmla="*/ 85725 h 336550"/>
                <a:gd name="connsiteX191" fmla="*/ 204391 w 338138"/>
                <a:gd name="connsiteY191" fmla="*/ 87842 h 336550"/>
                <a:gd name="connsiteX192" fmla="*/ 203200 w 338138"/>
                <a:gd name="connsiteY192" fmla="*/ 87842 h 336550"/>
                <a:gd name="connsiteX193" fmla="*/ 203200 w 338138"/>
                <a:gd name="connsiteY193" fmla="*/ 85725 h 336550"/>
                <a:gd name="connsiteX194" fmla="*/ 188913 w 338138"/>
                <a:gd name="connsiteY194" fmla="*/ 83476 h 336550"/>
                <a:gd name="connsiteX195" fmla="*/ 192088 w 338138"/>
                <a:gd name="connsiteY195" fmla="*/ 84667 h 336550"/>
                <a:gd name="connsiteX196" fmla="*/ 190501 w 338138"/>
                <a:gd name="connsiteY196" fmla="*/ 85725 h 336550"/>
                <a:gd name="connsiteX197" fmla="*/ 185738 w 338138"/>
                <a:gd name="connsiteY197" fmla="*/ 84667 h 336550"/>
                <a:gd name="connsiteX198" fmla="*/ 188913 w 338138"/>
                <a:gd name="connsiteY198" fmla="*/ 83476 h 336550"/>
                <a:gd name="connsiteX199" fmla="*/ 161925 w 338138"/>
                <a:gd name="connsiteY199" fmla="*/ 77787 h 336550"/>
                <a:gd name="connsiteX200" fmla="*/ 163248 w 338138"/>
                <a:gd name="connsiteY200" fmla="*/ 77787 h 336550"/>
                <a:gd name="connsiteX201" fmla="*/ 168540 w 338138"/>
                <a:gd name="connsiteY201" fmla="*/ 82550 h 336550"/>
                <a:gd name="connsiteX202" fmla="*/ 167217 w 338138"/>
                <a:gd name="connsiteY202" fmla="*/ 82550 h 336550"/>
                <a:gd name="connsiteX203" fmla="*/ 167217 w 338138"/>
                <a:gd name="connsiteY203" fmla="*/ 81359 h 336550"/>
                <a:gd name="connsiteX204" fmla="*/ 161925 w 338138"/>
                <a:gd name="connsiteY204" fmla="*/ 78978 h 336550"/>
                <a:gd name="connsiteX205" fmla="*/ 161925 w 338138"/>
                <a:gd name="connsiteY205" fmla="*/ 77787 h 336550"/>
                <a:gd name="connsiteX206" fmla="*/ 158751 w 338138"/>
                <a:gd name="connsiteY206" fmla="*/ 73554 h 336550"/>
                <a:gd name="connsiteX207" fmla="*/ 155575 w 338138"/>
                <a:gd name="connsiteY207" fmla="*/ 77787 h 336550"/>
                <a:gd name="connsiteX208" fmla="*/ 153988 w 338138"/>
                <a:gd name="connsiteY208" fmla="*/ 76729 h 336550"/>
                <a:gd name="connsiteX209" fmla="*/ 158751 w 338138"/>
                <a:gd name="connsiteY209" fmla="*/ 73554 h 336550"/>
                <a:gd name="connsiteX210" fmla="*/ 140098 w 338138"/>
                <a:gd name="connsiteY210" fmla="*/ 48759 h 336550"/>
                <a:gd name="connsiteX211" fmla="*/ 142876 w 338138"/>
                <a:gd name="connsiteY211" fmla="*/ 48759 h 336550"/>
                <a:gd name="connsiteX212" fmla="*/ 131763 w 338138"/>
                <a:gd name="connsiteY212" fmla="*/ 55563 h 336550"/>
                <a:gd name="connsiteX213" fmla="*/ 140098 w 338138"/>
                <a:gd name="connsiteY213" fmla="*/ 48759 h 336550"/>
                <a:gd name="connsiteX214" fmla="*/ 148273 w 338138"/>
                <a:gd name="connsiteY214" fmla="*/ 42598 h 336550"/>
                <a:gd name="connsiteX215" fmla="*/ 150813 w 338138"/>
                <a:gd name="connsiteY215" fmla="*/ 42598 h 336550"/>
                <a:gd name="connsiteX216" fmla="*/ 149543 w 338138"/>
                <a:gd name="connsiteY216" fmla="*/ 43921 h 336550"/>
                <a:gd name="connsiteX217" fmla="*/ 148273 w 338138"/>
                <a:gd name="connsiteY217" fmla="*/ 51859 h 336550"/>
                <a:gd name="connsiteX218" fmla="*/ 150813 w 338138"/>
                <a:gd name="connsiteY218" fmla="*/ 50536 h 336550"/>
                <a:gd name="connsiteX219" fmla="*/ 148273 w 338138"/>
                <a:gd name="connsiteY219" fmla="*/ 53181 h 336550"/>
                <a:gd name="connsiteX220" fmla="*/ 149543 w 338138"/>
                <a:gd name="connsiteY220" fmla="*/ 54504 h 336550"/>
                <a:gd name="connsiteX221" fmla="*/ 141923 w 338138"/>
                <a:gd name="connsiteY221" fmla="*/ 55827 h 336550"/>
                <a:gd name="connsiteX222" fmla="*/ 138113 w 338138"/>
                <a:gd name="connsiteY222" fmla="*/ 57150 h 336550"/>
                <a:gd name="connsiteX223" fmla="*/ 140653 w 338138"/>
                <a:gd name="connsiteY223" fmla="*/ 55827 h 336550"/>
                <a:gd name="connsiteX224" fmla="*/ 141923 w 338138"/>
                <a:gd name="connsiteY224" fmla="*/ 53181 h 336550"/>
                <a:gd name="connsiteX225" fmla="*/ 139383 w 338138"/>
                <a:gd name="connsiteY225" fmla="*/ 53181 h 336550"/>
                <a:gd name="connsiteX226" fmla="*/ 141923 w 338138"/>
                <a:gd name="connsiteY226" fmla="*/ 51859 h 336550"/>
                <a:gd name="connsiteX227" fmla="*/ 145733 w 338138"/>
                <a:gd name="connsiteY227" fmla="*/ 49213 h 336550"/>
                <a:gd name="connsiteX228" fmla="*/ 144463 w 338138"/>
                <a:gd name="connsiteY228" fmla="*/ 47890 h 336550"/>
                <a:gd name="connsiteX229" fmla="*/ 144463 w 338138"/>
                <a:gd name="connsiteY229" fmla="*/ 45244 h 336550"/>
                <a:gd name="connsiteX230" fmla="*/ 143193 w 338138"/>
                <a:gd name="connsiteY230" fmla="*/ 45244 h 336550"/>
                <a:gd name="connsiteX231" fmla="*/ 169336 w 338138"/>
                <a:gd name="connsiteY231" fmla="*/ 30162 h 336550"/>
                <a:gd name="connsiteX232" fmla="*/ 33338 w 338138"/>
                <a:gd name="connsiteY232" fmla="*/ 136706 h 336550"/>
                <a:gd name="connsiteX233" fmla="*/ 33338 w 338138"/>
                <a:gd name="connsiteY233" fmla="*/ 138022 h 336550"/>
                <a:gd name="connsiteX234" fmla="*/ 33338 w 338138"/>
                <a:gd name="connsiteY234" fmla="*/ 139337 h 336550"/>
                <a:gd name="connsiteX235" fmla="*/ 33338 w 338138"/>
                <a:gd name="connsiteY235" fmla="*/ 140652 h 336550"/>
                <a:gd name="connsiteX236" fmla="*/ 34658 w 338138"/>
                <a:gd name="connsiteY236" fmla="*/ 139337 h 336550"/>
                <a:gd name="connsiteX237" fmla="*/ 35979 w 338138"/>
                <a:gd name="connsiteY237" fmla="*/ 139337 h 336550"/>
                <a:gd name="connsiteX238" fmla="*/ 35979 w 338138"/>
                <a:gd name="connsiteY238" fmla="*/ 140652 h 336550"/>
                <a:gd name="connsiteX239" fmla="*/ 43901 w 338138"/>
                <a:gd name="connsiteY239" fmla="*/ 153806 h 336550"/>
                <a:gd name="connsiteX240" fmla="*/ 45221 w 338138"/>
                <a:gd name="connsiteY240" fmla="*/ 169590 h 336550"/>
                <a:gd name="connsiteX241" fmla="*/ 49182 w 338138"/>
                <a:gd name="connsiteY241" fmla="*/ 166959 h 336550"/>
                <a:gd name="connsiteX242" fmla="*/ 50503 w 338138"/>
                <a:gd name="connsiteY242" fmla="*/ 170905 h 336550"/>
                <a:gd name="connsiteX243" fmla="*/ 50503 w 338138"/>
                <a:gd name="connsiteY243" fmla="*/ 168275 h 336550"/>
                <a:gd name="connsiteX244" fmla="*/ 55784 w 338138"/>
                <a:gd name="connsiteY244" fmla="*/ 174852 h 336550"/>
                <a:gd name="connsiteX245" fmla="*/ 57105 w 338138"/>
                <a:gd name="connsiteY245" fmla="*/ 174852 h 336550"/>
                <a:gd name="connsiteX246" fmla="*/ 57105 w 338138"/>
                <a:gd name="connsiteY246" fmla="*/ 173536 h 336550"/>
                <a:gd name="connsiteX247" fmla="*/ 59745 w 338138"/>
                <a:gd name="connsiteY247" fmla="*/ 173536 h 336550"/>
                <a:gd name="connsiteX248" fmla="*/ 61066 w 338138"/>
                <a:gd name="connsiteY248" fmla="*/ 173536 h 336550"/>
                <a:gd name="connsiteX249" fmla="*/ 62386 w 338138"/>
                <a:gd name="connsiteY249" fmla="*/ 173536 h 336550"/>
                <a:gd name="connsiteX250" fmla="*/ 63706 w 338138"/>
                <a:gd name="connsiteY250" fmla="*/ 173536 h 336550"/>
                <a:gd name="connsiteX251" fmla="*/ 65027 w 338138"/>
                <a:gd name="connsiteY251" fmla="*/ 173536 h 336550"/>
                <a:gd name="connsiteX252" fmla="*/ 65027 w 338138"/>
                <a:gd name="connsiteY252" fmla="*/ 174852 h 336550"/>
                <a:gd name="connsiteX253" fmla="*/ 68988 w 338138"/>
                <a:gd name="connsiteY253" fmla="*/ 177482 h 336550"/>
                <a:gd name="connsiteX254" fmla="*/ 72949 w 338138"/>
                <a:gd name="connsiteY254" fmla="*/ 180113 h 336550"/>
                <a:gd name="connsiteX255" fmla="*/ 74269 w 338138"/>
                <a:gd name="connsiteY255" fmla="*/ 182744 h 336550"/>
                <a:gd name="connsiteX256" fmla="*/ 74269 w 338138"/>
                <a:gd name="connsiteY256" fmla="*/ 185374 h 336550"/>
                <a:gd name="connsiteX257" fmla="*/ 74269 w 338138"/>
                <a:gd name="connsiteY257" fmla="*/ 189320 h 336550"/>
                <a:gd name="connsiteX258" fmla="*/ 71629 w 338138"/>
                <a:gd name="connsiteY258" fmla="*/ 194582 h 336550"/>
                <a:gd name="connsiteX259" fmla="*/ 71629 w 338138"/>
                <a:gd name="connsiteY259" fmla="*/ 195897 h 336550"/>
                <a:gd name="connsiteX260" fmla="*/ 63706 w 338138"/>
                <a:gd name="connsiteY260" fmla="*/ 219574 h 336550"/>
                <a:gd name="connsiteX261" fmla="*/ 66347 w 338138"/>
                <a:gd name="connsiteY261" fmla="*/ 236673 h 336550"/>
                <a:gd name="connsiteX262" fmla="*/ 66347 w 338138"/>
                <a:gd name="connsiteY262" fmla="*/ 239304 h 336550"/>
                <a:gd name="connsiteX263" fmla="*/ 65027 w 338138"/>
                <a:gd name="connsiteY263" fmla="*/ 245881 h 336550"/>
                <a:gd name="connsiteX264" fmla="*/ 62386 w 338138"/>
                <a:gd name="connsiteY264" fmla="*/ 244565 h 336550"/>
                <a:gd name="connsiteX265" fmla="*/ 65027 w 338138"/>
                <a:gd name="connsiteY265" fmla="*/ 253773 h 336550"/>
                <a:gd name="connsiteX266" fmla="*/ 62386 w 338138"/>
                <a:gd name="connsiteY266" fmla="*/ 255088 h 336550"/>
                <a:gd name="connsiteX267" fmla="*/ 63706 w 338138"/>
                <a:gd name="connsiteY267" fmla="*/ 257719 h 336550"/>
                <a:gd name="connsiteX268" fmla="*/ 66347 w 338138"/>
                <a:gd name="connsiteY268" fmla="*/ 260350 h 336550"/>
                <a:gd name="connsiteX269" fmla="*/ 66347 w 338138"/>
                <a:gd name="connsiteY269" fmla="*/ 261665 h 336550"/>
                <a:gd name="connsiteX270" fmla="*/ 67668 w 338138"/>
                <a:gd name="connsiteY270" fmla="*/ 261665 h 336550"/>
                <a:gd name="connsiteX271" fmla="*/ 87473 w 338138"/>
                <a:gd name="connsiteY271" fmla="*/ 280080 h 336550"/>
                <a:gd name="connsiteX272" fmla="*/ 88794 w 338138"/>
                <a:gd name="connsiteY272" fmla="*/ 280080 h 336550"/>
                <a:gd name="connsiteX273" fmla="*/ 88794 w 338138"/>
                <a:gd name="connsiteY273" fmla="*/ 281395 h 336550"/>
                <a:gd name="connsiteX274" fmla="*/ 90114 w 338138"/>
                <a:gd name="connsiteY274" fmla="*/ 281395 h 336550"/>
                <a:gd name="connsiteX275" fmla="*/ 169336 w 338138"/>
                <a:gd name="connsiteY275" fmla="*/ 306387 h 336550"/>
                <a:gd name="connsiteX276" fmla="*/ 307976 w 338138"/>
                <a:gd name="connsiteY276" fmla="*/ 168275 h 336550"/>
                <a:gd name="connsiteX277" fmla="*/ 306128 w 338138"/>
                <a:gd name="connsiteY277" fmla="*/ 156215 h 336550"/>
                <a:gd name="connsiteX278" fmla="*/ 306388 w 338138"/>
                <a:gd name="connsiteY278" fmla="*/ 154573 h 336550"/>
                <a:gd name="connsiteX279" fmla="*/ 306388 w 338138"/>
                <a:gd name="connsiteY279" fmla="*/ 151899 h 336550"/>
                <a:gd name="connsiteX280" fmla="*/ 305656 w 338138"/>
                <a:gd name="connsiteY280" fmla="*/ 153133 h 336550"/>
                <a:gd name="connsiteX281" fmla="*/ 301374 w 338138"/>
                <a:gd name="connsiteY281" fmla="*/ 125197 h 336550"/>
                <a:gd name="connsiteX282" fmla="*/ 282889 w 338138"/>
                <a:gd name="connsiteY282" fmla="*/ 88038 h 336550"/>
                <a:gd name="connsiteX283" fmla="*/ 282889 w 338138"/>
                <a:gd name="connsiteY283" fmla="*/ 109084 h 336550"/>
                <a:gd name="connsiteX284" fmla="*/ 281569 w 338138"/>
                <a:gd name="connsiteY284" fmla="*/ 113030 h 336550"/>
                <a:gd name="connsiteX285" fmla="*/ 278928 w 338138"/>
                <a:gd name="connsiteY285" fmla="*/ 115660 h 336550"/>
                <a:gd name="connsiteX286" fmla="*/ 278928 w 338138"/>
                <a:gd name="connsiteY286" fmla="*/ 113030 h 336550"/>
                <a:gd name="connsiteX287" fmla="*/ 277608 w 338138"/>
                <a:gd name="connsiteY287" fmla="*/ 109084 h 336550"/>
                <a:gd name="connsiteX288" fmla="*/ 274967 w 338138"/>
                <a:gd name="connsiteY288" fmla="*/ 106453 h 336550"/>
                <a:gd name="connsiteX289" fmla="*/ 253841 w 338138"/>
                <a:gd name="connsiteY289" fmla="*/ 101192 h 336550"/>
                <a:gd name="connsiteX290" fmla="*/ 249880 w 338138"/>
                <a:gd name="connsiteY290" fmla="*/ 99876 h 336550"/>
                <a:gd name="connsiteX291" fmla="*/ 240637 w 338138"/>
                <a:gd name="connsiteY291" fmla="*/ 97245 h 336550"/>
                <a:gd name="connsiteX292" fmla="*/ 245919 w 338138"/>
                <a:gd name="connsiteY292" fmla="*/ 106453 h 336550"/>
                <a:gd name="connsiteX293" fmla="*/ 247239 w 338138"/>
                <a:gd name="connsiteY293" fmla="*/ 103822 h 336550"/>
                <a:gd name="connsiteX294" fmla="*/ 248559 w 338138"/>
                <a:gd name="connsiteY294" fmla="*/ 106453 h 336550"/>
                <a:gd name="connsiteX295" fmla="*/ 256482 w 338138"/>
                <a:gd name="connsiteY295" fmla="*/ 105138 h 336550"/>
                <a:gd name="connsiteX296" fmla="*/ 268365 w 338138"/>
                <a:gd name="connsiteY296" fmla="*/ 124868 h 336550"/>
                <a:gd name="connsiteX297" fmla="*/ 259122 w 338138"/>
                <a:gd name="connsiteY297" fmla="*/ 132760 h 336550"/>
                <a:gd name="connsiteX298" fmla="*/ 236676 w 338138"/>
                <a:gd name="connsiteY298" fmla="*/ 128814 h 336550"/>
                <a:gd name="connsiteX299" fmla="*/ 235356 w 338138"/>
                <a:gd name="connsiteY299" fmla="*/ 126183 h 336550"/>
                <a:gd name="connsiteX300" fmla="*/ 234035 w 338138"/>
                <a:gd name="connsiteY300" fmla="*/ 123553 h 336550"/>
                <a:gd name="connsiteX301" fmla="*/ 223472 w 338138"/>
                <a:gd name="connsiteY301" fmla="*/ 110399 h 336550"/>
                <a:gd name="connsiteX302" fmla="*/ 220831 w 338138"/>
                <a:gd name="connsiteY302" fmla="*/ 107768 h 336550"/>
                <a:gd name="connsiteX303" fmla="*/ 218191 w 338138"/>
                <a:gd name="connsiteY303" fmla="*/ 105138 h 336550"/>
                <a:gd name="connsiteX304" fmla="*/ 215550 w 338138"/>
                <a:gd name="connsiteY304" fmla="*/ 102507 h 336550"/>
                <a:gd name="connsiteX305" fmla="*/ 210268 w 338138"/>
                <a:gd name="connsiteY305" fmla="*/ 98561 h 336550"/>
                <a:gd name="connsiteX306" fmla="*/ 210268 w 338138"/>
                <a:gd name="connsiteY306" fmla="*/ 99876 h 336550"/>
                <a:gd name="connsiteX307" fmla="*/ 212909 w 338138"/>
                <a:gd name="connsiteY307" fmla="*/ 103822 h 336550"/>
                <a:gd name="connsiteX308" fmla="*/ 215550 w 338138"/>
                <a:gd name="connsiteY308" fmla="*/ 106453 h 336550"/>
                <a:gd name="connsiteX309" fmla="*/ 216870 w 338138"/>
                <a:gd name="connsiteY309" fmla="*/ 109084 h 336550"/>
                <a:gd name="connsiteX310" fmla="*/ 224793 w 338138"/>
                <a:gd name="connsiteY310" fmla="*/ 122237 h 336550"/>
                <a:gd name="connsiteX311" fmla="*/ 231394 w 338138"/>
                <a:gd name="connsiteY311" fmla="*/ 131445 h 336550"/>
                <a:gd name="connsiteX312" fmla="*/ 234035 w 338138"/>
                <a:gd name="connsiteY312" fmla="*/ 134075 h 336550"/>
                <a:gd name="connsiteX313" fmla="*/ 236676 w 338138"/>
                <a:gd name="connsiteY313" fmla="*/ 138022 h 336550"/>
                <a:gd name="connsiteX314" fmla="*/ 240637 w 338138"/>
                <a:gd name="connsiteY314" fmla="*/ 140652 h 336550"/>
                <a:gd name="connsiteX315" fmla="*/ 244598 w 338138"/>
                <a:gd name="connsiteY315" fmla="*/ 143283 h 336550"/>
                <a:gd name="connsiteX316" fmla="*/ 245919 w 338138"/>
                <a:gd name="connsiteY316" fmla="*/ 143283 h 336550"/>
                <a:gd name="connsiteX317" fmla="*/ 248559 w 338138"/>
                <a:gd name="connsiteY317" fmla="*/ 143283 h 336550"/>
                <a:gd name="connsiteX318" fmla="*/ 260443 w 338138"/>
                <a:gd name="connsiteY318" fmla="*/ 140652 h 336550"/>
                <a:gd name="connsiteX319" fmla="*/ 259122 w 338138"/>
                <a:gd name="connsiteY319" fmla="*/ 147229 h 336550"/>
                <a:gd name="connsiteX320" fmla="*/ 257802 w 338138"/>
                <a:gd name="connsiteY320" fmla="*/ 151175 h 336550"/>
                <a:gd name="connsiteX321" fmla="*/ 255161 w 338138"/>
                <a:gd name="connsiteY321" fmla="*/ 159067 h 336550"/>
                <a:gd name="connsiteX322" fmla="*/ 253841 w 338138"/>
                <a:gd name="connsiteY322" fmla="*/ 161698 h 336550"/>
                <a:gd name="connsiteX323" fmla="*/ 232715 w 338138"/>
                <a:gd name="connsiteY323" fmla="*/ 190636 h 336550"/>
                <a:gd name="connsiteX324" fmla="*/ 234035 w 338138"/>
                <a:gd name="connsiteY324" fmla="*/ 191951 h 336550"/>
                <a:gd name="connsiteX325" fmla="*/ 228754 w 338138"/>
                <a:gd name="connsiteY325" fmla="*/ 212997 h 336550"/>
                <a:gd name="connsiteX326" fmla="*/ 227433 w 338138"/>
                <a:gd name="connsiteY326" fmla="*/ 215628 h 336550"/>
                <a:gd name="connsiteX327" fmla="*/ 218191 w 338138"/>
                <a:gd name="connsiteY327" fmla="*/ 235358 h 336550"/>
                <a:gd name="connsiteX328" fmla="*/ 212909 w 338138"/>
                <a:gd name="connsiteY328" fmla="*/ 239304 h 336550"/>
                <a:gd name="connsiteX329" fmla="*/ 211589 w 338138"/>
                <a:gd name="connsiteY329" fmla="*/ 241935 h 336550"/>
                <a:gd name="connsiteX330" fmla="*/ 210268 w 338138"/>
                <a:gd name="connsiteY330" fmla="*/ 245881 h 336550"/>
                <a:gd name="connsiteX331" fmla="*/ 207628 w 338138"/>
                <a:gd name="connsiteY331" fmla="*/ 248512 h 336550"/>
                <a:gd name="connsiteX332" fmla="*/ 203667 w 338138"/>
                <a:gd name="connsiteY332" fmla="*/ 253773 h 336550"/>
                <a:gd name="connsiteX333" fmla="*/ 191783 w 338138"/>
                <a:gd name="connsiteY333" fmla="*/ 259034 h 336550"/>
                <a:gd name="connsiteX334" fmla="*/ 185181 w 338138"/>
                <a:gd name="connsiteY334" fmla="*/ 259034 h 336550"/>
                <a:gd name="connsiteX335" fmla="*/ 183861 w 338138"/>
                <a:gd name="connsiteY335" fmla="*/ 260350 h 336550"/>
                <a:gd name="connsiteX336" fmla="*/ 183861 w 338138"/>
                <a:gd name="connsiteY336" fmla="*/ 261665 h 336550"/>
                <a:gd name="connsiteX337" fmla="*/ 181220 w 338138"/>
                <a:gd name="connsiteY337" fmla="*/ 261665 h 336550"/>
                <a:gd name="connsiteX338" fmla="*/ 178579 w 338138"/>
                <a:gd name="connsiteY338" fmla="*/ 260350 h 336550"/>
                <a:gd name="connsiteX339" fmla="*/ 177259 w 338138"/>
                <a:gd name="connsiteY339" fmla="*/ 259034 h 336550"/>
                <a:gd name="connsiteX340" fmla="*/ 175938 w 338138"/>
                <a:gd name="connsiteY340" fmla="*/ 257719 h 336550"/>
                <a:gd name="connsiteX341" fmla="*/ 175938 w 338138"/>
                <a:gd name="connsiteY341" fmla="*/ 256404 h 336550"/>
                <a:gd name="connsiteX342" fmla="*/ 175938 w 338138"/>
                <a:gd name="connsiteY342" fmla="*/ 255088 h 336550"/>
                <a:gd name="connsiteX343" fmla="*/ 175938 w 338138"/>
                <a:gd name="connsiteY343" fmla="*/ 253773 h 336550"/>
                <a:gd name="connsiteX344" fmla="*/ 174618 w 338138"/>
                <a:gd name="connsiteY344" fmla="*/ 251142 h 336550"/>
                <a:gd name="connsiteX345" fmla="*/ 173298 w 338138"/>
                <a:gd name="connsiteY345" fmla="*/ 248512 h 336550"/>
                <a:gd name="connsiteX346" fmla="*/ 171977 w 338138"/>
                <a:gd name="connsiteY346" fmla="*/ 245881 h 336550"/>
                <a:gd name="connsiteX347" fmla="*/ 170657 w 338138"/>
                <a:gd name="connsiteY347" fmla="*/ 245881 h 336550"/>
                <a:gd name="connsiteX348" fmla="*/ 170657 w 338138"/>
                <a:gd name="connsiteY348" fmla="*/ 244565 h 336550"/>
                <a:gd name="connsiteX349" fmla="*/ 169336 w 338138"/>
                <a:gd name="connsiteY349" fmla="*/ 243250 h 336550"/>
                <a:gd name="connsiteX350" fmla="*/ 169336 w 338138"/>
                <a:gd name="connsiteY350" fmla="*/ 241935 h 336550"/>
                <a:gd name="connsiteX351" fmla="*/ 160094 w 338138"/>
                <a:gd name="connsiteY351" fmla="*/ 219574 h 336550"/>
                <a:gd name="connsiteX352" fmla="*/ 164055 w 338138"/>
                <a:gd name="connsiteY352" fmla="*/ 205105 h 336550"/>
                <a:gd name="connsiteX353" fmla="*/ 165375 w 338138"/>
                <a:gd name="connsiteY353" fmla="*/ 202474 h 336550"/>
                <a:gd name="connsiteX354" fmla="*/ 165375 w 338138"/>
                <a:gd name="connsiteY354" fmla="*/ 198528 h 336550"/>
                <a:gd name="connsiteX355" fmla="*/ 164055 w 338138"/>
                <a:gd name="connsiteY355" fmla="*/ 194582 h 336550"/>
                <a:gd name="connsiteX356" fmla="*/ 160094 w 338138"/>
                <a:gd name="connsiteY356" fmla="*/ 185374 h 336550"/>
                <a:gd name="connsiteX357" fmla="*/ 157453 w 338138"/>
                <a:gd name="connsiteY357" fmla="*/ 182744 h 336550"/>
                <a:gd name="connsiteX358" fmla="*/ 156133 w 338138"/>
                <a:gd name="connsiteY358" fmla="*/ 180113 h 336550"/>
                <a:gd name="connsiteX359" fmla="*/ 152172 w 338138"/>
                <a:gd name="connsiteY359" fmla="*/ 164329 h 336550"/>
                <a:gd name="connsiteX360" fmla="*/ 148210 w 338138"/>
                <a:gd name="connsiteY360" fmla="*/ 160383 h 336550"/>
                <a:gd name="connsiteX361" fmla="*/ 144249 w 338138"/>
                <a:gd name="connsiteY361" fmla="*/ 160383 h 336550"/>
                <a:gd name="connsiteX362" fmla="*/ 142929 w 338138"/>
                <a:gd name="connsiteY362" fmla="*/ 159067 h 336550"/>
                <a:gd name="connsiteX363" fmla="*/ 141609 w 338138"/>
                <a:gd name="connsiteY363" fmla="*/ 157752 h 336550"/>
                <a:gd name="connsiteX364" fmla="*/ 141609 w 338138"/>
                <a:gd name="connsiteY364" fmla="*/ 156437 h 336550"/>
                <a:gd name="connsiteX365" fmla="*/ 136327 w 338138"/>
                <a:gd name="connsiteY365" fmla="*/ 155121 h 336550"/>
                <a:gd name="connsiteX366" fmla="*/ 133686 w 338138"/>
                <a:gd name="connsiteY366" fmla="*/ 156437 h 336550"/>
                <a:gd name="connsiteX367" fmla="*/ 131046 w 338138"/>
                <a:gd name="connsiteY367" fmla="*/ 156437 h 336550"/>
                <a:gd name="connsiteX368" fmla="*/ 92755 w 338138"/>
                <a:gd name="connsiteY368" fmla="*/ 145914 h 336550"/>
                <a:gd name="connsiteX369" fmla="*/ 91434 w 338138"/>
                <a:gd name="connsiteY369" fmla="*/ 143283 h 336550"/>
                <a:gd name="connsiteX370" fmla="*/ 88794 w 338138"/>
                <a:gd name="connsiteY370" fmla="*/ 140652 h 336550"/>
                <a:gd name="connsiteX371" fmla="*/ 88794 w 338138"/>
                <a:gd name="connsiteY371" fmla="*/ 139337 h 336550"/>
                <a:gd name="connsiteX372" fmla="*/ 87473 w 338138"/>
                <a:gd name="connsiteY372" fmla="*/ 139337 h 336550"/>
                <a:gd name="connsiteX373" fmla="*/ 88794 w 338138"/>
                <a:gd name="connsiteY373" fmla="*/ 136706 h 336550"/>
                <a:gd name="connsiteX374" fmla="*/ 88794 w 338138"/>
                <a:gd name="connsiteY374" fmla="*/ 134075 h 336550"/>
                <a:gd name="connsiteX375" fmla="*/ 88794 w 338138"/>
                <a:gd name="connsiteY375" fmla="*/ 132760 h 336550"/>
                <a:gd name="connsiteX376" fmla="*/ 88794 w 338138"/>
                <a:gd name="connsiteY376" fmla="*/ 131445 h 336550"/>
                <a:gd name="connsiteX377" fmla="*/ 101997 w 338138"/>
                <a:gd name="connsiteY377" fmla="*/ 103822 h 336550"/>
                <a:gd name="connsiteX378" fmla="*/ 105958 w 338138"/>
                <a:gd name="connsiteY378" fmla="*/ 101192 h 336550"/>
                <a:gd name="connsiteX379" fmla="*/ 113881 w 338138"/>
                <a:gd name="connsiteY379" fmla="*/ 95930 h 336550"/>
                <a:gd name="connsiteX380" fmla="*/ 115201 w 338138"/>
                <a:gd name="connsiteY380" fmla="*/ 93299 h 336550"/>
                <a:gd name="connsiteX381" fmla="*/ 125764 w 338138"/>
                <a:gd name="connsiteY381" fmla="*/ 84092 h 336550"/>
                <a:gd name="connsiteX382" fmla="*/ 144249 w 338138"/>
                <a:gd name="connsiteY382" fmla="*/ 81461 h 336550"/>
                <a:gd name="connsiteX383" fmla="*/ 148210 w 338138"/>
                <a:gd name="connsiteY383" fmla="*/ 81461 h 336550"/>
                <a:gd name="connsiteX384" fmla="*/ 161414 w 338138"/>
                <a:gd name="connsiteY384" fmla="*/ 82777 h 336550"/>
                <a:gd name="connsiteX385" fmla="*/ 168016 w 338138"/>
                <a:gd name="connsiteY385" fmla="*/ 91984 h 336550"/>
                <a:gd name="connsiteX386" fmla="*/ 170657 w 338138"/>
                <a:gd name="connsiteY386" fmla="*/ 91984 h 336550"/>
                <a:gd name="connsiteX387" fmla="*/ 174618 w 338138"/>
                <a:gd name="connsiteY387" fmla="*/ 93299 h 336550"/>
                <a:gd name="connsiteX388" fmla="*/ 175938 w 338138"/>
                <a:gd name="connsiteY388" fmla="*/ 94615 h 336550"/>
                <a:gd name="connsiteX389" fmla="*/ 179899 w 338138"/>
                <a:gd name="connsiteY389" fmla="*/ 95930 h 336550"/>
                <a:gd name="connsiteX390" fmla="*/ 179899 w 338138"/>
                <a:gd name="connsiteY390" fmla="*/ 94615 h 336550"/>
                <a:gd name="connsiteX391" fmla="*/ 179899 w 338138"/>
                <a:gd name="connsiteY391" fmla="*/ 91984 h 336550"/>
                <a:gd name="connsiteX392" fmla="*/ 181220 w 338138"/>
                <a:gd name="connsiteY392" fmla="*/ 90669 h 336550"/>
                <a:gd name="connsiteX393" fmla="*/ 183861 w 338138"/>
                <a:gd name="connsiteY393" fmla="*/ 90669 h 336550"/>
                <a:gd name="connsiteX394" fmla="*/ 186501 w 338138"/>
                <a:gd name="connsiteY394" fmla="*/ 90669 h 336550"/>
                <a:gd name="connsiteX395" fmla="*/ 198385 w 338138"/>
                <a:gd name="connsiteY395" fmla="*/ 94615 h 336550"/>
                <a:gd name="connsiteX396" fmla="*/ 211589 w 338138"/>
                <a:gd name="connsiteY396" fmla="*/ 84092 h 336550"/>
                <a:gd name="connsiteX397" fmla="*/ 189142 w 338138"/>
                <a:gd name="connsiteY397" fmla="*/ 74884 h 336550"/>
                <a:gd name="connsiteX398" fmla="*/ 187822 w 338138"/>
                <a:gd name="connsiteY398" fmla="*/ 76200 h 336550"/>
                <a:gd name="connsiteX399" fmla="*/ 187822 w 338138"/>
                <a:gd name="connsiteY399" fmla="*/ 78830 h 336550"/>
                <a:gd name="connsiteX400" fmla="*/ 186501 w 338138"/>
                <a:gd name="connsiteY400" fmla="*/ 82777 h 336550"/>
                <a:gd name="connsiteX401" fmla="*/ 183861 w 338138"/>
                <a:gd name="connsiteY401" fmla="*/ 81461 h 336550"/>
                <a:gd name="connsiteX402" fmla="*/ 165375 w 338138"/>
                <a:gd name="connsiteY402" fmla="*/ 65677 h 336550"/>
                <a:gd name="connsiteX403" fmla="*/ 178579 w 338138"/>
                <a:gd name="connsiteY403" fmla="*/ 81461 h 336550"/>
                <a:gd name="connsiteX404" fmla="*/ 173298 w 338138"/>
                <a:gd name="connsiteY404" fmla="*/ 82777 h 336550"/>
                <a:gd name="connsiteX405" fmla="*/ 158773 w 338138"/>
                <a:gd name="connsiteY405" fmla="*/ 68308 h 336550"/>
                <a:gd name="connsiteX406" fmla="*/ 156133 w 338138"/>
                <a:gd name="connsiteY406" fmla="*/ 68308 h 336550"/>
                <a:gd name="connsiteX407" fmla="*/ 152172 w 338138"/>
                <a:gd name="connsiteY407" fmla="*/ 69623 h 336550"/>
                <a:gd name="connsiteX408" fmla="*/ 148210 w 338138"/>
                <a:gd name="connsiteY408" fmla="*/ 70938 h 336550"/>
                <a:gd name="connsiteX409" fmla="*/ 145570 w 338138"/>
                <a:gd name="connsiteY409" fmla="*/ 73569 h 336550"/>
                <a:gd name="connsiteX410" fmla="*/ 142929 w 338138"/>
                <a:gd name="connsiteY410" fmla="*/ 74884 h 336550"/>
                <a:gd name="connsiteX411" fmla="*/ 137647 w 338138"/>
                <a:gd name="connsiteY411" fmla="*/ 78830 h 336550"/>
                <a:gd name="connsiteX412" fmla="*/ 119162 w 338138"/>
                <a:gd name="connsiteY412" fmla="*/ 78830 h 336550"/>
                <a:gd name="connsiteX413" fmla="*/ 119162 w 338138"/>
                <a:gd name="connsiteY413" fmla="*/ 73569 h 336550"/>
                <a:gd name="connsiteX414" fmla="*/ 138968 w 338138"/>
                <a:gd name="connsiteY414" fmla="*/ 66992 h 336550"/>
                <a:gd name="connsiteX415" fmla="*/ 138968 w 338138"/>
                <a:gd name="connsiteY415" fmla="*/ 60415 h 336550"/>
                <a:gd name="connsiteX416" fmla="*/ 142929 w 338138"/>
                <a:gd name="connsiteY416" fmla="*/ 60415 h 336550"/>
                <a:gd name="connsiteX417" fmla="*/ 158773 w 338138"/>
                <a:gd name="connsiteY417" fmla="*/ 52523 h 336550"/>
                <a:gd name="connsiteX418" fmla="*/ 161414 w 338138"/>
                <a:gd name="connsiteY418" fmla="*/ 52523 h 336550"/>
                <a:gd name="connsiteX419" fmla="*/ 164055 w 338138"/>
                <a:gd name="connsiteY419" fmla="*/ 47262 h 336550"/>
                <a:gd name="connsiteX420" fmla="*/ 164055 w 338138"/>
                <a:gd name="connsiteY420" fmla="*/ 49893 h 336550"/>
                <a:gd name="connsiteX421" fmla="*/ 165375 w 338138"/>
                <a:gd name="connsiteY421" fmla="*/ 51208 h 336550"/>
                <a:gd name="connsiteX422" fmla="*/ 164055 w 338138"/>
                <a:gd name="connsiteY422" fmla="*/ 51208 h 336550"/>
                <a:gd name="connsiteX423" fmla="*/ 177259 w 338138"/>
                <a:gd name="connsiteY423" fmla="*/ 45947 h 336550"/>
                <a:gd name="connsiteX424" fmla="*/ 178579 w 338138"/>
                <a:gd name="connsiteY424" fmla="*/ 47262 h 336550"/>
                <a:gd name="connsiteX425" fmla="*/ 179899 w 338138"/>
                <a:gd name="connsiteY425" fmla="*/ 43316 h 336550"/>
                <a:gd name="connsiteX426" fmla="*/ 183861 w 338138"/>
                <a:gd name="connsiteY426" fmla="*/ 42000 h 336550"/>
                <a:gd name="connsiteX427" fmla="*/ 185181 w 338138"/>
                <a:gd name="connsiteY427" fmla="*/ 40685 h 336550"/>
                <a:gd name="connsiteX428" fmla="*/ 181220 w 338138"/>
                <a:gd name="connsiteY428" fmla="*/ 42000 h 336550"/>
                <a:gd name="connsiteX429" fmla="*/ 177259 w 338138"/>
                <a:gd name="connsiteY429" fmla="*/ 43316 h 336550"/>
                <a:gd name="connsiteX430" fmla="*/ 178579 w 338138"/>
                <a:gd name="connsiteY430" fmla="*/ 39370 h 336550"/>
                <a:gd name="connsiteX431" fmla="*/ 174618 w 338138"/>
                <a:gd name="connsiteY431" fmla="*/ 40685 h 336550"/>
                <a:gd name="connsiteX432" fmla="*/ 171977 w 338138"/>
                <a:gd name="connsiteY432" fmla="*/ 43316 h 336550"/>
                <a:gd name="connsiteX433" fmla="*/ 168016 w 338138"/>
                <a:gd name="connsiteY433" fmla="*/ 51208 h 336550"/>
                <a:gd name="connsiteX434" fmla="*/ 165375 w 338138"/>
                <a:gd name="connsiteY434" fmla="*/ 48577 h 336550"/>
                <a:gd name="connsiteX435" fmla="*/ 164055 w 338138"/>
                <a:gd name="connsiteY435" fmla="*/ 47262 h 336550"/>
                <a:gd name="connsiteX436" fmla="*/ 160094 w 338138"/>
                <a:gd name="connsiteY436" fmla="*/ 45947 h 336550"/>
                <a:gd name="connsiteX437" fmla="*/ 165375 w 338138"/>
                <a:gd name="connsiteY437" fmla="*/ 40685 h 336550"/>
                <a:gd name="connsiteX438" fmla="*/ 168016 w 338138"/>
                <a:gd name="connsiteY438" fmla="*/ 39370 h 336550"/>
                <a:gd name="connsiteX439" fmla="*/ 170657 w 338138"/>
                <a:gd name="connsiteY439" fmla="*/ 38054 h 336550"/>
                <a:gd name="connsiteX440" fmla="*/ 187822 w 338138"/>
                <a:gd name="connsiteY440" fmla="*/ 35424 h 336550"/>
                <a:gd name="connsiteX441" fmla="*/ 183861 w 338138"/>
                <a:gd name="connsiteY441" fmla="*/ 36739 h 336550"/>
                <a:gd name="connsiteX442" fmla="*/ 187822 w 338138"/>
                <a:gd name="connsiteY442" fmla="*/ 36739 h 336550"/>
                <a:gd name="connsiteX443" fmla="*/ 190463 w 338138"/>
                <a:gd name="connsiteY443" fmla="*/ 34108 h 336550"/>
                <a:gd name="connsiteX444" fmla="*/ 187822 w 338138"/>
                <a:gd name="connsiteY444" fmla="*/ 34108 h 336550"/>
                <a:gd name="connsiteX445" fmla="*/ 190463 w 338138"/>
                <a:gd name="connsiteY445" fmla="*/ 32793 h 336550"/>
                <a:gd name="connsiteX446" fmla="*/ 187822 w 338138"/>
                <a:gd name="connsiteY446" fmla="*/ 32793 h 336550"/>
                <a:gd name="connsiteX447" fmla="*/ 189915 w 338138"/>
                <a:gd name="connsiteY447" fmla="*/ 31750 h 336550"/>
                <a:gd name="connsiteX448" fmla="*/ 190463 w 338138"/>
                <a:gd name="connsiteY448" fmla="*/ 31477 h 336550"/>
                <a:gd name="connsiteX449" fmla="*/ 169336 w 338138"/>
                <a:gd name="connsiteY449" fmla="*/ 30162 h 336550"/>
                <a:gd name="connsiteX450" fmla="*/ 169069 w 338138"/>
                <a:gd name="connsiteY450" fmla="*/ 0 h 336550"/>
                <a:gd name="connsiteX451" fmla="*/ 338138 w 338138"/>
                <a:gd name="connsiteY451" fmla="*/ 168275 h 336550"/>
                <a:gd name="connsiteX452" fmla="*/ 169069 w 338138"/>
                <a:gd name="connsiteY452" fmla="*/ 336550 h 336550"/>
                <a:gd name="connsiteX453" fmla="*/ 0 w 338138"/>
                <a:gd name="connsiteY453" fmla="*/ 168275 h 336550"/>
                <a:gd name="connsiteX454" fmla="*/ 169069 w 338138"/>
                <a:gd name="connsiteY454" fmla="*/ 0 h 336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</a:cxnLst>
              <a:rect l="l" t="t" r="r" b="b"/>
              <a:pathLst>
                <a:path w="338138" h="336550">
                  <a:moveTo>
                    <a:pt x="256117" y="200025"/>
                  </a:moveTo>
                  <a:cubicBezTo>
                    <a:pt x="256117" y="200025"/>
                    <a:pt x="256117" y="200025"/>
                    <a:pt x="257440" y="201324"/>
                  </a:cubicBezTo>
                  <a:cubicBezTo>
                    <a:pt x="257440" y="201324"/>
                    <a:pt x="257440" y="201324"/>
                    <a:pt x="258763" y="202623"/>
                  </a:cubicBezTo>
                  <a:cubicBezTo>
                    <a:pt x="258763" y="203922"/>
                    <a:pt x="258763" y="203922"/>
                    <a:pt x="258763" y="203922"/>
                  </a:cubicBezTo>
                  <a:lnTo>
                    <a:pt x="258763" y="205221"/>
                  </a:lnTo>
                  <a:cubicBezTo>
                    <a:pt x="258763" y="205221"/>
                    <a:pt x="258763" y="205221"/>
                    <a:pt x="258763" y="206520"/>
                  </a:cubicBezTo>
                  <a:cubicBezTo>
                    <a:pt x="258763" y="206520"/>
                    <a:pt x="258763" y="206520"/>
                    <a:pt x="257440" y="207819"/>
                  </a:cubicBezTo>
                  <a:cubicBezTo>
                    <a:pt x="257440" y="207819"/>
                    <a:pt x="257440" y="207819"/>
                    <a:pt x="254794" y="216911"/>
                  </a:cubicBezTo>
                  <a:cubicBezTo>
                    <a:pt x="254794" y="216911"/>
                    <a:pt x="254794" y="216911"/>
                    <a:pt x="246857" y="233796"/>
                  </a:cubicBezTo>
                  <a:cubicBezTo>
                    <a:pt x="246857" y="233796"/>
                    <a:pt x="246857" y="233796"/>
                    <a:pt x="245534" y="240290"/>
                  </a:cubicBezTo>
                  <a:cubicBezTo>
                    <a:pt x="245534" y="240290"/>
                    <a:pt x="245534" y="240290"/>
                    <a:pt x="241565" y="242888"/>
                  </a:cubicBezTo>
                  <a:cubicBezTo>
                    <a:pt x="241565" y="242888"/>
                    <a:pt x="241565" y="242888"/>
                    <a:pt x="237596" y="241589"/>
                  </a:cubicBezTo>
                  <a:cubicBezTo>
                    <a:pt x="237596" y="241589"/>
                    <a:pt x="237596" y="241589"/>
                    <a:pt x="236273" y="238992"/>
                  </a:cubicBezTo>
                  <a:cubicBezTo>
                    <a:pt x="236273" y="238992"/>
                    <a:pt x="236273" y="238992"/>
                    <a:pt x="234950" y="237693"/>
                  </a:cubicBezTo>
                  <a:cubicBezTo>
                    <a:pt x="234950" y="237693"/>
                    <a:pt x="234950" y="237693"/>
                    <a:pt x="236273" y="235095"/>
                  </a:cubicBezTo>
                  <a:cubicBezTo>
                    <a:pt x="236273" y="235095"/>
                    <a:pt x="236273" y="235095"/>
                    <a:pt x="236273" y="233796"/>
                  </a:cubicBezTo>
                  <a:cubicBezTo>
                    <a:pt x="236273" y="233796"/>
                    <a:pt x="236273" y="233796"/>
                    <a:pt x="238919" y="226003"/>
                  </a:cubicBezTo>
                  <a:cubicBezTo>
                    <a:pt x="238919" y="226003"/>
                    <a:pt x="238919" y="226003"/>
                    <a:pt x="238919" y="218210"/>
                  </a:cubicBezTo>
                  <a:cubicBezTo>
                    <a:pt x="238919" y="218210"/>
                    <a:pt x="238919" y="218210"/>
                    <a:pt x="238919" y="216911"/>
                  </a:cubicBezTo>
                  <a:cubicBezTo>
                    <a:pt x="238919" y="216911"/>
                    <a:pt x="238919" y="216911"/>
                    <a:pt x="240242" y="215612"/>
                  </a:cubicBezTo>
                  <a:cubicBezTo>
                    <a:pt x="240242" y="215612"/>
                    <a:pt x="240242" y="215612"/>
                    <a:pt x="240242" y="214313"/>
                  </a:cubicBezTo>
                  <a:cubicBezTo>
                    <a:pt x="240242" y="214313"/>
                    <a:pt x="240242" y="214313"/>
                    <a:pt x="246857" y="210416"/>
                  </a:cubicBezTo>
                  <a:cubicBezTo>
                    <a:pt x="246857" y="210416"/>
                    <a:pt x="246857" y="210416"/>
                    <a:pt x="253471" y="202623"/>
                  </a:cubicBezTo>
                  <a:cubicBezTo>
                    <a:pt x="253471" y="202623"/>
                    <a:pt x="253471" y="202623"/>
                    <a:pt x="253471" y="201324"/>
                  </a:cubicBezTo>
                  <a:cubicBezTo>
                    <a:pt x="253471" y="201324"/>
                    <a:pt x="253471" y="201324"/>
                    <a:pt x="256117" y="200025"/>
                  </a:cubicBezTo>
                  <a:close/>
                  <a:moveTo>
                    <a:pt x="300038" y="171450"/>
                  </a:moveTo>
                  <a:lnTo>
                    <a:pt x="301625" y="171450"/>
                  </a:lnTo>
                  <a:lnTo>
                    <a:pt x="298450" y="176213"/>
                  </a:lnTo>
                  <a:lnTo>
                    <a:pt x="296863" y="177800"/>
                  </a:lnTo>
                  <a:lnTo>
                    <a:pt x="295275" y="177800"/>
                  </a:lnTo>
                  <a:lnTo>
                    <a:pt x="295275" y="176213"/>
                  </a:lnTo>
                  <a:lnTo>
                    <a:pt x="296863" y="174625"/>
                  </a:lnTo>
                  <a:lnTo>
                    <a:pt x="298450" y="173038"/>
                  </a:lnTo>
                  <a:close/>
                  <a:moveTo>
                    <a:pt x="293688" y="171450"/>
                  </a:moveTo>
                  <a:lnTo>
                    <a:pt x="296863" y="171450"/>
                  </a:lnTo>
                  <a:lnTo>
                    <a:pt x="293688" y="174625"/>
                  </a:lnTo>
                  <a:lnTo>
                    <a:pt x="292100" y="174625"/>
                  </a:lnTo>
                  <a:lnTo>
                    <a:pt x="292100" y="173038"/>
                  </a:lnTo>
                  <a:close/>
                  <a:moveTo>
                    <a:pt x="303946" y="169998"/>
                  </a:moveTo>
                  <a:lnTo>
                    <a:pt x="303457" y="173083"/>
                  </a:lnTo>
                  <a:lnTo>
                    <a:pt x="303213" y="174625"/>
                  </a:lnTo>
                  <a:cubicBezTo>
                    <a:pt x="303213" y="174625"/>
                    <a:pt x="303213" y="174625"/>
                    <a:pt x="303213" y="173288"/>
                  </a:cubicBezTo>
                  <a:cubicBezTo>
                    <a:pt x="303213" y="173288"/>
                    <a:pt x="303213" y="173288"/>
                    <a:pt x="303213" y="171952"/>
                  </a:cubicBezTo>
                  <a:cubicBezTo>
                    <a:pt x="303213" y="171952"/>
                    <a:pt x="303213" y="171952"/>
                    <a:pt x="303213" y="170615"/>
                  </a:cubicBezTo>
                  <a:close/>
                  <a:moveTo>
                    <a:pt x="288926" y="169862"/>
                  </a:moveTo>
                  <a:cubicBezTo>
                    <a:pt x="288926" y="169862"/>
                    <a:pt x="288926" y="169862"/>
                    <a:pt x="290513" y="169862"/>
                  </a:cubicBezTo>
                  <a:cubicBezTo>
                    <a:pt x="290513" y="169862"/>
                    <a:pt x="290513" y="169862"/>
                    <a:pt x="293688" y="169862"/>
                  </a:cubicBezTo>
                  <a:cubicBezTo>
                    <a:pt x="293688" y="169862"/>
                    <a:pt x="293688" y="169862"/>
                    <a:pt x="293688" y="170656"/>
                  </a:cubicBezTo>
                  <a:cubicBezTo>
                    <a:pt x="293688" y="170656"/>
                    <a:pt x="293688" y="170656"/>
                    <a:pt x="292101" y="171450"/>
                  </a:cubicBezTo>
                  <a:cubicBezTo>
                    <a:pt x="292101" y="171450"/>
                    <a:pt x="292101" y="171450"/>
                    <a:pt x="290513" y="171450"/>
                  </a:cubicBezTo>
                  <a:cubicBezTo>
                    <a:pt x="290513" y="171450"/>
                    <a:pt x="290513" y="171450"/>
                    <a:pt x="288926" y="171450"/>
                  </a:cubicBezTo>
                  <a:cubicBezTo>
                    <a:pt x="288926" y="171450"/>
                    <a:pt x="288926" y="171450"/>
                    <a:pt x="287338" y="170656"/>
                  </a:cubicBezTo>
                  <a:cubicBezTo>
                    <a:pt x="287338" y="170656"/>
                    <a:pt x="287338" y="170656"/>
                    <a:pt x="288926" y="169862"/>
                  </a:cubicBezTo>
                  <a:close/>
                  <a:moveTo>
                    <a:pt x="304800" y="164600"/>
                  </a:moveTo>
                  <a:lnTo>
                    <a:pt x="304800" y="165267"/>
                  </a:lnTo>
                  <a:cubicBezTo>
                    <a:pt x="304800" y="166604"/>
                    <a:pt x="304800" y="166604"/>
                    <a:pt x="304800" y="166604"/>
                  </a:cubicBezTo>
                  <a:cubicBezTo>
                    <a:pt x="304800" y="167941"/>
                    <a:pt x="304800" y="167941"/>
                    <a:pt x="304800" y="167941"/>
                  </a:cubicBezTo>
                  <a:cubicBezTo>
                    <a:pt x="304800" y="169278"/>
                    <a:pt x="304800" y="169278"/>
                    <a:pt x="304800" y="169278"/>
                  </a:cubicBezTo>
                  <a:lnTo>
                    <a:pt x="303946" y="169998"/>
                  </a:lnTo>
                  <a:close/>
                  <a:moveTo>
                    <a:pt x="301626" y="149225"/>
                  </a:moveTo>
                  <a:lnTo>
                    <a:pt x="303213" y="149225"/>
                  </a:lnTo>
                  <a:cubicBezTo>
                    <a:pt x="303213" y="149225"/>
                    <a:pt x="303213" y="149225"/>
                    <a:pt x="304800" y="150562"/>
                  </a:cubicBezTo>
                  <a:cubicBezTo>
                    <a:pt x="304800" y="150562"/>
                    <a:pt x="304800" y="150562"/>
                    <a:pt x="304800" y="151899"/>
                  </a:cubicBezTo>
                  <a:cubicBezTo>
                    <a:pt x="304800" y="151899"/>
                    <a:pt x="304800" y="151899"/>
                    <a:pt x="304800" y="154573"/>
                  </a:cubicBezTo>
                  <a:lnTo>
                    <a:pt x="305656" y="153133"/>
                  </a:lnTo>
                  <a:lnTo>
                    <a:pt x="306128" y="156215"/>
                  </a:lnTo>
                  <a:lnTo>
                    <a:pt x="304800" y="164600"/>
                  </a:lnTo>
                  <a:lnTo>
                    <a:pt x="304800" y="162594"/>
                  </a:lnTo>
                  <a:cubicBezTo>
                    <a:pt x="304800" y="162594"/>
                    <a:pt x="304800" y="162594"/>
                    <a:pt x="304800" y="161257"/>
                  </a:cubicBezTo>
                  <a:cubicBezTo>
                    <a:pt x="304800" y="161257"/>
                    <a:pt x="304800" y="161257"/>
                    <a:pt x="304800" y="159920"/>
                  </a:cubicBezTo>
                  <a:cubicBezTo>
                    <a:pt x="304800" y="159920"/>
                    <a:pt x="304800" y="159920"/>
                    <a:pt x="304800" y="158583"/>
                  </a:cubicBezTo>
                  <a:cubicBezTo>
                    <a:pt x="304800" y="158583"/>
                    <a:pt x="304800" y="158583"/>
                    <a:pt x="303213" y="158583"/>
                  </a:cubicBezTo>
                  <a:cubicBezTo>
                    <a:pt x="303213" y="158583"/>
                    <a:pt x="303213" y="158583"/>
                    <a:pt x="303213" y="157246"/>
                  </a:cubicBezTo>
                  <a:cubicBezTo>
                    <a:pt x="303213" y="157246"/>
                    <a:pt x="303213" y="157246"/>
                    <a:pt x="303213" y="155909"/>
                  </a:cubicBezTo>
                  <a:cubicBezTo>
                    <a:pt x="303213" y="155909"/>
                    <a:pt x="303213" y="155909"/>
                    <a:pt x="303213" y="154573"/>
                  </a:cubicBezTo>
                  <a:cubicBezTo>
                    <a:pt x="303213" y="154573"/>
                    <a:pt x="303213" y="154573"/>
                    <a:pt x="301625" y="154573"/>
                  </a:cubicBezTo>
                  <a:cubicBezTo>
                    <a:pt x="301625" y="154573"/>
                    <a:pt x="301625" y="154573"/>
                    <a:pt x="301625" y="153236"/>
                  </a:cubicBezTo>
                  <a:cubicBezTo>
                    <a:pt x="301625" y="153236"/>
                    <a:pt x="301625" y="153236"/>
                    <a:pt x="301625" y="151899"/>
                  </a:cubicBezTo>
                  <a:lnTo>
                    <a:pt x="301625" y="150812"/>
                  </a:lnTo>
                  <a:lnTo>
                    <a:pt x="301626" y="150813"/>
                  </a:lnTo>
                  <a:lnTo>
                    <a:pt x="301626" y="149226"/>
                  </a:lnTo>
                  <a:close/>
                  <a:moveTo>
                    <a:pt x="298450" y="147637"/>
                  </a:moveTo>
                  <a:cubicBezTo>
                    <a:pt x="298450" y="147637"/>
                    <a:pt x="298450" y="147637"/>
                    <a:pt x="298450" y="148907"/>
                  </a:cubicBezTo>
                  <a:cubicBezTo>
                    <a:pt x="298450" y="148907"/>
                    <a:pt x="298450" y="148907"/>
                    <a:pt x="298450" y="150177"/>
                  </a:cubicBezTo>
                  <a:cubicBezTo>
                    <a:pt x="298450" y="150177"/>
                    <a:pt x="298450" y="150177"/>
                    <a:pt x="297180" y="150177"/>
                  </a:cubicBezTo>
                  <a:cubicBezTo>
                    <a:pt x="297180" y="150177"/>
                    <a:pt x="297180" y="150177"/>
                    <a:pt x="295910" y="150177"/>
                  </a:cubicBezTo>
                  <a:lnTo>
                    <a:pt x="294640" y="150177"/>
                  </a:lnTo>
                  <a:cubicBezTo>
                    <a:pt x="294640" y="150177"/>
                    <a:pt x="294640" y="150177"/>
                    <a:pt x="294640" y="152717"/>
                  </a:cubicBezTo>
                  <a:cubicBezTo>
                    <a:pt x="294640" y="152717"/>
                    <a:pt x="294640" y="152717"/>
                    <a:pt x="294640" y="153987"/>
                  </a:cubicBezTo>
                  <a:cubicBezTo>
                    <a:pt x="294640" y="153987"/>
                    <a:pt x="294640" y="153987"/>
                    <a:pt x="295910" y="155257"/>
                  </a:cubicBezTo>
                  <a:cubicBezTo>
                    <a:pt x="295910" y="155257"/>
                    <a:pt x="295910" y="155257"/>
                    <a:pt x="295910" y="153987"/>
                  </a:cubicBezTo>
                  <a:cubicBezTo>
                    <a:pt x="295910" y="153987"/>
                    <a:pt x="295910" y="153987"/>
                    <a:pt x="297180" y="152717"/>
                  </a:cubicBezTo>
                  <a:cubicBezTo>
                    <a:pt x="297180" y="152717"/>
                    <a:pt x="297180" y="152717"/>
                    <a:pt x="297180" y="153987"/>
                  </a:cubicBezTo>
                  <a:cubicBezTo>
                    <a:pt x="297180" y="153987"/>
                    <a:pt x="297180" y="153987"/>
                    <a:pt x="295910" y="156527"/>
                  </a:cubicBezTo>
                  <a:cubicBezTo>
                    <a:pt x="295910" y="156527"/>
                    <a:pt x="295910" y="156527"/>
                    <a:pt x="295910" y="157797"/>
                  </a:cubicBezTo>
                  <a:cubicBezTo>
                    <a:pt x="295910" y="157797"/>
                    <a:pt x="295910" y="157797"/>
                    <a:pt x="297180" y="160337"/>
                  </a:cubicBezTo>
                  <a:cubicBezTo>
                    <a:pt x="297180" y="160337"/>
                    <a:pt x="297180" y="160337"/>
                    <a:pt x="297180" y="162877"/>
                  </a:cubicBezTo>
                  <a:cubicBezTo>
                    <a:pt x="297180" y="162877"/>
                    <a:pt x="297180" y="162877"/>
                    <a:pt x="295910" y="164147"/>
                  </a:cubicBezTo>
                  <a:cubicBezTo>
                    <a:pt x="295910" y="164147"/>
                    <a:pt x="295910" y="164147"/>
                    <a:pt x="294640" y="162877"/>
                  </a:cubicBezTo>
                  <a:lnTo>
                    <a:pt x="294640" y="165417"/>
                  </a:lnTo>
                  <a:cubicBezTo>
                    <a:pt x="294640" y="165417"/>
                    <a:pt x="294640" y="165417"/>
                    <a:pt x="293370" y="166687"/>
                  </a:cubicBezTo>
                  <a:cubicBezTo>
                    <a:pt x="293370" y="166687"/>
                    <a:pt x="293370" y="166687"/>
                    <a:pt x="293370" y="165417"/>
                  </a:cubicBezTo>
                  <a:cubicBezTo>
                    <a:pt x="293370" y="165417"/>
                    <a:pt x="293370" y="165417"/>
                    <a:pt x="293370" y="162877"/>
                  </a:cubicBezTo>
                  <a:cubicBezTo>
                    <a:pt x="293370" y="162877"/>
                    <a:pt x="293370" y="162877"/>
                    <a:pt x="293370" y="161607"/>
                  </a:cubicBezTo>
                  <a:cubicBezTo>
                    <a:pt x="293370" y="161607"/>
                    <a:pt x="293370" y="161607"/>
                    <a:pt x="292100" y="159067"/>
                  </a:cubicBezTo>
                  <a:cubicBezTo>
                    <a:pt x="292100" y="159067"/>
                    <a:pt x="292100" y="159067"/>
                    <a:pt x="293370" y="157797"/>
                  </a:cubicBezTo>
                  <a:cubicBezTo>
                    <a:pt x="293370" y="157797"/>
                    <a:pt x="293370" y="157797"/>
                    <a:pt x="293370" y="155257"/>
                  </a:cubicBezTo>
                  <a:cubicBezTo>
                    <a:pt x="293370" y="155257"/>
                    <a:pt x="293370" y="155257"/>
                    <a:pt x="293370" y="153987"/>
                  </a:cubicBezTo>
                  <a:cubicBezTo>
                    <a:pt x="293370" y="153987"/>
                    <a:pt x="293370" y="153987"/>
                    <a:pt x="293370" y="151447"/>
                  </a:cubicBezTo>
                  <a:cubicBezTo>
                    <a:pt x="293370" y="151447"/>
                    <a:pt x="293370" y="151447"/>
                    <a:pt x="293370" y="148907"/>
                  </a:cubicBezTo>
                  <a:cubicBezTo>
                    <a:pt x="293370" y="148907"/>
                    <a:pt x="293370" y="148907"/>
                    <a:pt x="294640" y="148907"/>
                  </a:cubicBezTo>
                  <a:cubicBezTo>
                    <a:pt x="295910" y="147637"/>
                    <a:pt x="297180" y="147637"/>
                    <a:pt x="298450" y="147637"/>
                  </a:cubicBezTo>
                  <a:close/>
                  <a:moveTo>
                    <a:pt x="300038" y="139700"/>
                  </a:moveTo>
                  <a:lnTo>
                    <a:pt x="301626" y="139700"/>
                  </a:lnTo>
                  <a:lnTo>
                    <a:pt x="301626" y="141288"/>
                  </a:lnTo>
                  <a:lnTo>
                    <a:pt x="301626" y="142875"/>
                  </a:lnTo>
                  <a:lnTo>
                    <a:pt x="301626" y="146051"/>
                  </a:lnTo>
                  <a:lnTo>
                    <a:pt x="301626" y="147638"/>
                  </a:lnTo>
                  <a:lnTo>
                    <a:pt x="301626" y="149225"/>
                  </a:lnTo>
                  <a:lnTo>
                    <a:pt x="301625" y="149225"/>
                  </a:lnTo>
                  <a:cubicBezTo>
                    <a:pt x="301625" y="150562"/>
                    <a:pt x="301625" y="150562"/>
                    <a:pt x="301625" y="150562"/>
                  </a:cubicBezTo>
                  <a:lnTo>
                    <a:pt x="301625" y="150812"/>
                  </a:lnTo>
                  <a:lnTo>
                    <a:pt x="300038" y="149226"/>
                  </a:lnTo>
                  <a:lnTo>
                    <a:pt x="300038" y="147638"/>
                  </a:lnTo>
                  <a:lnTo>
                    <a:pt x="300038" y="144463"/>
                  </a:lnTo>
                  <a:lnTo>
                    <a:pt x="300038" y="141288"/>
                  </a:lnTo>
                  <a:close/>
                  <a:moveTo>
                    <a:pt x="287338" y="131762"/>
                  </a:moveTo>
                  <a:cubicBezTo>
                    <a:pt x="287338" y="131762"/>
                    <a:pt x="287338" y="131762"/>
                    <a:pt x="292101" y="134484"/>
                  </a:cubicBezTo>
                  <a:cubicBezTo>
                    <a:pt x="292101" y="134484"/>
                    <a:pt x="292101" y="134484"/>
                    <a:pt x="292101" y="135844"/>
                  </a:cubicBezTo>
                  <a:cubicBezTo>
                    <a:pt x="292101" y="135844"/>
                    <a:pt x="292101" y="135844"/>
                    <a:pt x="290513" y="138566"/>
                  </a:cubicBezTo>
                  <a:cubicBezTo>
                    <a:pt x="290513" y="138566"/>
                    <a:pt x="290513" y="138566"/>
                    <a:pt x="290513" y="139927"/>
                  </a:cubicBezTo>
                  <a:cubicBezTo>
                    <a:pt x="290513" y="139927"/>
                    <a:pt x="290513" y="139927"/>
                    <a:pt x="290513" y="142648"/>
                  </a:cubicBezTo>
                  <a:cubicBezTo>
                    <a:pt x="290513" y="142648"/>
                    <a:pt x="290513" y="142648"/>
                    <a:pt x="292101" y="144009"/>
                  </a:cubicBezTo>
                  <a:cubicBezTo>
                    <a:pt x="292101" y="144009"/>
                    <a:pt x="292101" y="144009"/>
                    <a:pt x="293688" y="145369"/>
                  </a:cubicBezTo>
                  <a:cubicBezTo>
                    <a:pt x="293688" y="145369"/>
                    <a:pt x="293688" y="145369"/>
                    <a:pt x="292101" y="146730"/>
                  </a:cubicBezTo>
                  <a:cubicBezTo>
                    <a:pt x="292101" y="146730"/>
                    <a:pt x="292101" y="146730"/>
                    <a:pt x="292101" y="148091"/>
                  </a:cubicBezTo>
                  <a:cubicBezTo>
                    <a:pt x="292101" y="148091"/>
                    <a:pt x="292101" y="148091"/>
                    <a:pt x="290513" y="150812"/>
                  </a:cubicBezTo>
                  <a:cubicBezTo>
                    <a:pt x="290513" y="150812"/>
                    <a:pt x="290513" y="150812"/>
                    <a:pt x="290513" y="152173"/>
                  </a:cubicBezTo>
                  <a:cubicBezTo>
                    <a:pt x="290513" y="152173"/>
                    <a:pt x="290513" y="152173"/>
                    <a:pt x="290513" y="153534"/>
                  </a:cubicBezTo>
                  <a:cubicBezTo>
                    <a:pt x="290513" y="153534"/>
                    <a:pt x="290513" y="153534"/>
                    <a:pt x="290513" y="154894"/>
                  </a:cubicBezTo>
                  <a:cubicBezTo>
                    <a:pt x="290513" y="154894"/>
                    <a:pt x="290513" y="156255"/>
                    <a:pt x="290513" y="157616"/>
                  </a:cubicBezTo>
                  <a:cubicBezTo>
                    <a:pt x="290513" y="157616"/>
                    <a:pt x="290513" y="157616"/>
                    <a:pt x="288925" y="160337"/>
                  </a:cubicBezTo>
                  <a:cubicBezTo>
                    <a:pt x="288925" y="160337"/>
                    <a:pt x="288925" y="160337"/>
                    <a:pt x="287338" y="160337"/>
                  </a:cubicBezTo>
                  <a:cubicBezTo>
                    <a:pt x="287338" y="152173"/>
                    <a:pt x="285750" y="144009"/>
                    <a:pt x="285750" y="137205"/>
                  </a:cubicBezTo>
                  <a:cubicBezTo>
                    <a:pt x="285750" y="137205"/>
                    <a:pt x="285750" y="137205"/>
                    <a:pt x="285750" y="135844"/>
                  </a:cubicBezTo>
                  <a:cubicBezTo>
                    <a:pt x="285750" y="135844"/>
                    <a:pt x="285750" y="135844"/>
                    <a:pt x="285750" y="133123"/>
                  </a:cubicBezTo>
                  <a:cubicBezTo>
                    <a:pt x="285750" y="133123"/>
                    <a:pt x="285750" y="133123"/>
                    <a:pt x="287338" y="131762"/>
                  </a:cubicBezTo>
                  <a:close/>
                  <a:moveTo>
                    <a:pt x="296863" y="123825"/>
                  </a:moveTo>
                  <a:lnTo>
                    <a:pt x="298451" y="127000"/>
                  </a:lnTo>
                  <a:lnTo>
                    <a:pt x="300038" y="130175"/>
                  </a:lnTo>
                  <a:lnTo>
                    <a:pt x="298451" y="130175"/>
                  </a:lnTo>
                  <a:lnTo>
                    <a:pt x="298451" y="133350"/>
                  </a:lnTo>
                  <a:lnTo>
                    <a:pt x="296863" y="131763"/>
                  </a:lnTo>
                  <a:lnTo>
                    <a:pt x="296863" y="130175"/>
                  </a:lnTo>
                  <a:lnTo>
                    <a:pt x="295276" y="128588"/>
                  </a:lnTo>
                  <a:lnTo>
                    <a:pt x="293688" y="130175"/>
                  </a:lnTo>
                  <a:lnTo>
                    <a:pt x="293688" y="128588"/>
                  </a:lnTo>
                  <a:lnTo>
                    <a:pt x="293688" y="125413"/>
                  </a:lnTo>
                  <a:lnTo>
                    <a:pt x="296863" y="125413"/>
                  </a:lnTo>
                  <a:close/>
                  <a:moveTo>
                    <a:pt x="292100" y="117475"/>
                  </a:moveTo>
                  <a:lnTo>
                    <a:pt x="293688" y="117475"/>
                  </a:lnTo>
                  <a:lnTo>
                    <a:pt x="293688" y="119063"/>
                  </a:lnTo>
                  <a:lnTo>
                    <a:pt x="293688" y="120650"/>
                  </a:lnTo>
                  <a:close/>
                  <a:moveTo>
                    <a:pt x="285750" y="101600"/>
                  </a:moveTo>
                  <a:lnTo>
                    <a:pt x="287338" y="101600"/>
                  </a:lnTo>
                  <a:lnTo>
                    <a:pt x="287338" y="104775"/>
                  </a:lnTo>
                  <a:lnTo>
                    <a:pt x="288925" y="107950"/>
                  </a:lnTo>
                  <a:lnTo>
                    <a:pt x="290513" y="109538"/>
                  </a:lnTo>
                  <a:lnTo>
                    <a:pt x="292101" y="111125"/>
                  </a:lnTo>
                  <a:lnTo>
                    <a:pt x="293688" y="111125"/>
                  </a:lnTo>
                  <a:lnTo>
                    <a:pt x="293688" y="114300"/>
                  </a:lnTo>
                  <a:lnTo>
                    <a:pt x="293688" y="115887"/>
                  </a:lnTo>
                  <a:lnTo>
                    <a:pt x="295276" y="117475"/>
                  </a:lnTo>
                  <a:lnTo>
                    <a:pt x="295276" y="119062"/>
                  </a:lnTo>
                  <a:lnTo>
                    <a:pt x="295276" y="120650"/>
                  </a:lnTo>
                  <a:lnTo>
                    <a:pt x="295276" y="122237"/>
                  </a:lnTo>
                  <a:lnTo>
                    <a:pt x="293688" y="117475"/>
                  </a:lnTo>
                  <a:lnTo>
                    <a:pt x="293688" y="115888"/>
                  </a:lnTo>
                  <a:lnTo>
                    <a:pt x="292101" y="114300"/>
                  </a:lnTo>
                  <a:lnTo>
                    <a:pt x="290513" y="114300"/>
                  </a:lnTo>
                  <a:lnTo>
                    <a:pt x="290513" y="115888"/>
                  </a:lnTo>
                  <a:lnTo>
                    <a:pt x="290513" y="117475"/>
                  </a:lnTo>
                  <a:lnTo>
                    <a:pt x="288925" y="117475"/>
                  </a:lnTo>
                  <a:lnTo>
                    <a:pt x="288925" y="115888"/>
                  </a:lnTo>
                  <a:lnTo>
                    <a:pt x="288925" y="112713"/>
                  </a:lnTo>
                  <a:lnTo>
                    <a:pt x="287338" y="109538"/>
                  </a:lnTo>
                  <a:lnTo>
                    <a:pt x="285750" y="107950"/>
                  </a:lnTo>
                  <a:lnTo>
                    <a:pt x="285750" y="106363"/>
                  </a:lnTo>
                  <a:lnTo>
                    <a:pt x="285750" y="103188"/>
                  </a:lnTo>
                  <a:close/>
                  <a:moveTo>
                    <a:pt x="203200" y="85725"/>
                  </a:moveTo>
                  <a:cubicBezTo>
                    <a:pt x="204391" y="85725"/>
                    <a:pt x="205582" y="85725"/>
                    <a:pt x="207963" y="85725"/>
                  </a:cubicBezTo>
                  <a:cubicBezTo>
                    <a:pt x="206772" y="88900"/>
                    <a:pt x="205582" y="86784"/>
                    <a:pt x="204391" y="87842"/>
                  </a:cubicBezTo>
                  <a:cubicBezTo>
                    <a:pt x="204391" y="87842"/>
                    <a:pt x="204391" y="87842"/>
                    <a:pt x="203200" y="87842"/>
                  </a:cubicBezTo>
                  <a:cubicBezTo>
                    <a:pt x="203200" y="86784"/>
                    <a:pt x="203200" y="85725"/>
                    <a:pt x="203200" y="85725"/>
                  </a:cubicBezTo>
                  <a:close/>
                  <a:moveTo>
                    <a:pt x="188913" y="83476"/>
                  </a:moveTo>
                  <a:cubicBezTo>
                    <a:pt x="190501" y="83609"/>
                    <a:pt x="192088" y="84138"/>
                    <a:pt x="192088" y="84667"/>
                  </a:cubicBezTo>
                  <a:cubicBezTo>
                    <a:pt x="192088" y="84667"/>
                    <a:pt x="192088" y="84667"/>
                    <a:pt x="190501" y="85725"/>
                  </a:cubicBezTo>
                  <a:cubicBezTo>
                    <a:pt x="187326" y="84667"/>
                    <a:pt x="185738" y="84667"/>
                    <a:pt x="185738" y="84667"/>
                  </a:cubicBezTo>
                  <a:cubicBezTo>
                    <a:pt x="185738" y="83609"/>
                    <a:pt x="187326" y="83344"/>
                    <a:pt x="188913" y="83476"/>
                  </a:cubicBezTo>
                  <a:close/>
                  <a:moveTo>
                    <a:pt x="161925" y="77787"/>
                  </a:moveTo>
                  <a:cubicBezTo>
                    <a:pt x="161925" y="77787"/>
                    <a:pt x="161925" y="77787"/>
                    <a:pt x="163248" y="77787"/>
                  </a:cubicBezTo>
                  <a:cubicBezTo>
                    <a:pt x="165894" y="77787"/>
                    <a:pt x="169863" y="77787"/>
                    <a:pt x="168540" y="82550"/>
                  </a:cubicBezTo>
                  <a:cubicBezTo>
                    <a:pt x="168540" y="82550"/>
                    <a:pt x="168540" y="82550"/>
                    <a:pt x="167217" y="82550"/>
                  </a:cubicBezTo>
                  <a:cubicBezTo>
                    <a:pt x="167217" y="82550"/>
                    <a:pt x="167217" y="82550"/>
                    <a:pt x="167217" y="81359"/>
                  </a:cubicBezTo>
                  <a:lnTo>
                    <a:pt x="161925" y="78978"/>
                  </a:lnTo>
                  <a:cubicBezTo>
                    <a:pt x="161925" y="78978"/>
                    <a:pt x="161925" y="78978"/>
                    <a:pt x="161925" y="77787"/>
                  </a:cubicBezTo>
                  <a:close/>
                  <a:moveTo>
                    <a:pt x="158751" y="73554"/>
                  </a:moveTo>
                  <a:cubicBezTo>
                    <a:pt x="161926" y="74612"/>
                    <a:pt x="158751" y="76729"/>
                    <a:pt x="155575" y="77787"/>
                  </a:cubicBezTo>
                  <a:cubicBezTo>
                    <a:pt x="155575" y="77787"/>
                    <a:pt x="155575" y="77787"/>
                    <a:pt x="153988" y="76729"/>
                  </a:cubicBezTo>
                  <a:cubicBezTo>
                    <a:pt x="155575" y="74612"/>
                    <a:pt x="155575" y="71437"/>
                    <a:pt x="158751" y="73554"/>
                  </a:cubicBezTo>
                  <a:close/>
                  <a:moveTo>
                    <a:pt x="140098" y="48759"/>
                  </a:moveTo>
                  <a:cubicBezTo>
                    <a:pt x="141487" y="47625"/>
                    <a:pt x="141487" y="51027"/>
                    <a:pt x="142876" y="48759"/>
                  </a:cubicBezTo>
                  <a:cubicBezTo>
                    <a:pt x="140098" y="52161"/>
                    <a:pt x="137319" y="55563"/>
                    <a:pt x="131763" y="55563"/>
                  </a:cubicBezTo>
                  <a:cubicBezTo>
                    <a:pt x="131763" y="52161"/>
                    <a:pt x="137319" y="51027"/>
                    <a:pt x="140098" y="48759"/>
                  </a:cubicBezTo>
                  <a:close/>
                  <a:moveTo>
                    <a:pt x="148273" y="42598"/>
                  </a:moveTo>
                  <a:lnTo>
                    <a:pt x="150813" y="42598"/>
                  </a:lnTo>
                  <a:cubicBezTo>
                    <a:pt x="150813" y="42598"/>
                    <a:pt x="150813" y="42598"/>
                    <a:pt x="149543" y="43921"/>
                  </a:cubicBezTo>
                  <a:cubicBezTo>
                    <a:pt x="147003" y="45244"/>
                    <a:pt x="150813" y="49213"/>
                    <a:pt x="148273" y="51859"/>
                  </a:cubicBezTo>
                  <a:cubicBezTo>
                    <a:pt x="149543" y="51859"/>
                    <a:pt x="149543" y="50536"/>
                    <a:pt x="150813" y="50536"/>
                  </a:cubicBezTo>
                  <a:cubicBezTo>
                    <a:pt x="150813" y="51859"/>
                    <a:pt x="149543" y="53181"/>
                    <a:pt x="148273" y="53181"/>
                  </a:cubicBezTo>
                  <a:cubicBezTo>
                    <a:pt x="148273" y="53181"/>
                    <a:pt x="148273" y="54504"/>
                    <a:pt x="149543" y="54504"/>
                  </a:cubicBezTo>
                  <a:cubicBezTo>
                    <a:pt x="147003" y="55827"/>
                    <a:pt x="144463" y="55827"/>
                    <a:pt x="141923" y="55827"/>
                  </a:cubicBezTo>
                  <a:cubicBezTo>
                    <a:pt x="140653" y="57150"/>
                    <a:pt x="139383" y="57150"/>
                    <a:pt x="138113" y="57150"/>
                  </a:cubicBezTo>
                  <a:cubicBezTo>
                    <a:pt x="138113" y="55827"/>
                    <a:pt x="139383" y="55827"/>
                    <a:pt x="140653" y="55827"/>
                  </a:cubicBezTo>
                  <a:cubicBezTo>
                    <a:pt x="140653" y="54504"/>
                    <a:pt x="141923" y="54504"/>
                    <a:pt x="141923" y="53181"/>
                  </a:cubicBezTo>
                  <a:cubicBezTo>
                    <a:pt x="141923" y="53181"/>
                    <a:pt x="141923" y="53181"/>
                    <a:pt x="139383" y="53181"/>
                  </a:cubicBezTo>
                  <a:cubicBezTo>
                    <a:pt x="140653" y="53181"/>
                    <a:pt x="141923" y="53181"/>
                    <a:pt x="141923" y="51859"/>
                  </a:cubicBezTo>
                  <a:cubicBezTo>
                    <a:pt x="141923" y="49213"/>
                    <a:pt x="145733" y="51859"/>
                    <a:pt x="145733" y="49213"/>
                  </a:cubicBezTo>
                  <a:cubicBezTo>
                    <a:pt x="145733" y="47890"/>
                    <a:pt x="144463" y="47890"/>
                    <a:pt x="144463" y="47890"/>
                  </a:cubicBezTo>
                  <a:cubicBezTo>
                    <a:pt x="144463" y="47890"/>
                    <a:pt x="144463" y="46567"/>
                    <a:pt x="144463" y="45244"/>
                  </a:cubicBezTo>
                  <a:cubicBezTo>
                    <a:pt x="144463" y="45244"/>
                    <a:pt x="144463" y="46567"/>
                    <a:pt x="143193" y="45244"/>
                  </a:cubicBezTo>
                  <a:close/>
                  <a:moveTo>
                    <a:pt x="169336" y="30162"/>
                  </a:moveTo>
                  <a:cubicBezTo>
                    <a:pt x="103318" y="30162"/>
                    <a:pt x="47862" y="76200"/>
                    <a:pt x="33338" y="136706"/>
                  </a:cubicBezTo>
                  <a:cubicBezTo>
                    <a:pt x="33338" y="136706"/>
                    <a:pt x="33338" y="138022"/>
                    <a:pt x="33338" y="138022"/>
                  </a:cubicBezTo>
                  <a:cubicBezTo>
                    <a:pt x="33338" y="138022"/>
                    <a:pt x="33338" y="139337"/>
                    <a:pt x="33338" y="139337"/>
                  </a:cubicBezTo>
                  <a:cubicBezTo>
                    <a:pt x="33338" y="139337"/>
                    <a:pt x="33338" y="140652"/>
                    <a:pt x="33338" y="140652"/>
                  </a:cubicBezTo>
                  <a:cubicBezTo>
                    <a:pt x="33338" y="140652"/>
                    <a:pt x="34658" y="139337"/>
                    <a:pt x="34658" y="139337"/>
                  </a:cubicBezTo>
                  <a:cubicBezTo>
                    <a:pt x="34658" y="139337"/>
                    <a:pt x="35979" y="139337"/>
                    <a:pt x="35979" y="139337"/>
                  </a:cubicBezTo>
                  <a:cubicBezTo>
                    <a:pt x="35979" y="139337"/>
                    <a:pt x="35979" y="139337"/>
                    <a:pt x="35979" y="140652"/>
                  </a:cubicBezTo>
                  <a:cubicBezTo>
                    <a:pt x="35979" y="147229"/>
                    <a:pt x="42580" y="148544"/>
                    <a:pt x="43901" y="153806"/>
                  </a:cubicBezTo>
                  <a:cubicBezTo>
                    <a:pt x="47862" y="159067"/>
                    <a:pt x="47862" y="164329"/>
                    <a:pt x="45221" y="169590"/>
                  </a:cubicBezTo>
                  <a:cubicBezTo>
                    <a:pt x="47862" y="169590"/>
                    <a:pt x="46542" y="165644"/>
                    <a:pt x="49182" y="166959"/>
                  </a:cubicBezTo>
                  <a:cubicBezTo>
                    <a:pt x="50503" y="166959"/>
                    <a:pt x="47862" y="169590"/>
                    <a:pt x="50503" y="170905"/>
                  </a:cubicBezTo>
                  <a:cubicBezTo>
                    <a:pt x="50503" y="170905"/>
                    <a:pt x="50503" y="170905"/>
                    <a:pt x="50503" y="168275"/>
                  </a:cubicBezTo>
                  <a:cubicBezTo>
                    <a:pt x="53143" y="166959"/>
                    <a:pt x="55784" y="170905"/>
                    <a:pt x="55784" y="174852"/>
                  </a:cubicBezTo>
                  <a:cubicBezTo>
                    <a:pt x="55784" y="174852"/>
                    <a:pt x="57105" y="174852"/>
                    <a:pt x="57105" y="174852"/>
                  </a:cubicBezTo>
                  <a:cubicBezTo>
                    <a:pt x="57105" y="174852"/>
                    <a:pt x="57105" y="173536"/>
                    <a:pt x="57105" y="173536"/>
                  </a:cubicBezTo>
                  <a:cubicBezTo>
                    <a:pt x="57105" y="173536"/>
                    <a:pt x="58425" y="173536"/>
                    <a:pt x="59745" y="173536"/>
                  </a:cubicBezTo>
                  <a:cubicBezTo>
                    <a:pt x="61066" y="173536"/>
                    <a:pt x="61066" y="173536"/>
                    <a:pt x="61066" y="173536"/>
                  </a:cubicBezTo>
                  <a:cubicBezTo>
                    <a:pt x="61066" y="173536"/>
                    <a:pt x="62386" y="173536"/>
                    <a:pt x="62386" y="173536"/>
                  </a:cubicBezTo>
                  <a:cubicBezTo>
                    <a:pt x="63706" y="173536"/>
                    <a:pt x="63706" y="173536"/>
                    <a:pt x="63706" y="173536"/>
                  </a:cubicBezTo>
                  <a:cubicBezTo>
                    <a:pt x="63706" y="173536"/>
                    <a:pt x="63706" y="173536"/>
                    <a:pt x="65027" y="173536"/>
                  </a:cubicBezTo>
                  <a:cubicBezTo>
                    <a:pt x="65027" y="174852"/>
                    <a:pt x="65027" y="174852"/>
                    <a:pt x="65027" y="174852"/>
                  </a:cubicBezTo>
                  <a:cubicBezTo>
                    <a:pt x="65027" y="174852"/>
                    <a:pt x="66347" y="176167"/>
                    <a:pt x="68988" y="177482"/>
                  </a:cubicBezTo>
                  <a:cubicBezTo>
                    <a:pt x="70308" y="178798"/>
                    <a:pt x="72949" y="180113"/>
                    <a:pt x="72949" y="180113"/>
                  </a:cubicBezTo>
                  <a:cubicBezTo>
                    <a:pt x="72949" y="181428"/>
                    <a:pt x="74269" y="181428"/>
                    <a:pt x="74269" y="182744"/>
                  </a:cubicBezTo>
                  <a:cubicBezTo>
                    <a:pt x="74269" y="182744"/>
                    <a:pt x="74269" y="184059"/>
                    <a:pt x="74269" y="185374"/>
                  </a:cubicBezTo>
                  <a:cubicBezTo>
                    <a:pt x="74269" y="186690"/>
                    <a:pt x="74269" y="188005"/>
                    <a:pt x="74269" y="189320"/>
                  </a:cubicBezTo>
                  <a:cubicBezTo>
                    <a:pt x="74269" y="190636"/>
                    <a:pt x="72949" y="191951"/>
                    <a:pt x="71629" y="194582"/>
                  </a:cubicBezTo>
                  <a:cubicBezTo>
                    <a:pt x="71629" y="194582"/>
                    <a:pt x="71629" y="195897"/>
                    <a:pt x="71629" y="195897"/>
                  </a:cubicBezTo>
                  <a:cubicBezTo>
                    <a:pt x="68988" y="205105"/>
                    <a:pt x="65027" y="211682"/>
                    <a:pt x="63706" y="219574"/>
                  </a:cubicBezTo>
                  <a:cubicBezTo>
                    <a:pt x="62386" y="224835"/>
                    <a:pt x="66347" y="230097"/>
                    <a:pt x="66347" y="236673"/>
                  </a:cubicBezTo>
                  <a:cubicBezTo>
                    <a:pt x="66347" y="236673"/>
                    <a:pt x="66347" y="237989"/>
                    <a:pt x="66347" y="239304"/>
                  </a:cubicBezTo>
                  <a:cubicBezTo>
                    <a:pt x="66347" y="240619"/>
                    <a:pt x="66347" y="243250"/>
                    <a:pt x="65027" y="245881"/>
                  </a:cubicBezTo>
                  <a:cubicBezTo>
                    <a:pt x="63706" y="244565"/>
                    <a:pt x="63706" y="244565"/>
                    <a:pt x="62386" y="244565"/>
                  </a:cubicBezTo>
                  <a:cubicBezTo>
                    <a:pt x="63706" y="247196"/>
                    <a:pt x="66347" y="249827"/>
                    <a:pt x="65027" y="253773"/>
                  </a:cubicBezTo>
                  <a:cubicBezTo>
                    <a:pt x="65027" y="255088"/>
                    <a:pt x="63706" y="255088"/>
                    <a:pt x="62386" y="255088"/>
                  </a:cubicBezTo>
                  <a:cubicBezTo>
                    <a:pt x="63706" y="256404"/>
                    <a:pt x="63706" y="256404"/>
                    <a:pt x="63706" y="257719"/>
                  </a:cubicBezTo>
                  <a:cubicBezTo>
                    <a:pt x="63706" y="259034"/>
                    <a:pt x="65027" y="259034"/>
                    <a:pt x="66347" y="260350"/>
                  </a:cubicBezTo>
                  <a:cubicBezTo>
                    <a:pt x="66347" y="260350"/>
                    <a:pt x="66347" y="261665"/>
                    <a:pt x="66347" y="261665"/>
                  </a:cubicBezTo>
                  <a:cubicBezTo>
                    <a:pt x="66347" y="261665"/>
                    <a:pt x="66347" y="261665"/>
                    <a:pt x="67668" y="261665"/>
                  </a:cubicBezTo>
                  <a:cubicBezTo>
                    <a:pt x="72949" y="268242"/>
                    <a:pt x="79551" y="274819"/>
                    <a:pt x="87473" y="280080"/>
                  </a:cubicBezTo>
                  <a:cubicBezTo>
                    <a:pt x="87473" y="280080"/>
                    <a:pt x="88794" y="280080"/>
                    <a:pt x="88794" y="280080"/>
                  </a:cubicBezTo>
                  <a:cubicBezTo>
                    <a:pt x="88794" y="280080"/>
                    <a:pt x="88794" y="280080"/>
                    <a:pt x="88794" y="281395"/>
                  </a:cubicBezTo>
                  <a:cubicBezTo>
                    <a:pt x="88794" y="281395"/>
                    <a:pt x="90114" y="281395"/>
                    <a:pt x="90114" y="281395"/>
                  </a:cubicBezTo>
                  <a:cubicBezTo>
                    <a:pt x="112560" y="297180"/>
                    <a:pt x="140288" y="306387"/>
                    <a:pt x="169336" y="306387"/>
                  </a:cubicBezTo>
                  <a:cubicBezTo>
                    <a:pt x="245919" y="306387"/>
                    <a:pt x="307976" y="244565"/>
                    <a:pt x="307976" y="168275"/>
                  </a:cubicBezTo>
                  <a:lnTo>
                    <a:pt x="306128" y="156215"/>
                  </a:lnTo>
                  <a:lnTo>
                    <a:pt x="306388" y="154573"/>
                  </a:lnTo>
                  <a:lnTo>
                    <a:pt x="306388" y="151899"/>
                  </a:lnTo>
                  <a:lnTo>
                    <a:pt x="305656" y="153133"/>
                  </a:lnTo>
                  <a:lnTo>
                    <a:pt x="301374" y="125197"/>
                  </a:lnTo>
                  <a:cubicBezTo>
                    <a:pt x="297083" y="111715"/>
                    <a:pt x="290811" y="99219"/>
                    <a:pt x="282889" y="88038"/>
                  </a:cubicBezTo>
                  <a:cubicBezTo>
                    <a:pt x="284209" y="94615"/>
                    <a:pt x="284209" y="102507"/>
                    <a:pt x="282889" y="109084"/>
                  </a:cubicBezTo>
                  <a:cubicBezTo>
                    <a:pt x="281569" y="110399"/>
                    <a:pt x="281569" y="111714"/>
                    <a:pt x="281569" y="113030"/>
                  </a:cubicBezTo>
                  <a:cubicBezTo>
                    <a:pt x="280248" y="113030"/>
                    <a:pt x="280248" y="114345"/>
                    <a:pt x="278928" y="115660"/>
                  </a:cubicBezTo>
                  <a:cubicBezTo>
                    <a:pt x="278928" y="114345"/>
                    <a:pt x="278928" y="113030"/>
                    <a:pt x="278928" y="113030"/>
                  </a:cubicBezTo>
                  <a:cubicBezTo>
                    <a:pt x="278928" y="111714"/>
                    <a:pt x="278928" y="110399"/>
                    <a:pt x="277608" y="109084"/>
                  </a:cubicBezTo>
                  <a:cubicBezTo>
                    <a:pt x="277608" y="107768"/>
                    <a:pt x="276287" y="106453"/>
                    <a:pt x="274967" y="106453"/>
                  </a:cubicBezTo>
                  <a:cubicBezTo>
                    <a:pt x="267045" y="107768"/>
                    <a:pt x="260443" y="105138"/>
                    <a:pt x="253841" y="101192"/>
                  </a:cubicBezTo>
                  <a:cubicBezTo>
                    <a:pt x="252520" y="101192"/>
                    <a:pt x="251200" y="101192"/>
                    <a:pt x="249880" y="99876"/>
                  </a:cubicBezTo>
                  <a:cubicBezTo>
                    <a:pt x="245919" y="98561"/>
                    <a:pt x="243278" y="97245"/>
                    <a:pt x="240637" y="97245"/>
                  </a:cubicBezTo>
                  <a:cubicBezTo>
                    <a:pt x="243278" y="99876"/>
                    <a:pt x="244598" y="102507"/>
                    <a:pt x="245919" y="106453"/>
                  </a:cubicBezTo>
                  <a:cubicBezTo>
                    <a:pt x="245919" y="105138"/>
                    <a:pt x="247239" y="105138"/>
                    <a:pt x="247239" y="103822"/>
                  </a:cubicBezTo>
                  <a:cubicBezTo>
                    <a:pt x="247239" y="105138"/>
                    <a:pt x="248559" y="105138"/>
                    <a:pt x="248559" y="106453"/>
                  </a:cubicBezTo>
                  <a:cubicBezTo>
                    <a:pt x="249880" y="110399"/>
                    <a:pt x="256482" y="110399"/>
                    <a:pt x="256482" y="105138"/>
                  </a:cubicBezTo>
                  <a:cubicBezTo>
                    <a:pt x="263083" y="110399"/>
                    <a:pt x="269685" y="115660"/>
                    <a:pt x="268365" y="124868"/>
                  </a:cubicBezTo>
                  <a:cubicBezTo>
                    <a:pt x="267045" y="128814"/>
                    <a:pt x="263083" y="131445"/>
                    <a:pt x="259122" y="132760"/>
                  </a:cubicBezTo>
                  <a:cubicBezTo>
                    <a:pt x="251200" y="135391"/>
                    <a:pt x="237996" y="140652"/>
                    <a:pt x="236676" y="128814"/>
                  </a:cubicBezTo>
                  <a:cubicBezTo>
                    <a:pt x="236676" y="128814"/>
                    <a:pt x="235356" y="127499"/>
                    <a:pt x="235356" y="126183"/>
                  </a:cubicBezTo>
                  <a:cubicBezTo>
                    <a:pt x="234035" y="124868"/>
                    <a:pt x="234035" y="124868"/>
                    <a:pt x="234035" y="123553"/>
                  </a:cubicBezTo>
                  <a:cubicBezTo>
                    <a:pt x="230074" y="119607"/>
                    <a:pt x="226113" y="115660"/>
                    <a:pt x="223472" y="110399"/>
                  </a:cubicBezTo>
                  <a:cubicBezTo>
                    <a:pt x="222152" y="109084"/>
                    <a:pt x="220831" y="109084"/>
                    <a:pt x="220831" y="107768"/>
                  </a:cubicBezTo>
                  <a:cubicBezTo>
                    <a:pt x="219511" y="106453"/>
                    <a:pt x="219511" y="106453"/>
                    <a:pt x="218191" y="105138"/>
                  </a:cubicBezTo>
                  <a:cubicBezTo>
                    <a:pt x="218191" y="103822"/>
                    <a:pt x="216870" y="103822"/>
                    <a:pt x="215550" y="102507"/>
                  </a:cubicBezTo>
                  <a:cubicBezTo>
                    <a:pt x="212909" y="103822"/>
                    <a:pt x="214230" y="97245"/>
                    <a:pt x="210268" y="98561"/>
                  </a:cubicBezTo>
                  <a:cubicBezTo>
                    <a:pt x="208948" y="99876"/>
                    <a:pt x="208948" y="99876"/>
                    <a:pt x="210268" y="99876"/>
                  </a:cubicBezTo>
                  <a:cubicBezTo>
                    <a:pt x="211589" y="102507"/>
                    <a:pt x="211589" y="102507"/>
                    <a:pt x="212909" y="103822"/>
                  </a:cubicBezTo>
                  <a:cubicBezTo>
                    <a:pt x="214230" y="105138"/>
                    <a:pt x="214230" y="105138"/>
                    <a:pt x="215550" y="106453"/>
                  </a:cubicBezTo>
                  <a:cubicBezTo>
                    <a:pt x="215550" y="107768"/>
                    <a:pt x="216870" y="107768"/>
                    <a:pt x="216870" y="109084"/>
                  </a:cubicBezTo>
                  <a:cubicBezTo>
                    <a:pt x="219511" y="113030"/>
                    <a:pt x="223472" y="116976"/>
                    <a:pt x="224793" y="122237"/>
                  </a:cubicBezTo>
                  <a:cubicBezTo>
                    <a:pt x="227433" y="124868"/>
                    <a:pt x="230074" y="128814"/>
                    <a:pt x="231394" y="131445"/>
                  </a:cubicBezTo>
                  <a:cubicBezTo>
                    <a:pt x="232715" y="132760"/>
                    <a:pt x="234035" y="134075"/>
                    <a:pt x="234035" y="134075"/>
                  </a:cubicBezTo>
                  <a:cubicBezTo>
                    <a:pt x="235356" y="135391"/>
                    <a:pt x="236676" y="138022"/>
                    <a:pt x="236676" y="138022"/>
                  </a:cubicBezTo>
                  <a:cubicBezTo>
                    <a:pt x="237996" y="139337"/>
                    <a:pt x="237996" y="139337"/>
                    <a:pt x="240637" y="140652"/>
                  </a:cubicBezTo>
                  <a:cubicBezTo>
                    <a:pt x="241957" y="141968"/>
                    <a:pt x="244598" y="143283"/>
                    <a:pt x="244598" y="143283"/>
                  </a:cubicBezTo>
                  <a:cubicBezTo>
                    <a:pt x="244598" y="143283"/>
                    <a:pt x="245919" y="143283"/>
                    <a:pt x="245919" y="143283"/>
                  </a:cubicBezTo>
                  <a:cubicBezTo>
                    <a:pt x="247239" y="143283"/>
                    <a:pt x="247239" y="143283"/>
                    <a:pt x="248559" y="143283"/>
                  </a:cubicBezTo>
                  <a:cubicBezTo>
                    <a:pt x="252520" y="143283"/>
                    <a:pt x="256482" y="143283"/>
                    <a:pt x="260443" y="140652"/>
                  </a:cubicBezTo>
                  <a:cubicBezTo>
                    <a:pt x="260443" y="143283"/>
                    <a:pt x="260443" y="145914"/>
                    <a:pt x="259122" y="147229"/>
                  </a:cubicBezTo>
                  <a:cubicBezTo>
                    <a:pt x="259122" y="148544"/>
                    <a:pt x="259122" y="149860"/>
                    <a:pt x="257802" y="151175"/>
                  </a:cubicBezTo>
                  <a:cubicBezTo>
                    <a:pt x="257802" y="153806"/>
                    <a:pt x="256482" y="156437"/>
                    <a:pt x="255161" y="159067"/>
                  </a:cubicBezTo>
                  <a:cubicBezTo>
                    <a:pt x="255161" y="160383"/>
                    <a:pt x="253841" y="160383"/>
                    <a:pt x="253841" y="161698"/>
                  </a:cubicBezTo>
                  <a:cubicBezTo>
                    <a:pt x="240637" y="168275"/>
                    <a:pt x="228754" y="176167"/>
                    <a:pt x="232715" y="190636"/>
                  </a:cubicBezTo>
                  <a:cubicBezTo>
                    <a:pt x="232715" y="190636"/>
                    <a:pt x="234035" y="191951"/>
                    <a:pt x="234035" y="191951"/>
                  </a:cubicBezTo>
                  <a:cubicBezTo>
                    <a:pt x="234035" y="199843"/>
                    <a:pt x="232715" y="206420"/>
                    <a:pt x="228754" y="212997"/>
                  </a:cubicBezTo>
                  <a:cubicBezTo>
                    <a:pt x="228754" y="214312"/>
                    <a:pt x="227433" y="215628"/>
                    <a:pt x="227433" y="215628"/>
                  </a:cubicBezTo>
                  <a:cubicBezTo>
                    <a:pt x="222152" y="222204"/>
                    <a:pt x="219511" y="228781"/>
                    <a:pt x="218191" y="235358"/>
                  </a:cubicBezTo>
                  <a:cubicBezTo>
                    <a:pt x="218191" y="236673"/>
                    <a:pt x="214230" y="236673"/>
                    <a:pt x="212909" y="239304"/>
                  </a:cubicBezTo>
                  <a:cubicBezTo>
                    <a:pt x="212909" y="239304"/>
                    <a:pt x="212909" y="240619"/>
                    <a:pt x="211589" y="241935"/>
                  </a:cubicBezTo>
                  <a:cubicBezTo>
                    <a:pt x="211589" y="243250"/>
                    <a:pt x="210268" y="245881"/>
                    <a:pt x="210268" y="245881"/>
                  </a:cubicBezTo>
                  <a:cubicBezTo>
                    <a:pt x="208948" y="247196"/>
                    <a:pt x="207628" y="248512"/>
                    <a:pt x="207628" y="248512"/>
                  </a:cubicBezTo>
                  <a:cubicBezTo>
                    <a:pt x="206307" y="249827"/>
                    <a:pt x="204987" y="251142"/>
                    <a:pt x="203667" y="253773"/>
                  </a:cubicBezTo>
                  <a:cubicBezTo>
                    <a:pt x="199705" y="255088"/>
                    <a:pt x="195744" y="256404"/>
                    <a:pt x="191783" y="259034"/>
                  </a:cubicBezTo>
                  <a:cubicBezTo>
                    <a:pt x="189142" y="259034"/>
                    <a:pt x="185181" y="259034"/>
                    <a:pt x="185181" y="259034"/>
                  </a:cubicBezTo>
                  <a:cubicBezTo>
                    <a:pt x="185181" y="260350"/>
                    <a:pt x="185181" y="260350"/>
                    <a:pt x="183861" y="260350"/>
                  </a:cubicBezTo>
                  <a:cubicBezTo>
                    <a:pt x="183861" y="260350"/>
                    <a:pt x="183861" y="260350"/>
                    <a:pt x="183861" y="261665"/>
                  </a:cubicBezTo>
                  <a:cubicBezTo>
                    <a:pt x="182540" y="261665"/>
                    <a:pt x="182540" y="261665"/>
                    <a:pt x="181220" y="261665"/>
                  </a:cubicBezTo>
                  <a:cubicBezTo>
                    <a:pt x="179899" y="261665"/>
                    <a:pt x="178579" y="260350"/>
                    <a:pt x="178579" y="260350"/>
                  </a:cubicBezTo>
                  <a:cubicBezTo>
                    <a:pt x="178579" y="260350"/>
                    <a:pt x="177259" y="260350"/>
                    <a:pt x="177259" y="259034"/>
                  </a:cubicBezTo>
                  <a:cubicBezTo>
                    <a:pt x="177259" y="259034"/>
                    <a:pt x="175938" y="257719"/>
                    <a:pt x="175938" y="257719"/>
                  </a:cubicBezTo>
                  <a:cubicBezTo>
                    <a:pt x="175938" y="257719"/>
                    <a:pt x="175938" y="256404"/>
                    <a:pt x="175938" y="256404"/>
                  </a:cubicBezTo>
                  <a:cubicBezTo>
                    <a:pt x="175938" y="256404"/>
                    <a:pt x="175938" y="256404"/>
                    <a:pt x="175938" y="255088"/>
                  </a:cubicBezTo>
                  <a:cubicBezTo>
                    <a:pt x="175938" y="255088"/>
                    <a:pt x="175938" y="255088"/>
                    <a:pt x="175938" y="253773"/>
                  </a:cubicBezTo>
                  <a:cubicBezTo>
                    <a:pt x="175938" y="252458"/>
                    <a:pt x="175938" y="251142"/>
                    <a:pt x="174618" y="251142"/>
                  </a:cubicBezTo>
                  <a:cubicBezTo>
                    <a:pt x="174618" y="249827"/>
                    <a:pt x="173298" y="248512"/>
                    <a:pt x="173298" y="248512"/>
                  </a:cubicBezTo>
                  <a:cubicBezTo>
                    <a:pt x="171977" y="247196"/>
                    <a:pt x="171977" y="245881"/>
                    <a:pt x="171977" y="245881"/>
                  </a:cubicBezTo>
                  <a:cubicBezTo>
                    <a:pt x="171977" y="245881"/>
                    <a:pt x="171977" y="245881"/>
                    <a:pt x="170657" y="245881"/>
                  </a:cubicBezTo>
                  <a:cubicBezTo>
                    <a:pt x="170657" y="245881"/>
                    <a:pt x="170657" y="244565"/>
                    <a:pt x="170657" y="244565"/>
                  </a:cubicBezTo>
                  <a:cubicBezTo>
                    <a:pt x="170657" y="244565"/>
                    <a:pt x="169336" y="243250"/>
                    <a:pt x="169336" y="243250"/>
                  </a:cubicBezTo>
                  <a:cubicBezTo>
                    <a:pt x="169336" y="243250"/>
                    <a:pt x="169336" y="243250"/>
                    <a:pt x="169336" y="241935"/>
                  </a:cubicBezTo>
                  <a:cubicBezTo>
                    <a:pt x="168016" y="234043"/>
                    <a:pt x="162735" y="226150"/>
                    <a:pt x="160094" y="219574"/>
                  </a:cubicBezTo>
                  <a:cubicBezTo>
                    <a:pt x="158773" y="214312"/>
                    <a:pt x="161414" y="209051"/>
                    <a:pt x="164055" y="205105"/>
                  </a:cubicBezTo>
                  <a:cubicBezTo>
                    <a:pt x="165375" y="203789"/>
                    <a:pt x="165375" y="203789"/>
                    <a:pt x="165375" y="202474"/>
                  </a:cubicBezTo>
                  <a:cubicBezTo>
                    <a:pt x="165375" y="201159"/>
                    <a:pt x="165375" y="199843"/>
                    <a:pt x="165375" y="198528"/>
                  </a:cubicBezTo>
                  <a:cubicBezTo>
                    <a:pt x="164055" y="198528"/>
                    <a:pt x="164055" y="195897"/>
                    <a:pt x="164055" y="194582"/>
                  </a:cubicBezTo>
                  <a:cubicBezTo>
                    <a:pt x="162735" y="191951"/>
                    <a:pt x="161414" y="188005"/>
                    <a:pt x="160094" y="185374"/>
                  </a:cubicBezTo>
                  <a:cubicBezTo>
                    <a:pt x="160094" y="185374"/>
                    <a:pt x="158773" y="184059"/>
                    <a:pt x="157453" y="182744"/>
                  </a:cubicBezTo>
                  <a:cubicBezTo>
                    <a:pt x="157453" y="181428"/>
                    <a:pt x="156133" y="181428"/>
                    <a:pt x="156133" y="180113"/>
                  </a:cubicBezTo>
                  <a:cubicBezTo>
                    <a:pt x="150851" y="176167"/>
                    <a:pt x="154812" y="169590"/>
                    <a:pt x="152172" y="164329"/>
                  </a:cubicBezTo>
                  <a:cubicBezTo>
                    <a:pt x="150851" y="161698"/>
                    <a:pt x="149531" y="160383"/>
                    <a:pt x="148210" y="160383"/>
                  </a:cubicBezTo>
                  <a:cubicBezTo>
                    <a:pt x="145570" y="160383"/>
                    <a:pt x="144249" y="160383"/>
                    <a:pt x="144249" y="160383"/>
                  </a:cubicBezTo>
                  <a:cubicBezTo>
                    <a:pt x="142929" y="160383"/>
                    <a:pt x="142929" y="159067"/>
                    <a:pt x="142929" y="159067"/>
                  </a:cubicBezTo>
                  <a:cubicBezTo>
                    <a:pt x="142929" y="159067"/>
                    <a:pt x="142929" y="157752"/>
                    <a:pt x="141609" y="157752"/>
                  </a:cubicBezTo>
                  <a:cubicBezTo>
                    <a:pt x="141609" y="157752"/>
                    <a:pt x="141609" y="156437"/>
                    <a:pt x="141609" y="156437"/>
                  </a:cubicBezTo>
                  <a:cubicBezTo>
                    <a:pt x="141609" y="156437"/>
                    <a:pt x="138968" y="156437"/>
                    <a:pt x="136327" y="155121"/>
                  </a:cubicBezTo>
                  <a:cubicBezTo>
                    <a:pt x="136327" y="156437"/>
                    <a:pt x="135007" y="156437"/>
                    <a:pt x="133686" y="156437"/>
                  </a:cubicBezTo>
                  <a:cubicBezTo>
                    <a:pt x="132366" y="156437"/>
                    <a:pt x="132366" y="156437"/>
                    <a:pt x="131046" y="156437"/>
                  </a:cubicBezTo>
                  <a:cubicBezTo>
                    <a:pt x="117842" y="163013"/>
                    <a:pt x="98036" y="164329"/>
                    <a:pt x="92755" y="145914"/>
                  </a:cubicBezTo>
                  <a:cubicBezTo>
                    <a:pt x="92755" y="145914"/>
                    <a:pt x="91434" y="144598"/>
                    <a:pt x="91434" y="143283"/>
                  </a:cubicBezTo>
                  <a:cubicBezTo>
                    <a:pt x="90114" y="141968"/>
                    <a:pt x="90114" y="140652"/>
                    <a:pt x="88794" y="140652"/>
                  </a:cubicBezTo>
                  <a:cubicBezTo>
                    <a:pt x="88794" y="140652"/>
                    <a:pt x="88794" y="140652"/>
                    <a:pt x="88794" y="139337"/>
                  </a:cubicBezTo>
                  <a:cubicBezTo>
                    <a:pt x="87473" y="139337"/>
                    <a:pt x="87473" y="139337"/>
                    <a:pt x="87473" y="139337"/>
                  </a:cubicBezTo>
                  <a:cubicBezTo>
                    <a:pt x="87473" y="138022"/>
                    <a:pt x="87473" y="138022"/>
                    <a:pt x="88794" y="136706"/>
                  </a:cubicBezTo>
                  <a:cubicBezTo>
                    <a:pt x="88794" y="136706"/>
                    <a:pt x="88794" y="135391"/>
                    <a:pt x="88794" y="134075"/>
                  </a:cubicBezTo>
                  <a:cubicBezTo>
                    <a:pt x="88794" y="134075"/>
                    <a:pt x="88794" y="132760"/>
                    <a:pt x="88794" y="132760"/>
                  </a:cubicBezTo>
                  <a:cubicBezTo>
                    <a:pt x="88794" y="132760"/>
                    <a:pt x="88794" y="131445"/>
                    <a:pt x="88794" y="131445"/>
                  </a:cubicBezTo>
                  <a:cubicBezTo>
                    <a:pt x="91434" y="120922"/>
                    <a:pt x="94075" y="110399"/>
                    <a:pt x="101997" y="103822"/>
                  </a:cubicBezTo>
                  <a:cubicBezTo>
                    <a:pt x="103318" y="102507"/>
                    <a:pt x="104638" y="102507"/>
                    <a:pt x="105958" y="101192"/>
                  </a:cubicBezTo>
                  <a:cubicBezTo>
                    <a:pt x="108599" y="99876"/>
                    <a:pt x="111240" y="98561"/>
                    <a:pt x="113881" y="95930"/>
                  </a:cubicBezTo>
                  <a:cubicBezTo>
                    <a:pt x="115201" y="94615"/>
                    <a:pt x="115201" y="94615"/>
                    <a:pt x="115201" y="93299"/>
                  </a:cubicBezTo>
                  <a:cubicBezTo>
                    <a:pt x="117842" y="89353"/>
                    <a:pt x="120483" y="84092"/>
                    <a:pt x="125764" y="84092"/>
                  </a:cubicBezTo>
                  <a:cubicBezTo>
                    <a:pt x="132366" y="84092"/>
                    <a:pt x="137647" y="84092"/>
                    <a:pt x="144249" y="81461"/>
                  </a:cubicBezTo>
                  <a:cubicBezTo>
                    <a:pt x="145570" y="81461"/>
                    <a:pt x="146890" y="81461"/>
                    <a:pt x="148210" y="81461"/>
                  </a:cubicBezTo>
                  <a:cubicBezTo>
                    <a:pt x="152172" y="80146"/>
                    <a:pt x="157453" y="81461"/>
                    <a:pt x="161414" y="82777"/>
                  </a:cubicBezTo>
                  <a:cubicBezTo>
                    <a:pt x="158773" y="88038"/>
                    <a:pt x="164055" y="91984"/>
                    <a:pt x="168016" y="91984"/>
                  </a:cubicBezTo>
                  <a:cubicBezTo>
                    <a:pt x="169336" y="91984"/>
                    <a:pt x="170657" y="91984"/>
                    <a:pt x="170657" y="91984"/>
                  </a:cubicBezTo>
                  <a:cubicBezTo>
                    <a:pt x="171977" y="93299"/>
                    <a:pt x="173298" y="93299"/>
                    <a:pt x="174618" y="93299"/>
                  </a:cubicBezTo>
                  <a:cubicBezTo>
                    <a:pt x="174618" y="93299"/>
                    <a:pt x="175938" y="94615"/>
                    <a:pt x="175938" y="94615"/>
                  </a:cubicBezTo>
                  <a:cubicBezTo>
                    <a:pt x="177259" y="95930"/>
                    <a:pt x="178579" y="95930"/>
                    <a:pt x="179899" y="95930"/>
                  </a:cubicBezTo>
                  <a:cubicBezTo>
                    <a:pt x="179899" y="94615"/>
                    <a:pt x="179899" y="94615"/>
                    <a:pt x="179899" y="94615"/>
                  </a:cubicBezTo>
                  <a:cubicBezTo>
                    <a:pt x="179899" y="93299"/>
                    <a:pt x="179899" y="93299"/>
                    <a:pt x="179899" y="91984"/>
                  </a:cubicBezTo>
                  <a:cubicBezTo>
                    <a:pt x="181220" y="91984"/>
                    <a:pt x="181220" y="90669"/>
                    <a:pt x="181220" y="90669"/>
                  </a:cubicBezTo>
                  <a:cubicBezTo>
                    <a:pt x="182540" y="90669"/>
                    <a:pt x="183861" y="90669"/>
                    <a:pt x="183861" y="90669"/>
                  </a:cubicBezTo>
                  <a:cubicBezTo>
                    <a:pt x="185181" y="90669"/>
                    <a:pt x="186501" y="90669"/>
                    <a:pt x="186501" y="90669"/>
                  </a:cubicBezTo>
                  <a:cubicBezTo>
                    <a:pt x="190463" y="91984"/>
                    <a:pt x="194424" y="93299"/>
                    <a:pt x="198385" y="94615"/>
                  </a:cubicBezTo>
                  <a:cubicBezTo>
                    <a:pt x="206307" y="95930"/>
                    <a:pt x="218191" y="89353"/>
                    <a:pt x="211589" y="84092"/>
                  </a:cubicBezTo>
                  <a:cubicBezTo>
                    <a:pt x="206307" y="80146"/>
                    <a:pt x="193104" y="85407"/>
                    <a:pt x="189142" y="74884"/>
                  </a:cubicBezTo>
                  <a:cubicBezTo>
                    <a:pt x="189142" y="74884"/>
                    <a:pt x="187822" y="73569"/>
                    <a:pt x="187822" y="76200"/>
                  </a:cubicBezTo>
                  <a:cubicBezTo>
                    <a:pt x="186501" y="77515"/>
                    <a:pt x="187822" y="77515"/>
                    <a:pt x="187822" y="78830"/>
                  </a:cubicBezTo>
                  <a:cubicBezTo>
                    <a:pt x="189142" y="80146"/>
                    <a:pt x="189142" y="80146"/>
                    <a:pt x="186501" y="82777"/>
                  </a:cubicBezTo>
                  <a:cubicBezTo>
                    <a:pt x="185181" y="82777"/>
                    <a:pt x="183861" y="82777"/>
                    <a:pt x="183861" y="81461"/>
                  </a:cubicBezTo>
                  <a:cubicBezTo>
                    <a:pt x="178579" y="73569"/>
                    <a:pt x="171977" y="70938"/>
                    <a:pt x="165375" y="65677"/>
                  </a:cubicBezTo>
                  <a:cubicBezTo>
                    <a:pt x="165375" y="72254"/>
                    <a:pt x="175938" y="76200"/>
                    <a:pt x="178579" y="81461"/>
                  </a:cubicBezTo>
                  <a:cubicBezTo>
                    <a:pt x="175938" y="78830"/>
                    <a:pt x="173298" y="81461"/>
                    <a:pt x="173298" y="82777"/>
                  </a:cubicBezTo>
                  <a:cubicBezTo>
                    <a:pt x="170657" y="77515"/>
                    <a:pt x="164055" y="72254"/>
                    <a:pt x="158773" y="68308"/>
                  </a:cubicBezTo>
                  <a:cubicBezTo>
                    <a:pt x="157453" y="68308"/>
                    <a:pt x="157453" y="68308"/>
                    <a:pt x="156133" y="68308"/>
                  </a:cubicBezTo>
                  <a:cubicBezTo>
                    <a:pt x="154812" y="68308"/>
                    <a:pt x="153492" y="68308"/>
                    <a:pt x="152172" y="69623"/>
                  </a:cubicBezTo>
                  <a:cubicBezTo>
                    <a:pt x="150851" y="69623"/>
                    <a:pt x="149531" y="69623"/>
                    <a:pt x="148210" y="70938"/>
                  </a:cubicBezTo>
                  <a:cubicBezTo>
                    <a:pt x="146890" y="72254"/>
                    <a:pt x="146890" y="72254"/>
                    <a:pt x="145570" y="73569"/>
                  </a:cubicBezTo>
                  <a:cubicBezTo>
                    <a:pt x="144249" y="73569"/>
                    <a:pt x="144249" y="74884"/>
                    <a:pt x="142929" y="74884"/>
                  </a:cubicBezTo>
                  <a:cubicBezTo>
                    <a:pt x="140288" y="76200"/>
                    <a:pt x="138968" y="78830"/>
                    <a:pt x="137647" y="78830"/>
                  </a:cubicBezTo>
                  <a:cubicBezTo>
                    <a:pt x="131046" y="82777"/>
                    <a:pt x="124444" y="82777"/>
                    <a:pt x="119162" y="78830"/>
                  </a:cubicBezTo>
                  <a:cubicBezTo>
                    <a:pt x="117842" y="77515"/>
                    <a:pt x="119162" y="74884"/>
                    <a:pt x="119162" y="73569"/>
                  </a:cubicBezTo>
                  <a:cubicBezTo>
                    <a:pt x="120483" y="63046"/>
                    <a:pt x="131046" y="65677"/>
                    <a:pt x="138968" y="66992"/>
                  </a:cubicBezTo>
                  <a:cubicBezTo>
                    <a:pt x="141609" y="68308"/>
                    <a:pt x="141609" y="63046"/>
                    <a:pt x="138968" y="60415"/>
                  </a:cubicBezTo>
                  <a:cubicBezTo>
                    <a:pt x="140288" y="60415"/>
                    <a:pt x="141609" y="60415"/>
                    <a:pt x="142929" y="60415"/>
                  </a:cubicBezTo>
                  <a:cubicBezTo>
                    <a:pt x="148210" y="57785"/>
                    <a:pt x="153492" y="55154"/>
                    <a:pt x="158773" y="52523"/>
                  </a:cubicBezTo>
                  <a:cubicBezTo>
                    <a:pt x="158773" y="52523"/>
                    <a:pt x="160094" y="52523"/>
                    <a:pt x="161414" y="52523"/>
                  </a:cubicBezTo>
                  <a:cubicBezTo>
                    <a:pt x="161414" y="51208"/>
                    <a:pt x="161414" y="47262"/>
                    <a:pt x="164055" y="47262"/>
                  </a:cubicBezTo>
                  <a:cubicBezTo>
                    <a:pt x="164055" y="47262"/>
                    <a:pt x="164055" y="47262"/>
                    <a:pt x="164055" y="49893"/>
                  </a:cubicBezTo>
                  <a:cubicBezTo>
                    <a:pt x="165375" y="49893"/>
                    <a:pt x="165375" y="49893"/>
                    <a:pt x="165375" y="51208"/>
                  </a:cubicBezTo>
                  <a:cubicBezTo>
                    <a:pt x="165375" y="52523"/>
                    <a:pt x="164055" y="51208"/>
                    <a:pt x="164055" y="51208"/>
                  </a:cubicBezTo>
                  <a:cubicBezTo>
                    <a:pt x="168016" y="53839"/>
                    <a:pt x="175938" y="52523"/>
                    <a:pt x="177259" y="45947"/>
                  </a:cubicBezTo>
                  <a:cubicBezTo>
                    <a:pt x="177259" y="45947"/>
                    <a:pt x="178579" y="45947"/>
                    <a:pt x="178579" y="47262"/>
                  </a:cubicBezTo>
                  <a:cubicBezTo>
                    <a:pt x="178579" y="45947"/>
                    <a:pt x="178579" y="43316"/>
                    <a:pt x="179899" y="43316"/>
                  </a:cubicBezTo>
                  <a:cubicBezTo>
                    <a:pt x="181220" y="43316"/>
                    <a:pt x="182540" y="43316"/>
                    <a:pt x="183861" y="42000"/>
                  </a:cubicBezTo>
                  <a:cubicBezTo>
                    <a:pt x="183861" y="42000"/>
                    <a:pt x="185181" y="42000"/>
                    <a:pt x="185181" y="40685"/>
                  </a:cubicBezTo>
                  <a:cubicBezTo>
                    <a:pt x="183861" y="40685"/>
                    <a:pt x="182540" y="42000"/>
                    <a:pt x="181220" y="42000"/>
                  </a:cubicBezTo>
                  <a:cubicBezTo>
                    <a:pt x="179899" y="43316"/>
                    <a:pt x="178579" y="43316"/>
                    <a:pt x="177259" y="43316"/>
                  </a:cubicBezTo>
                  <a:cubicBezTo>
                    <a:pt x="175938" y="42000"/>
                    <a:pt x="175938" y="39370"/>
                    <a:pt x="178579" y="39370"/>
                  </a:cubicBezTo>
                  <a:cubicBezTo>
                    <a:pt x="177259" y="39370"/>
                    <a:pt x="175938" y="39370"/>
                    <a:pt x="174618" y="40685"/>
                  </a:cubicBezTo>
                  <a:cubicBezTo>
                    <a:pt x="173298" y="42000"/>
                    <a:pt x="173298" y="43316"/>
                    <a:pt x="171977" y="43316"/>
                  </a:cubicBezTo>
                  <a:cubicBezTo>
                    <a:pt x="174618" y="45947"/>
                    <a:pt x="171977" y="51208"/>
                    <a:pt x="168016" y="51208"/>
                  </a:cubicBezTo>
                  <a:cubicBezTo>
                    <a:pt x="166696" y="49893"/>
                    <a:pt x="166696" y="49893"/>
                    <a:pt x="165375" y="48577"/>
                  </a:cubicBezTo>
                  <a:cubicBezTo>
                    <a:pt x="165375" y="48577"/>
                    <a:pt x="164055" y="47262"/>
                    <a:pt x="164055" y="47262"/>
                  </a:cubicBezTo>
                  <a:cubicBezTo>
                    <a:pt x="162735" y="47262"/>
                    <a:pt x="161414" y="45947"/>
                    <a:pt x="160094" y="45947"/>
                  </a:cubicBezTo>
                  <a:cubicBezTo>
                    <a:pt x="158773" y="44631"/>
                    <a:pt x="162735" y="42000"/>
                    <a:pt x="165375" y="40685"/>
                  </a:cubicBezTo>
                  <a:cubicBezTo>
                    <a:pt x="166696" y="40685"/>
                    <a:pt x="166696" y="39370"/>
                    <a:pt x="168016" y="39370"/>
                  </a:cubicBezTo>
                  <a:cubicBezTo>
                    <a:pt x="169336" y="39370"/>
                    <a:pt x="169336" y="38054"/>
                    <a:pt x="170657" y="38054"/>
                  </a:cubicBezTo>
                  <a:cubicBezTo>
                    <a:pt x="177259" y="36739"/>
                    <a:pt x="181220" y="35424"/>
                    <a:pt x="187822" y="35424"/>
                  </a:cubicBezTo>
                  <a:cubicBezTo>
                    <a:pt x="186501" y="36739"/>
                    <a:pt x="185181" y="35424"/>
                    <a:pt x="183861" y="36739"/>
                  </a:cubicBezTo>
                  <a:lnTo>
                    <a:pt x="187822" y="36739"/>
                  </a:lnTo>
                  <a:cubicBezTo>
                    <a:pt x="187822" y="36739"/>
                    <a:pt x="187822" y="36739"/>
                    <a:pt x="190463" y="34108"/>
                  </a:cubicBezTo>
                  <a:cubicBezTo>
                    <a:pt x="190463" y="34108"/>
                    <a:pt x="190463" y="34108"/>
                    <a:pt x="187822" y="34108"/>
                  </a:cubicBezTo>
                  <a:cubicBezTo>
                    <a:pt x="189142" y="34108"/>
                    <a:pt x="190463" y="32793"/>
                    <a:pt x="190463" y="32793"/>
                  </a:cubicBezTo>
                  <a:cubicBezTo>
                    <a:pt x="189142" y="32793"/>
                    <a:pt x="189142" y="32793"/>
                    <a:pt x="187822" y="32793"/>
                  </a:cubicBezTo>
                  <a:lnTo>
                    <a:pt x="189915" y="31750"/>
                  </a:lnTo>
                  <a:lnTo>
                    <a:pt x="190463" y="31477"/>
                  </a:lnTo>
                  <a:cubicBezTo>
                    <a:pt x="183861" y="30162"/>
                    <a:pt x="177259" y="30162"/>
                    <a:pt x="169336" y="3016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矩形 18"/>
            <p:cNvSpPr/>
            <p:nvPr/>
          </p:nvSpPr>
          <p:spPr>
            <a:xfrm>
              <a:off x="8038700" y="3932087"/>
              <a:ext cx="3434163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输入标题文本</a:t>
              </a:r>
              <a:endParaRPr lang="zh-CN" altLang="en-US" sz="1600" b="1" noProof="1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799161" y="1713898"/>
            <a:ext cx="2631584" cy="3740668"/>
            <a:chOff x="799161" y="1713898"/>
            <a:chExt cx="2631584" cy="3740668"/>
          </a:xfrm>
        </p:grpSpPr>
        <p:grpSp>
          <p:nvGrpSpPr>
            <p:cNvPr id="27" name="组合 26"/>
            <p:cNvGrpSpPr>
              <a:grpSpLocks noChangeAspect="1"/>
            </p:cNvGrpSpPr>
            <p:nvPr/>
          </p:nvGrpSpPr>
          <p:grpSpPr>
            <a:xfrm>
              <a:off x="1095376" y="1713898"/>
              <a:ext cx="2277289" cy="2292562"/>
              <a:chOff x="1983909" y="2663640"/>
              <a:chExt cx="1657350" cy="1668463"/>
            </a:xfrm>
            <a:solidFill>
              <a:schemeClr val="accent1"/>
            </a:solidFill>
          </p:grpSpPr>
          <p:sp>
            <p:nvSpPr>
              <p:cNvPr id="43" name="任意多边形: 形状 42"/>
              <p:cNvSpPr/>
              <p:nvPr/>
            </p:nvSpPr>
            <p:spPr bwMode="auto">
              <a:xfrm>
                <a:off x="1983909" y="3062103"/>
                <a:ext cx="1216025" cy="1270000"/>
              </a:xfrm>
              <a:custGeom>
                <a:gdLst>
                  <a:gd name="T0" fmla="*/ 71 w 540"/>
                  <a:gd name="T1" fmla="*/ 536 h 564"/>
                  <a:gd name="T2" fmla="*/ 24 w 540"/>
                  <a:gd name="T3" fmla="*/ 488 h 564"/>
                  <a:gd name="T4" fmla="*/ 24 w 540"/>
                  <a:gd name="T5" fmla="*/ 0 h 564"/>
                  <a:gd name="T6" fmla="*/ 0 w 540"/>
                  <a:gd name="T7" fmla="*/ 0 h 564"/>
                  <a:gd name="T8" fmla="*/ 0 w 540"/>
                  <a:gd name="T9" fmla="*/ 489 h 564"/>
                  <a:gd name="T10" fmla="*/ 72 w 540"/>
                  <a:gd name="T11" fmla="*/ 564 h 564"/>
                  <a:gd name="T12" fmla="*/ 540 w 540"/>
                  <a:gd name="T13" fmla="*/ 564 h 564"/>
                  <a:gd name="T14" fmla="*/ 540 w 540"/>
                  <a:gd name="T15" fmla="*/ 536 h 564"/>
                  <a:gd name="T16" fmla="*/ 71 w 540"/>
                  <a:gd name="T17" fmla="*/ 536 h 5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564">
                    <a:moveTo>
                      <a:pt x="71" y="536"/>
                    </a:moveTo>
                    <a:cubicBezTo>
                      <a:pt x="44" y="536"/>
                      <a:pt x="24" y="515"/>
                      <a:pt x="24" y="48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529"/>
                      <a:pt x="32" y="564"/>
                      <a:pt x="72" y="564"/>
                    </a:cubicBezTo>
                    <a:cubicBezTo>
                      <a:pt x="540" y="564"/>
                      <a:pt x="540" y="564"/>
                      <a:pt x="540" y="564"/>
                    </a:cubicBezTo>
                    <a:cubicBezTo>
                      <a:pt x="540" y="536"/>
                      <a:pt x="540" y="536"/>
                      <a:pt x="540" y="536"/>
                    </a:cubicBezTo>
                    <a:lnTo>
                      <a:pt x="71" y="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2433171" y="2674753"/>
                <a:ext cx="1208088" cy="1243013"/>
              </a:xfrm>
              <a:custGeom>
                <a:gdLst>
                  <a:gd name="T0" fmla="*/ 461 w 536"/>
                  <a:gd name="T1" fmla="*/ 24 h 552"/>
                  <a:gd name="T2" fmla="*/ 508 w 536"/>
                  <a:gd name="T3" fmla="*/ 70 h 552"/>
                  <a:gd name="T4" fmla="*/ 508 w 536"/>
                  <a:gd name="T5" fmla="*/ 552 h 552"/>
                  <a:gd name="T6" fmla="*/ 536 w 536"/>
                  <a:gd name="T7" fmla="*/ 552 h 552"/>
                  <a:gd name="T8" fmla="*/ 536 w 536"/>
                  <a:gd name="T9" fmla="*/ 72 h 552"/>
                  <a:gd name="T10" fmla="*/ 462 w 536"/>
                  <a:gd name="T11" fmla="*/ 0 h 552"/>
                  <a:gd name="T12" fmla="*/ 0 w 536"/>
                  <a:gd name="T13" fmla="*/ 0 h 552"/>
                  <a:gd name="T14" fmla="*/ 0 w 536"/>
                  <a:gd name="T15" fmla="*/ 24 h 552"/>
                  <a:gd name="T16" fmla="*/ 461 w 536"/>
                  <a:gd name="T17" fmla="*/ 24 h 5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6" h="552">
                    <a:moveTo>
                      <a:pt x="461" y="24"/>
                    </a:moveTo>
                    <a:cubicBezTo>
                      <a:pt x="488" y="24"/>
                      <a:pt x="508" y="44"/>
                      <a:pt x="508" y="70"/>
                    </a:cubicBezTo>
                    <a:cubicBezTo>
                      <a:pt x="508" y="552"/>
                      <a:pt x="508" y="552"/>
                      <a:pt x="508" y="552"/>
                    </a:cubicBezTo>
                    <a:cubicBezTo>
                      <a:pt x="536" y="552"/>
                      <a:pt x="536" y="552"/>
                      <a:pt x="536" y="552"/>
                    </a:cubicBezTo>
                    <a:cubicBezTo>
                      <a:pt x="536" y="72"/>
                      <a:pt x="536" y="72"/>
                      <a:pt x="536" y="72"/>
                    </a:cubicBezTo>
                    <a:cubicBezTo>
                      <a:pt x="536" y="32"/>
                      <a:pt x="502" y="0"/>
                      <a:pt x="4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46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3277721" y="4006665"/>
                <a:ext cx="358775" cy="315913"/>
              </a:xfrm>
              <a:custGeom>
                <a:gdLst>
                  <a:gd name="T0" fmla="*/ 43 w 159"/>
                  <a:gd name="T1" fmla="*/ 69 h 140"/>
                  <a:gd name="T2" fmla="*/ 34 w 159"/>
                  <a:gd name="T3" fmla="*/ 61 h 140"/>
                  <a:gd name="T4" fmla="*/ 24 w 159"/>
                  <a:gd name="T5" fmla="*/ 61 h 140"/>
                  <a:gd name="T6" fmla="*/ 7 w 159"/>
                  <a:gd name="T7" fmla="*/ 52 h 140"/>
                  <a:gd name="T8" fmla="*/ 0 w 159"/>
                  <a:gd name="T9" fmla="*/ 32 h 140"/>
                  <a:gd name="T10" fmla="*/ 10 w 159"/>
                  <a:gd name="T11" fmla="*/ 9 h 140"/>
                  <a:gd name="T12" fmla="*/ 34 w 159"/>
                  <a:gd name="T13" fmla="*/ 0 h 140"/>
                  <a:gd name="T14" fmla="*/ 61 w 159"/>
                  <a:gd name="T15" fmla="*/ 13 h 140"/>
                  <a:gd name="T16" fmla="*/ 72 w 159"/>
                  <a:gd name="T17" fmla="*/ 47 h 140"/>
                  <a:gd name="T18" fmla="*/ 42 w 159"/>
                  <a:gd name="T19" fmla="*/ 126 h 140"/>
                  <a:gd name="T20" fmla="*/ 23 w 159"/>
                  <a:gd name="T21" fmla="*/ 140 h 140"/>
                  <a:gd name="T22" fmla="*/ 13 w 159"/>
                  <a:gd name="T23" fmla="*/ 131 h 140"/>
                  <a:gd name="T24" fmla="*/ 18 w 159"/>
                  <a:gd name="T25" fmla="*/ 120 h 140"/>
                  <a:gd name="T26" fmla="*/ 36 w 159"/>
                  <a:gd name="T27" fmla="*/ 92 h 140"/>
                  <a:gd name="T28" fmla="*/ 43 w 159"/>
                  <a:gd name="T29" fmla="*/ 69 h 140"/>
                  <a:gd name="T30" fmla="*/ 130 w 159"/>
                  <a:gd name="T31" fmla="*/ 69 h 140"/>
                  <a:gd name="T32" fmla="*/ 121 w 159"/>
                  <a:gd name="T33" fmla="*/ 61 h 140"/>
                  <a:gd name="T34" fmla="*/ 112 w 159"/>
                  <a:gd name="T35" fmla="*/ 61 h 140"/>
                  <a:gd name="T36" fmla="*/ 94 w 159"/>
                  <a:gd name="T37" fmla="*/ 52 h 140"/>
                  <a:gd name="T38" fmla="*/ 87 w 159"/>
                  <a:gd name="T39" fmla="*/ 32 h 140"/>
                  <a:gd name="T40" fmla="*/ 96 w 159"/>
                  <a:gd name="T41" fmla="*/ 9 h 140"/>
                  <a:gd name="T42" fmla="*/ 120 w 159"/>
                  <a:gd name="T43" fmla="*/ 0 h 140"/>
                  <a:gd name="T44" fmla="*/ 148 w 159"/>
                  <a:gd name="T45" fmla="*/ 13 h 140"/>
                  <a:gd name="T46" fmla="*/ 159 w 159"/>
                  <a:gd name="T47" fmla="*/ 47 h 140"/>
                  <a:gd name="T48" fmla="*/ 129 w 159"/>
                  <a:gd name="T49" fmla="*/ 126 h 140"/>
                  <a:gd name="T50" fmla="*/ 109 w 159"/>
                  <a:gd name="T51" fmla="*/ 140 h 140"/>
                  <a:gd name="T52" fmla="*/ 100 w 159"/>
                  <a:gd name="T53" fmla="*/ 131 h 140"/>
                  <a:gd name="T54" fmla="*/ 106 w 159"/>
                  <a:gd name="T55" fmla="*/ 120 h 140"/>
                  <a:gd name="T56" fmla="*/ 122 w 159"/>
                  <a:gd name="T57" fmla="*/ 92 h 140"/>
                  <a:gd name="T58" fmla="*/ 130 w 159"/>
                  <a:gd name="T59" fmla="*/ 69 h 1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9" h="140">
                    <a:moveTo>
                      <a:pt x="43" y="69"/>
                    </a:moveTo>
                    <a:cubicBezTo>
                      <a:pt x="43" y="64"/>
                      <a:pt x="40" y="61"/>
                      <a:pt x="3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18" y="60"/>
                      <a:pt x="12" y="57"/>
                      <a:pt x="7" y="52"/>
                    </a:cubicBezTo>
                    <a:cubicBezTo>
                      <a:pt x="2" y="46"/>
                      <a:pt x="0" y="40"/>
                      <a:pt x="0" y="32"/>
                    </a:cubicBezTo>
                    <a:cubicBezTo>
                      <a:pt x="0" y="23"/>
                      <a:pt x="3" y="15"/>
                      <a:pt x="10" y="9"/>
                    </a:cubicBezTo>
                    <a:cubicBezTo>
                      <a:pt x="16" y="3"/>
                      <a:pt x="24" y="0"/>
                      <a:pt x="34" y="0"/>
                    </a:cubicBezTo>
                    <a:cubicBezTo>
                      <a:pt x="44" y="0"/>
                      <a:pt x="54" y="4"/>
                      <a:pt x="61" y="13"/>
                    </a:cubicBezTo>
                    <a:cubicBezTo>
                      <a:pt x="68" y="22"/>
                      <a:pt x="72" y="33"/>
                      <a:pt x="72" y="47"/>
                    </a:cubicBezTo>
                    <a:cubicBezTo>
                      <a:pt x="72" y="73"/>
                      <a:pt x="62" y="99"/>
                      <a:pt x="42" y="126"/>
                    </a:cubicBezTo>
                    <a:cubicBezTo>
                      <a:pt x="34" y="136"/>
                      <a:pt x="28" y="140"/>
                      <a:pt x="23" y="140"/>
                    </a:cubicBezTo>
                    <a:cubicBezTo>
                      <a:pt x="16" y="140"/>
                      <a:pt x="13" y="137"/>
                      <a:pt x="13" y="131"/>
                    </a:cubicBezTo>
                    <a:cubicBezTo>
                      <a:pt x="13" y="128"/>
                      <a:pt x="15" y="125"/>
                      <a:pt x="18" y="120"/>
                    </a:cubicBezTo>
                    <a:cubicBezTo>
                      <a:pt x="25" y="112"/>
                      <a:pt x="30" y="103"/>
                      <a:pt x="36" y="92"/>
                    </a:cubicBezTo>
                    <a:cubicBezTo>
                      <a:pt x="41" y="82"/>
                      <a:pt x="43" y="74"/>
                      <a:pt x="43" y="69"/>
                    </a:cubicBezTo>
                    <a:close/>
                    <a:moveTo>
                      <a:pt x="130" y="69"/>
                    </a:moveTo>
                    <a:cubicBezTo>
                      <a:pt x="130" y="64"/>
                      <a:pt x="127" y="61"/>
                      <a:pt x="121" y="61"/>
                    </a:cubicBezTo>
                    <a:cubicBezTo>
                      <a:pt x="112" y="61"/>
                      <a:pt x="112" y="61"/>
                      <a:pt x="112" y="61"/>
                    </a:cubicBezTo>
                    <a:cubicBezTo>
                      <a:pt x="105" y="60"/>
                      <a:pt x="99" y="57"/>
                      <a:pt x="94" y="52"/>
                    </a:cubicBezTo>
                    <a:cubicBezTo>
                      <a:pt x="89" y="46"/>
                      <a:pt x="87" y="40"/>
                      <a:pt x="87" y="32"/>
                    </a:cubicBezTo>
                    <a:cubicBezTo>
                      <a:pt x="87" y="23"/>
                      <a:pt x="90" y="15"/>
                      <a:pt x="96" y="9"/>
                    </a:cubicBezTo>
                    <a:cubicBezTo>
                      <a:pt x="103" y="3"/>
                      <a:pt x="111" y="0"/>
                      <a:pt x="120" y="0"/>
                    </a:cubicBezTo>
                    <a:cubicBezTo>
                      <a:pt x="132" y="0"/>
                      <a:pt x="141" y="4"/>
                      <a:pt x="148" y="13"/>
                    </a:cubicBezTo>
                    <a:cubicBezTo>
                      <a:pt x="155" y="22"/>
                      <a:pt x="159" y="33"/>
                      <a:pt x="159" y="47"/>
                    </a:cubicBezTo>
                    <a:cubicBezTo>
                      <a:pt x="159" y="73"/>
                      <a:pt x="149" y="99"/>
                      <a:pt x="129" y="126"/>
                    </a:cubicBezTo>
                    <a:cubicBezTo>
                      <a:pt x="121" y="136"/>
                      <a:pt x="115" y="140"/>
                      <a:pt x="109" y="140"/>
                    </a:cubicBezTo>
                    <a:cubicBezTo>
                      <a:pt x="103" y="140"/>
                      <a:pt x="100" y="137"/>
                      <a:pt x="100" y="131"/>
                    </a:cubicBezTo>
                    <a:cubicBezTo>
                      <a:pt x="100" y="128"/>
                      <a:pt x="102" y="125"/>
                      <a:pt x="106" y="120"/>
                    </a:cubicBezTo>
                    <a:cubicBezTo>
                      <a:pt x="112" y="112"/>
                      <a:pt x="117" y="103"/>
                      <a:pt x="122" y="92"/>
                    </a:cubicBezTo>
                    <a:cubicBezTo>
                      <a:pt x="127" y="82"/>
                      <a:pt x="130" y="74"/>
                      <a:pt x="13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1983909" y="2663640"/>
                <a:ext cx="355600" cy="317500"/>
              </a:xfrm>
              <a:custGeom>
                <a:gdLst>
                  <a:gd name="T0" fmla="*/ 115 w 158"/>
                  <a:gd name="T1" fmla="*/ 72 h 141"/>
                  <a:gd name="T2" fmla="*/ 124 w 158"/>
                  <a:gd name="T3" fmla="*/ 80 h 141"/>
                  <a:gd name="T4" fmla="*/ 134 w 158"/>
                  <a:gd name="T5" fmla="*/ 80 h 141"/>
                  <a:gd name="T6" fmla="*/ 151 w 158"/>
                  <a:gd name="T7" fmla="*/ 89 h 141"/>
                  <a:gd name="T8" fmla="*/ 158 w 158"/>
                  <a:gd name="T9" fmla="*/ 109 h 141"/>
                  <a:gd name="T10" fmla="*/ 149 w 158"/>
                  <a:gd name="T11" fmla="*/ 132 h 141"/>
                  <a:gd name="T12" fmla="*/ 125 w 158"/>
                  <a:gd name="T13" fmla="*/ 141 h 141"/>
                  <a:gd name="T14" fmla="*/ 98 w 158"/>
                  <a:gd name="T15" fmla="*/ 128 h 141"/>
                  <a:gd name="T16" fmla="*/ 87 w 158"/>
                  <a:gd name="T17" fmla="*/ 94 h 141"/>
                  <a:gd name="T18" fmla="*/ 117 w 158"/>
                  <a:gd name="T19" fmla="*/ 15 h 141"/>
                  <a:gd name="T20" fmla="*/ 136 w 158"/>
                  <a:gd name="T21" fmla="*/ 0 h 141"/>
                  <a:gd name="T22" fmla="*/ 145 w 158"/>
                  <a:gd name="T23" fmla="*/ 10 h 141"/>
                  <a:gd name="T24" fmla="*/ 140 w 158"/>
                  <a:gd name="T25" fmla="*/ 21 h 141"/>
                  <a:gd name="T26" fmla="*/ 123 w 158"/>
                  <a:gd name="T27" fmla="*/ 48 h 141"/>
                  <a:gd name="T28" fmla="*/ 115 w 158"/>
                  <a:gd name="T29" fmla="*/ 72 h 141"/>
                  <a:gd name="T30" fmla="*/ 28 w 158"/>
                  <a:gd name="T31" fmla="*/ 72 h 141"/>
                  <a:gd name="T32" fmla="*/ 37 w 158"/>
                  <a:gd name="T33" fmla="*/ 80 h 141"/>
                  <a:gd name="T34" fmla="*/ 47 w 158"/>
                  <a:gd name="T35" fmla="*/ 80 h 141"/>
                  <a:gd name="T36" fmla="*/ 64 w 158"/>
                  <a:gd name="T37" fmla="*/ 89 h 141"/>
                  <a:gd name="T38" fmla="*/ 72 w 158"/>
                  <a:gd name="T39" fmla="*/ 109 h 141"/>
                  <a:gd name="T40" fmla="*/ 62 w 158"/>
                  <a:gd name="T41" fmla="*/ 132 h 141"/>
                  <a:gd name="T42" fmla="*/ 38 w 158"/>
                  <a:gd name="T43" fmla="*/ 141 h 141"/>
                  <a:gd name="T44" fmla="*/ 10 w 158"/>
                  <a:gd name="T45" fmla="*/ 128 h 141"/>
                  <a:gd name="T46" fmla="*/ 0 w 158"/>
                  <a:gd name="T47" fmla="*/ 94 h 141"/>
                  <a:gd name="T48" fmla="*/ 30 w 158"/>
                  <a:gd name="T49" fmla="*/ 15 h 141"/>
                  <a:gd name="T50" fmla="*/ 49 w 158"/>
                  <a:gd name="T51" fmla="*/ 0 h 141"/>
                  <a:gd name="T52" fmla="*/ 58 w 158"/>
                  <a:gd name="T53" fmla="*/ 10 h 141"/>
                  <a:gd name="T54" fmla="*/ 53 w 158"/>
                  <a:gd name="T55" fmla="*/ 21 h 141"/>
                  <a:gd name="T56" fmla="*/ 36 w 158"/>
                  <a:gd name="T57" fmla="*/ 48 h 141"/>
                  <a:gd name="T58" fmla="*/ 28 w 158"/>
                  <a:gd name="T59" fmla="*/ 72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8" h="141">
                    <a:moveTo>
                      <a:pt x="115" y="72"/>
                    </a:moveTo>
                    <a:cubicBezTo>
                      <a:pt x="115" y="77"/>
                      <a:pt x="118" y="80"/>
                      <a:pt x="124" y="80"/>
                    </a:cubicBezTo>
                    <a:cubicBezTo>
                      <a:pt x="134" y="80"/>
                      <a:pt x="134" y="80"/>
                      <a:pt x="134" y="80"/>
                    </a:cubicBezTo>
                    <a:cubicBezTo>
                      <a:pt x="140" y="80"/>
                      <a:pt x="146" y="83"/>
                      <a:pt x="151" y="89"/>
                    </a:cubicBezTo>
                    <a:cubicBezTo>
                      <a:pt x="156" y="95"/>
                      <a:pt x="158" y="101"/>
                      <a:pt x="158" y="109"/>
                    </a:cubicBezTo>
                    <a:cubicBezTo>
                      <a:pt x="158" y="118"/>
                      <a:pt x="155" y="126"/>
                      <a:pt x="149" y="132"/>
                    </a:cubicBezTo>
                    <a:cubicBezTo>
                      <a:pt x="142" y="138"/>
                      <a:pt x="134" y="141"/>
                      <a:pt x="125" y="141"/>
                    </a:cubicBezTo>
                    <a:cubicBezTo>
                      <a:pt x="114" y="141"/>
                      <a:pt x="105" y="137"/>
                      <a:pt x="98" y="128"/>
                    </a:cubicBezTo>
                    <a:cubicBezTo>
                      <a:pt x="90" y="119"/>
                      <a:pt x="87" y="108"/>
                      <a:pt x="87" y="94"/>
                    </a:cubicBezTo>
                    <a:cubicBezTo>
                      <a:pt x="87" y="68"/>
                      <a:pt x="97" y="42"/>
                      <a:pt x="117" y="15"/>
                    </a:cubicBezTo>
                    <a:cubicBezTo>
                      <a:pt x="124" y="5"/>
                      <a:pt x="130" y="0"/>
                      <a:pt x="136" y="0"/>
                    </a:cubicBezTo>
                    <a:cubicBezTo>
                      <a:pt x="142" y="0"/>
                      <a:pt x="145" y="4"/>
                      <a:pt x="145" y="10"/>
                    </a:cubicBezTo>
                    <a:cubicBezTo>
                      <a:pt x="145" y="13"/>
                      <a:pt x="144" y="16"/>
                      <a:pt x="140" y="21"/>
                    </a:cubicBezTo>
                    <a:cubicBezTo>
                      <a:pt x="134" y="29"/>
                      <a:pt x="128" y="38"/>
                      <a:pt x="123" y="48"/>
                    </a:cubicBezTo>
                    <a:cubicBezTo>
                      <a:pt x="118" y="59"/>
                      <a:pt x="115" y="67"/>
                      <a:pt x="115" y="72"/>
                    </a:cubicBezTo>
                    <a:close/>
                    <a:moveTo>
                      <a:pt x="28" y="72"/>
                    </a:moveTo>
                    <a:cubicBezTo>
                      <a:pt x="28" y="77"/>
                      <a:pt x="31" y="80"/>
                      <a:pt x="3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53" y="80"/>
                      <a:pt x="59" y="83"/>
                      <a:pt x="64" y="89"/>
                    </a:cubicBezTo>
                    <a:cubicBezTo>
                      <a:pt x="69" y="95"/>
                      <a:pt x="72" y="101"/>
                      <a:pt x="72" y="109"/>
                    </a:cubicBezTo>
                    <a:cubicBezTo>
                      <a:pt x="72" y="118"/>
                      <a:pt x="68" y="126"/>
                      <a:pt x="62" y="132"/>
                    </a:cubicBezTo>
                    <a:cubicBezTo>
                      <a:pt x="56" y="138"/>
                      <a:pt x="48" y="141"/>
                      <a:pt x="38" y="141"/>
                    </a:cubicBezTo>
                    <a:cubicBezTo>
                      <a:pt x="27" y="141"/>
                      <a:pt x="18" y="137"/>
                      <a:pt x="10" y="128"/>
                    </a:cubicBezTo>
                    <a:cubicBezTo>
                      <a:pt x="3" y="119"/>
                      <a:pt x="0" y="108"/>
                      <a:pt x="0" y="94"/>
                    </a:cubicBezTo>
                    <a:cubicBezTo>
                      <a:pt x="0" y="68"/>
                      <a:pt x="10" y="42"/>
                      <a:pt x="30" y="15"/>
                    </a:cubicBezTo>
                    <a:cubicBezTo>
                      <a:pt x="37" y="5"/>
                      <a:pt x="44" y="0"/>
                      <a:pt x="49" y="0"/>
                    </a:cubicBezTo>
                    <a:cubicBezTo>
                      <a:pt x="55" y="0"/>
                      <a:pt x="58" y="4"/>
                      <a:pt x="58" y="10"/>
                    </a:cubicBezTo>
                    <a:cubicBezTo>
                      <a:pt x="58" y="13"/>
                      <a:pt x="56" y="16"/>
                      <a:pt x="53" y="21"/>
                    </a:cubicBezTo>
                    <a:cubicBezTo>
                      <a:pt x="47" y="29"/>
                      <a:pt x="41" y="38"/>
                      <a:pt x="36" y="48"/>
                    </a:cubicBezTo>
                    <a:cubicBezTo>
                      <a:pt x="31" y="59"/>
                      <a:pt x="28" y="67"/>
                      <a:pt x="28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544786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400" b="1" spc="3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65325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/>
                <a:t>请替换文字内容复制你的内容到此</a:t>
              </a:r>
              <a:br>
                <a:rPr lang="zh-CN" altLang="en-US" sz="900" spc="30"/>
              </a:br>
              <a:endParaRPr lang="zh-CN" altLang="en-US" sz="900" spc="30"/>
            </a:p>
          </p:txBody>
        </p:sp>
        <p:sp>
          <p:nvSpPr>
            <p:cNvPr id="16" name="文本框 59"/>
            <p:cNvSpPr txBox="1"/>
            <p:nvPr/>
          </p:nvSpPr>
          <p:spPr>
            <a:xfrm>
              <a:off x="1201510" y="4473116"/>
              <a:ext cx="1826888" cy="340519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</a:rPr>
                <a:t>输入标题文本</a:t>
              </a:r>
              <a:endParaRPr lang="zh-CN" altLang="en-US" sz="1400">
                <a:solidFill>
                  <a:schemeClr val="bg2"/>
                </a:solidFill>
              </a:endParaRPr>
            </a:p>
          </p:txBody>
        </p:sp>
        <p:sp>
          <p:nvSpPr>
            <p:cNvPr id="17" name="文本框 60"/>
            <p:cNvSpPr txBox="1"/>
            <p:nvPr/>
          </p:nvSpPr>
          <p:spPr bwMode="auto">
            <a:xfrm>
              <a:off x="799161" y="4880336"/>
              <a:ext cx="2631584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请替换文字内容复制你的内容到此 </a:t>
              </a:r>
              <a:br>
                <a:rPr lang="zh-CN" altLang="en-US" sz="1000"/>
              </a:br>
              <a:endParaRPr lang="zh-CN" altLang="en-US" sz="1000"/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4"/>
            </p:custDataLst>
          </p:nvPr>
        </p:nvGrpSpPr>
        <p:grpSpPr>
          <a:xfrm>
            <a:off x="3453193" y="1700809"/>
            <a:ext cx="2631585" cy="3753757"/>
            <a:chOff x="3453193" y="1700809"/>
            <a:chExt cx="2631585" cy="3753757"/>
          </a:xfrm>
        </p:grpSpPr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3644239" y="1700809"/>
              <a:ext cx="2288300" cy="2292561"/>
              <a:chOff x="4052421" y="2654115"/>
              <a:chExt cx="1704976" cy="1708150"/>
            </a:xfrm>
            <a:solidFill>
              <a:schemeClr val="accent2"/>
            </a:solidFill>
          </p:grpSpPr>
          <p:sp>
            <p:nvSpPr>
              <p:cNvPr id="39" name="任意多边形: 形状 38"/>
              <p:cNvSpPr/>
              <p:nvPr/>
            </p:nvSpPr>
            <p:spPr bwMode="auto">
              <a:xfrm>
                <a:off x="4052421" y="2735078"/>
                <a:ext cx="471488" cy="1528763"/>
              </a:xfrm>
              <a:custGeom>
                <a:gdLst>
                  <a:gd name="T0" fmla="*/ 25 w 209"/>
                  <a:gd name="T1" fmla="*/ 340 h 679"/>
                  <a:gd name="T2" fmla="*/ 209 w 209"/>
                  <a:gd name="T3" fmla="*/ 29 h 679"/>
                  <a:gd name="T4" fmla="*/ 209 w 209"/>
                  <a:gd name="T5" fmla="*/ 0 h 679"/>
                  <a:gd name="T6" fmla="*/ 0 w 209"/>
                  <a:gd name="T7" fmla="*/ 340 h 679"/>
                  <a:gd name="T8" fmla="*/ 209 w 209"/>
                  <a:gd name="T9" fmla="*/ 679 h 679"/>
                  <a:gd name="T10" fmla="*/ 209 w 209"/>
                  <a:gd name="T11" fmla="*/ 651 h 679"/>
                  <a:gd name="T12" fmla="*/ 25 w 209"/>
                  <a:gd name="T13" fmla="*/ 340 h 6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679">
                    <a:moveTo>
                      <a:pt x="25" y="340"/>
                    </a:moveTo>
                    <a:cubicBezTo>
                      <a:pt x="25" y="206"/>
                      <a:pt x="97" y="89"/>
                      <a:pt x="209" y="29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85" y="63"/>
                      <a:pt x="0" y="192"/>
                      <a:pt x="0" y="340"/>
                    </a:cubicBezTo>
                    <a:cubicBezTo>
                      <a:pt x="0" y="488"/>
                      <a:pt x="85" y="617"/>
                      <a:pt x="209" y="679"/>
                    </a:cubicBezTo>
                    <a:cubicBezTo>
                      <a:pt x="209" y="651"/>
                      <a:pt x="209" y="651"/>
                      <a:pt x="209" y="651"/>
                    </a:cubicBezTo>
                    <a:cubicBezTo>
                      <a:pt x="97" y="590"/>
                      <a:pt x="25" y="474"/>
                      <a:pt x="25" y="3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5270034" y="2728728"/>
                <a:ext cx="487363" cy="1544638"/>
              </a:xfrm>
              <a:custGeom>
                <a:gdLst>
                  <a:gd name="T0" fmla="*/ 216 w 216"/>
                  <a:gd name="T1" fmla="*/ 343 h 686"/>
                  <a:gd name="T2" fmla="*/ 0 w 216"/>
                  <a:gd name="T3" fmla="*/ 0 h 686"/>
                  <a:gd name="T4" fmla="*/ 0 w 216"/>
                  <a:gd name="T5" fmla="*/ 28 h 686"/>
                  <a:gd name="T6" fmla="*/ 191 w 216"/>
                  <a:gd name="T7" fmla="*/ 343 h 686"/>
                  <a:gd name="T8" fmla="*/ 0 w 216"/>
                  <a:gd name="T9" fmla="*/ 657 h 686"/>
                  <a:gd name="T10" fmla="*/ 0 w 216"/>
                  <a:gd name="T11" fmla="*/ 686 h 686"/>
                  <a:gd name="T12" fmla="*/ 216 w 216"/>
                  <a:gd name="T13" fmla="*/ 343 h 6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686">
                    <a:moveTo>
                      <a:pt x="216" y="343"/>
                    </a:moveTo>
                    <a:cubicBezTo>
                      <a:pt x="216" y="192"/>
                      <a:pt x="128" y="62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16" y="88"/>
                      <a:pt x="191" y="206"/>
                      <a:pt x="191" y="343"/>
                    </a:cubicBezTo>
                    <a:cubicBezTo>
                      <a:pt x="191" y="479"/>
                      <a:pt x="116" y="598"/>
                      <a:pt x="0" y="657"/>
                    </a:cubicBezTo>
                    <a:cubicBezTo>
                      <a:pt x="0" y="686"/>
                      <a:pt x="0" y="686"/>
                      <a:pt x="0" y="686"/>
                    </a:cubicBezTo>
                    <a:cubicBezTo>
                      <a:pt x="128" y="624"/>
                      <a:pt x="216" y="494"/>
                      <a:pt x="216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4665196" y="4057465"/>
                <a:ext cx="463550" cy="304800"/>
              </a:xfrm>
              <a:custGeom>
                <a:gdLst>
                  <a:gd name="T0" fmla="*/ 0 w 206"/>
                  <a:gd name="T1" fmla="*/ 43 h 136"/>
                  <a:gd name="T2" fmla="*/ 43 w 206"/>
                  <a:gd name="T3" fmla="*/ 0 h 136"/>
                  <a:gd name="T4" fmla="*/ 88 w 206"/>
                  <a:gd name="T5" fmla="*/ 49 h 136"/>
                  <a:gd name="T6" fmla="*/ 21 w 206"/>
                  <a:gd name="T7" fmla="*/ 136 h 136"/>
                  <a:gd name="T8" fmla="*/ 16 w 206"/>
                  <a:gd name="T9" fmla="*/ 128 h 136"/>
                  <a:gd name="T10" fmla="*/ 65 w 206"/>
                  <a:gd name="T11" fmla="*/ 78 h 136"/>
                  <a:gd name="T12" fmla="*/ 40 w 206"/>
                  <a:gd name="T13" fmla="*/ 87 h 136"/>
                  <a:gd name="T14" fmla="*/ 0 w 206"/>
                  <a:gd name="T15" fmla="*/ 43 h 136"/>
                  <a:gd name="T16" fmla="*/ 118 w 206"/>
                  <a:gd name="T17" fmla="*/ 43 h 136"/>
                  <a:gd name="T18" fmla="*/ 161 w 206"/>
                  <a:gd name="T19" fmla="*/ 0 h 136"/>
                  <a:gd name="T20" fmla="*/ 206 w 206"/>
                  <a:gd name="T21" fmla="*/ 49 h 136"/>
                  <a:gd name="T22" fmla="*/ 140 w 206"/>
                  <a:gd name="T23" fmla="*/ 136 h 136"/>
                  <a:gd name="T24" fmla="*/ 135 w 206"/>
                  <a:gd name="T25" fmla="*/ 128 h 136"/>
                  <a:gd name="T26" fmla="*/ 183 w 206"/>
                  <a:gd name="T27" fmla="*/ 78 h 136"/>
                  <a:gd name="T28" fmla="*/ 158 w 206"/>
                  <a:gd name="T29" fmla="*/ 87 h 136"/>
                  <a:gd name="T30" fmla="*/ 118 w 206"/>
                  <a:gd name="T31" fmla="*/ 43 h 1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6" h="136">
                    <a:moveTo>
                      <a:pt x="0" y="43"/>
                    </a:moveTo>
                    <a:cubicBezTo>
                      <a:pt x="0" y="15"/>
                      <a:pt x="25" y="0"/>
                      <a:pt x="43" y="0"/>
                    </a:cubicBezTo>
                    <a:cubicBezTo>
                      <a:pt x="61" y="0"/>
                      <a:pt x="88" y="17"/>
                      <a:pt x="88" y="49"/>
                    </a:cubicBezTo>
                    <a:cubicBezTo>
                      <a:pt x="88" y="98"/>
                      <a:pt x="49" y="133"/>
                      <a:pt x="21" y="136"/>
                    </a:cubicBezTo>
                    <a:cubicBezTo>
                      <a:pt x="19" y="133"/>
                      <a:pt x="16" y="128"/>
                      <a:pt x="16" y="128"/>
                    </a:cubicBezTo>
                    <a:cubicBezTo>
                      <a:pt x="29" y="123"/>
                      <a:pt x="63" y="99"/>
                      <a:pt x="65" y="78"/>
                    </a:cubicBezTo>
                    <a:cubicBezTo>
                      <a:pt x="55" y="84"/>
                      <a:pt x="51" y="87"/>
                      <a:pt x="40" y="87"/>
                    </a:cubicBezTo>
                    <a:cubicBezTo>
                      <a:pt x="16" y="87"/>
                      <a:pt x="0" y="65"/>
                      <a:pt x="0" y="43"/>
                    </a:cubicBezTo>
                    <a:close/>
                    <a:moveTo>
                      <a:pt x="118" y="43"/>
                    </a:moveTo>
                    <a:cubicBezTo>
                      <a:pt x="118" y="15"/>
                      <a:pt x="144" y="0"/>
                      <a:pt x="161" y="0"/>
                    </a:cubicBezTo>
                    <a:cubicBezTo>
                      <a:pt x="179" y="0"/>
                      <a:pt x="206" y="17"/>
                      <a:pt x="206" y="49"/>
                    </a:cubicBezTo>
                    <a:cubicBezTo>
                      <a:pt x="206" y="98"/>
                      <a:pt x="167" y="133"/>
                      <a:pt x="140" y="136"/>
                    </a:cubicBezTo>
                    <a:cubicBezTo>
                      <a:pt x="138" y="133"/>
                      <a:pt x="135" y="128"/>
                      <a:pt x="135" y="128"/>
                    </a:cubicBezTo>
                    <a:cubicBezTo>
                      <a:pt x="147" y="123"/>
                      <a:pt x="181" y="99"/>
                      <a:pt x="183" y="78"/>
                    </a:cubicBezTo>
                    <a:cubicBezTo>
                      <a:pt x="174" y="84"/>
                      <a:pt x="170" y="87"/>
                      <a:pt x="158" y="87"/>
                    </a:cubicBezTo>
                    <a:cubicBezTo>
                      <a:pt x="135" y="87"/>
                      <a:pt x="118" y="65"/>
                      <a:pt x="11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4665196" y="2654115"/>
                <a:ext cx="463550" cy="307975"/>
              </a:xfrm>
              <a:custGeom>
                <a:gdLst>
                  <a:gd name="T0" fmla="*/ 206 w 206"/>
                  <a:gd name="T1" fmla="*/ 94 h 137"/>
                  <a:gd name="T2" fmla="*/ 163 w 206"/>
                  <a:gd name="T3" fmla="*/ 137 h 137"/>
                  <a:gd name="T4" fmla="*/ 118 w 206"/>
                  <a:gd name="T5" fmla="*/ 88 h 137"/>
                  <a:gd name="T6" fmla="*/ 185 w 206"/>
                  <a:gd name="T7" fmla="*/ 0 h 137"/>
                  <a:gd name="T8" fmla="*/ 190 w 206"/>
                  <a:gd name="T9" fmla="*/ 9 h 137"/>
                  <a:gd name="T10" fmla="*/ 141 w 206"/>
                  <a:gd name="T11" fmla="*/ 59 h 137"/>
                  <a:gd name="T12" fmla="*/ 166 w 206"/>
                  <a:gd name="T13" fmla="*/ 50 h 137"/>
                  <a:gd name="T14" fmla="*/ 206 w 206"/>
                  <a:gd name="T15" fmla="*/ 94 h 137"/>
                  <a:gd name="T16" fmla="*/ 88 w 206"/>
                  <a:gd name="T17" fmla="*/ 94 h 137"/>
                  <a:gd name="T18" fmla="*/ 45 w 206"/>
                  <a:gd name="T19" fmla="*/ 137 h 137"/>
                  <a:gd name="T20" fmla="*/ 0 w 206"/>
                  <a:gd name="T21" fmla="*/ 88 h 137"/>
                  <a:gd name="T22" fmla="*/ 67 w 206"/>
                  <a:gd name="T23" fmla="*/ 0 h 137"/>
                  <a:gd name="T24" fmla="*/ 71 w 206"/>
                  <a:gd name="T25" fmla="*/ 9 h 137"/>
                  <a:gd name="T26" fmla="*/ 23 w 206"/>
                  <a:gd name="T27" fmla="*/ 59 h 137"/>
                  <a:gd name="T28" fmla="*/ 48 w 206"/>
                  <a:gd name="T29" fmla="*/ 50 h 137"/>
                  <a:gd name="T30" fmla="*/ 88 w 206"/>
                  <a:gd name="T31" fmla="*/ 94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6" h="137">
                    <a:moveTo>
                      <a:pt x="206" y="94"/>
                    </a:moveTo>
                    <a:cubicBezTo>
                      <a:pt x="206" y="122"/>
                      <a:pt x="181" y="137"/>
                      <a:pt x="163" y="137"/>
                    </a:cubicBezTo>
                    <a:cubicBezTo>
                      <a:pt x="145" y="137"/>
                      <a:pt x="118" y="119"/>
                      <a:pt x="118" y="88"/>
                    </a:cubicBezTo>
                    <a:cubicBezTo>
                      <a:pt x="118" y="39"/>
                      <a:pt x="157" y="4"/>
                      <a:pt x="185" y="0"/>
                    </a:cubicBezTo>
                    <a:cubicBezTo>
                      <a:pt x="187" y="4"/>
                      <a:pt x="190" y="9"/>
                      <a:pt x="190" y="9"/>
                    </a:cubicBezTo>
                    <a:cubicBezTo>
                      <a:pt x="177" y="14"/>
                      <a:pt x="143" y="38"/>
                      <a:pt x="141" y="59"/>
                    </a:cubicBezTo>
                    <a:cubicBezTo>
                      <a:pt x="151" y="53"/>
                      <a:pt x="155" y="50"/>
                      <a:pt x="166" y="50"/>
                    </a:cubicBezTo>
                    <a:cubicBezTo>
                      <a:pt x="190" y="50"/>
                      <a:pt x="206" y="72"/>
                      <a:pt x="206" y="94"/>
                    </a:cubicBezTo>
                    <a:close/>
                    <a:moveTo>
                      <a:pt x="88" y="94"/>
                    </a:moveTo>
                    <a:cubicBezTo>
                      <a:pt x="88" y="122"/>
                      <a:pt x="62" y="137"/>
                      <a:pt x="45" y="137"/>
                    </a:cubicBezTo>
                    <a:cubicBezTo>
                      <a:pt x="27" y="137"/>
                      <a:pt x="0" y="119"/>
                      <a:pt x="0" y="88"/>
                    </a:cubicBezTo>
                    <a:cubicBezTo>
                      <a:pt x="0" y="39"/>
                      <a:pt x="39" y="4"/>
                      <a:pt x="67" y="0"/>
                    </a:cubicBezTo>
                    <a:cubicBezTo>
                      <a:pt x="69" y="4"/>
                      <a:pt x="71" y="9"/>
                      <a:pt x="71" y="9"/>
                    </a:cubicBezTo>
                    <a:cubicBezTo>
                      <a:pt x="59" y="14"/>
                      <a:pt x="25" y="38"/>
                      <a:pt x="23" y="59"/>
                    </a:cubicBezTo>
                    <a:cubicBezTo>
                      <a:pt x="32" y="53"/>
                      <a:pt x="36" y="50"/>
                      <a:pt x="48" y="50"/>
                    </a:cubicBezTo>
                    <a:cubicBezTo>
                      <a:pt x="71" y="50"/>
                      <a:pt x="88" y="72"/>
                      <a:pt x="88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4139049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400" b="1" spc="3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759588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/>
                <a:t>请替换文字内容复制你的内容到此</a:t>
              </a:r>
              <a:br>
                <a:rPr lang="zh-CN" altLang="en-US" sz="900" spc="30"/>
              </a:br>
              <a:endParaRPr lang="zh-CN" altLang="en-US" sz="900" spc="30"/>
            </a:p>
          </p:txBody>
        </p:sp>
        <p:sp>
          <p:nvSpPr>
            <p:cNvPr id="14" name="文本框 57"/>
            <p:cNvSpPr txBox="1"/>
            <p:nvPr/>
          </p:nvSpPr>
          <p:spPr>
            <a:xfrm>
              <a:off x="3855539" y="4473116"/>
              <a:ext cx="1826888" cy="340519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</a:rPr>
                <a:t>输入标题文本</a:t>
              </a:r>
              <a:endParaRPr lang="zh-CN" altLang="en-US" sz="1400">
                <a:solidFill>
                  <a:schemeClr val="bg2"/>
                </a:solidFill>
              </a:endParaRPr>
            </a:p>
          </p:txBody>
        </p:sp>
        <p:sp>
          <p:nvSpPr>
            <p:cNvPr id="15" name="文本框 58"/>
            <p:cNvSpPr txBox="1"/>
            <p:nvPr/>
          </p:nvSpPr>
          <p:spPr bwMode="auto">
            <a:xfrm>
              <a:off x="3453193" y="4880336"/>
              <a:ext cx="2631585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请替换文字内容复制你的内容到此 </a:t>
              </a:r>
              <a:br>
                <a:rPr lang="zh-CN" altLang="en-US" sz="1000"/>
              </a:br>
              <a:endParaRPr lang="zh-CN" altLang="en-US" sz="1000"/>
            </a:p>
          </p:txBody>
        </p:sp>
      </p:grpSp>
      <p:grpSp>
        <p:nvGrpSpPr>
          <p:cNvPr id="48" name="千图PPT彼岸天：ID 8661124库_组合 47"/>
          <p:cNvGrpSpPr/>
          <p:nvPr>
            <p:custDataLst>
              <p:tags r:id="rId5"/>
            </p:custDataLst>
          </p:nvPr>
        </p:nvGrpSpPr>
        <p:grpSpPr>
          <a:xfrm>
            <a:off x="6107222" y="1729167"/>
            <a:ext cx="2631585" cy="3725399"/>
            <a:chOff x="6107222" y="1729167"/>
            <a:chExt cx="2631585" cy="3725399"/>
          </a:xfrm>
        </p:grpSpPr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6302230" y="1729167"/>
              <a:ext cx="2300981" cy="2292561"/>
              <a:chOff x="6281271" y="2603315"/>
              <a:chExt cx="1735138" cy="1728788"/>
            </a:xfrm>
            <a:solidFill>
              <a:schemeClr val="accent3"/>
            </a:solidFill>
          </p:grpSpPr>
          <p:sp>
            <p:nvSpPr>
              <p:cNvPr id="35" name="任意多边形: 形状 34"/>
              <p:cNvSpPr/>
              <p:nvPr/>
            </p:nvSpPr>
            <p:spPr bwMode="auto">
              <a:xfrm>
                <a:off x="6306671" y="3062103"/>
                <a:ext cx="1214438" cy="1270000"/>
              </a:xfrm>
              <a:custGeom>
                <a:gdLst>
                  <a:gd name="T0" fmla="*/ 71 w 540"/>
                  <a:gd name="T1" fmla="*/ 536 h 564"/>
                  <a:gd name="T2" fmla="*/ 24 w 540"/>
                  <a:gd name="T3" fmla="*/ 488 h 564"/>
                  <a:gd name="T4" fmla="*/ 24 w 540"/>
                  <a:gd name="T5" fmla="*/ 0 h 564"/>
                  <a:gd name="T6" fmla="*/ 0 w 540"/>
                  <a:gd name="T7" fmla="*/ 0 h 564"/>
                  <a:gd name="T8" fmla="*/ 0 w 540"/>
                  <a:gd name="T9" fmla="*/ 489 h 564"/>
                  <a:gd name="T10" fmla="*/ 72 w 540"/>
                  <a:gd name="T11" fmla="*/ 564 h 564"/>
                  <a:gd name="T12" fmla="*/ 540 w 540"/>
                  <a:gd name="T13" fmla="*/ 564 h 564"/>
                  <a:gd name="T14" fmla="*/ 540 w 540"/>
                  <a:gd name="T15" fmla="*/ 536 h 564"/>
                  <a:gd name="T16" fmla="*/ 71 w 540"/>
                  <a:gd name="T17" fmla="*/ 536 h 5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564">
                    <a:moveTo>
                      <a:pt x="71" y="536"/>
                    </a:moveTo>
                    <a:cubicBezTo>
                      <a:pt x="44" y="536"/>
                      <a:pt x="24" y="515"/>
                      <a:pt x="24" y="48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529"/>
                      <a:pt x="32" y="564"/>
                      <a:pt x="72" y="564"/>
                    </a:cubicBezTo>
                    <a:cubicBezTo>
                      <a:pt x="540" y="564"/>
                      <a:pt x="540" y="564"/>
                      <a:pt x="540" y="564"/>
                    </a:cubicBezTo>
                    <a:cubicBezTo>
                      <a:pt x="540" y="536"/>
                      <a:pt x="540" y="536"/>
                      <a:pt x="540" y="536"/>
                    </a:cubicBezTo>
                    <a:lnTo>
                      <a:pt x="71" y="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6755934" y="2674753"/>
                <a:ext cx="1206500" cy="1243013"/>
              </a:xfrm>
              <a:custGeom>
                <a:gdLst>
                  <a:gd name="T0" fmla="*/ 461 w 536"/>
                  <a:gd name="T1" fmla="*/ 24 h 552"/>
                  <a:gd name="T2" fmla="*/ 508 w 536"/>
                  <a:gd name="T3" fmla="*/ 70 h 552"/>
                  <a:gd name="T4" fmla="*/ 508 w 536"/>
                  <a:gd name="T5" fmla="*/ 552 h 552"/>
                  <a:gd name="T6" fmla="*/ 536 w 536"/>
                  <a:gd name="T7" fmla="*/ 552 h 552"/>
                  <a:gd name="T8" fmla="*/ 536 w 536"/>
                  <a:gd name="T9" fmla="*/ 72 h 552"/>
                  <a:gd name="T10" fmla="*/ 462 w 536"/>
                  <a:gd name="T11" fmla="*/ 0 h 552"/>
                  <a:gd name="T12" fmla="*/ 0 w 536"/>
                  <a:gd name="T13" fmla="*/ 0 h 552"/>
                  <a:gd name="T14" fmla="*/ 0 w 536"/>
                  <a:gd name="T15" fmla="*/ 24 h 552"/>
                  <a:gd name="T16" fmla="*/ 461 w 536"/>
                  <a:gd name="T17" fmla="*/ 24 h 5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6" h="552">
                    <a:moveTo>
                      <a:pt x="461" y="24"/>
                    </a:moveTo>
                    <a:cubicBezTo>
                      <a:pt x="488" y="24"/>
                      <a:pt x="508" y="44"/>
                      <a:pt x="508" y="70"/>
                    </a:cubicBezTo>
                    <a:cubicBezTo>
                      <a:pt x="508" y="552"/>
                      <a:pt x="508" y="552"/>
                      <a:pt x="508" y="552"/>
                    </a:cubicBezTo>
                    <a:cubicBezTo>
                      <a:pt x="536" y="552"/>
                      <a:pt x="536" y="552"/>
                      <a:pt x="536" y="552"/>
                    </a:cubicBezTo>
                    <a:cubicBezTo>
                      <a:pt x="536" y="72"/>
                      <a:pt x="536" y="72"/>
                      <a:pt x="536" y="72"/>
                    </a:cubicBezTo>
                    <a:cubicBezTo>
                      <a:pt x="536" y="32"/>
                      <a:pt x="502" y="0"/>
                      <a:pt x="4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46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6281271" y="2603315"/>
                <a:ext cx="315913" cy="265113"/>
              </a:xfrm>
              <a:custGeom>
                <a:gdLst>
                  <a:gd name="T0" fmla="*/ 68 w 140"/>
                  <a:gd name="T1" fmla="*/ 4 h 118"/>
                  <a:gd name="T2" fmla="*/ 80 w 140"/>
                  <a:gd name="T3" fmla="*/ 0 h 118"/>
                  <a:gd name="T4" fmla="*/ 95 w 140"/>
                  <a:gd name="T5" fmla="*/ 7 h 118"/>
                  <a:gd name="T6" fmla="*/ 107 w 140"/>
                  <a:gd name="T7" fmla="*/ 20 h 118"/>
                  <a:gd name="T8" fmla="*/ 127 w 140"/>
                  <a:gd name="T9" fmla="*/ 62 h 118"/>
                  <a:gd name="T10" fmla="*/ 140 w 140"/>
                  <a:gd name="T11" fmla="*/ 106 h 118"/>
                  <a:gd name="T12" fmla="*/ 132 w 140"/>
                  <a:gd name="T13" fmla="*/ 113 h 118"/>
                  <a:gd name="T14" fmla="*/ 125 w 140"/>
                  <a:gd name="T15" fmla="*/ 118 h 118"/>
                  <a:gd name="T16" fmla="*/ 123 w 140"/>
                  <a:gd name="T17" fmla="*/ 118 h 118"/>
                  <a:gd name="T18" fmla="*/ 121 w 140"/>
                  <a:gd name="T19" fmla="*/ 118 h 118"/>
                  <a:gd name="T20" fmla="*/ 85 w 140"/>
                  <a:gd name="T21" fmla="*/ 63 h 118"/>
                  <a:gd name="T22" fmla="*/ 78 w 140"/>
                  <a:gd name="T23" fmla="*/ 53 h 118"/>
                  <a:gd name="T24" fmla="*/ 72 w 140"/>
                  <a:gd name="T25" fmla="*/ 43 h 118"/>
                  <a:gd name="T26" fmla="*/ 63 w 140"/>
                  <a:gd name="T27" fmla="*/ 16 h 118"/>
                  <a:gd name="T28" fmla="*/ 68 w 140"/>
                  <a:gd name="T29" fmla="*/ 4 h 118"/>
                  <a:gd name="T30" fmla="*/ 5 w 140"/>
                  <a:gd name="T31" fmla="*/ 4 h 118"/>
                  <a:gd name="T32" fmla="*/ 17 w 140"/>
                  <a:gd name="T33" fmla="*/ 0 h 118"/>
                  <a:gd name="T34" fmla="*/ 32 w 140"/>
                  <a:gd name="T35" fmla="*/ 7 h 118"/>
                  <a:gd name="T36" fmla="*/ 45 w 140"/>
                  <a:gd name="T37" fmla="*/ 20 h 118"/>
                  <a:gd name="T38" fmla="*/ 64 w 140"/>
                  <a:gd name="T39" fmla="*/ 62 h 118"/>
                  <a:gd name="T40" fmla="*/ 77 w 140"/>
                  <a:gd name="T41" fmla="*/ 106 h 118"/>
                  <a:gd name="T42" fmla="*/ 69 w 140"/>
                  <a:gd name="T43" fmla="*/ 113 h 118"/>
                  <a:gd name="T44" fmla="*/ 61 w 140"/>
                  <a:gd name="T45" fmla="*/ 118 h 118"/>
                  <a:gd name="T46" fmla="*/ 59 w 140"/>
                  <a:gd name="T47" fmla="*/ 118 h 118"/>
                  <a:gd name="T48" fmla="*/ 57 w 140"/>
                  <a:gd name="T49" fmla="*/ 118 h 118"/>
                  <a:gd name="T50" fmla="*/ 22 w 140"/>
                  <a:gd name="T51" fmla="*/ 63 h 118"/>
                  <a:gd name="T52" fmla="*/ 15 w 140"/>
                  <a:gd name="T53" fmla="*/ 53 h 118"/>
                  <a:gd name="T54" fmla="*/ 8 w 140"/>
                  <a:gd name="T55" fmla="*/ 43 h 118"/>
                  <a:gd name="T56" fmla="*/ 0 w 140"/>
                  <a:gd name="T57" fmla="*/ 16 h 118"/>
                  <a:gd name="T58" fmla="*/ 5 w 140"/>
                  <a:gd name="T59" fmla="*/ 4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0" h="118">
                    <a:moveTo>
                      <a:pt x="68" y="4"/>
                    </a:moveTo>
                    <a:cubicBezTo>
                      <a:pt x="72" y="1"/>
                      <a:pt x="76" y="0"/>
                      <a:pt x="80" y="0"/>
                    </a:cubicBezTo>
                    <a:cubicBezTo>
                      <a:pt x="84" y="0"/>
                      <a:pt x="89" y="2"/>
                      <a:pt x="95" y="7"/>
                    </a:cubicBezTo>
                    <a:cubicBezTo>
                      <a:pt x="101" y="12"/>
                      <a:pt x="105" y="16"/>
                      <a:pt x="107" y="20"/>
                    </a:cubicBezTo>
                    <a:cubicBezTo>
                      <a:pt x="115" y="32"/>
                      <a:pt x="121" y="45"/>
                      <a:pt x="127" y="62"/>
                    </a:cubicBezTo>
                    <a:cubicBezTo>
                      <a:pt x="133" y="78"/>
                      <a:pt x="137" y="93"/>
                      <a:pt x="140" y="106"/>
                    </a:cubicBezTo>
                    <a:cubicBezTo>
                      <a:pt x="139" y="107"/>
                      <a:pt x="136" y="109"/>
                      <a:pt x="132" y="113"/>
                    </a:cubicBezTo>
                    <a:cubicBezTo>
                      <a:pt x="128" y="117"/>
                      <a:pt x="126" y="118"/>
                      <a:pt x="125" y="118"/>
                    </a:cubicBezTo>
                    <a:cubicBezTo>
                      <a:pt x="124" y="118"/>
                      <a:pt x="123" y="118"/>
                      <a:pt x="123" y="118"/>
                    </a:cubicBezTo>
                    <a:cubicBezTo>
                      <a:pt x="122" y="118"/>
                      <a:pt x="121" y="118"/>
                      <a:pt x="121" y="118"/>
                    </a:cubicBezTo>
                    <a:cubicBezTo>
                      <a:pt x="108" y="101"/>
                      <a:pt x="96" y="83"/>
                      <a:pt x="85" y="63"/>
                    </a:cubicBezTo>
                    <a:cubicBezTo>
                      <a:pt x="83" y="60"/>
                      <a:pt x="81" y="56"/>
                      <a:pt x="78" y="53"/>
                    </a:cubicBezTo>
                    <a:cubicBezTo>
                      <a:pt x="76" y="50"/>
                      <a:pt x="74" y="46"/>
                      <a:pt x="72" y="43"/>
                    </a:cubicBezTo>
                    <a:cubicBezTo>
                      <a:pt x="66" y="35"/>
                      <a:pt x="63" y="25"/>
                      <a:pt x="63" y="16"/>
                    </a:cubicBezTo>
                    <a:cubicBezTo>
                      <a:pt x="63" y="11"/>
                      <a:pt x="65" y="7"/>
                      <a:pt x="68" y="4"/>
                    </a:cubicBezTo>
                    <a:close/>
                    <a:moveTo>
                      <a:pt x="5" y="4"/>
                    </a:moveTo>
                    <a:cubicBezTo>
                      <a:pt x="8" y="1"/>
                      <a:pt x="12" y="0"/>
                      <a:pt x="17" y="0"/>
                    </a:cubicBezTo>
                    <a:cubicBezTo>
                      <a:pt x="22" y="0"/>
                      <a:pt x="27" y="2"/>
                      <a:pt x="32" y="7"/>
                    </a:cubicBezTo>
                    <a:cubicBezTo>
                      <a:pt x="38" y="12"/>
                      <a:pt x="42" y="16"/>
                      <a:pt x="45" y="20"/>
                    </a:cubicBezTo>
                    <a:cubicBezTo>
                      <a:pt x="52" y="32"/>
                      <a:pt x="58" y="45"/>
                      <a:pt x="64" y="62"/>
                    </a:cubicBezTo>
                    <a:cubicBezTo>
                      <a:pt x="70" y="78"/>
                      <a:pt x="74" y="93"/>
                      <a:pt x="77" y="106"/>
                    </a:cubicBezTo>
                    <a:cubicBezTo>
                      <a:pt x="76" y="107"/>
                      <a:pt x="73" y="109"/>
                      <a:pt x="69" y="113"/>
                    </a:cubicBezTo>
                    <a:cubicBezTo>
                      <a:pt x="65" y="117"/>
                      <a:pt x="63" y="118"/>
                      <a:pt x="61" y="118"/>
                    </a:cubicBezTo>
                    <a:cubicBezTo>
                      <a:pt x="61" y="118"/>
                      <a:pt x="60" y="118"/>
                      <a:pt x="59" y="118"/>
                    </a:cubicBezTo>
                    <a:cubicBezTo>
                      <a:pt x="58" y="118"/>
                      <a:pt x="58" y="118"/>
                      <a:pt x="57" y="118"/>
                    </a:cubicBezTo>
                    <a:cubicBezTo>
                      <a:pt x="44" y="101"/>
                      <a:pt x="32" y="83"/>
                      <a:pt x="22" y="63"/>
                    </a:cubicBezTo>
                    <a:cubicBezTo>
                      <a:pt x="20" y="60"/>
                      <a:pt x="17" y="56"/>
                      <a:pt x="15" y="53"/>
                    </a:cubicBezTo>
                    <a:cubicBezTo>
                      <a:pt x="13" y="50"/>
                      <a:pt x="11" y="46"/>
                      <a:pt x="8" y="43"/>
                    </a:cubicBezTo>
                    <a:cubicBezTo>
                      <a:pt x="3" y="35"/>
                      <a:pt x="0" y="25"/>
                      <a:pt x="0" y="16"/>
                    </a:cubicBezTo>
                    <a:cubicBezTo>
                      <a:pt x="0" y="11"/>
                      <a:pt x="2" y="7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7702084" y="4057465"/>
                <a:ext cx="314325" cy="266700"/>
              </a:xfrm>
              <a:custGeom>
                <a:gdLst>
                  <a:gd name="T0" fmla="*/ 72 w 140"/>
                  <a:gd name="T1" fmla="*/ 114 h 119"/>
                  <a:gd name="T2" fmla="*/ 60 w 140"/>
                  <a:gd name="T3" fmla="*/ 119 h 119"/>
                  <a:gd name="T4" fmla="*/ 45 w 140"/>
                  <a:gd name="T5" fmla="*/ 112 h 119"/>
                  <a:gd name="T6" fmla="*/ 32 w 140"/>
                  <a:gd name="T7" fmla="*/ 99 h 119"/>
                  <a:gd name="T8" fmla="*/ 13 w 140"/>
                  <a:gd name="T9" fmla="*/ 57 h 119"/>
                  <a:gd name="T10" fmla="*/ 0 w 140"/>
                  <a:gd name="T11" fmla="*/ 13 h 119"/>
                  <a:gd name="T12" fmla="*/ 8 w 140"/>
                  <a:gd name="T13" fmla="*/ 6 h 119"/>
                  <a:gd name="T14" fmla="*/ 15 w 140"/>
                  <a:gd name="T15" fmla="*/ 0 h 119"/>
                  <a:gd name="T16" fmla="*/ 17 w 140"/>
                  <a:gd name="T17" fmla="*/ 1 h 119"/>
                  <a:gd name="T18" fmla="*/ 19 w 140"/>
                  <a:gd name="T19" fmla="*/ 1 h 119"/>
                  <a:gd name="T20" fmla="*/ 55 w 140"/>
                  <a:gd name="T21" fmla="*/ 55 h 119"/>
                  <a:gd name="T22" fmla="*/ 61 w 140"/>
                  <a:gd name="T23" fmla="*/ 66 h 119"/>
                  <a:gd name="T24" fmla="*/ 68 w 140"/>
                  <a:gd name="T25" fmla="*/ 75 h 119"/>
                  <a:gd name="T26" fmla="*/ 77 w 140"/>
                  <a:gd name="T27" fmla="*/ 103 h 119"/>
                  <a:gd name="T28" fmla="*/ 72 w 140"/>
                  <a:gd name="T29" fmla="*/ 114 h 119"/>
                  <a:gd name="T30" fmla="*/ 135 w 140"/>
                  <a:gd name="T31" fmla="*/ 114 h 119"/>
                  <a:gd name="T32" fmla="*/ 123 w 140"/>
                  <a:gd name="T33" fmla="*/ 119 h 119"/>
                  <a:gd name="T34" fmla="*/ 108 w 140"/>
                  <a:gd name="T35" fmla="*/ 112 h 119"/>
                  <a:gd name="T36" fmla="*/ 95 w 140"/>
                  <a:gd name="T37" fmla="*/ 99 h 119"/>
                  <a:gd name="T38" fmla="*/ 76 w 140"/>
                  <a:gd name="T39" fmla="*/ 57 h 119"/>
                  <a:gd name="T40" fmla="*/ 63 w 140"/>
                  <a:gd name="T41" fmla="*/ 13 h 119"/>
                  <a:gd name="T42" fmla="*/ 71 w 140"/>
                  <a:gd name="T43" fmla="*/ 6 h 119"/>
                  <a:gd name="T44" fmla="*/ 79 w 140"/>
                  <a:gd name="T45" fmla="*/ 0 h 119"/>
                  <a:gd name="T46" fmla="*/ 81 w 140"/>
                  <a:gd name="T47" fmla="*/ 1 h 119"/>
                  <a:gd name="T48" fmla="*/ 83 w 140"/>
                  <a:gd name="T49" fmla="*/ 1 h 119"/>
                  <a:gd name="T50" fmla="*/ 118 w 140"/>
                  <a:gd name="T51" fmla="*/ 55 h 119"/>
                  <a:gd name="T52" fmla="*/ 125 w 140"/>
                  <a:gd name="T53" fmla="*/ 66 h 119"/>
                  <a:gd name="T54" fmla="*/ 132 w 140"/>
                  <a:gd name="T55" fmla="*/ 75 h 119"/>
                  <a:gd name="T56" fmla="*/ 140 w 140"/>
                  <a:gd name="T57" fmla="*/ 103 h 119"/>
                  <a:gd name="T58" fmla="*/ 135 w 140"/>
                  <a:gd name="T59" fmla="*/ 114 h 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0" h="119">
                    <a:moveTo>
                      <a:pt x="72" y="114"/>
                    </a:moveTo>
                    <a:cubicBezTo>
                      <a:pt x="68" y="117"/>
                      <a:pt x="64" y="119"/>
                      <a:pt x="60" y="119"/>
                    </a:cubicBezTo>
                    <a:cubicBezTo>
                      <a:pt x="56" y="119"/>
                      <a:pt x="51" y="116"/>
                      <a:pt x="45" y="112"/>
                    </a:cubicBezTo>
                    <a:cubicBezTo>
                      <a:pt x="39" y="107"/>
                      <a:pt x="35" y="103"/>
                      <a:pt x="32" y="99"/>
                    </a:cubicBezTo>
                    <a:cubicBezTo>
                      <a:pt x="25" y="87"/>
                      <a:pt x="19" y="73"/>
                      <a:pt x="13" y="57"/>
                    </a:cubicBezTo>
                    <a:cubicBezTo>
                      <a:pt x="7" y="41"/>
                      <a:pt x="3" y="26"/>
                      <a:pt x="0" y="13"/>
                    </a:cubicBezTo>
                    <a:cubicBezTo>
                      <a:pt x="1" y="12"/>
                      <a:pt x="4" y="9"/>
                      <a:pt x="8" y="6"/>
                    </a:cubicBezTo>
                    <a:cubicBezTo>
                      <a:pt x="12" y="2"/>
                      <a:pt x="14" y="0"/>
                      <a:pt x="15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32" y="18"/>
                      <a:pt x="44" y="36"/>
                      <a:pt x="55" y="55"/>
                    </a:cubicBezTo>
                    <a:cubicBezTo>
                      <a:pt x="57" y="59"/>
                      <a:pt x="59" y="62"/>
                      <a:pt x="61" y="66"/>
                    </a:cubicBezTo>
                    <a:cubicBezTo>
                      <a:pt x="64" y="69"/>
                      <a:pt x="66" y="72"/>
                      <a:pt x="68" y="75"/>
                    </a:cubicBezTo>
                    <a:cubicBezTo>
                      <a:pt x="74" y="84"/>
                      <a:pt x="77" y="93"/>
                      <a:pt x="77" y="103"/>
                    </a:cubicBezTo>
                    <a:cubicBezTo>
                      <a:pt x="77" y="108"/>
                      <a:pt x="75" y="112"/>
                      <a:pt x="72" y="114"/>
                    </a:cubicBezTo>
                    <a:close/>
                    <a:moveTo>
                      <a:pt x="135" y="114"/>
                    </a:moveTo>
                    <a:cubicBezTo>
                      <a:pt x="132" y="117"/>
                      <a:pt x="128" y="119"/>
                      <a:pt x="123" y="119"/>
                    </a:cubicBezTo>
                    <a:cubicBezTo>
                      <a:pt x="118" y="119"/>
                      <a:pt x="113" y="116"/>
                      <a:pt x="108" y="112"/>
                    </a:cubicBezTo>
                    <a:cubicBezTo>
                      <a:pt x="102" y="107"/>
                      <a:pt x="98" y="103"/>
                      <a:pt x="95" y="99"/>
                    </a:cubicBezTo>
                    <a:cubicBezTo>
                      <a:pt x="88" y="87"/>
                      <a:pt x="82" y="73"/>
                      <a:pt x="76" y="57"/>
                    </a:cubicBezTo>
                    <a:cubicBezTo>
                      <a:pt x="70" y="41"/>
                      <a:pt x="66" y="26"/>
                      <a:pt x="63" y="13"/>
                    </a:cubicBezTo>
                    <a:cubicBezTo>
                      <a:pt x="64" y="12"/>
                      <a:pt x="67" y="9"/>
                      <a:pt x="71" y="6"/>
                    </a:cubicBezTo>
                    <a:cubicBezTo>
                      <a:pt x="75" y="2"/>
                      <a:pt x="77" y="0"/>
                      <a:pt x="79" y="0"/>
                    </a:cubicBezTo>
                    <a:cubicBezTo>
                      <a:pt x="79" y="0"/>
                      <a:pt x="80" y="0"/>
                      <a:pt x="81" y="1"/>
                    </a:cubicBezTo>
                    <a:cubicBezTo>
                      <a:pt x="82" y="1"/>
                      <a:pt x="82" y="1"/>
                      <a:pt x="83" y="1"/>
                    </a:cubicBezTo>
                    <a:cubicBezTo>
                      <a:pt x="96" y="18"/>
                      <a:pt x="108" y="36"/>
                      <a:pt x="118" y="55"/>
                    </a:cubicBezTo>
                    <a:cubicBezTo>
                      <a:pt x="120" y="59"/>
                      <a:pt x="123" y="62"/>
                      <a:pt x="125" y="66"/>
                    </a:cubicBezTo>
                    <a:cubicBezTo>
                      <a:pt x="127" y="69"/>
                      <a:pt x="129" y="72"/>
                      <a:pt x="132" y="75"/>
                    </a:cubicBezTo>
                    <a:cubicBezTo>
                      <a:pt x="137" y="84"/>
                      <a:pt x="140" y="93"/>
                      <a:pt x="140" y="103"/>
                    </a:cubicBezTo>
                    <a:cubicBezTo>
                      <a:pt x="140" y="108"/>
                      <a:pt x="138" y="112"/>
                      <a:pt x="135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821413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400" b="1" spc="3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441952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/>
                <a:t>请替换文字内容复制你的内容到此</a:t>
              </a:r>
              <a:br>
                <a:rPr lang="zh-CN" altLang="en-US" sz="900" spc="30"/>
              </a:br>
              <a:endParaRPr lang="zh-CN" altLang="en-US" sz="900" spc="30"/>
            </a:p>
          </p:txBody>
        </p:sp>
        <p:sp>
          <p:nvSpPr>
            <p:cNvPr id="12" name="文本框 55"/>
            <p:cNvSpPr txBox="1"/>
            <p:nvPr/>
          </p:nvSpPr>
          <p:spPr>
            <a:xfrm>
              <a:off x="6509569" y="4473116"/>
              <a:ext cx="1826888" cy="340519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</a:rPr>
                <a:t>输入标题文本</a:t>
              </a:r>
              <a:endParaRPr lang="zh-CN" altLang="en-US" sz="1400">
                <a:solidFill>
                  <a:schemeClr val="bg2"/>
                </a:solidFill>
              </a:endParaRPr>
            </a:p>
          </p:txBody>
        </p:sp>
        <p:sp>
          <p:nvSpPr>
            <p:cNvPr id="13" name="文本框 56"/>
            <p:cNvSpPr txBox="1"/>
            <p:nvPr/>
          </p:nvSpPr>
          <p:spPr bwMode="auto">
            <a:xfrm>
              <a:off x="6107222" y="4880336"/>
              <a:ext cx="2631585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请替换文字内容复制你的内容到此 </a:t>
              </a:r>
              <a:br>
                <a:rPr lang="zh-CN" altLang="en-US" sz="1000"/>
              </a:br>
              <a:endParaRPr lang="zh-CN" altLang="en-US" sz="1000"/>
            </a:p>
          </p:txBody>
        </p:sp>
      </p:grpSp>
      <p:grpSp>
        <p:nvGrpSpPr>
          <p:cNvPr id="49" name="千图PPT彼岸天：ID 8661124库_组合 48"/>
          <p:cNvGrpSpPr/>
          <p:nvPr>
            <p:custDataLst>
              <p:tags r:id="rId6"/>
            </p:custDataLst>
          </p:nvPr>
        </p:nvGrpSpPr>
        <p:grpSpPr>
          <a:xfrm>
            <a:off x="8761254" y="1785581"/>
            <a:ext cx="2631585" cy="3668985"/>
            <a:chOff x="8761254" y="1785581"/>
            <a:chExt cx="2631585" cy="3668985"/>
          </a:xfrm>
        </p:grpSpPr>
        <p:grpSp>
          <p:nvGrpSpPr>
            <p:cNvPr id="30" name="组合 29"/>
            <p:cNvGrpSpPr>
              <a:grpSpLocks noChangeAspect="1"/>
            </p:cNvGrpSpPr>
            <p:nvPr/>
          </p:nvGrpSpPr>
          <p:grpSpPr>
            <a:xfrm>
              <a:off x="8945527" y="1785581"/>
              <a:ext cx="2371326" cy="2292560"/>
              <a:chOff x="7437438" y="2481264"/>
              <a:chExt cx="1816100" cy="1755775"/>
            </a:xfrm>
            <a:solidFill>
              <a:schemeClr val="accent4"/>
            </a:solidFill>
          </p:grpSpPr>
          <p:sp>
            <p:nvSpPr>
              <p:cNvPr id="31" name="任意多边形: 形状 30"/>
              <p:cNvSpPr/>
              <p:nvPr/>
            </p:nvSpPr>
            <p:spPr bwMode="auto">
              <a:xfrm>
                <a:off x="7489825" y="2525714"/>
                <a:ext cx="1160463" cy="1252538"/>
              </a:xfrm>
              <a:custGeom>
                <a:gdLst>
                  <a:gd name="T0" fmla="*/ 24 w 516"/>
                  <a:gd name="T1" fmla="*/ 536 h 556"/>
                  <a:gd name="T2" fmla="*/ 24 w 516"/>
                  <a:gd name="T3" fmla="*/ 223 h 556"/>
                  <a:gd name="T4" fmla="*/ 222 w 516"/>
                  <a:gd name="T5" fmla="*/ 24 h 556"/>
                  <a:gd name="T6" fmla="*/ 516 w 516"/>
                  <a:gd name="T7" fmla="*/ 24 h 556"/>
                  <a:gd name="T8" fmla="*/ 516 w 516"/>
                  <a:gd name="T9" fmla="*/ 0 h 556"/>
                  <a:gd name="T10" fmla="*/ 222 w 516"/>
                  <a:gd name="T11" fmla="*/ 0 h 556"/>
                  <a:gd name="T12" fmla="*/ 0 w 516"/>
                  <a:gd name="T13" fmla="*/ 223 h 556"/>
                  <a:gd name="T14" fmla="*/ 0 w 516"/>
                  <a:gd name="T15" fmla="*/ 536 h 556"/>
                  <a:gd name="T16" fmla="*/ 0 w 516"/>
                  <a:gd name="T17" fmla="*/ 556 h 556"/>
                  <a:gd name="T18" fmla="*/ 25 w 516"/>
                  <a:gd name="T19" fmla="*/ 556 h 556"/>
                  <a:gd name="T20" fmla="*/ 24 w 516"/>
                  <a:gd name="T21" fmla="*/ 536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6" h="556">
                    <a:moveTo>
                      <a:pt x="24" y="536"/>
                    </a:move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114"/>
                      <a:pt x="113" y="24"/>
                      <a:pt x="222" y="24"/>
                    </a:cubicBezTo>
                    <a:cubicBezTo>
                      <a:pt x="516" y="24"/>
                      <a:pt x="516" y="24"/>
                      <a:pt x="516" y="24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99" y="0"/>
                      <a:pt x="0" y="100"/>
                      <a:pt x="0" y="223"/>
                    </a:cubicBezTo>
                    <a:cubicBezTo>
                      <a:pt x="0" y="536"/>
                      <a:pt x="0" y="536"/>
                      <a:pt x="0" y="536"/>
                    </a:cubicBezTo>
                    <a:cubicBezTo>
                      <a:pt x="0" y="542"/>
                      <a:pt x="0" y="548"/>
                      <a:pt x="0" y="556"/>
                    </a:cubicBezTo>
                    <a:cubicBezTo>
                      <a:pt x="25" y="556"/>
                      <a:pt x="25" y="556"/>
                      <a:pt x="25" y="556"/>
                    </a:cubicBezTo>
                    <a:cubicBezTo>
                      <a:pt x="25" y="548"/>
                      <a:pt x="24" y="542"/>
                      <a:pt x="24" y="5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8056563" y="2986089"/>
                <a:ext cx="1143000" cy="1250950"/>
              </a:xfrm>
              <a:custGeom>
                <a:gdLst>
                  <a:gd name="T0" fmla="*/ 484 w 508"/>
                  <a:gd name="T1" fmla="*/ 19 h 556"/>
                  <a:gd name="T2" fmla="*/ 484 w 508"/>
                  <a:gd name="T3" fmla="*/ 332 h 556"/>
                  <a:gd name="T4" fmla="*/ 284 w 508"/>
                  <a:gd name="T5" fmla="*/ 532 h 556"/>
                  <a:gd name="T6" fmla="*/ 0 w 508"/>
                  <a:gd name="T7" fmla="*/ 532 h 556"/>
                  <a:gd name="T8" fmla="*/ 0 w 508"/>
                  <a:gd name="T9" fmla="*/ 556 h 556"/>
                  <a:gd name="T10" fmla="*/ 284 w 508"/>
                  <a:gd name="T11" fmla="*/ 556 h 556"/>
                  <a:gd name="T12" fmla="*/ 508 w 508"/>
                  <a:gd name="T13" fmla="*/ 332 h 556"/>
                  <a:gd name="T14" fmla="*/ 508 w 508"/>
                  <a:gd name="T15" fmla="*/ 19 h 556"/>
                  <a:gd name="T16" fmla="*/ 506 w 508"/>
                  <a:gd name="T17" fmla="*/ 0 h 556"/>
                  <a:gd name="T18" fmla="*/ 481 w 508"/>
                  <a:gd name="T19" fmla="*/ 0 h 556"/>
                  <a:gd name="T20" fmla="*/ 484 w 508"/>
                  <a:gd name="T21" fmla="*/ 19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556">
                    <a:moveTo>
                      <a:pt x="484" y="19"/>
                    </a:moveTo>
                    <a:cubicBezTo>
                      <a:pt x="484" y="332"/>
                      <a:pt x="484" y="332"/>
                      <a:pt x="484" y="332"/>
                    </a:cubicBezTo>
                    <a:cubicBezTo>
                      <a:pt x="484" y="441"/>
                      <a:pt x="393" y="532"/>
                      <a:pt x="284" y="532"/>
                    </a:cubicBezTo>
                    <a:cubicBezTo>
                      <a:pt x="0" y="532"/>
                      <a:pt x="0" y="532"/>
                      <a:pt x="0" y="532"/>
                    </a:cubicBezTo>
                    <a:cubicBezTo>
                      <a:pt x="0" y="556"/>
                      <a:pt x="0" y="556"/>
                      <a:pt x="0" y="556"/>
                    </a:cubicBezTo>
                    <a:cubicBezTo>
                      <a:pt x="284" y="556"/>
                      <a:pt x="284" y="556"/>
                      <a:pt x="284" y="556"/>
                    </a:cubicBezTo>
                    <a:cubicBezTo>
                      <a:pt x="407" y="556"/>
                      <a:pt x="508" y="455"/>
                      <a:pt x="508" y="332"/>
                    </a:cubicBezTo>
                    <a:cubicBezTo>
                      <a:pt x="508" y="19"/>
                      <a:pt x="508" y="19"/>
                      <a:pt x="508" y="19"/>
                    </a:cubicBezTo>
                    <a:cubicBezTo>
                      <a:pt x="508" y="12"/>
                      <a:pt x="507" y="8"/>
                      <a:pt x="506" y="0"/>
                    </a:cubicBezTo>
                    <a:cubicBezTo>
                      <a:pt x="481" y="0"/>
                      <a:pt x="481" y="0"/>
                      <a:pt x="481" y="0"/>
                    </a:cubicBezTo>
                    <a:cubicBezTo>
                      <a:pt x="481" y="8"/>
                      <a:pt x="484" y="12"/>
                      <a:pt x="48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8778875" y="2481264"/>
                <a:ext cx="474663" cy="360363"/>
              </a:xfrm>
              <a:custGeom>
                <a:gdLst>
                  <a:gd name="T0" fmla="*/ 98 w 211"/>
                  <a:gd name="T1" fmla="*/ 38 h 160"/>
                  <a:gd name="T2" fmla="*/ 62 w 211"/>
                  <a:gd name="T3" fmla="*/ 122 h 160"/>
                  <a:gd name="T4" fmla="*/ 9 w 211"/>
                  <a:gd name="T5" fmla="*/ 160 h 160"/>
                  <a:gd name="T6" fmla="*/ 0 w 211"/>
                  <a:gd name="T7" fmla="*/ 156 h 160"/>
                  <a:gd name="T8" fmla="*/ 12 w 211"/>
                  <a:gd name="T9" fmla="*/ 143 h 160"/>
                  <a:gd name="T10" fmla="*/ 26 w 211"/>
                  <a:gd name="T11" fmla="*/ 127 h 160"/>
                  <a:gd name="T12" fmla="*/ 49 w 211"/>
                  <a:gd name="T13" fmla="*/ 84 h 160"/>
                  <a:gd name="T14" fmla="*/ 34 w 211"/>
                  <a:gd name="T15" fmla="*/ 53 h 160"/>
                  <a:gd name="T16" fmla="*/ 19 w 211"/>
                  <a:gd name="T17" fmla="*/ 33 h 160"/>
                  <a:gd name="T18" fmla="*/ 51 w 211"/>
                  <a:gd name="T19" fmla="*/ 0 h 160"/>
                  <a:gd name="T20" fmla="*/ 83 w 211"/>
                  <a:gd name="T21" fmla="*/ 11 h 160"/>
                  <a:gd name="T22" fmla="*/ 98 w 211"/>
                  <a:gd name="T23" fmla="*/ 38 h 160"/>
                  <a:gd name="T24" fmla="*/ 211 w 211"/>
                  <a:gd name="T25" fmla="*/ 38 h 160"/>
                  <a:gd name="T26" fmla="*/ 175 w 211"/>
                  <a:gd name="T27" fmla="*/ 122 h 160"/>
                  <a:gd name="T28" fmla="*/ 127 w 211"/>
                  <a:gd name="T29" fmla="*/ 160 h 160"/>
                  <a:gd name="T30" fmla="*/ 114 w 211"/>
                  <a:gd name="T31" fmla="*/ 157 h 160"/>
                  <a:gd name="T32" fmla="*/ 138 w 211"/>
                  <a:gd name="T33" fmla="*/ 127 h 160"/>
                  <a:gd name="T34" fmla="*/ 162 w 211"/>
                  <a:gd name="T35" fmla="*/ 83 h 160"/>
                  <a:gd name="T36" fmla="*/ 147 w 211"/>
                  <a:gd name="T37" fmla="*/ 53 h 160"/>
                  <a:gd name="T38" fmla="*/ 132 w 211"/>
                  <a:gd name="T39" fmla="*/ 33 h 160"/>
                  <a:gd name="T40" fmla="*/ 165 w 211"/>
                  <a:gd name="T41" fmla="*/ 0 h 160"/>
                  <a:gd name="T42" fmla="*/ 197 w 211"/>
                  <a:gd name="T43" fmla="*/ 11 h 160"/>
                  <a:gd name="T44" fmla="*/ 211 w 211"/>
                  <a:gd name="T45" fmla="*/ 38 h 1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1" h="160">
                    <a:moveTo>
                      <a:pt x="98" y="38"/>
                    </a:moveTo>
                    <a:cubicBezTo>
                      <a:pt x="98" y="69"/>
                      <a:pt x="86" y="97"/>
                      <a:pt x="62" y="122"/>
                    </a:cubicBezTo>
                    <a:cubicBezTo>
                      <a:pt x="38" y="147"/>
                      <a:pt x="20" y="160"/>
                      <a:pt x="9" y="160"/>
                    </a:cubicBezTo>
                    <a:cubicBezTo>
                      <a:pt x="3" y="160"/>
                      <a:pt x="0" y="158"/>
                      <a:pt x="0" y="156"/>
                    </a:cubicBezTo>
                    <a:cubicBezTo>
                      <a:pt x="3" y="153"/>
                      <a:pt x="7" y="148"/>
                      <a:pt x="12" y="143"/>
                    </a:cubicBezTo>
                    <a:cubicBezTo>
                      <a:pt x="16" y="138"/>
                      <a:pt x="21" y="132"/>
                      <a:pt x="26" y="127"/>
                    </a:cubicBezTo>
                    <a:cubicBezTo>
                      <a:pt x="41" y="110"/>
                      <a:pt x="49" y="96"/>
                      <a:pt x="49" y="84"/>
                    </a:cubicBezTo>
                    <a:cubicBezTo>
                      <a:pt x="49" y="73"/>
                      <a:pt x="44" y="62"/>
                      <a:pt x="34" y="53"/>
                    </a:cubicBezTo>
                    <a:cubicBezTo>
                      <a:pt x="24" y="44"/>
                      <a:pt x="19" y="38"/>
                      <a:pt x="19" y="33"/>
                    </a:cubicBezTo>
                    <a:cubicBezTo>
                      <a:pt x="19" y="11"/>
                      <a:pt x="30" y="0"/>
                      <a:pt x="51" y="0"/>
                    </a:cubicBezTo>
                    <a:cubicBezTo>
                      <a:pt x="62" y="0"/>
                      <a:pt x="73" y="4"/>
                      <a:pt x="83" y="11"/>
                    </a:cubicBezTo>
                    <a:cubicBezTo>
                      <a:pt x="93" y="18"/>
                      <a:pt x="98" y="27"/>
                      <a:pt x="98" y="38"/>
                    </a:cubicBezTo>
                    <a:close/>
                    <a:moveTo>
                      <a:pt x="211" y="38"/>
                    </a:moveTo>
                    <a:cubicBezTo>
                      <a:pt x="211" y="69"/>
                      <a:pt x="199" y="97"/>
                      <a:pt x="175" y="122"/>
                    </a:cubicBezTo>
                    <a:cubicBezTo>
                      <a:pt x="151" y="147"/>
                      <a:pt x="135" y="160"/>
                      <a:pt x="127" y="160"/>
                    </a:cubicBezTo>
                    <a:cubicBezTo>
                      <a:pt x="118" y="160"/>
                      <a:pt x="114" y="159"/>
                      <a:pt x="114" y="157"/>
                    </a:cubicBezTo>
                    <a:cubicBezTo>
                      <a:pt x="114" y="155"/>
                      <a:pt x="122" y="145"/>
                      <a:pt x="138" y="127"/>
                    </a:cubicBezTo>
                    <a:cubicBezTo>
                      <a:pt x="154" y="108"/>
                      <a:pt x="162" y="94"/>
                      <a:pt x="162" y="83"/>
                    </a:cubicBezTo>
                    <a:cubicBezTo>
                      <a:pt x="162" y="72"/>
                      <a:pt x="157" y="62"/>
                      <a:pt x="147" y="53"/>
                    </a:cubicBezTo>
                    <a:cubicBezTo>
                      <a:pt x="137" y="44"/>
                      <a:pt x="132" y="38"/>
                      <a:pt x="132" y="33"/>
                    </a:cubicBezTo>
                    <a:cubicBezTo>
                      <a:pt x="132" y="11"/>
                      <a:pt x="143" y="0"/>
                      <a:pt x="165" y="0"/>
                    </a:cubicBezTo>
                    <a:cubicBezTo>
                      <a:pt x="176" y="0"/>
                      <a:pt x="187" y="4"/>
                      <a:pt x="197" y="11"/>
                    </a:cubicBezTo>
                    <a:cubicBezTo>
                      <a:pt x="206" y="18"/>
                      <a:pt x="211" y="27"/>
                      <a:pt x="21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7437438" y="3859214"/>
                <a:ext cx="477838" cy="360363"/>
              </a:xfrm>
              <a:custGeom>
                <a:gdLst>
                  <a:gd name="T0" fmla="*/ 113 w 212"/>
                  <a:gd name="T1" fmla="*/ 122 h 160"/>
                  <a:gd name="T2" fmla="*/ 150 w 212"/>
                  <a:gd name="T3" fmla="*/ 38 h 160"/>
                  <a:gd name="T4" fmla="*/ 203 w 212"/>
                  <a:gd name="T5" fmla="*/ 0 h 160"/>
                  <a:gd name="T6" fmla="*/ 212 w 212"/>
                  <a:gd name="T7" fmla="*/ 4 h 160"/>
                  <a:gd name="T8" fmla="*/ 200 w 212"/>
                  <a:gd name="T9" fmla="*/ 17 h 160"/>
                  <a:gd name="T10" fmla="*/ 186 w 212"/>
                  <a:gd name="T11" fmla="*/ 33 h 160"/>
                  <a:gd name="T12" fmla="*/ 162 w 212"/>
                  <a:gd name="T13" fmla="*/ 76 h 160"/>
                  <a:gd name="T14" fmla="*/ 177 w 212"/>
                  <a:gd name="T15" fmla="*/ 107 h 160"/>
                  <a:gd name="T16" fmla="*/ 193 w 212"/>
                  <a:gd name="T17" fmla="*/ 127 h 160"/>
                  <a:gd name="T18" fmla="*/ 160 w 212"/>
                  <a:gd name="T19" fmla="*/ 160 h 160"/>
                  <a:gd name="T20" fmla="*/ 128 w 212"/>
                  <a:gd name="T21" fmla="*/ 149 h 160"/>
                  <a:gd name="T22" fmla="*/ 113 w 212"/>
                  <a:gd name="T23" fmla="*/ 122 h 160"/>
                  <a:gd name="T24" fmla="*/ 0 w 212"/>
                  <a:gd name="T25" fmla="*/ 122 h 160"/>
                  <a:gd name="T26" fmla="*/ 36 w 212"/>
                  <a:gd name="T27" fmla="*/ 38 h 160"/>
                  <a:gd name="T28" fmla="*/ 85 w 212"/>
                  <a:gd name="T29" fmla="*/ 0 h 160"/>
                  <a:gd name="T30" fmla="*/ 98 w 212"/>
                  <a:gd name="T31" fmla="*/ 3 h 160"/>
                  <a:gd name="T32" fmla="*/ 74 w 212"/>
                  <a:gd name="T33" fmla="*/ 33 h 160"/>
                  <a:gd name="T34" fmla="*/ 50 w 212"/>
                  <a:gd name="T35" fmla="*/ 77 h 160"/>
                  <a:gd name="T36" fmla="*/ 65 w 212"/>
                  <a:gd name="T37" fmla="*/ 107 h 160"/>
                  <a:gd name="T38" fmla="*/ 80 w 212"/>
                  <a:gd name="T39" fmla="*/ 127 h 160"/>
                  <a:gd name="T40" fmla="*/ 46 w 212"/>
                  <a:gd name="T41" fmla="*/ 160 h 160"/>
                  <a:gd name="T42" fmla="*/ 15 w 212"/>
                  <a:gd name="T43" fmla="*/ 149 h 160"/>
                  <a:gd name="T44" fmla="*/ 0 w 212"/>
                  <a:gd name="T45" fmla="*/ 122 h 1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1" h="160">
                    <a:moveTo>
                      <a:pt x="113" y="122"/>
                    </a:moveTo>
                    <a:cubicBezTo>
                      <a:pt x="113" y="91"/>
                      <a:pt x="125" y="63"/>
                      <a:pt x="150" y="38"/>
                    </a:cubicBezTo>
                    <a:cubicBezTo>
                      <a:pt x="174" y="13"/>
                      <a:pt x="191" y="0"/>
                      <a:pt x="203" y="0"/>
                    </a:cubicBezTo>
                    <a:cubicBezTo>
                      <a:pt x="209" y="0"/>
                      <a:pt x="212" y="2"/>
                      <a:pt x="212" y="4"/>
                    </a:cubicBezTo>
                    <a:cubicBezTo>
                      <a:pt x="209" y="7"/>
                      <a:pt x="205" y="12"/>
                      <a:pt x="200" y="17"/>
                    </a:cubicBezTo>
                    <a:cubicBezTo>
                      <a:pt x="195" y="22"/>
                      <a:pt x="190" y="28"/>
                      <a:pt x="186" y="33"/>
                    </a:cubicBezTo>
                    <a:cubicBezTo>
                      <a:pt x="170" y="50"/>
                      <a:pt x="162" y="64"/>
                      <a:pt x="162" y="76"/>
                    </a:cubicBezTo>
                    <a:cubicBezTo>
                      <a:pt x="162" y="87"/>
                      <a:pt x="167" y="98"/>
                      <a:pt x="177" y="107"/>
                    </a:cubicBezTo>
                    <a:cubicBezTo>
                      <a:pt x="188" y="115"/>
                      <a:pt x="193" y="122"/>
                      <a:pt x="193" y="127"/>
                    </a:cubicBezTo>
                    <a:cubicBezTo>
                      <a:pt x="193" y="149"/>
                      <a:pt x="182" y="160"/>
                      <a:pt x="160" y="160"/>
                    </a:cubicBezTo>
                    <a:cubicBezTo>
                      <a:pt x="149" y="160"/>
                      <a:pt x="138" y="156"/>
                      <a:pt x="128" y="149"/>
                    </a:cubicBezTo>
                    <a:cubicBezTo>
                      <a:pt x="118" y="142"/>
                      <a:pt x="113" y="133"/>
                      <a:pt x="113" y="122"/>
                    </a:cubicBezTo>
                    <a:close/>
                    <a:moveTo>
                      <a:pt x="0" y="122"/>
                    </a:moveTo>
                    <a:cubicBezTo>
                      <a:pt x="0" y="91"/>
                      <a:pt x="12" y="63"/>
                      <a:pt x="36" y="38"/>
                    </a:cubicBezTo>
                    <a:cubicBezTo>
                      <a:pt x="60" y="13"/>
                      <a:pt x="76" y="0"/>
                      <a:pt x="85" y="0"/>
                    </a:cubicBezTo>
                    <a:cubicBezTo>
                      <a:pt x="93" y="0"/>
                      <a:pt x="98" y="1"/>
                      <a:pt x="98" y="3"/>
                    </a:cubicBezTo>
                    <a:cubicBezTo>
                      <a:pt x="98" y="5"/>
                      <a:pt x="90" y="15"/>
                      <a:pt x="74" y="33"/>
                    </a:cubicBezTo>
                    <a:cubicBezTo>
                      <a:pt x="58" y="52"/>
                      <a:pt x="50" y="66"/>
                      <a:pt x="50" y="77"/>
                    </a:cubicBezTo>
                    <a:cubicBezTo>
                      <a:pt x="50" y="88"/>
                      <a:pt x="55" y="98"/>
                      <a:pt x="65" y="107"/>
                    </a:cubicBezTo>
                    <a:cubicBezTo>
                      <a:pt x="75" y="115"/>
                      <a:pt x="80" y="122"/>
                      <a:pt x="80" y="127"/>
                    </a:cubicBezTo>
                    <a:cubicBezTo>
                      <a:pt x="80" y="149"/>
                      <a:pt x="69" y="160"/>
                      <a:pt x="46" y="160"/>
                    </a:cubicBezTo>
                    <a:cubicBezTo>
                      <a:pt x="35" y="160"/>
                      <a:pt x="25" y="156"/>
                      <a:pt x="15" y="149"/>
                    </a:cubicBezTo>
                    <a:cubicBezTo>
                      <a:pt x="5" y="142"/>
                      <a:pt x="0" y="133"/>
                      <a:pt x="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9420120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400" b="1" spc="3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040659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/>
                <a:t>请替换文字内容复制你的内容到此</a:t>
              </a:r>
              <a:br>
                <a:rPr lang="zh-CN" altLang="en-US" sz="900" spc="30"/>
              </a:br>
              <a:endParaRPr lang="zh-CN" altLang="en-US" sz="900" spc="30"/>
            </a:p>
          </p:txBody>
        </p:sp>
        <p:sp>
          <p:nvSpPr>
            <p:cNvPr id="10" name="文本框 53"/>
            <p:cNvSpPr txBox="1"/>
            <p:nvPr/>
          </p:nvSpPr>
          <p:spPr>
            <a:xfrm>
              <a:off x="9163599" y="4473116"/>
              <a:ext cx="1826888" cy="340519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2"/>
                  </a:solidFill>
                </a:rPr>
                <a:t>输入标题文本</a:t>
              </a:r>
              <a:endParaRPr lang="zh-CN" altLang="en-US" sz="1400">
                <a:solidFill>
                  <a:schemeClr val="bg2"/>
                </a:solidFill>
              </a:endParaRPr>
            </a:p>
          </p:txBody>
        </p:sp>
        <p:sp>
          <p:nvSpPr>
            <p:cNvPr id="11" name="文本框 54"/>
            <p:cNvSpPr txBox="1"/>
            <p:nvPr/>
          </p:nvSpPr>
          <p:spPr bwMode="auto">
            <a:xfrm>
              <a:off x="8761254" y="4880336"/>
              <a:ext cx="2631585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请替换文字内容复制你的内容到此 </a:t>
              </a:r>
              <a:br>
                <a:rPr lang="zh-CN" altLang="en-US" sz="1000"/>
              </a:br>
              <a:endParaRPr lang="zh-CN" altLang="en-US" sz="1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7670099" y="1869257"/>
            <a:ext cx="4267901" cy="800851"/>
            <a:chOff x="7670099" y="1869257"/>
            <a:chExt cx="4267901" cy="80085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670099" y="2233893"/>
              <a:ext cx="4267901" cy="11483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9614965" y="2045700"/>
              <a:ext cx="323535" cy="3235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701716" y="1869257"/>
              <a:ext cx="1844752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6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  <a:endParaRPr lang="zh-CN" altLang="en-US" sz="16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701715" y="2245376"/>
              <a:ext cx="2093735" cy="42473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solidFill>
                    <a:sysClr val="windowText" lastClr="000000"/>
                  </a:solidFill>
                </a:rPr>
                <a:t>请替换文字内容复制你的内容到此</a:t>
              </a:r>
              <a:br>
                <a:rPr lang="zh-CN" altLang="en-US" sz="900" noProof="1">
                  <a:solidFill>
                    <a:sysClr val="windowText" lastClr="000000"/>
                  </a:solidFill>
                </a:rPr>
              </a:br>
              <a:endParaRPr lang="zh-CN" altLang="en-US" sz="900" noProof="1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266700" y="2512715"/>
            <a:ext cx="2709357" cy="1909732"/>
            <a:chOff x="266700" y="2512715"/>
            <a:chExt cx="2709357" cy="19097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66700" y="3959926"/>
              <a:ext cx="2534558" cy="1515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826358" y="3621600"/>
              <a:ext cx="1844752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6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  <a:endParaRPr lang="zh-CN" altLang="en-US" sz="16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12654" y="3997715"/>
              <a:ext cx="1946567" cy="42473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solidFill>
                    <a:sysClr val="windowText" lastClr="000000"/>
                  </a:solidFill>
                </a:rPr>
                <a:t>请替换文字内容复制你的内容到此</a:t>
              </a:r>
              <a:br>
                <a:rPr lang="zh-CN" altLang="en-US" sz="900" noProof="1">
                  <a:solidFill>
                    <a:sysClr val="windowText" lastClr="000000"/>
                  </a:solidFill>
                </a:rPr>
              </a:br>
              <a:endParaRPr lang="zh-CN" altLang="en-US" sz="900" noProof="1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 flipV="1">
              <a:off x="2291391" y="2766988"/>
              <a:ext cx="684666" cy="156645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2637677" y="3802103"/>
              <a:ext cx="323535" cy="3235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986813" y="2512715"/>
              <a:ext cx="755703" cy="7557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2177208" y="2665172"/>
              <a:ext cx="374912" cy="450788"/>
            </a:xfrm>
            <a:custGeom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5"/>
            </p:custDataLst>
          </p:nvPr>
        </p:nvGrpSpPr>
        <p:grpSpPr>
          <a:xfrm>
            <a:off x="2798686" y="2431892"/>
            <a:ext cx="3050193" cy="2345734"/>
            <a:chOff x="2798686" y="2431892"/>
            <a:chExt cx="3050193" cy="2345734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5092225" y="2812180"/>
              <a:ext cx="313719" cy="60209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2798686" y="2431892"/>
              <a:ext cx="2293539" cy="480060"/>
              <a:chOff x="2352739" y="3851933"/>
              <a:chExt cx="2085035" cy="480060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2625420" y="3851933"/>
                <a:ext cx="1812354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2352739" y="3851933"/>
                <a:ext cx="285199" cy="48006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矩形 12"/>
            <p:cNvSpPr/>
            <p:nvPr/>
          </p:nvSpPr>
          <p:spPr>
            <a:xfrm>
              <a:off x="3106694" y="3046957"/>
              <a:ext cx="1844752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6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  <a:endParaRPr lang="zh-CN" altLang="en-US" sz="16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106696" y="3423077"/>
              <a:ext cx="1921496" cy="42473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solidFill>
                    <a:sysClr val="windowText" lastClr="000000"/>
                  </a:solidFill>
                </a:rPr>
                <a:t>请替换文字内容复制你的内容到此</a:t>
              </a:r>
              <a:br>
                <a:rPr lang="zh-CN" altLang="en-US" sz="900" noProof="1">
                  <a:solidFill>
                    <a:sysClr val="windowText" lastClr="000000"/>
                  </a:solidFill>
                </a:rPr>
              </a:br>
              <a:endParaRPr lang="zh-CN" altLang="en-US" sz="900" noProof="1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rot="10904570" flipH="1" flipV="1">
              <a:off x="4879821" y="2949024"/>
              <a:ext cx="684666" cy="156645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171317">
              <a:off x="4916004" y="3219675"/>
              <a:ext cx="323535" cy="3235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 rot="10904570">
              <a:off x="5093176" y="4021923"/>
              <a:ext cx="755703" cy="7557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5266797" y="4174380"/>
              <a:ext cx="408460" cy="450788"/>
            </a:xfrm>
            <a:custGeom>
              <a:gdLst>
                <a:gd name="connsiteX0" fmla="*/ 89804 w 306388"/>
                <a:gd name="connsiteY0" fmla="*/ 211138 h 338138"/>
                <a:gd name="connsiteX1" fmla="*/ 125461 w 306388"/>
                <a:gd name="connsiteY1" fmla="*/ 283898 h 338138"/>
                <a:gd name="connsiteX2" fmla="*/ 142629 w 306388"/>
                <a:gd name="connsiteY2" fmla="*/ 234951 h 338138"/>
                <a:gd name="connsiteX3" fmla="*/ 153194 w 306388"/>
                <a:gd name="connsiteY3" fmla="*/ 236273 h 338138"/>
                <a:gd name="connsiteX4" fmla="*/ 163759 w 306388"/>
                <a:gd name="connsiteY4" fmla="*/ 234951 h 338138"/>
                <a:gd name="connsiteX5" fmla="*/ 180928 w 306388"/>
                <a:gd name="connsiteY5" fmla="*/ 281253 h 338138"/>
                <a:gd name="connsiteX6" fmla="*/ 213944 w 306388"/>
                <a:gd name="connsiteY6" fmla="*/ 211138 h 338138"/>
                <a:gd name="connsiteX7" fmla="*/ 265448 w 306388"/>
                <a:gd name="connsiteY7" fmla="*/ 234951 h 338138"/>
                <a:gd name="connsiteX8" fmla="*/ 306388 w 306388"/>
                <a:gd name="connsiteY8" fmla="*/ 293159 h 338138"/>
                <a:gd name="connsiteX9" fmla="*/ 306388 w 306388"/>
                <a:gd name="connsiteY9" fmla="*/ 338138 h 338138"/>
                <a:gd name="connsiteX10" fmla="*/ 0 w 306388"/>
                <a:gd name="connsiteY10" fmla="*/ 338138 h 338138"/>
                <a:gd name="connsiteX11" fmla="*/ 0 w 306388"/>
                <a:gd name="connsiteY11" fmla="*/ 293159 h 338138"/>
                <a:gd name="connsiteX12" fmla="*/ 40940 w 306388"/>
                <a:gd name="connsiteY12" fmla="*/ 234951 h 338138"/>
                <a:gd name="connsiteX13" fmla="*/ 89804 w 306388"/>
                <a:gd name="connsiteY13" fmla="*/ 211138 h 338138"/>
                <a:gd name="connsiteX14" fmla="*/ 153194 w 306388"/>
                <a:gd name="connsiteY14" fmla="*/ 11113 h 338138"/>
                <a:gd name="connsiteX15" fmla="*/ 63500 w 306388"/>
                <a:gd name="connsiteY15" fmla="*/ 86287 h 338138"/>
                <a:gd name="connsiteX16" fmla="*/ 64819 w 306388"/>
                <a:gd name="connsiteY16" fmla="*/ 87606 h 338138"/>
                <a:gd name="connsiteX17" fmla="*/ 67457 w 306388"/>
                <a:gd name="connsiteY17" fmla="*/ 88925 h 338138"/>
                <a:gd name="connsiteX18" fmla="*/ 74052 w 306388"/>
                <a:gd name="connsiteY18" fmla="*/ 96838 h 338138"/>
                <a:gd name="connsiteX19" fmla="*/ 153194 w 306388"/>
                <a:gd name="connsiteY19" fmla="*/ 30896 h 338138"/>
                <a:gd name="connsiteX20" fmla="*/ 231017 w 306388"/>
                <a:gd name="connsiteY20" fmla="*/ 96838 h 338138"/>
                <a:gd name="connsiteX21" fmla="*/ 242888 w 306388"/>
                <a:gd name="connsiteY21" fmla="*/ 87606 h 338138"/>
                <a:gd name="connsiteX22" fmla="*/ 153194 w 306388"/>
                <a:gd name="connsiteY22" fmla="*/ 11113 h 338138"/>
                <a:gd name="connsiteX23" fmla="*/ 153987 w 306388"/>
                <a:gd name="connsiteY23" fmla="*/ 0 h 338138"/>
                <a:gd name="connsiteX24" fmla="*/ 254038 w 306388"/>
                <a:gd name="connsiteY24" fmla="*/ 89535 h 338138"/>
                <a:gd name="connsiteX25" fmla="*/ 261937 w 306388"/>
                <a:gd name="connsiteY25" fmla="*/ 102702 h 338138"/>
                <a:gd name="connsiteX26" fmla="*/ 261937 w 306388"/>
                <a:gd name="connsiteY26" fmla="*/ 135620 h 338138"/>
                <a:gd name="connsiteX27" fmla="*/ 246140 w 306388"/>
                <a:gd name="connsiteY27" fmla="*/ 150103 h 338138"/>
                <a:gd name="connsiteX28" fmla="*/ 230342 w 306388"/>
                <a:gd name="connsiteY28" fmla="*/ 135620 h 338138"/>
                <a:gd name="connsiteX29" fmla="*/ 230342 w 306388"/>
                <a:gd name="connsiteY29" fmla="*/ 127719 h 338138"/>
                <a:gd name="connsiteX30" fmla="*/ 153987 w 306388"/>
                <a:gd name="connsiteY30" fmla="*/ 210671 h 338138"/>
                <a:gd name="connsiteX31" fmla="*/ 77632 w 306388"/>
                <a:gd name="connsiteY31" fmla="*/ 127719 h 338138"/>
                <a:gd name="connsiteX32" fmla="*/ 77632 w 306388"/>
                <a:gd name="connsiteY32" fmla="*/ 135620 h 338138"/>
                <a:gd name="connsiteX33" fmla="*/ 65784 w 306388"/>
                <a:gd name="connsiteY33" fmla="*/ 150103 h 338138"/>
                <a:gd name="connsiteX34" fmla="*/ 105278 w 306388"/>
                <a:gd name="connsiteY34" fmla="*/ 201454 h 338138"/>
                <a:gd name="connsiteX35" fmla="*/ 117126 w 306388"/>
                <a:gd name="connsiteY35" fmla="*/ 202771 h 338138"/>
                <a:gd name="connsiteX36" fmla="*/ 125025 w 306388"/>
                <a:gd name="connsiteY36" fmla="*/ 218571 h 338138"/>
                <a:gd name="connsiteX37" fmla="*/ 107911 w 306388"/>
                <a:gd name="connsiteY37" fmla="*/ 219888 h 338138"/>
                <a:gd name="connsiteX38" fmla="*/ 100012 w 306388"/>
                <a:gd name="connsiteY38" fmla="*/ 209354 h 338138"/>
                <a:gd name="connsiteX39" fmla="*/ 56568 w 306388"/>
                <a:gd name="connsiteY39" fmla="*/ 150103 h 338138"/>
                <a:gd name="connsiteX40" fmla="*/ 46037 w 306388"/>
                <a:gd name="connsiteY40" fmla="*/ 135620 h 338138"/>
                <a:gd name="connsiteX41" fmla="*/ 46037 w 306388"/>
                <a:gd name="connsiteY41" fmla="*/ 102702 h 338138"/>
                <a:gd name="connsiteX42" fmla="*/ 53936 w 306388"/>
                <a:gd name="connsiteY42" fmla="*/ 89535 h 338138"/>
                <a:gd name="connsiteX43" fmla="*/ 153987 w 306388"/>
                <a:gd name="connsiteY43" fmla="*/ 0 h 338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06388" h="338138">
                  <a:moveTo>
                    <a:pt x="89804" y="211138"/>
                  </a:moveTo>
                  <a:cubicBezTo>
                    <a:pt x="125461" y="283898"/>
                    <a:pt x="125461" y="283898"/>
                    <a:pt x="125461" y="283898"/>
                  </a:cubicBezTo>
                  <a:cubicBezTo>
                    <a:pt x="142629" y="234951"/>
                    <a:pt x="142629" y="234951"/>
                    <a:pt x="142629" y="234951"/>
                  </a:cubicBezTo>
                  <a:cubicBezTo>
                    <a:pt x="146591" y="236273"/>
                    <a:pt x="149232" y="236273"/>
                    <a:pt x="153194" y="236273"/>
                  </a:cubicBezTo>
                  <a:cubicBezTo>
                    <a:pt x="157156" y="236273"/>
                    <a:pt x="159797" y="236273"/>
                    <a:pt x="163759" y="234951"/>
                  </a:cubicBezTo>
                  <a:cubicBezTo>
                    <a:pt x="180928" y="281253"/>
                    <a:pt x="180928" y="281253"/>
                    <a:pt x="180928" y="281253"/>
                  </a:cubicBezTo>
                  <a:cubicBezTo>
                    <a:pt x="213944" y="211138"/>
                    <a:pt x="213944" y="211138"/>
                    <a:pt x="213944" y="211138"/>
                  </a:cubicBezTo>
                  <a:cubicBezTo>
                    <a:pt x="265448" y="234951"/>
                    <a:pt x="265448" y="234951"/>
                    <a:pt x="265448" y="234951"/>
                  </a:cubicBezTo>
                  <a:cubicBezTo>
                    <a:pt x="287899" y="245534"/>
                    <a:pt x="306388" y="271992"/>
                    <a:pt x="306388" y="293159"/>
                  </a:cubicBezTo>
                  <a:cubicBezTo>
                    <a:pt x="306388" y="338138"/>
                    <a:pt x="306388" y="338138"/>
                    <a:pt x="306388" y="338138"/>
                  </a:cubicBezTo>
                  <a:cubicBezTo>
                    <a:pt x="0" y="338138"/>
                    <a:pt x="0" y="338138"/>
                    <a:pt x="0" y="338138"/>
                  </a:cubicBezTo>
                  <a:cubicBezTo>
                    <a:pt x="0" y="293159"/>
                    <a:pt x="0" y="293159"/>
                    <a:pt x="0" y="293159"/>
                  </a:cubicBezTo>
                  <a:cubicBezTo>
                    <a:pt x="0" y="271992"/>
                    <a:pt x="18489" y="245534"/>
                    <a:pt x="40940" y="234951"/>
                  </a:cubicBezTo>
                  <a:cubicBezTo>
                    <a:pt x="89804" y="211138"/>
                    <a:pt x="89804" y="211138"/>
                    <a:pt x="89804" y="211138"/>
                  </a:cubicBezTo>
                  <a:close/>
                  <a:moveTo>
                    <a:pt x="153194" y="11113"/>
                  </a:moveTo>
                  <a:cubicBezTo>
                    <a:pt x="108347" y="11113"/>
                    <a:pt x="70095" y="44084"/>
                    <a:pt x="63500" y="86287"/>
                  </a:cubicBezTo>
                  <a:cubicBezTo>
                    <a:pt x="63500" y="86287"/>
                    <a:pt x="63500" y="86287"/>
                    <a:pt x="64819" y="87606"/>
                  </a:cubicBezTo>
                  <a:cubicBezTo>
                    <a:pt x="66138" y="87606"/>
                    <a:pt x="66138" y="87606"/>
                    <a:pt x="67457" y="88925"/>
                  </a:cubicBezTo>
                  <a:cubicBezTo>
                    <a:pt x="70095" y="90244"/>
                    <a:pt x="72733" y="92881"/>
                    <a:pt x="74052" y="96838"/>
                  </a:cubicBezTo>
                  <a:cubicBezTo>
                    <a:pt x="79329" y="53316"/>
                    <a:pt x="112304" y="30896"/>
                    <a:pt x="153194" y="30896"/>
                  </a:cubicBezTo>
                  <a:cubicBezTo>
                    <a:pt x="194084" y="30896"/>
                    <a:pt x="227060" y="53316"/>
                    <a:pt x="231017" y="96838"/>
                  </a:cubicBezTo>
                  <a:cubicBezTo>
                    <a:pt x="233655" y="91563"/>
                    <a:pt x="238931" y="88925"/>
                    <a:pt x="242888" y="87606"/>
                  </a:cubicBezTo>
                  <a:cubicBezTo>
                    <a:pt x="236293" y="44084"/>
                    <a:pt x="199360" y="11113"/>
                    <a:pt x="153194" y="11113"/>
                  </a:cubicBezTo>
                  <a:close/>
                  <a:moveTo>
                    <a:pt x="153987" y="0"/>
                  </a:moveTo>
                  <a:cubicBezTo>
                    <a:pt x="205329" y="0"/>
                    <a:pt x="248773" y="39501"/>
                    <a:pt x="254038" y="89535"/>
                  </a:cubicBezTo>
                  <a:cubicBezTo>
                    <a:pt x="259304" y="92169"/>
                    <a:pt x="261937" y="97435"/>
                    <a:pt x="261937" y="102702"/>
                  </a:cubicBezTo>
                  <a:cubicBezTo>
                    <a:pt x="261937" y="135620"/>
                    <a:pt x="261937" y="135620"/>
                    <a:pt x="261937" y="135620"/>
                  </a:cubicBezTo>
                  <a:cubicBezTo>
                    <a:pt x="261937" y="143520"/>
                    <a:pt x="255355" y="150103"/>
                    <a:pt x="246140" y="150103"/>
                  </a:cubicBezTo>
                  <a:cubicBezTo>
                    <a:pt x="236924" y="150103"/>
                    <a:pt x="230342" y="143520"/>
                    <a:pt x="230342" y="135620"/>
                  </a:cubicBezTo>
                  <a:cubicBezTo>
                    <a:pt x="230342" y="127719"/>
                    <a:pt x="230342" y="127719"/>
                    <a:pt x="230342" y="127719"/>
                  </a:cubicBezTo>
                  <a:cubicBezTo>
                    <a:pt x="222443" y="171170"/>
                    <a:pt x="190848" y="210671"/>
                    <a:pt x="153987" y="210671"/>
                  </a:cubicBezTo>
                  <a:cubicBezTo>
                    <a:pt x="117126" y="210671"/>
                    <a:pt x="85531" y="171170"/>
                    <a:pt x="77632" y="127719"/>
                  </a:cubicBezTo>
                  <a:cubicBezTo>
                    <a:pt x="77632" y="135620"/>
                    <a:pt x="77632" y="135620"/>
                    <a:pt x="77632" y="135620"/>
                  </a:cubicBezTo>
                  <a:cubicBezTo>
                    <a:pt x="77632" y="142203"/>
                    <a:pt x="72367" y="147470"/>
                    <a:pt x="65784" y="150103"/>
                  </a:cubicBezTo>
                  <a:cubicBezTo>
                    <a:pt x="72367" y="171170"/>
                    <a:pt x="86848" y="189604"/>
                    <a:pt x="105278" y="201454"/>
                  </a:cubicBezTo>
                  <a:cubicBezTo>
                    <a:pt x="109227" y="200138"/>
                    <a:pt x="113177" y="200138"/>
                    <a:pt x="117126" y="202771"/>
                  </a:cubicBezTo>
                  <a:cubicBezTo>
                    <a:pt x="125025" y="206721"/>
                    <a:pt x="127658" y="213304"/>
                    <a:pt x="125025" y="218571"/>
                  </a:cubicBezTo>
                  <a:cubicBezTo>
                    <a:pt x="122392" y="222521"/>
                    <a:pt x="114493" y="223838"/>
                    <a:pt x="107911" y="219888"/>
                  </a:cubicBezTo>
                  <a:cubicBezTo>
                    <a:pt x="102645" y="217255"/>
                    <a:pt x="100012" y="213304"/>
                    <a:pt x="100012" y="209354"/>
                  </a:cubicBezTo>
                  <a:cubicBezTo>
                    <a:pt x="77632" y="194871"/>
                    <a:pt x="61834" y="173804"/>
                    <a:pt x="56568" y="150103"/>
                  </a:cubicBezTo>
                  <a:cubicBezTo>
                    <a:pt x="49986" y="147470"/>
                    <a:pt x="46037" y="142203"/>
                    <a:pt x="46037" y="135620"/>
                  </a:cubicBezTo>
                  <a:cubicBezTo>
                    <a:pt x="46037" y="102702"/>
                    <a:pt x="46037" y="102702"/>
                    <a:pt x="46037" y="102702"/>
                  </a:cubicBezTo>
                  <a:cubicBezTo>
                    <a:pt x="46037" y="97435"/>
                    <a:pt x="48670" y="92169"/>
                    <a:pt x="53936" y="89535"/>
                  </a:cubicBezTo>
                  <a:cubicBezTo>
                    <a:pt x="59201" y="39501"/>
                    <a:pt x="102645" y="0"/>
                    <a:pt x="153987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6"/>
            </p:custDataLst>
          </p:nvPr>
        </p:nvGrpSpPr>
        <p:grpSpPr>
          <a:xfrm>
            <a:off x="5390221" y="1376147"/>
            <a:ext cx="2290842" cy="1885073"/>
            <a:chOff x="5390221" y="1376147"/>
            <a:chExt cx="2290842" cy="1885073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394981" y="2812180"/>
              <a:ext cx="199078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7367344" y="2233893"/>
              <a:ext cx="313719" cy="602096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5390222" y="2460369"/>
              <a:ext cx="1844752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6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  <a:endParaRPr lang="zh-CN" altLang="en-US" sz="16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390221" y="2836488"/>
              <a:ext cx="2018161" cy="42473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solidFill>
                    <a:sysClr val="windowText" lastClr="000000"/>
                  </a:solidFill>
                </a:rPr>
                <a:t>请替换文字内容复制你的内容到此</a:t>
              </a:r>
              <a:br>
                <a:rPr lang="zh-CN" altLang="en-US" sz="900" noProof="1">
                  <a:solidFill>
                    <a:sysClr val="windowText" lastClr="000000"/>
                  </a:solidFill>
                </a:rPr>
              </a:br>
              <a:endParaRPr lang="zh-CN" altLang="en-US" sz="900" noProof="1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 flipV="1">
              <a:off x="6873999" y="1630420"/>
              <a:ext cx="684666" cy="15664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 rot="183234">
              <a:off x="7201529" y="2649578"/>
              <a:ext cx="323535" cy="3235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569421" y="1376147"/>
              <a:ext cx="755703" cy="7557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6721878" y="1529263"/>
              <a:ext cx="450788" cy="449470"/>
            </a:xfrm>
            <a:custGeom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7"/>
            </p:custDataLst>
          </p:nvPr>
        </p:nvGrpSpPr>
        <p:grpSpPr>
          <a:xfrm>
            <a:off x="7734686" y="3602762"/>
            <a:ext cx="3738177" cy="1019287"/>
            <a:chOff x="7734686" y="3602762"/>
            <a:chExt cx="3738177" cy="1019287"/>
          </a:xfrm>
        </p:grpSpPr>
        <p:sp>
          <p:nvSpPr>
            <p:cNvPr id="32" name="矩形 31"/>
            <p:cNvSpPr/>
            <p:nvPr/>
          </p:nvSpPr>
          <p:spPr>
            <a:xfrm>
              <a:off x="7734686" y="4001954"/>
              <a:ext cx="3738177" cy="620095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</a:t>
              </a:r>
              <a:b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>
              <a:off x="7734686" y="3602762"/>
              <a:ext cx="3738177" cy="348416"/>
            </a:xfrm>
            <a:prstGeom prst="roundRect">
              <a:avLst/>
            </a:prstGeom>
            <a:solidFill>
              <a:schemeClr val="tx2"/>
            </a:solidFill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400" b="1" noProof="1">
                  <a:solidFill>
                    <a:schemeClr val="bg1"/>
                  </a:solidFill>
                </a:rPr>
                <a:t>输入标题文本</a:t>
              </a:r>
              <a:endParaRPr lang="zh-CN" altLang="en-US" sz="1400" b="1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8"/>
            </p:custDataLst>
          </p:nvPr>
        </p:nvGrpSpPr>
        <p:grpSpPr>
          <a:xfrm>
            <a:off x="7734686" y="4869160"/>
            <a:ext cx="3738177" cy="1019287"/>
            <a:chOff x="7734686" y="4869160"/>
            <a:chExt cx="3738177" cy="1019287"/>
          </a:xfrm>
        </p:grpSpPr>
        <p:sp>
          <p:nvSpPr>
            <p:cNvPr id="34" name="矩形 33"/>
            <p:cNvSpPr/>
            <p:nvPr/>
          </p:nvSpPr>
          <p:spPr>
            <a:xfrm>
              <a:off x="7734686" y="5268352"/>
              <a:ext cx="3738177" cy="620095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</a:t>
              </a:r>
              <a:b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7734686" y="4869160"/>
              <a:ext cx="3738177" cy="348416"/>
            </a:xfrm>
            <a:prstGeom prst="roundRect">
              <a:avLst/>
            </a:prstGeom>
            <a:solidFill>
              <a:schemeClr val="tx2"/>
            </a:solidFill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400" b="1" noProof="1">
                  <a:solidFill>
                    <a:schemeClr val="bg1"/>
                  </a:solidFill>
                </a:rPr>
                <a:t>输入标题文本</a:t>
              </a:r>
              <a:endParaRPr lang="zh-CN" altLang="en-US" sz="1400" b="1" noProof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7" name="千图PPT彼岸天：ID 8661124库_组合 46"/>
          <p:cNvGrpSpPr/>
          <p:nvPr>
            <p:custDataLst>
              <p:tags r:id="rId3"/>
            </p:custDataLst>
          </p:nvPr>
        </p:nvGrpSpPr>
        <p:grpSpPr>
          <a:xfrm>
            <a:off x="861318" y="2006097"/>
            <a:ext cx="1700854" cy="2848713"/>
            <a:chOff x="861318" y="2006097"/>
            <a:chExt cx="1700854" cy="2848713"/>
          </a:xfrm>
        </p:grpSpPr>
        <p:sp>
          <p:nvSpPr>
            <p:cNvPr id="5" name="任意多边形: 形状 4"/>
            <p:cNvSpPr/>
            <p:nvPr/>
          </p:nvSpPr>
          <p:spPr>
            <a:xfrm rot="2700000">
              <a:off x="1400549" y="3731137"/>
              <a:ext cx="756535" cy="1490811"/>
            </a:xfrm>
            <a:custGeom>
              <a:gdLst>
                <a:gd name="connsiteX0" fmla="*/ 0 w 568579"/>
                <a:gd name="connsiteY0" fmla="*/ 0 h 1248267"/>
                <a:gd name="connsiteX1" fmla="*/ 568579 w 568579"/>
                <a:gd name="connsiteY1" fmla="*/ 0 h 1248267"/>
                <a:gd name="connsiteX2" fmla="*/ 568579 w 568579"/>
                <a:gd name="connsiteY2" fmla="*/ 1248267 h 1248267"/>
                <a:gd name="connsiteX3" fmla="*/ 0 w 568579"/>
                <a:gd name="connsiteY3" fmla="*/ 1248267 h 1248267"/>
                <a:gd name="connsiteX4" fmla="*/ 0 w 568579"/>
                <a:gd name="connsiteY4" fmla="*/ 0 h 1248267"/>
                <a:gd name="connsiteX0-1" fmla="*/ 7309 w 575888"/>
                <a:gd name="connsiteY0-2" fmla="*/ 0 h 1248267"/>
                <a:gd name="connsiteX1-3" fmla="*/ 575888 w 575888"/>
                <a:gd name="connsiteY1-4" fmla="*/ 0 h 1248267"/>
                <a:gd name="connsiteX2-5" fmla="*/ 575888 w 575888"/>
                <a:gd name="connsiteY2-6" fmla="*/ 1248267 h 1248267"/>
                <a:gd name="connsiteX3-7" fmla="*/ 7309 w 575888"/>
                <a:gd name="connsiteY3-8" fmla="*/ 1248267 h 1248267"/>
                <a:gd name="connsiteX4-9" fmla="*/ 0 w 575888"/>
                <a:gd name="connsiteY4-10" fmla="*/ 608803 h 1248267"/>
                <a:gd name="connsiteX5" fmla="*/ 7309 w 575888"/>
                <a:gd name="connsiteY5" fmla="*/ 0 h 1248267"/>
                <a:gd name="connsiteX0-11" fmla="*/ 256511 w 575888"/>
                <a:gd name="connsiteY0-12" fmla="*/ 114498 h 1248267"/>
                <a:gd name="connsiteX1-13" fmla="*/ 575888 w 575888"/>
                <a:gd name="connsiteY1-14" fmla="*/ 0 h 1248267"/>
                <a:gd name="connsiteX2-15" fmla="*/ 575888 w 575888"/>
                <a:gd name="connsiteY2-16" fmla="*/ 1248267 h 1248267"/>
                <a:gd name="connsiteX3-17" fmla="*/ 7309 w 575888"/>
                <a:gd name="connsiteY3-18" fmla="*/ 1248267 h 1248267"/>
                <a:gd name="connsiteX4-19" fmla="*/ 0 w 575888"/>
                <a:gd name="connsiteY4-20" fmla="*/ 608803 h 1248267"/>
                <a:gd name="connsiteX5-21" fmla="*/ 256511 w 575888"/>
                <a:gd name="connsiteY5-22" fmla="*/ 114498 h 1248267"/>
                <a:gd name="connsiteX0-23" fmla="*/ 256511 w 575888"/>
                <a:gd name="connsiteY0-24" fmla="*/ 114498 h 1248267"/>
                <a:gd name="connsiteX1-25" fmla="*/ 575888 w 575888"/>
                <a:gd name="connsiteY1-26" fmla="*/ 0 h 1248267"/>
                <a:gd name="connsiteX2-27" fmla="*/ 563576 w 575888"/>
                <a:gd name="connsiteY2-28" fmla="*/ 216347 h 1248267"/>
                <a:gd name="connsiteX3-29" fmla="*/ 575888 w 575888"/>
                <a:gd name="connsiteY3-30" fmla="*/ 1248267 h 1248267"/>
                <a:gd name="connsiteX4-31" fmla="*/ 7309 w 575888"/>
                <a:gd name="connsiteY4-32" fmla="*/ 1248267 h 1248267"/>
                <a:gd name="connsiteX5-33" fmla="*/ 0 w 575888"/>
                <a:gd name="connsiteY5-34" fmla="*/ 608803 h 1248267"/>
                <a:gd name="connsiteX6" fmla="*/ 256511 w 575888"/>
                <a:gd name="connsiteY6" fmla="*/ 114498 h 1248267"/>
                <a:gd name="connsiteX0-35" fmla="*/ 256511 w 575888"/>
                <a:gd name="connsiteY0-36" fmla="*/ 1062 h 1134831"/>
                <a:gd name="connsiteX1-37" fmla="*/ 445438 w 575888"/>
                <a:gd name="connsiteY1-38" fmla="*/ 0 h 1134831"/>
                <a:gd name="connsiteX2-39" fmla="*/ 563576 w 575888"/>
                <a:gd name="connsiteY2-40" fmla="*/ 102911 h 1134831"/>
                <a:gd name="connsiteX3-41" fmla="*/ 575888 w 575888"/>
                <a:gd name="connsiteY3-42" fmla="*/ 1134831 h 1134831"/>
                <a:gd name="connsiteX4-43" fmla="*/ 7309 w 575888"/>
                <a:gd name="connsiteY4-44" fmla="*/ 1134831 h 1134831"/>
                <a:gd name="connsiteX5-45" fmla="*/ 0 w 575888"/>
                <a:gd name="connsiteY5-46" fmla="*/ 495367 h 1134831"/>
                <a:gd name="connsiteX6-47" fmla="*/ 256511 w 575888"/>
                <a:gd name="connsiteY6-48" fmla="*/ 1062 h 113483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47" y="connsiteY6-48"/>
                </a:cxn>
              </a:cxnLst>
              <a:rect l="l" t="t" r="r" b="b"/>
              <a:pathLst>
                <a:path w="575888" h="1134831">
                  <a:moveTo>
                    <a:pt x="256511" y="1062"/>
                  </a:moveTo>
                  <a:lnTo>
                    <a:pt x="445438" y="0"/>
                  </a:lnTo>
                  <a:lnTo>
                    <a:pt x="563576" y="102911"/>
                  </a:lnTo>
                  <a:lnTo>
                    <a:pt x="575888" y="1134831"/>
                  </a:lnTo>
                  <a:lnTo>
                    <a:pt x="7309" y="1134831"/>
                  </a:lnTo>
                  <a:cubicBezTo>
                    <a:pt x="4873" y="921676"/>
                    <a:pt x="2436" y="708522"/>
                    <a:pt x="0" y="495367"/>
                  </a:cubicBezTo>
                  <a:cubicBezTo>
                    <a:pt x="2436" y="292433"/>
                    <a:pt x="254075" y="203996"/>
                    <a:pt x="256511" y="1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任意多边形: 形状 5"/>
            <p:cNvSpPr/>
            <p:nvPr/>
          </p:nvSpPr>
          <p:spPr>
            <a:xfrm rot="2700000">
              <a:off x="1363989" y="2599859"/>
              <a:ext cx="756535" cy="1639830"/>
            </a:xfrm>
            <a:custGeom>
              <a:gdLst>
                <a:gd name="connsiteX0" fmla="*/ 0 w 568579"/>
                <a:gd name="connsiteY0" fmla="*/ 0 h 1248267"/>
                <a:gd name="connsiteX1" fmla="*/ 568579 w 568579"/>
                <a:gd name="connsiteY1" fmla="*/ 0 h 1248267"/>
                <a:gd name="connsiteX2" fmla="*/ 568579 w 568579"/>
                <a:gd name="connsiteY2" fmla="*/ 1248267 h 1248267"/>
                <a:gd name="connsiteX3" fmla="*/ 0 w 568579"/>
                <a:gd name="connsiteY3" fmla="*/ 1248267 h 1248267"/>
                <a:gd name="connsiteX4" fmla="*/ 0 w 568579"/>
                <a:gd name="connsiteY4" fmla="*/ 0 h 1248267"/>
                <a:gd name="connsiteX0-1" fmla="*/ 7309 w 575888"/>
                <a:gd name="connsiteY0-2" fmla="*/ 0 h 1248267"/>
                <a:gd name="connsiteX1-3" fmla="*/ 575888 w 575888"/>
                <a:gd name="connsiteY1-4" fmla="*/ 0 h 1248267"/>
                <a:gd name="connsiteX2-5" fmla="*/ 575888 w 575888"/>
                <a:gd name="connsiteY2-6" fmla="*/ 1248267 h 1248267"/>
                <a:gd name="connsiteX3-7" fmla="*/ 7309 w 575888"/>
                <a:gd name="connsiteY3-8" fmla="*/ 1248267 h 1248267"/>
                <a:gd name="connsiteX4-9" fmla="*/ 0 w 575888"/>
                <a:gd name="connsiteY4-10" fmla="*/ 608803 h 1248267"/>
                <a:gd name="connsiteX5" fmla="*/ 7309 w 575888"/>
                <a:gd name="connsiteY5" fmla="*/ 0 h 1248267"/>
                <a:gd name="connsiteX0-11" fmla="*/ 256511 w 575888"/>
                <a:gd name="connsiteY0-12" fmla="*/ 114498 h 1248267"/>
                <a:gd name="connsiteX1-13" fmla="*/ 575888 w 575888"/>
                <a:gd name="connsiteY1-14" fmla="*/ 0 h 1248267"/>
                <a:gd name="connsiteX2-15" fmla="*/ 575888 w 575888"/>
                <a:gd name="connsiteY2-16" fmla="*/ 1248267 h 1248267"/>
                <a:gd name="connsiteX3-17" fmla="*/ 7309 w 575888"/>
                <a:gd name="connsiteY3-18" fmla="*/ 1248267 h 1248267"/>
                <a:gd name="connsiteX4-19" fmla="*/ 0 w 575888"/>
                <a:gd name="connsiteY4-20" fmla="*/ 608803 h 1248267"/>
                <a:gd name="connsiteX5-21" fmla="*/ 256511 w 575888"/>
                <a:gd name="connsiteY5-22" fmla="*/ 114498 h 1248267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75888" h="1248267">
                  <a:moveTo>
                    <a:pt x="256511" y="114498"/>
                  </a:moveTo>
                  <a:lnTo>
                    <a:pt x="575888" y="0"/>
                  </a:lnTo>
                  <a:lnTo>
                    <a:pt x="575888" y="1248267"/>
                  </a:lnTo>
                  <a:lnTo>
                    <a:pt x="7309" y="1248267"/>
                  </a:lnTo>
                  <a:cubicBezTo>
                    <a:pt x="4873" y="1035112"/>
                    <a:pt x="2436" y="821958"/>
                    <a:pt x="0" y="608803"/>
                  </a:cubicBezTo>
                  <a:cubicBezTo>
                    <a:pt x="2436" y="405869"/>
                    <a:pt x="254075" y="317432"/>
                    <a:pt x="256511" y="1144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矩形 6"/>
            <p:cNvSpPr/>
            <p:nvPr/>
          </p:nvSpPr>
          <p:spPr>
            <a:xfrm rot="2700000">
              <a:off x="1307766" y="1559649"/>
              <a:ext cx="746934" cy="1639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733860" y="1304764"/>
            <a:ext cx="10739003" cy="1087133"/>
            <a:chOff x="733860" y="1304764"/>
            <a:chExt cx="10739003" cy="1087133"/>
          </a:xfrm>
        </p:grpSpPr>
        <p:sp>
          <p:nvSpPr>
            <p:cNvPr id="8" name="流程图: 存储数据 7"/>
            <p:cNvSpPr/>
            <p:nvPr/>
          </p:nvSpPr>
          <p:spPr>
            <a:xfrm rot="16200000">
              <a:off x="1294216" y="885473"/>
              <a:ext cx="870673" cy="1991386"/>
            </a:xfrm>
            <a:prstGeom prst="flowChartOnlineStorag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椭圆 8"/>
            <p:cNvSpPr/>
            <p:nvPr/>
          </p:nvSpPr>
          <p:spPr>
            <a:xfrm>
              <a:off x="733860" y="1304764"/>
              <a:ext cx="1991387" cy="288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1502209" y="1726887"/>
              <a:ext cx="470559" cy="471455"/>
            </a:xfrm>
            <a:custGeom>
              <a:gdLst>
                <a:gd name="T0" fmla="*/ 138 w 220"/>
                <a:gd name="T1" fmla="*/ 0 h 220"/>
                <a:gd name="T2" fmla="*/ 55 w 220"/>
                <a:gd name="T3" fmla="*/ 83 h 220"/>
                <a:gd name="T4" fmla="*/ 65 w 220"/>
                <a:gd name="T5" fmla="*/ 121 h 220"/>
                <a:gd name="T6" fmla="*/ 7 w 220"/>
                <a:gd name="T7" fmla="*/ 178 h 220"/>
                <a:gd name="T8" fmla="*/ 7 w 220"/>
                <a:gd name="T9" fmla="*/ 178 h 220"/>
                <a:gd name="T10" fmla="*/ 0 w 220"/>
                <a:gd name="T11" fmla="*/ 196 h 220"/>
                <a:gd name="T12" fmla="*/ 24 w 220"/>
                <a:gd name="T13" fmla="*/ 220 h 220"/>
                <a:gd name="T14" fmla="*/ 42 w 220"/>
                <a:gd name="T15" fmla="*/ 213 h 220"/>
                <a:gd name="T16" fmla="*/ 42 w 220"/>
                <a:gd name="T17" fmla="*/ 213 h 220"/>
                <a:gd name="T18" fmla="*/ 99 w 220"/>
                <a:gd name="T19" fmla="*/ 155 h 220"/>
                <a:gd name="T20" fmla="*/ 138 w 220"/>
                <a:gd name="T21" fmla="*/ 165 h 220"/>
                <a:gd name="T22" fmla="*/ 220 w 220"/>
                <a:gd name="T23" fmla="*/ 83 h 220"/>
                <a:gd name="T24" fmla="*/ 138 w 220"/>
                <a:gd name="T25" fmla="*/ 0 h 220"/>
                <a:gd name="T26" fmla="*/ 33 w 220"/>
                <a:gd name="T27" fmla="*/ 204 h 220"/>
                <a:gd name="T28" fmla="*/ 24 w 220"/>
                <a:gd name="T29" fmla="*/ 208 h 220"/>
                <a:gd name="T30" fmla="*/ 12 w 220"/>
                <a:gd name="T31" fmla="*/ 196 h 220"/>
                <a:gd name="T32" fmla="*/ 16 w 220"/>
                <a:gd name="T33" fmla="*/ 187 h 220"/>
                <a:gd name="T34" fmla="*/ 16 w 220"/>
                <a:gd name="T35" fmla="*/ 187 h 220"/>
                <a:gd name="T36" fmla="*/ 71 w 220"/>
                <a:gd name="T37" fmla="*/ 132 h 220"/>
                <a:gd name="T38" fmla="*/ 88 w 220"/>
                <a:gd name="T39" fmla="*/ 149 h 220"/>
                <a:gd name="T40" fmla="*/ 33 w 220"/>
                <a:gd name="T41" fmla="*/ 204 h 220"/>
                <a:gd name="T42" fmla="*/ 138 w 220"/>
                <a:gd name="T43" fmla="*/ 151 h 220"/>
                <a:gd name="T44" fmla="*/ 69 w 220"/>
                <a:gd name="T45" fmla="*/ 83 h 220"/>
                <a:gd name="T46" fmla="*/ 138 w 220"/>
                <a:gd name="T47" fmla="*/ 14 h 220"/>
                <a:gd name="T48" fmla="*/ 206 w 220"/>
                <a:gd name="T49" fmla="*/ 83 h 220"/>
                <a:gd name="T50" fmla="*/ 138 w 220"/>
                <a:gd name="T51" fmla="*/ 151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0" h="220">
                  <a:moveTo>
                    <a:pt x="138" y="0"/>
                  </a:moveTo>
                  <a:cubicBezTo>
                    <a:pt x="92" y="0"/>
                    <a:pt x="55" y="37"/>
                    <a:pt x="55" y="83"/>
                  </a:cubicBezTo>
                  <a:cubicBezTo>
                    <a:pt x="55" y="96"/>
                    <a:pt x="58" y="110"/>
                    <a:pt x="65" y="121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3" y="183"/>
                    <a:pt x="0" y="189"/>
                    <a:pt x="0" y="196"/>
                  </a:cubicBezTo>
                  <a:cubicBezTo>
                    <a:pt x="0" y="209"/>
                    <a:pt x="11" y="220"/>
                    <a:pt x="24" y="220"/>
                  </a:cubicBezTo>
                  <a:cubicBezTo>
                    <a:pt x="31" y="220"/>
                    <a:pt x="37" y="217"/>
                    <a:pt x="42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110" y="162"/>
                    <a:pt x="124" y="165"/>
                    <a:pt x="138" y="165"/>
                  </a:cubicBezTo>
                  <a:cubicBezTo>
                    <a:pt x="183" y="165"/>
                    <a:pt x="220" y="128"/>
                    <a:pt x="220" y="83"/>
                  </a:cubicBezTo>
                  <a:cubicBezTo>
                    <a:pt x="220" y="37"/>
                    <a:pt x="183" y="0"/>
                    <a:pt x="138" y="0"/>
                  </a:cubicBezTo>
                  <a:close/>
                  <a:moveTo>
                    <a:pt x="33" y="204"/>
                  </a:moveTo>
                  <a:cubicBezTo>
                    <a:pt x="31" y="206"/>
                    <a:pt x="28" y="208"/>
                    <a:pt x="24" y="208"/>
                  </a:cubicBezTo>
                  <a:cubicBezTo>
                    <a:pt x="18" y="208"/>
                    <a:pt x="12" y="202"/>
                    <a:pt x="12" y="196"/>
                  </a:cubicBezTo>
                  <a:cubicBezTo>
                    <a:pt x="12" y="192"/>
                    <a:pt x="14" y="189"/>
                    <a:pt x="16" y="187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6" y="138"/>
                    <a:pt x="82" y="144"/>
                    <a:pt x="88" y="149"/>
                  </a:cubicBezTo>
                  <a:lnTo>
                    <a:pt x="33" y="204"/>
                  </a:lnTo>
                  <a:close/>
                  <a:moveTo>
                    <a:pt x="138" y="151"/>
                  </a:moveTo>
                  <a:cubicBezTo>
                    <a:pt x="100" y="151"/>
                    <a:pt x="69" y="120"/>
                    <a:pt x="69" y="83"/>
                  </a:cubicBezTo>
                  <a:cubicBezTo>
                    <a:pt x="69" y="45"/>
                    <a:pt x="100" y="14"/>
                    <a:pt x="138" y="14"/>
                  </a:cubicBezTo>
                  <a:cubicBezTo>
                    <a:pt x="175" y="14"/>
                    <a:pt x="206" y="45"/>
                    <a:pt x="206" y="83"/>
                  </a:cubicBezTo>
                  <a:cubicBezTo>
                    <a:pt x="206" y="120"/>
                    <a:pt x="175" y="151"/>
                    <a:pt x="138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692759" y="1800244"/>
              <a:ext cx="110930" cy="110931"/>
            </a:xfrm>
            <a:custGeom>
              <a:gdLst>
                <a:gd name="T0" fmla="*/ 49 w 52"/>
                <a:gd name="T1" fmla="*/ 0 h 52"/>
                <a:gd name="T2" fmla="*/ 0 w 52"/>
                <a:gd name="T3" fmla="*/ 49 h 52"/>
                <a:gd name="T4" fmla="*/ 4 w 52"/>
                <a:gd name="T5" fmla="*/ 52 h 52"/>
                <a:gd name="T6" fmla="*/ 7 w 52"/>
                <a:gd name="T7" fmla="*/ 49 h 52"/>
                <a:gd name="T8" fmla="*/ 49 w 52"/>
                <a:gd name="T9" fmla="*/ 7 h 52"/>
                <a:gd name="T10" fmla="*/ 52 w 52"/>
                <a:gd name="T11" fmla="*/ 4 h 52"/>
                <a:gd name="T12" fmla="*/ 49 w 52"/>
                <a:gd name="T13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50"/>
                    <a:pt x="2" y="52"/>
                    <a:pt x="4" y="52"/>
                  </a:cubicBezTo>
                  <a:cubicBezTo>
                    <a:pt x="6" y="52"/>
                    <a:pt x="7" y="50"/>
                    <a:pt x="7" y="49"/>
                  </a:cubicBezTo>
                  <a:cubicBezTo>
                    <a:pt x="7" y="26"/>
                    <a:pt x="26" y="7"/>
                    <a:pt x="49" y="7"/>
                  </a:cubicBezTo>
                  <a:cubicBezTo>
                    <a:pt x="50" y="7"/>
                    <a:pt x="52" y="6"/>
                    <a:pt x="52" y="4"/>
                  </a:cubicBezTo>
                  <a:cubicBezTo>
                    <a:pt x="52" y="2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平行四边形 16"/>
            <p:cNvSpPr/>
            <p:nvPr/>
          </p:nvSpPr>
          <p:spPr>
            <a:xfrm>
              <a:off x="5235836" y="1445829"/>
              <a:ext cx="6237027" cy="261302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/>
                <a:t>输入标题文本</a:t>
              </a:r>
              <a:endParaRPr lang="zh-CN" altLang="en-US"/>
            </a:p>
          </p:txBody>
        </p:sp>
        <p:sp>
          <p:nvSpPr>
            <p:cNvPr id="21" name="文本框 41"/>
            <p:cNvSpPr txBox="1"/>
            <p:nvPr/>
          </p:nvSpPr>
          <p:spPr>
            <a:xfrm>
              <a:off x="2960649" y="1856366"/>
              <a:ext cx="5336276" cy="535531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请替换文字内容复制你的内容到此</a:t>
              </a:r>
              <a:br>
                <a:rPr lang="zh-CN" altLang="en-US" sz="1200"/>
              </a:br>
              <a:r>
                <a:rPr lang="zh-CN" altLang="en-US" sz="1200"/>
                <a:t>如需更改请在（设置形状格式）菜单下（文本选项）中调整</a:t>
              </a:r>
              <a:endParaRPr lang="zh-CN" altLang="en-US" sz="1200"/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5"/>
            </p:custDataLst>
          </p:nvPr>
        </p:nvGrpSpPr>
        <p:grpSpPr>
          <a:xfrm>
            <a:off x="837386" y="2562014"/>
            <a:ext cx="10635477" cy="970863"/>
            <a:chOff x="837386" y="2562014"/>
            <a:chExt cx="10635477" cy="970863"/>
          </a:xfrm>
        </p:grpSpPr>
        <p:sp>
          <p:nvSpPr>
            <p:cNvPr id="10" name="流程图: 存储数据 9"/>
            <p:cNvSpPr/>
            <p:nvPr/>
          </p:nvSpPr>
          <p:spPr>
            <a:xfrm rot="16200000">
              <a:off x="1344115" y="2184008"/>
              <a:ext cx="787349" cy="1800808"/>
            </a:xfrm>
            <a:prstGeom prst="flowChartOnlineStora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1546693" y="2968056"/>
              <a:ext cx="381590" cy="380709"/>
            </a:xfrm>
            <a:custGeom>
              <a:gdLst>
                <a:gd name="T0" fmla="*/ 163 w 180"/>
                <a:gd name="T1" fmla="*/ 0 h 180"/>
                <a:gd name="T2" fmla="*/ 39 w 180"/>
                <a:gd name="T3" fmla="*/ 0 h 180"/>
                <a:gd name="T4" fmla="*/ 23 w 180"/>
                <a:gd name="T5" fmla="*/ 17 h 180"/>
                <a:gd name="T6" fmla="*/ 23 w 180"/>
                <a:gd name="T7" fmla="*/ 28 h 180"/>
                <a:gd name="T8" fmla="*/ 17 w 180"/>
                <a:gd name="T9" fmla="*/ 28 h 180"/>
                <a:gd name="T10" fmla="*/ 0 w 180"/>
                <a:gd name="T11" fmla="*/ 45 h 180"/>
                <a:gd name="T12" fmla="*/ 0 w 180"/>
                <a:gd name="T13" fmla="*/ 158 h 180"/>
                <a:gd name="T14" fmla="*/ 23 w 180"/>
                <a:gd name="T15" fmla="*/ 180 h 180"/>
                <a:gd name="T16" fmla="*/ 158 w 180"/>
                <a:gd name="T17" fmla="*/ 180 h 180"/>
                <a:gd name="T18" fmla="*/ 180 w 180"/>
                <a:gd name="T19" fmla="*/ 158 h 180"/>
                <a:gd name="T20" fmla="*/ 180 w 180"/>
                <a:gd name="T21" fmla="*/ 17 h 180"/>
                <a:gd name="T22" fmla="*/ 163 w 180"/>
                <a:gd name="T23" fmla="*/ 0 h 180"/>
                <a:gd name="T24" fmla="*/ 169 w 180"/>
                <a:gd name="T25" fmla="*/ 158 h 180"/>
                <a:gd name="T26" fmla="*/ 158 w 180"/>
                <a:gd name="T27" fmla="*/ 169 h 180"/>
                <a:gd name="T28" fmla="*/ 23 w 180"/>
                <a:gd name="T29" fmla="*/ 169 h 180"/>
                <a:gd name="T30" fmla="*/ 11 w 180"/>
                <a:gd name="T31" fmla="*/ 158 h 180"/>
                <a:gd name="T32" fmla="*/ 11 w 180"/>
                <a:gd name="T33" fmla="*/ 45 h 180"/>
                <a:gd name="T34" fmla="*/ 17 w 180"/>
                <a:gd name="T35" fmla="*/ 39 h 180"/>
                <a:gd name="T36" fmla="*/ 23 w 180"/>
                <a:gd name="T37" fmla="*/ 39 h 180"/>
                <a:gd name="T38" fmla="*/ 23 w 180"/>
                <a:gd name="T39" fmla="*/ 152 h 180"/>
                <a:gd name="T40" fmla="*/ 28 w 180"/>
                <a:gd name="T41" fmla="*/ 158 h 180"/>
                <a:gd name="T42" fmla="*/ 34 w 180"/>
                <a:gd name="T43" fmla="*/ 152 h 180"/>
                <a:gd name="T44" fmla="*/ 34 w 180"/>
                <a:gd name="T45" fmla="*/ 17 h 180"/>
                <a:gd name="T46" fmla="*/ 39 w 180"/>
                <a:gd name="T47" fmla="*/ 11 h 180"/>
                <a:gd name="T48" fmla="*/ 163 w 180"/>
                <a:gd name="T49" fmla="*/ 11 h 180"/>
                <a:gd name="T50" fmla="*/ 169 w 180"/>
                <a:gd name="T51" fmla="*/ 17 h 180"/>
                <a:gd name="T52" fmla="*/ 169 w 180"/>
                <a:gd name="T53" fmla="*/ 158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180">
                  <a:moveTo>
                    <a:pt x="163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0" y="0"/>
                    <a:pt x="23" y="8"/>
                    <a:pt x="23" y="1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8" y="28"/>
                    <a:pt x="0" y="36"/>
                    <a:pt x="0" y="4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0"/>
                    <a:pt x="10" y="180"/>
                    <a:pt x="23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70" y="180"/>
                    <a:pt x="180" y="170"/>
                    <a:pt x="180" y="158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8"/>
                    <a:pt x="172" y="0"/>
                    <a:pt x="163" y="0"/>
                  </a:cubicBezTo>
                  <a:close/>
                  <a:moveTo>
                    <a:pt x="169" y="158"/>
                  </a:moveTo>
                  <a:cubicBezTo>
                    <a:pt x="169" y="164"/>
                    <a:pt x="164" y="169"/>
                    <a:pt x="158" y="169"/>
                  </a:cubicBezTo>
                  <a:cubicBezTo>
                    <a:pt x="23" y="169"/>
                    <a:pt x="23" y="169"/>
                    <a:pt x="23" y="169"/>
                  </a:cubicBezTo>
                  <a:cubicBezTo>
                    <a:pt x="16" y="169"/>
                    <a:pt x="11" y="164"/>
                    <a:pt x="11" y="15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2"/>
                    <a:pt x="14" y="39"/>
                    <a:pt x="17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5"/>
                    <a:pt x="25" y="158"/>
                    <a:pt x="28" y="158"/>
                  </a:cubicBezTo>
                  <a:cubicBezTo>
                    <a:pt x="31" y="158"/>
                    <a:pt x="34" y="155"/>
                    <a:pt x="34" y="152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4"/>
                    <a:pt x="36" y="11"/>
                    <a:pt x="39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6" y="11"/>
                    <a:pt x="169" y="14"/>
                    <a:pt x="169" y="17"/>
                  </a:cubicBezTo>
                  <a:lnTo>
                    <a:pt x="169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1773179" y="3112584"/>
              <a:ext cx="106633" cy="10575"/>
            </a:xfrm>
            <a:custGeom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1773179" y="3076452"/>
              <a:ext cx="106633" cy="10575"/>
            </a:xfrm>
            <a:custGeom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1773179" y="3040320"/>
              <a:ext cx="106633" cy="10575"/>
            </a:xfrm>
            <a:custGeom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3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3 h 5"/>
                <a:gd name="T12" fmla="*/ 3 w 50"/>
                <a:gd name="T13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3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1641870" y="3289720"/>
              <a:ext cx="108396" cy="13219"/>
            </a:xfrm>
            <a:custGeom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1641870" y="3253588"/>
              <a:ext cx="108396" cy="13219"/>
            </a:xfrm>
            <a:custGeom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1641870" y="3218337"/>
              <a:ext cx="108396" cy="12338"/>
            </a:xfrm>
            <a:custGeom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1773179" y="3289720"/>
              <a:ext cx="108396" cy="13219"/>
            </a:xfrm>
            <a:custGeom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1773179" y="3253588"/>
              <a:ext cx="108396" cy="13219"/>
            </a:xfrm>
            <a:custGeom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1773179" y="3218337"/>
              <a:ext cx="108396" cy="12338"/>
            </a:xfrm>
            <a:custGeom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1641870" y="3146072"/>
              <a:ext cx="239706" cy="12338"/>
            </a:xfrm>
            <a:custGeom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1641870" y="3182205"/>
              <a:ext cx="239706" cy="12338"/>
            </a:xfrm>
            <a:custGeom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1641870" y="3017407"/>
              <a:ext cx="108396" cy="105752"/>
            </a:xfrm>
            <a:custGeom>
              <a:gdLst>
                <a:gd name="T0" fmla="*/ 6 w 51"/>
                <a:gd name="T1" fmla="*/ 50 h 50"/>
                <a:gd name="T2" fmla="*/ 45 w 51"/>
                <a:gd name="T3" fmla="*/ 50 h 50"/>
                <a:gd name="T4" fmla="*/ 51 w 51"/>
                <a:gd name="T5" fmla="*/ 44 h 50"/>
                <a:gd name="T6" fmla="*/ 51 w 51"/>
                <a:gd name="T7" fmla="*/ 5 h 50"/>
                <a:gd name="T8" fmla="*/ 45 w 51"/>
                <a:gd name="T9" fmla="*/ 0 h 50"/>
                <a:gd name="T10" fmla="*/ 6 w 51"/>
                <a:gd name="T11" fmla="*/ 0 h 50"/>
                <a:gd name="T12" fmla="*/ 0 w 51"/>
                <a:gd name="T13" fmla="*/ 5 h 50"/>
                <a:gd name="T14" fmla="*/ 0 w 51"/>
                <a:gd name="T15" fmla="*/ 44 h 50"/>
                <a:gd name="T16" fmla="*/ 6 w 51"/>
                <a:gd name="T17" fmla="*/ 50 h 50"/>
                <a:gd name="T18" fmla="*/ 11 w 51"/>
                <a:gd name="T19" fmla="*/ 11 h 50"/>
                <a:gd name="T20" fmla="*/ 39 w 51"/>
                <a:gd name="T21" fmla="*/ 11 h 50"/>
                <a:gd name="T22" fmla="*/ 39 w 51"/>
                <a:gd name="T23" fmla="*/ 39 h 50"/>
                <a:gd name="T24" fmla="*/ 11 w 51"/>
                <a:gd name="T25" fmla="*/ 39 h 50"/>
                <a:gd name="T26" fmla="*/ 11 w 51"/>
                <a:gd name="T27" fmla="*/ 11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0">
                  <a:moveTo>
                    <a:pt x="6" y="50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8" y="50"/>
                    <a:pt x="51" y="48"/>
                    <a:pt x="51" y="4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48" y="0"/>
                    <a:pt x="4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0"/>
                    <a:pt x="6" y="50"/>
                  </a:cubicBezTo>
                  <a:close/>
                  <a:moveTo>
                    <a:pt x="11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5235836" y="2562014"/>
              <a:ext cx="6237027" cy="261302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/>
                <a:t>输入标题文本</a:t>
              </a:r>
              <a:endParaRPr lang="zh-CN" altLang="en-US"/>
            </a:p>
          </p:txBody>
        </p:sp>
        <p:sp>
          <p:nvSpPr>
            <p:cNvPr id="22" name="文本框 42"/>
            <p:cNvSpPr txBox="1"/>
            <p:nvPr/>
          </p:nvSpPr>
          <p:spPr>
            <a:xfrm>
              <a:off x="2960649" y="3016454"/>
              <a:ext cx="5336276" cy="516423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/>
                <a:t>请替换文字内容复制你的内容到此</a:t>
              </a:r>
              <a:br>
                <a:rPr lang="zh-CN" altLang="en-US" sz="1200"/>
              </a:br>
              <a:r>
                <a:rPr lang="zh-CN" altLang="en-US" sz="1200"/>
                <a:t>如需更改请在（设置形状格式）菜单下（文本选项）中调整</a:t>
              </a:r>
              <a:endParaRPr lang="zh-CN" altLang="en-US" sz="1200"/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6"/>
            </p:custDataLst>
          </p:nvPr>
        </p:nvGrpSpPr>
        <p:grpSpPr>
          <a:xfrm>
            <a:off x="901802" y="3722570"/>
            <a:ext cx="10571061" cy="926382"/>
            <a:chOff x="901802" y="3722570"/>
            <a:chExt cx="10571061" cy="926382"/>
          </a:xfrm>
        </p:grpSpPr>
        <p:sp>
          <p:nvSpPr>
            <p:cNvPr id="11" name="流程图: 存储数据 10"/>
            <p:cNvSpPr/>
            <p:nvPr/>
          </p:nvSpPr>
          <p:spPr>
            <a:xfrm rot="16200000">
              <a:off x="1354192" y="3273816"/>
              <a:ext cx="702917" cy="1607697"/>
            </a:xfrm>
            <a:prstGeom prst="flowChartOnlineStora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1528983" y="3970001"/>
              <a:ext cx="329356" cy="319931"/>
            </a:xfrm>
            <a:custGeom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平行四边形 18"/>
            <p:cNvSpPr/>
            <p:nvPr/>
          </p:nvSpPr>
          <p:spPr>
            <a:xfrm>
              <a:off x="5235836" y="3722570"/>
              <a:ext cx="6237027" cy="261302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/>
                <a:t>输入标题文本</a:t>
              </a:r>
              <a:endParaRPr lang="zh-CN" altLang="en-US"/>
            </a:p>
          </p:txBody>
        </p:sp>
        <p:sp>
          <p:nvSpPr>
            <p:cNvPr id="23" name="文本框 43"/>
            <p:cNvSpPr txBox="1"/>
            <p:nvPr/>
          </p:nvSpPr>
          <p:spPr>
            <a:xfrm>
              <a:off x="2960649" y="4132529"/>
              <a:ext cx="5336276" cy="516423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/>
                <a:t>请替换文字内容复制你的内容到此</a:t>
              </a:r>
              <a:br>
                <a:rPr lang="zh-CN" altLang="en-US" sz="1200"/>
              </a:br>
              <a:r>
                <a:rPr lang="zh-CN" altLang="en-US" sz="1200"/>
                <a:t>如需更改请在（设置形状格式）菜单下（文本选项）中调整</a:t>
              </a:r>
              <a:endParaRPr lang="zh-CN" altLang="en-US" sz="1200"/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7"/>
            </p:custDataLst>
          </p:nvPr>
        </p:nvGrpSpPr>
        <p:grpSpPr>
          <a:xfrm>
            <a:off x="989529" y="4740298"/>
            <a:ext cx="10483334" cy="1012005"/>
            <a:chOff x="989529" y="4740298"/>
            <a:chExt cx="10483334" cy="1012005"/>
          </a:xfrm>
        </p:grpSpPr>
        <p:sp>
          <p:nvSpPr>
            <p:cNvPr id="4" name="任意多边形: 形状 3"/>
            <p:cNvSpPr/>
            <p:nvPr/>
          </p:nvSpPr>
          <p:spPr>
            <a:xfrm rot="2700000">
              <a:off x="1613624" y="4966887"/>
              <a:ext cx="513403" cy="846113"/>
            </a:xfrm>
            <a:custGeom>
              <a:gdLst>
                <a:gd name="connsiteX0" fmla="*/ 0 w 549463"/>
                <a:gd name="connsiteY0" fmla="*/ 0 h 905541"/>
                <a:gd name="connsiteX1" fmla="*/ 549463 w 549463"/>
                <a:gd name="connsiteY1" fmla="*/ 0 h 905541"/>
                <a:gd name="connsiteX2" fmla="*/ 549463 w 549463"/>
                <a:gd name="connsiteY2" fmla="*/ 905541 h 905541"/>
                <a:gd name="connsiteX3" fmla="*/ 0 w 549463"/>
                <a:gd name="connsiteY3" fmla="*/ 905541 h 905541"/>
                <a:gd name="connsiteX4" fmla="*/ 0 w 549463"/>
                <a:gd name="connsiteY4" fmla="*/ 0 h 905541"/>
                <a:gd name="connsiteX0-1" fmla="*/ 0 w 549463"/>
                <a:gd name="connsiteY0-2" fmla="*/ 0 h 905541"/>
                <a:gd name="connsiteX1-3" fmla="*/ 549463 w 549463"/>
                <a:gd name="connsiteY1-4" fmla="*/ 0 h 905541"/>
                <a:gd name="connsiteX2-5" fmla="*/ 549463 w 549463"/>
                <a:gd name="connsiteY2-6" fmla="*/ 905541 h 905541"/>
                <a:gd name="connsiteX3-7" fmla="*/ 86853 w 549463"/>
                <a:gd name="connsiteY3-8" fmla="*/ 722183 h 905541"/>
                <a:gd name="connsiteX4-9" fmla="*/ 0 w 549463"/>
                <a:gd name="connsiteY4-10" fmla="*/ 0 h 90554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9463" h="905541">
                  <a:moveTo>
                    <a:pt x="0" y="0"/>
                  </a:moveTo>
                  <a:lnTo>
                    <a:pt x="549463" y="0"/>
                  </a:lnTo>
                  <a:lnTo>
                    <a:pt x="549463" y="905541"/>
                  </a:lnTo>
                  <a:lnTo>
                    <a:pt x="86853" y="722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流程图: 存储数据 11"/>
            <p:cNvSpPr/>
            <p:nvPr/>
          </p:nvSpPr>
          <p:spPr>
            <a:xfrm rot="16200000">
              <a:off x="1392547" y="4337280"/>
              <a:ext cx="626203" cy="1432239"/>
            </a:xfrm>
            <a:prstGeom prst="flowChartOnlineStorag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1534873" y="4909281"/>
              <a:ext cx="317577" cy="361819"/>
            </a:xfrm>
            <a:custGeom>
              <a:gdLst>
                <a:gd name="T0" fmla="*/ 152 w 304"/>
                <a:gd name="T1" fmla="*/ 0 h 347"/>
                <a:gd name="T2" fmla="*/ 0 w 304"/>
                <a:gd name="T3" fmla="*/ 71 h 347"/>
                <a:gd name="T4" fmla="*/ 0 w 304"/>
                <a:gd name="T5" fmla="*/ 277 h 347"/>
                <a:gd name="T6" fmla="*/ 152 w 304"/>
                <a:gd name="T7" fmla="*/ 347 h 347"/>
                <a:gd name="T8" fmla="*/ 304 w 304"/>
                <a:gd name="T9" fmla="*/ 277 h 347"/>
                <a:gd name="T10" fmla="*/ 304 w 304"/>
                <a:gd name="T11" fmla="*/ 71 h 347"/>
                <a:gd name="T12" fmla="*/ 152 w 304"/>
                <a:gd name="T13" fmla="*/ 0 h 347"/>
                <a:gd name="T14" fmla="*/ 282 w 304"/>
                <a:gd name="T15" fmla="*/ 277 h 347"/>
                <a:gd name="T16" fmla="*/ 152 w 304"/>
                <a:gd name="T17" fmla="*/ 326 h 347"/>
                <a:gd name="T18" fmla="*/ 22 w 304"/>
                <a:gd name="T19" fmla="*/ 277 h 347"/>
                <a:gd name="T20" fmla="*/ 22 w 304"/>
                <a:gd name="T21" fmla="*/ 236 h 347"/>
                <a:gd name="T22" fmla="*/ 152 w 304"/>
                <a:gd name="T23" fmla="*/ 271 h 347"/>
                <a:gd name="T24" fmla="*/ 282 w 304"/>
                <a:gd name="T25" fmla="*/ 236 h 347"/>
                <a:gd name="T26" fmla="*/ 282 w 304"/>
                <a:gd name="T27" fmla="*/ 277 h 347"/>
                <a:gd name="T28" fmla="*/ 282 w 304"/>
                <a:gd name="T29" fmla="*/ 212 h 347"/>
                <a:gd name="T30" fmla="*/ 282 w 304"/>
                <a:gd name="T31" fmla="*/ 212 h 347"/>
                <a:gd name="T32" fmla="*/ 282 w 304"/>
                <a:gd name="T33" fmla="*/ 212 h 347"/>
                <a:gd name="T34" fmla="*/ 152 w 304"/>
                <a:gd name="T35" fmla="*/ 261 h 347"/>
                <a:gd name="T36" fmla="*/ 22 w 304"/>
                <a:gd name="T37" fmla="*/ 212 h 347"/>
                <a:gd name="T38" fmla="*/ 22 w 304"/>
                <a:gd name="T39" fmla="*/ 212 h 347"/>
                <a:gd name="T40" fmla="*/ 22 w 304"/>
                <a:gd name="T41" fmla="*/ 212 h 347"/>
                <a:gd name="T42" fmla="*/ 22 w 304"/>
                <a:gd name="T43" fmla="*/ 171 h 347"/>
                <a:gd name="T44" fmla="*/ 152 w 304"/>
                <a:gd name="T45" fmla="*/ 206 h 347"/>
                <a:gd name="T46" fmla="*/ 282 w 304"/>
                <a:gd name="T47" fmla="*/ 171 h 347"/>
                <a:gd name="T48" fmla="*/ 282 w 304"/>
                <a:gd name="T49" fmla="*/ 212 h 347"/>
                <a:gd name="T50" fmla="*/ 282 w 304"/>
                <a:gd name="T51" fmla="*/ 147 h 347"/>
                <a:gd name="T52" fmla="*/ 282 w 304"/>
                <a:gd name="T53" fmla="*/ 147 h 347"/>
                <a:gd name="T54" fmla="*/ 282 w 304"/>
                <a:gd name="T55" fmla="*/ 147 h 347"/>
                <a:gd name="T56" fmla="*/ 152 w 304"/>
                <a:gd name="T57" fmla="*/ 195 h 347"/>
                <a:gd name="T58" fmla="*/ 22 w 304"/>
                <a:gd name="T59" fmla="*/ 147 h 347"/>
                <a:gd name="T60" fmla="*/ 22 w 304"/>
                <a:gd name="T61" fmla="*/ 147 h 347"/>
                <a:gd name="T62" fmla="*/ 22 w 304"/>
                <a:gd name="T63" fmla="*/ 147 h 347"/>
                <a:gd name="T64" fmla="*/ 22 w 304"/>
                <a:gd name="T65" fmla="*/ 109 h 347"/>
                <a:gd name="T66" fmla="*/ 152 w 304"/>
                <a:gd name="T67" fmla="*/ 141 h 347"/>
                <a:gd name="T68" fmla="*/ 282 w 304"/>
                <a:gd name="T69" fmla="*/ 109 h 347"/>
                <a:gd name="T70" fmla="*/ 282 w 304"/>
                <a:gd name="T71" fmla="*/ 147 h 347"/>
                <a:gd name="T72" fmla="*/ 152 w 304"/>
                <a:gd name="T73" fmla="*/ 119 h 347"/>
                <a:gd name="T74" fmla="*/ 22 w 304"/>
                <a:gd name="T75" fmla="*/ 71 h 347"/>
                <a:gd name="T76" fmla="*/ 152 w 304"/>
                <a:gd name="T77" fmla="*/ 22 h 347"/>
                <a:gd name="T78" fmla="*/ 282 w 304"/>
                <a:gd name="T79" fmla="*/ 71 h 347"/>
                <a:gd name="T80" fmla="*/ 152 w 304"/>
                <a:gd name="T81" fmla="*/ 119 h 3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47">
                  <a:moveTo>
                    <a:pt x="152" y="0"/>
                  </a:moveTo>
                  <a:cubicBezTo>
                    <a:pt x="79" y="0"/>
                    <a:pt x="0" y="22"/>
                    <a:pt x="0" y="7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25"/>
                    <a:pt x="79" y="347"/>
                    <a:pt x="152" y="347"/>
                  </a:cubicBezTo>
                  <a:cubicBezTo>
                    <a:pt x="225" y="347"/>
                    <a:pt x="304" y="325"/>
                    <a:pt x="304" y="277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4" y="22"/>
                    <a:pt x="225" y="0"/>
                    <a:pt x="152" y="0"/>
                  </a:cubicBezTo>
                  <a:close/>
                  <a:moveTo>
                    <a:pt x="282" y="277"/>
                  </a:moveTo>
                  <a:cubicBezTo>
                    <a:pt x="282" y="304"/>
                    <a:pt x="224" y="326"/>
                    <a:pt x="152" y="326"/>
                  </a:cubicBezTo>
                  <a:cubicBezTo>
                    <a:pt x="80" y="326"/>
                    <a:pt x="22" y="304"/>
                    <a:pt x="22" y="27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44" y="259"/>
                    <a:pt x="98" y="271"/>
                    <a:pt x="152" y="271"/>
                  </a:cubicBezTo>
                  <a:cubicBezTo>
                    <a:pt x="206" y="271"/>
                    <a:pt x="260" y="259"/>
                    <a:pt x="282" y="236"/>
                  </a:cubicBezTo>
                  <a:lnTo>
                    <a:pt x="282" y="277"/>
                  </a:lnTo>
                  <a:close/>
                  <a:moveTo>
                    <a:pt x="282" y="212"/>
                  </a:moveTo>
                  <a:cubicBezTo>
                    <a:pt x="282" y="212"/>
                    <a:pt x="282" y="212"/>
                    <a:pt x="282" y="212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82" y="239"/>
                    <a:pt x="224" y="261"/>
                    <a:pt x="152" y="261"/>
                  </a:cubicBezTo>
                  <a:cubicBezTo>
                    <a:pt x="80" y="261"/>
                    <a:pt x="22" y="239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44" y="194"/>
                    <a:pt x="98" y="206"/>
                    <a:pt x="152" y="206"/>
                  </a:cubicBezTo>
                  <a:cubicBezTo>
                    <a:pt x="206" y="206"/>
                    <a:pt x="260" y="194"/>
                    <a:pt x="282" y="171"/>
                  </a:cubicBezTo>
                  <a:lnTo>
                    <a:pt x="282" y="212"/>
                  </a:lnTo>
                  <a:close/>
                  <a:moveTo>
                    <a:pt x="282" y="147"/>
                  </a:moveTo>
                  <a:cubicBezTo>
                    <a:pt x="282" y="147"/>
                    <a:pt x="282" y="147"/>
                    <a:pt x="282" y="147"/>
                  </a:cubicBezTo>
                  <a:cubicBezTo>
                    <a:pt x="282" y="147"/>
                    <a:pt x="282" y="147"/>
                    <a:pt x="282" y="147"/>
                  </a:cubicBezTo>
                  <a:cubicBezTo>
                    <a:pt x="282" y="174"/>
                    <a:pt x="224" y="195"/>
                    <a:pt x="152" y="195"/>
                  </a:cubicBezTo>
                  <a:cubicBezTo>
                    <a:pt x="80" y="195"/>
                    <a:pt x="22" y="174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50" y="131"/>
                    <a:pt x="102" y="141"/>
                    <a:pt x="152" y="141"/>
                  </a:cubicBezTo>
                  <a:cubicBezTo>
                    <a:pt x="202" y="141"/>
                    <a:pt x="254" y="131"/>
                    <a:pt x="282" y="109"/>
                  </a:cubicBezTo>
                  <a:lnTo>
                    <a:pt x="282" y="147"/>
                  </a:lnTo>
                  <a:close/>
                  <a:moveTo>
                    <a:pt x="152" y="119"/>
                  </a:moveTo>
                  <a:cubicBezTo>
                    <a:pt x="80" y="119"/>
                    <a:pt x="22" y="98"/>
                    <a:pt x="22" y="71"/>
                  </a:cubicBezTo>
                  <a:cubicBezTo>
                    <a:pt x="22" y="44"/>
                    <a:pt x="80" y="22"/>
                    <a:pt x="152" y="22"/>
                  </a:cubicBezTo>
                  <a:cubicBezTo>
                    <a:pt x="224" y="22"/>
                    <a:pt x="282" y="44"/>
                    <a:pt x="282" y="71"/>
                  </a:cubicBezTo>
                  <a:cubicBezTo>
                    <a:pt x="282" y="98"/>
                    <a:pt x="224" y="119"/>
                    <a:pt x="152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1784554" y="5191815"/>
              <a:ext cx="22778" cy="23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1784554" y="5123919"/>
              <a:ext cx="22778" cy="23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1784554" y="5056462"/>
              <a:ext cx="22778" cy="22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平行四边形 19"/>
            <p:cNvSpPr/>
            <p:nvPr/>
          </p:nvSpPr>
          <p:spPr>
            <a:xfrm>
              <a:off x="5235836" y="4833429"/>
              <a:ext cx="6237027" cy="261302"/>
            </a:xfrm>
            <a:prstGeom prst="parallelogram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/>
                <a:t>输入标题文本</a:t>
              </a:r>
              <a:endParaRPr lang="zh-CN" altLang="en-US"/>
            </a:p>
          </p:txBody>
        </p:sp>
        <p:sp>
          <p:nvSpPr>
            <p:cNvPr id="24" name="文本框 44"/>
            <p:cNvSpPr txBox="1"/>
            <p:nvPr/>
          </p:nvSpPr>
          <p:spPr>
            <a:xfrm>
              <a:off x="2960649" y="5235880"/>
              <a:ext cx="5336276" cy="516423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/>
                <a:t>请替换文字内容复制你的内容到此</a:t>
              </a:r>
              <a:br>
                <a:rPr lang="zh-CN" altLang="en-US" sz="1200"/>
              </a:br>
              <a:r>
                <a:rPr lang="zh-CN" altLang="en-US" sz="1200"/>
                <a:t>如需更改请在（设置形状格式）菜单下（文本选项）中调整</a:t>
              </a:r>
              <a:endParaRPr lang="zh-CN" altLang="en-US" sz="12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1895475" y="1611823"/>
            <a:ext cx="3140762" cy="4459340"/>
            <a:chOff x="1895475" y="1307023"/>
            <a:chExt cx="3140762" cy="4459340"/>
          </a:xfrm>
        </p:grpSpPr>
        <p:sp>
          <p:nvSpPr>
            <p:cNvPr id="4" name="等腰三角形 3"/>
            <p:cNvSpPr/>
            <p:nvPr/>
          </p:nvSpPr>
          <p:spPr>
            <a:xfrm rot="10800000">
              <a:off x="1895476" y="2400929"/>
              <a:ext cx="3140761" cy="2437050"/>
            </a:xfrm>
            <a:prstGeom prst="triangl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文本框 54"/>
            <p:cNvSpPr txBox="1"/>
            <p:nvPr/>
          </p:nvSpPr>
          <p:spPr>
            <a:xfrm>
              <a:off x="1895475" y="1980188"/>
              <a:ext cx="3140761" cy="288936"/>
            </a:xfrm>
            <a:prstGeom prst="rect">
              <a:avLst/>
            </a:prstGeom>
          </p:spPr>
          <p:txBody>
            <a:bodyPr wrap="none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18851" y="5125452"/>
              <a:ext cx="2294010" cy="640911"/>
            </a:xfrm>
            <a:prstGeom prst="rect">
              <a:avLst/>
            </a:prstGeom>
          </p:spPr>
          <p:txBody>
            <a:bodyPr wrap="square" anchor="ctr">
              <a:normAutofit fontScale="925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3261150" y="1762542"/>
              <a:ext cx="92166" cy="92166"/>
            </a:xfrm>
            <a:custGeom>
              <a:gdLst>
                <a:gd name="T0" fmla="*/ 69 w 154"/>
                <a:gd name="T1" fmla="*/ 39 h 155"/>
                <a:gd name="T2" fmla="*/ 54 w 154"/>
                <a:gd name="T3" fmla="*/ 46 h 155"/>
                <a:gd name="T4" fmla="*/ 44 w 154"/>
                <a:gd name="T5" fmla="*/ 57 h 155"/>
                <a:gd name="T6" fmla="*/ 39 w 154"/>
                <a:gd name="T7" fmla="*/ 70 h 155"/>
                <a:gd name="T8" fmla="*/ 39 w 154"/>
                <a:gd name="T9" fmla="*/ 85 h 155"/>
                <a:gd name="T10" fmla="*/ 44 w 154"/>
                <a:gd name="T11" fmla="*/ 100 h 155"/>
                <a:gd name="T12" fmla="*/ 54 w 154"/>
                <a:gd name="T13" fmla="*/ 110 h 155"/>
                <a:gd name="T14" fmla="*/ 69 w 154"/>
                <a:gd name="T15" fmla="*/ 116 h 155"/>
                <a:gd name="T16" fmla="*/ 85 w 154"/>
                <a:gd name="T17" fmla="*/ 116 h 155"/>
                <a:gd name="T18" fmla="*/ 98 w 154"/>
                <a:gd name="T19" fmla="*/ 110 h 155"/>
                <a:gd name="T20" fmla="*/ 109 w 154"/>
                <a:gd name="T21" fmla="*/ 100 h 155"/>
                <a:gd name="T22" fmla="*/ 115 w 154"/>
                <a:gd name="T23" fmla="*/ 85 h 155"/>
                <a:gd name="T24" fmla="*/ 115 w 154"/>
                <a:gd name="T25" fmla="*/ 70 h 155"/>
                <a:gd name="T26" fmla="*/ 109 w 154"/>
                <a:gd name="T27" fmla="*/ 57 h 155"/>
                <a:gd name="T28" fmla="*/ 98 w 154"/>
                <a:gd name="T29" fmla="*/ 46 h 155"/>
                <a:gd name="T30" fmla="*/ 85 w 154"/>
                <a:gd name="T31" fmla="*/ 39 h 155"/>
                <a:gd name="T32" fmla="*/ 76 w 154"/>
                <a:gd name="T33" fmla="*/ 155 h 155"/>
                <a:gd name="T34" fmla="*/ 62 w 154"/>
                <a:gd name="T35" fmla="*/ 153 h 155"/>
                <a:gd name="T36" fmla="*/ 46 w 154"/>
                <a:gd name="T37" fmla="*/ 149 h 155"/>
                <a:gd name="T38" fmla="*/ 21 w 154"/>
                <a:gd name="T39" fmla="*/ 133 h 155"/>
                <a:gd name="T40" fmla="*/ 5 w 154"/>
                <a:gd name="T41" fmla="*/ 108 h 155"/>
                <a:gd name="T42" fmla="*/ 1 w 154"/>
                <a:gd name="T43" fmla="*/ 94 h 155"/>
                <a:gd name="T44" fmla="*/ 0 w 154"/>
                <a:gd name="T45" fmla="*/ 78 h 155"/>
                <a:gd name="T46" fmla="*/ 1 w 154"/>
                <a:gd name="T47" fmla="*/ 62 h 155"/>
                <a:gd name="T48" fmla="*/ 5 w 154"/>
                <a:gd name="T49" fmla="*/ 48 h 155"/>
                <a:gd name="T50" fmla="*/ 21 w 154"/>
                <a:gd name="T51" fmla="*/ 23 h 155"/>
                <a:gd name="T52" fmla="*/ 46 w 154"/>
                <a:gd name="T53" fmla="*/ 6 h 155"/>
                <a:gd name="T54" fmla="*/ 62 w 154"/>
                <a:gd name="T55" fmla="*/ 2 h 155"/>
                <a:gd name="T56" fmla="*/ 76 w 154"/>
                <a:gd name="T57" fmla="*/ 0 h 155"/>
                <a:gd name="T58" fmla="*/ 92 w 154"/>
                <a:gd name="T59" fmla="*/ 2 h 155"/>
                <a:gd name="T60" fmla="*/ 106 w 154"/>
                <a:gd name="T61" fmla="*/ 6 h 155"/>
                <a:gd name="T62" fmla="*/ 131 w 154"/>
                <a:gd name="T63" fmla="*/ 23 h 155"/>
                <a:gd name="T64" fmla="*/ 148 w 154"/>
                <a:gd name="T65" fmla="*/ 48 h 155"/>
                <a:gd name="T66" fmla="*/ 152 w 154"/>
                <a:gd name="T67" fmla="*/ 62 h 155"/>
                <a:gd name="T68" fmla="*/ 154 w 154"/>
                <a:gd name="T69" fmla="*/ 78 h 155"/>
                <a:gd name="T70" fmla="*/ 152 w 154"/>
                <a:gd name="T71" fmla="*/ 94 h 155"/>
                <a:gd name="T72" fmla="*/ 148 w 154"/>
                <a:gd name="T73" fmla="*/ 108 h 155"/>
                <a:gd name="T74" fmla="*/ 131 w 154"/>
                <a:gd name="T75" fmla="*/ 133 h 155"/>
                <a:gd name="T76" fmla="*/ 106 w 154"/>
                <a:gd name="T77" fmla="*/ 149 h 155"/>
                <a:gd name="T78" fmla="*/ 92 w 154"/>
                <a:gd name="T79" fmla="*/ 153 h 155"/>
                <a:gd name="T80" fmla="*/ 76 w 154"/>
                <a:gd name="T81" fmla="*/ 155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55">
                  <a:moveTo>
                    <a:pt x="76" y="39"/>
                  </a:moveTo>
                  <a:lnTo>
                    <a:pt x="69" y="39"/>
                  </a:lnTo>
                  <a:lnTo>
                    <a:pt x="62" y="42"/>
                  </a:lnTo>
                  <a:lnTo>
                    <a:pt x="54" y="46"/>
                  </a:lnTo>
                  <a:lnTo>
                    <a:pt x="49" y="51"/>
                  </a:lnTo>
                  <a:lnTo>
                    <a:pt x="44" y="57"/>
                  </a:lnTo>
                  <a:lnTo>
                    <a:pt x="41" y="62"/>
                  </a:lnTo>
                  <a:lnTo>
                    <a:pt x="39" y="70"/>
                  </a:lnTo>
                  <a:lnTo>
                    <a:pt x="39" y="78"/>
                  </a:lnTo>
                  <a:lnTo>
                    <a:pt x="39" y="85"/>
                  </a:lnTo>
                  <a:lnTo>
                    <a:pt x="41" y="93"/>
                  </a:lnTo>
                  <a:lnTo>
                    <a:pt x="44" y="100"/>
                  </a:lnTo>
                  <a:lnTo>
                    <a:pt x="49" y="106"/>
                  </a:lnTo>
                  <a:lnTo>
                    <a:pt x="54" y="110"/>
                  </a:lnTo>
                  <a:lnTo>
                    <a:pt x="62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5" y="116"/>
                  </a:lnTo>
                  <a:lnTo>
                    <a:pt x="92" y="113"/>
                  </a:lnTo>
                  <a:lnTo>
                    <a:pt x="98" y="110"/>
                  </a:lnTo>
                  <a:lnTo>
                    <a:pt x="103" y="106"/>
                  </a:lnTo>
                  <a:lnTo>
                    <a:pt x="109" y="100"/>
                  </a:lnTo>
                  <a:lnTo>
                    <a:pt x="112" y="93"/>
                  </a:lnTo>
                  <a:lnTo>
                    <a:pt x="115" y="85"/>
                  </a:lnTo>
                  <a:lnTo>
                    <a:pt x="115" y="78"/>
                  </a:lnTo>
                  <a:lnTo>
                    <a:pt x="115" y="70"/>
                  </a:lnTo>
                  <a:lnTo>
                    <a:pt x="112" y="62"/>
                  </a:lnTo>
                  <a:lnTo>
                    <a:pt x="109" y="57"/>
                  </a:lnTo>
                  <a:lnTo>
                    <a:pt x="103" y="51"/>
                  </a:lnTo>
                  <a:lnTo>
                    <a:pt x="98" y="46"/>
                  </a:lnTo>
                  <a:lnTo>
                    <a:pt x="92" y="42"/>
                  </a:lnTo>
                  <a:lnTo>
                    <a:pt x="85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2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1" y="133"/>
                  </a:lnTo>
                  <a:lnTo>
                    <a:pt x="13" y="121"/>
                  </a:lnTo>
                  <a:lnTo>
                    <a:pt x="5" y="108"/>
                  </a:lnTo>
                  <a:lnTo>
                    <a:pt x="3" y="101"/>
                  </a:lnTo>
                  <a:lnTo>
                    <a:pt x="1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5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21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99" y="5"/>
                  </a:lnTo>
                  <a:lnTo>
                    <a:pt x="106" y="6"/>
                  </a:lnTo>
                  <a:lnTo>
                    <a:pt x="119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1" y="55"/>
                  </a:lnTo>
                  <a:lnTo>
                    <a:pt x="152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2" y="94"/>
                  </a:lnTo>
                  <a:lnTo>
                    <a:pt x="151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2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3512833" y="1762536"/>
              <a:ext cx="90393" cy="92166"/>
            </a:xfrm>
            <a:custGeom>
              <a:gdLst>
                <a:gd name="T0" fmla="*/ 69 w 154"/>
                <a:gd name="T1" fmla="*/ 39 h 155"/>
                <a:gd name="T2" fmla="*/ 54 w 154"/>
                <a:gd name="T3" fmla="*/ 46 h 155"/>
                <a:gd name="T4" fmla="*/ 44 w 154"/>
                <a:gd name="T5" fmla="*/ 57 h 155"/>
                <a:gd name="T6" fmla="*/ 38 w 154"/>
                <a:gd name="T7" fmla="*/ 70 h 155"/>
                <a:gd name="T8" fmla="*/ 38 w 154"/>
                <a:gd name="T9" fmla="*/ 85 h 155"/>
                <a:gd name="T10" fmla="*/ 44 w 154"/>
                <a:gd name="T11" fmla="*/ 100 h 155"/>
                <a:gd name="T12" fmla="*/ 54 w 154"/>
                <a:gd name="T13" fmla="*/ 110 h 155"/>
                <a:gd name="T14" fmla="*/ 69 w 154"/>
                <a:gd name="T15" fmla="*/ 116 h 155"/>
                <a:gd name="T16" fmla="*/ 84 w 154"/>
                <a:gd name="T17" fmla="*/ 116 h 155"/>
                <a:gd name="T18" fmla="*/ 97 w 154"/>
                <a:gd name="T19" fmla="*/ 110 h 155"/>
                <a:gd name="T20" fmla="*/ 109 w 154"/>
                <a:gd name="T21" fmla="*/ 100 h 155"/>
                <a:gd name="T22" fmla="*/ 115 w 154"/>
                <a:gd name="T23" fmla="*/ 85 h 155"/>
                <a:gd name="T24" fmla="*/ 115 w 154"/>
                <a:gd name="T25" fmla="*/ 70 h 155"/>
                <a:gd name="T26" fmla="*/ 109 w 154"/>
                <a:gd name="T27" fmla="*/ 57 h 155"/>
                <a:gd name="T28" fmla="*/ 97 w 154"/>
                <a:gd name="T29" fmla="*/ 46 h 155"/>
                <a:gd name="T30" fmla="*/ 84 w 154"/>
                <a:gd name="T31" fmla="*/ 39 h 155"/>
                <a:gd name="T32" fmla="*/ 76 w 154"/>
                <a:gd name="T33" fmla="*/ 155 h 155"/>
                <a:gd name="T34" fmla="*/ 61 w 154"/>
                <a:gd name="T35" fmla="*/ 153 h 155"/>
                <a:gd name="T36" fmla="*/ 46 w 154"/>
                <a:gd name="T37" fmla="*/ 149 h 155"/>
                <a:gd name="T38" fmla="*/ 21 w 154"/>
                <a:gd name="T39" fmla="*/ 133 h 155"/>
                <a:gd name="T40" fmla="*/ 5 w 154"/>
                <a:gd name="T41" fmla="*/ 108 h 155"/>
                <a:gd name="T42" fmla="*/ 1 w 154"/>
                <a:gd name="T43" fmla="*/ 94 h 155"/>
                <a:gd name="T44" fmla="*/ 0 w 154"/>
                <a:gd name="T45" fmla="*/ 78 h 155"/>
                <a:gd name="T46" fmla="*/ 1 w 154"/>
                <a:gd name="T47" fmla="*/ 62 h 155"/>
                <a:gd name="T48" fmla="*/ 5 w 154"/>
                <a:gd name="T49" fmla="*/ 48 h 155"/>
                <a:gd name="T50" fmla="*/ 21 w 154"/>
                <a:gd name="T51" fmla="*/ 23 h 155"/>
                <a:gd name="T52" fmla="*/ 46 w 154"/>
                <a:gd name="T53" fmla="*/ 6 h 155"/>
                <a:gd name="T54" fmla="*/ 61 w 154"/>
                <a:gd name="T55" fmla="*/ 2 h 155"/>
                <a:gd name="T56" fmla="*/ 76 w 154"/>
                <a:gd name="T57" fmla="*/ 0 h 155"/>
                <a:gd name="T58" fmla="*/ 92 w 154"/>
                <a:gd name="T59" fmla="*/ 2 h 155"/>
                <a:gd name="T60" fmla="*/ 106 w 154"/>
                <a:gd name="T61" fmla="*/ 6 h 155"/>
                <a:gd name="T62" fmla="*/ 131 w 154"/>
                <a:gd name="T63" fmla="*/ 23 h 155"/>
                <a:gd name="T64" fmla="*/ 148 w 154"/>
                <a:gd name="T65" fmla="*/ 48 h 155"/>
                <a:gd name="T66" fmla="*/ 152 w 154"/>
                <a:gd name="T67" fmla="*/ 62 h 155"/>
                <a:gd name="T68" fmla="*/ 154 w 154"/>
                <a:gd name="T69" fmla="*/ 78 h 155"/>
                <a:gd name="T70" fmla="*/ 152 w 154"/>
                <a:gd name="T71" fmla="*/ 94 h 155"/>
                <a:gd name="T72" fmla="*/ 148 w 154"/>
                <a:gd name="T73" fmla="*/ 108 h 155"/>
                <a:gd name="T74" fmla="*/ 131 w 154"/>
                <a:gd name="T75" fmla="*/ 133 h 155"/>
                <a:gd name="T76" fmla="*/ 106 w 154"/>
                <a:gd name="T77" fmla="*/ 149 h 155"/>
                <a:gd name="T78" fmla="*/ 92 w 154"/>
                <a:gd name="T79" fmla="*/ 153 h 155"/>
                <a:gd name="T80" fmla="*/ 76 w 154"/>
                <a:gd name="T81" fmla="*/ 155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55">
                  <a:moveTo>
                    <a:pt x="76" y="39"/>
                  </a:moveTo>
                  <a:lnTo>
                    <a:pt x="69" y="39"/>
                  </a:lnTo>
                  <a:lnTo>
                    <a:pt x="61" y="42"/>
                  </a:lnTo>
                  <a:lnTo>
                    <a:pt x="54" y="46"/>
                  </a:lnTo>
                  <a:lnTo>
                    <a:pt x="48" y="51"/>
                  </a:lnTo>
                  <a:lnTo>
                    <a:pt x="44" y="57"/>
                  </a:lnTo>
                  <a:lnTo>
                    <a:pt x="41" y="62"/>
                  </a:lnTo>
                  <a:lnTo>
                    <a:pt x="38" y="70"/>
                  </a:lnTo>
                  <a:lnTo>
                    <a:pt x="38" y="78"/>
                  </a:lnTo>
                  <a:lnTo>
                    <a:pt x="38" y="85"/>
                  </a:lnTo>
                  <a:lnTo>
                    <a:pt x="41" y="93"/>
                  </a:lnTo>
                  <a:lnTo>
                    <a:pt x="44" y="100"/>
                  </a:lnTo>
                  <a:lnTo>
                    <a:pt x="48" y="106"/>
                  </a:lnTo>
                  <a:lnTo>
                    <a:pt x="54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4" y="116"/>
                  </a:lnTo>
                  <a:lnTo>
                    <a:pt x="92" y="113"/>
                  </a:lnTo>
                  <a:lnTo>
                    <a:pt x="97" y="110"/>
                  </a:lnTo>
                  <a:lnTo>
                    <a:pt x="103" y="106"/>
                  </a:lnTo>
                  <a:lnTo>
                    <a:pt x="109" y="100"/>
                  </a:lnTo>
                  <a:lnTo>
                    <a:pt x="112" y="93"/>
                  </a:lnTo>
                  <a:lnTo>
                    <a:pt x="115" y="85"/>
                  </a:lnTo>
                  <a:lnTo>
                    <a:pt x="115" y="78"/>
                  </a:lnTo>
                  <a:lnTo>
                    <a:pt x="115" y="70"/>
                  </a:lnTo>
                  <a:lnTo>
                    <a:pt x="112" y="62"/>
                  </a:lnTo>
                  <a:lnTo>
                    <a:pt x="109" y="57"/>
                  </a:lnTo>
                  <a:lnTo>
                    <a:pt x="103" y="51"/>
                  </a:lnTo>
                  <a:lnTo>
                    <a:pt x="97" y="46"/>
                  </a:lnTo>
                  <a:lnTo>
                    <a:pt x="92" y="42"/>
                  </a:lnTo>
                  <a:lnTo>
                    <a:pt x="84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1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1" y="133"/>
                  </a:lnTo>
                  <a:lnTo>
                    <a:pt x="12" y="121"/>
                  </a:lnTo>
                  <a:lnTo>
                    <a:pt x="5" y="108"/>
                  </a:lnTo>
                  <a:lnTo>
                    <a:pt x="2" y="101"/>
                  </a:lnTo>
                  <a:lnTo>
                    <a:pt x="1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5" y="48"/>
                  </a:lnTo>
                  <a:lnTo>
                    <a:pt x="12" y="35"/>
                  </a:lnTo>
                  <a:lnTo>
                    <a:pt x="21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2"/>
                  </a:lnTo>
                  <a:lnTo>
                    <a:pt x="99" y="5"/>
                  </a:lnTo>
                  <a:lnTo>
                    <a:pt x="106" y="6"/>
                  </a:lnTo>
                  <a:lnTo>
                    <a:pt x="119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1" y="55"/>
                  </a:lnTo>
                  <a:lnTo>
                    <a:pt x="152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2" y="94"/>
                  </a:lnTo>
                  <a:lnTo>
                    <a:pt x="151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2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4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3420667" y="1307029"/>
              <a:ext cx="23041" cy="182558"/>
            </a:xfrm>
            <a:custGeom>
              <a:gdLst>
                <a:gd name="T0" fmla="*/ 20 w 39"/>
                <a:gd name="T1" fmla="*/ 309 h 309"/>
                <a:gd name="T2" fmla="*/ 16 w 39"/>
                <a:gd name="T3" fmla="*/ 309 h 309"/>
                <a:gd name="T4" fmla="*/ 13 w 39"/>
                <a:gd name="T5" fmla="*/ 307 h 309"/>
                <a:gd name="T6" fmla="*/ 9 w 39"/>
                <a:gd name="T7" fmla="*/ 306 h 309"/>
                <a:gd name="T8" fmla="*/ 6 w 39"/>
                <a:gd name="T9" fmla="*/ 303 h 309"/>
                <a:gd name="T10" fmla="*/ 4 w 39"/>
                <a:gd name="T11" fmla="*/ 300 h 309"/>
                <a:gd name="T12" fmla="*/ 1 w 39"/>
                <a:gd name="T13" fmla="*/ 297 h 309"/>
                <a:gd name="T14" fmla="*/ 1 w 39"/>
                <a:gd name="T15" fmla="*/ 294 h 309"/>
                <a:gd name="T16" fmla="*/ 0 w 39"/>
                <a:gd name="T17" fmla="*/ 290 h 309"/>
                <a:gd name="T18" fmla="*/ 0 w 39"/>
                <a:gd name="T19" fmla="*/ 19 h 309"/>
                <a:gd name="T20" fmla="*/ 1 w 39"/>
                <a:gd name="T21" fmla="*/ 15 h 309"/>
                <a:gd name="T22" fmla="*/ 1 w 39"/>
                <a:gd name="T23" fmla="*/ 12 h 309"/>
                <a:gd name="T24" fmla="*/ 4 w 39"/>
                <a:gd name="T25" fmla="*/ 9 h 309"/>
                <a:gd name="T26" fmla="*/ 6 w 39"/>
                <a:gd name="T27" fmla="*/ 6 h 309"/>
                <a:gd name="T28" fmla="*/ 9 w 39"/>
                <a:gd name="T29" fmla="*/ 3 h 309"/>
                <a:gd name="T30" fmla="*/ 13 w 39"/>
                <a:gd name="T31" fmla="*/ 2 h 309"/>
                <a:gd name="T32" fmla="*/ 16 w 39"/>
                <a:gd name="T33" fmla="*/ 0 h 309"/>
                <a:gd name="T34" fmla="*/ 20 w 39"/>
                <a:gd name="T35" fmla="*/ 0 h 309"/>
                <a:gd name="T36" fmla="*/ 24 w 39"/>
                <a:gd name="T37" fmla="*/ 0 h 309"/>
                <a:gd name="T38" fmla="*/ 27 w 39"/>
                <a:gd name="T39" fmla="*/ 2 h 309"/>
                <a:gd name="T40" fmla="*/ 30 w 39"/>
                <a:gd name="T41" fmla="*/ 3 h 309"/>
                <a:gd name="T42" fmla="*/ 33 w 39"/>
                <a:gd name="T43" fmla="*/ 6 h 309"/>
                <a:gd name="T44" fmla="*/ 36 w 39"/>
                <a:gd name="T45" fmla="*/ 9 h 309"/>
                <a:gd name="T46" fmla="*/ 37 w 39"/>
                <a:gd name="T47" fmla="*/ 12 h 309"/>
                <a:gd name="T48" fmla="*/ 39 w 39"/>
                <a:gd name="T49" fmla="*/ 15 h 309"/>
                <a:gd name="T50" fmla="*/ 39 w 39"/>
                <a:gd name="T51" fmla="*/ 19 h 309"/>
                <a:gd name="T52" fmla="*/ 39 w 39"/>
                <a:gd name="T53" fmla="*/ 290 h 309"/>
                <a:gd name="T54" fmla="*/ 39 w 39"/>
                <a:gd name="T55" fmla="*/ 294 h 309"/>
                <a:gd name="T56" fmla="*/ 37 w 39"/>
                <a:gd name="T57" fmla="*/ 297 h 309"/>
                <a:gd name="T58" fmla="*/ 36 w 39"/>
                <a:gd name="T59" fmla="*/ 300 h 309"/>
                <a:gd name="T60" fmla="*/ 33 w 39"/>
                <a:gd name="T61" fmla="*/ 303 h 309"/>
                <a:gd name="T62" fmla="*/ 30 w 39"/>
                <a:gd name="T63" fmla="*/ 306 h 309"/>
                <a:gd name="T64" fmla="*/ 27 w 39"/>
                <a:gd name="T65" fmla="*/ 307 h 309"/>
                <a:gd name="T66" fmla="*/ 24 w 39"/>
                <a:gd name="T67" fmla="*/ 309 h 309"/>
                <a:gd name="T68" fmla="*/ 20 w 39"/>
                <a:gd name="T69" fmla="*/ 309 h 3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309">
                  <a:moveTo>
                    <a:pt x="20" y="309"/>
                  </a:moveTo>
                  <a:lnTo>
                    <a:pt x="16" y="309"/>
                  </a:lnTo>
                  <a:lnTo>
                    <a:pt x="13" y="307"/>
                  </a:lnTo>
                  <a:lnTo>
                    <a:pt x="9" y="306"/>
                  </a:lnTo>
                  <a:lnTo>
                    <a:pt x="6" y="303"/>
                  </a:lnTo>
                  <a:lnTo>
                    <a:pt x="4" y="300"/>
                  </a:lnTo>
                  <a:lnTo>
                    <a:pt x="1" y="297"/>
                  </a:lnTo>
                  <a:lnTo>
                    <a:pt x="1" y="294"/>
                  </a:lnTo>
                  <a:lnTo>
                    <a:pt x="0" y="290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6" y="9"/>
                  </a:lnTo>
                  <a:lnTo>
                    <a:pt x="37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39" y="290"/>
                  </a:lnTo>
                  <a:lnTo>
                    <a:pt x="39" y="294"/>
                  </a:lnTo>
                  <a:lnTo>
                    <a:pt x="37" y="297"/>
                  </a:lnTo>
                  <a:lnTo>
                    <a:pt x="36" y="300"/>
                  </a:lnTo>
                  <a:lnTo>
                    <a:pt x="33" y="303"/>
                  </a:lnTo>
                  <a:lnTo>
                    <a:pt x="30" y="306"/>
                  </a:lnTo>
                  <a:lnTo>
                    <a:pt x="27" y="307"/>
                  </a:lnTo>
                  <a:lnTo>
                    <a:pt x="24" y="309"/>
                  </a:lnTo>
                  <a:lnTo>
                    <a:pt x="20" y="309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3353316" y="1307023"/>
              <a:ext cx="159517" cy="90393"/>
            </a:xfrm>
            <a:custGeom>
              <a:gdLst>
                <a:gd name="T0" fmla="*/ 250 w 271"/>
                <a:gd name="T1" fmla="*/ 154 h 154"/>
                <a:gd name="T2" fmla="*/ 247 w 271"/>
                <a:gd name="T3" fmla="*/ 154 h 154"/>
                <a:gd name="T4" fmla="*/ 243 w 271"/>
                <a:gd name="T5" fmla="*/ 153 h 154"/>
                <a:gd name="T6" fmla="*/ 240 w 271"/>
                <a:gd name="T7" fmla="*/ 152 h 154"/>
                <a:gd name="T8" fmla="*/ 237 w 271"/>
                <a:gd name="T9" fmla="*/ 149 h 154"/>
                <a:gd name="T10" fmla="*/ 135 w 271"/>
                <a:gd name="T11" fmla="*/ 46 h 154"/>
                <a:gd name="T12" fmla="*/ 33 w 271"/>
                <a:gd name="T13" fmla="*/ 149 h 154"/>
                <a:gd name="T14" fmla="*/ 30 w 271"/>
                <a:gd name="T15" fmla="*/ 152 h 154"/>
                <a:gd name="T16" fmla="*/ 26 w 271"/>
                <a:gd name="T17" fmla="*/ 153 h 154"/>
                <a:gd name="T18" fmla="*/ 23 w 271"/>
                <a:gd name="T19" fmla="*/ 154 h 154"/>
                <a:gd name="T20" fmla="*/ 19 w 271"/>
                <a:gd name="T21" fmla="*/ 154 h 154"/>
                <a:gd name="T22" fmla="*/ 16 w 271"/>
                <a:gd name="T23" fmla="*/ 154 h 154"/>
                <a:gd name="T24" fmla="*/ 11 w 271"/>
                <a:gd name="T25" fmla="*/ 153 h 154"/>
                <a:gd name="T26" fmla="*/ 8 w 271"/>
                <a:gd name="T27" fmla="*/ 152 h 154"/>
                <a:gd name="T28" fmla="*/ 6 w 271"/>
                <a:gd name="T29" fmla="*/ 149 h 154"/>
                <a:gd name="T30" fmla="*/ 3 w 271"/>
                <a:gd name="T31" fmla="*/ 146 h 154"/>
                <a:gd name="T32" fmla="*/ 1 w 271"/>
                <a:gd name="T33" fmla="*/ 143 h 154"/>
                <a:gd name="T34" fmla="*/ 0 w 271"/>
                <a:gd name="T35" fmla="*/ 139 h 154"/>
                <a:gd name="T36" fmla="*/ 0 w 271"/>
                <a:gd name="T37" fmla="*/ 136 h 154"/>
                <a:gd name="T38" fmla="*/ 0 w 271"/>
                <a:gd name="T39" fmla="*/ 131 h 154"/>
                <a:gd name="T40" fmla="*/ 1 w 271"/>
                <a:gd name="T41" fmla="*/ 129 h 154"/>
                <a:gd name="T42" fmla="*/ 3 w 271"/>
                <a:gd name="T43" fmla="*/ 124 h 154"/>
                <a:gd name="T44" fmla="*/ 6 w 271"/>
                <a:gd name="T45" fmla="*/ 121 h 154"/>
                <a:gd name="T46" fmla="*/ 121 w 271"/>
                <a:gd name="T47" fmla="*/ 6 h 154"/>
                <a:gd name="T48" fmla="*/ 124 w 271"/>
                <a:gd name="T49" fmla="*/ 3 h 154"/>
                <a:gd name="T50" fmla="*/ 128 w 271"/>
                <a:gd name="T51" fmla="*/ 2 h 154"/>
                <a:gd name="T52" fmla="*/ 131 w 271"/>
                <a:gd name="T53" fmla="*/ 0 h 154"/>
                <a:gd name="T54" fmla="*/ 135 w 271"/>
                <a:gd name="T55" fmla="*/ 0 h 154"/>
                <a:gd name="T56" fmla="*/ 138 w 271"/>
                <a:gd name="T57" fmla="*/ 0 h 154"/>
                <a:gd name="T58" fmla="*/ 142 w 271"/>
                <a:gd name="T59" fmla="*/ 2 h 154"/>
                <a:gd name="T60" fmla="*/ 145 w 271"/>
                <a:gd name="T61" fmla="*/ 3 h 154"/>
                <a:gd name="T62" fmla="*/ 148 w 271"/>
                <a:gd name="T63" fmla="*/ 6 h 154"/>
                <a:gd name="T64" fmla="*/ 265 w 271"/>
                <a:gd name="T65" fmla="*/ 121 h 154"/>
                <a:gd name="T66" fmla="*/ 266 w 271"/>
                <a:gd name="T67" fmla="*/ 124 h 154"/>
                <a:gd name="T68" fmla="*/ 269 w 271"/>
                <a:gd name="T69" fmla="*/ 129 h 154"/>
                <a:gd name="T70" fmla="*/ 269 w 271"/>
                <a:gd name="T71" fmla="*/ 131 h 154"/>
                <a:gd name="T72" fmla="*/ 271 w 271"/>
                <a:gd name="T73" fmla="*/ 136 h 154"/>
                <a:gd name="T74" fmla="*/ 269 w 271"/>
                <a:gd name="T75" fmla="*/ 139 h 154"/>
                <a:gd name="T76" fmla="*/ 269 w 271"/>
                <a:gd name="T77" fmla="*/ 143 h 154"/>
                <a:gd name="T78" fmla="*/ 266 w 271"/>
                <a:gd name="T79" fmla="*/ 146 h 154"/>
                <a:gd name="T80" fmla="*/ 265 w 271"/>
                <a:gd name="T81" fmla="*/ 149 h 154"/>
                <a:gd name="T82" fmla="*/ 262 w 271"/>
                <a:gd name="T83" fmla="*/ 152 h 154"/>
                <a:gd name="T84" fmla="*/ 258 w 271"/>
                <a:gd name="T85" fmla="*/ 153 h 154"/>
                <a:gd name="T86" fmla="*/ 255 w 271"/>
                <a:gd name="T87" fmla="*/ 154 h 154"/>
                <a:gd name="T88" fmla="*/ 250 w 271"/>
                <a:gd name="T89" fmla="*/ 154 h 1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154">
                  <a:moveTo>
                    <a:pt x="250" y="154"/>
                  </a:moveTo>
                  <a:lnTo>
                    <a:pt x="247" y="154"/>
                  </a:lnTo>
                  <a:lnTo>
                    <a:pt x="243" y="153"/>
                  </a:lnTo>
                  <a:lnTo>
                    <a:pt x="240" y="152"/>
                  </a:lnTo>
                  <a:lnTo>
                    <a:pt x="237" y="149"/>
                  </a:lnTo>
                  <a:lnTo>
                    <a:pt x="135" y="46"/>
                  </a:lnTo>
                  <a:lnTo>
                    <a:pt x="33" y="149"/>
                  </a:lnTo>
                  <a:lnTo>
                    <a:pt x="30" y="152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9" y="154"/>
                  </a:lnTo>
                  <a:lnTo>
                    <a:pt x="16" y="154"/>
                  </a:lnTo>
                  <a:lnTo>
                    <a:pt x="11" y="153"/>
                  </a:lnTo>
                  <a:lnTo>
                    <a:pt x="8" y="152"/>
                  </a:lnTo>
                  <a:lnTo>
                    <a:pt x="6" y="149"/>
                  </a:lnTo>
                  <a:lnTo>
                    <a:pt x="3" y="146"/>
                  </a:lnTo>
                  <a:lnTo>
                    <a:pt x="1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1" y="129"/>
                  </a:lnTo>
                  <a:lnTo>
                    <a:pt x="3" y="124"/>
                  </a:lnTo>
                  <a:lnTo>
                    <a:pt x="6" y="121"/>
                  </a:lnTo>
                  <a:lnTo>
                    <a:pt x="121" y="6"/>
                  </a:lnTo>
                  <a:lnTo>
                    <a:pt x="124" y="3"/>
                  </a:lnTo>
                  <a:lnTo>
                    <a:pt x="128" y="2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2" y="2"/>
                  </a:lnTo>
                  <a:lnTo>
                    <a:pt x="145" y="3"/>
                  </a:lnTo>
                  <a:lnTo>
                    <a:pt x="148" y="6"/>
                  </a:lnTo>
                  <a:lnTo>
                    <a:pt x="265" y="121"/>
                  </a:lnTo>
                  <a:lnTo>
                    <a:pt x="266" y="124"/>
                  </a:lnTo>
                  <a:lnTo>
                    <a:pt x="269" y="129"/>
                  </a:lnTo>
                  <a:lnTo>
                    <a:pt x="269" y="131"/>
                  </a:lnTo>
                  <a:lnTo>
                    <a:pt x="271" y="136"/>
                  </a:lnTo>
                  <a:lnTo>
                    <a:pt x="269" y="139"/>
                  </a:lnTo>
                  <a:lnTo>
                    <a:pt x="269" y="143"/>
                  </a:lnTo>
                  <a:lnTo>
                    <a:pt x="266" y="146"/>
                  </a:lnTo>
                  <a:lnTo>
                    <a:pt x="265" y="149"/>
                  </a:lnTo>
                  <a:lnTo>
                    <a:pt x="262" y="152"/>
                  </a:lnTo>
                  <a:lnTo>
                    <a:pt x="258" y="153"/>
                  </a:lnTo>
                  <a:lnTo>
                    <a:pt x="255" y="154"/>
                  </a:lnTo>
                  <a:lnTo>
                    <a:pt x="250" y="154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3294825" y="1376156"/>
              <a:ext cx="444874" cy="409424"/>
            </a:xfrm>
            <a:custGeom>
              <a:gdLst>
                <a:gd name="T0" fmla="*/ 444 w 753"/>
                <a:gd name="T1" fmla="*/ 695 h 695"/>
                <a:gd name="T2" fmla="*/ 19 w 753"/>
                <a:gd name="T3" fmla="*/ 695 h 695"/>
                <a:gd name="T4" fmla="*/ 16 w 753"/>
                <a:gd name="T5" fmla="*/ 695 h 695"/>
                <a:gd name="T6" fmla="*/ 12 w 753"/>
                <a:gd name="T7" fmla="*/ 694 h 695"/>
                <a:gd name="T8" fmla="*/ 9 w 753"/>
                <a:gd name="T9" fmla="*/ 692 h 695"/>
                <a:gd name="T10" fmla="*/ 6 w 753"/>
                <a:gd name="T11" fmla="*/ 690 h 695"/>
                <a:gd name="T12" fmla="*/ 3 w 753"/>
                <a:gd name="T13" fmla="*/ 687 h 695"/>
                <a:gd name="T14" fmla="*/ 2 w 753"/>
                <a:gd name="T15" fmla="*/ 684 h 695"/>
                <a:gd name="T16" fmla="*/ 0 w 753"/>
                <a:gd name="T17" fmla="*/ 679 h 695"/>
                <a:gd name="T18" fmla="*/ 0 w 753"/>
                <a:gd name="T19" fmla="*/ 677 h 695"/>
                <a:gd name="T20" fmla="*/ 0 w 753"/>
                <a:gd name="T21" fmla="*/ 672 h 695"/>
                <a:gd name="T22" fmla="*/ 2 w 753"/>
                <a:gd name="T23" fmla="*/ 668 h 695"/>
                <a:gd name="T24" fmla="*/ 3 w 753"/>
                <a:gd name="T25" fmla="*/ 665 h 695"/>
                <a:gd name="T26" fmla="*/ 6 w 753"/>
                <a:gd name="T27" fmla="*/ 662 h 695"/>
                <a:gd name="T28" fmla="*/ 9 w 753"/>
                <a:gd name="T29" fmla="*/ 659 h 695"/>
                <a:gd name="T30" fmla="*/ 12 w 753"/>
                <a:gd name="T31" fmla="*/ 658 h 695"/>
                <a:gd name="T32" fmla="*/ 16 w 753"/>
                <a:gd name="T33" fmla="*/ 656 h 695"/>
                <a:gd name="T34" fmla="*/ 19 w 753"/>
                <a:gd name="T35" fmla="*/ 656 h 695"/>
                <a:gd name="T36" fmla="*/ 429 w 753"/>
                <a:gd name="T37" fmla="*/ 656 h 695"/>
                <a:gd name="T38" fmla="*/ 581 w 753"/>
                <a:gd name="T39" fmla="*/ 15 h 695"/>
                <a:gd name="T40" fmla="*/ 582 w 753"/>
                <a:gd name="T41" fmla="*/ 8 h 695"/>
                <a:gd name="T42" fmla="*/ 586 w 753"/>
                <a:gd name="T43" fmla="*/ 4 h 695"/>
                <a:gd name="T44" fmla="*/ 592 w 753"/>
                <a:gd name="T45" fmla="*/ 1 h 695"/>
                <a:gd name="T46" fmla="*/ 599 w 753"/>
                <a:gd name="T47" fmla="*/ 0 h 695"/>
                <a:gd name="T48" fmla="*/ 733 w 753"/>
                <a:gd name="T49" fmla="*/ 0 h 695"/>
                <a:gd name="T50" fmla="*/ 738 w 753"/>
                <a:gd name="T51" fmla="*/ 0 h 695"/>
                <a:gd name="T52" fmla="*/ 742 w 753"/>
                <a:gd name="T53" fmla="*/ 1 h 695"/>
                <a:gd name="T54" fmla="*/ 745 w 753"/>
                <a:gd name="T55" fmla="*/ 2 h 695"/>
                <a:gd name="T56" fmla="*/ 748 w 753"/>
                <a:gd name="T57" fmla="*/ 5 h 695"/>
                <a:gd name="T58" fmla="*/ 751 w 753"/>
                <a:gd name="T59" fmla="*/ 8 h 695"/>
                <a:gd name="T60" fmla="*/ 752 w 753"/>
                <a:gd name="T61" fmla="*/ 11 h 695"/>
                <a:gd name="T62" fmla="*/ 753 w 753"/>
                <a:gd name="T63" fmla="*/ 15 h 695"/>
                <a:gd name="T64" fmla="*/ 753 w 753"/>
                <a:gd name="T65" fmla="*/ 20 h 695"/>
                <a:gd name="T66" fmla="*/ 753 w 753"/>
                <a:gd name="T67" fmla="*/ 23 h 695"/>
                <a:gd name="T68" fmla="*/ 752 w 753"/>
                <a:gd name="T69" fmla="*/ 27 h 695"/>
                <a:gd name="T70" fmla="*/ 751 w 753"/>
                <a:gd name="T71" fmla="*/ 30 h 695"/>
                <a:gd name="T72" fmla="*/ 748 w 753"/>
                <a:gd name="T73" fmla="*/ 33 h 695"/>
                <a:gd name="T74" fmla="*/ 745 w 753"/>
                <a:gd name="T75" fmla="*/ 36 h 695"/>
                <a:gd name="T76" fmla="*/ 742 w 753"/>
                <a:gd name="T77" fmla="*/ 37 h 695"/>
                <a:gd name="T78" fmla="*/ 738 w 753"/>
                <a:gd name="T79" fmla="*/ 38 h 695"/>
                <a:gd name="T80" fmla="*/ 733 w 753"/>
                <a:gd name="T81" fmla="*/ 38 h 695"/>
                <a:gd name="T82" fmla="*/ 614 w 753"/>
                <a:gd name="T83" fmla="*/ 38 h 695"/>
                <a:gd name="T84" fmla="*/ 463 w 753"/>
                <a:gd name="T85" fmla="*/ 681 h 695"/>
                <a:gd name="T86" fmla="*/ 461 w 753"/>
                <a:gd name="T87" fmla="*/ 687 h 695"/>
                <a:gd name="T88" fmla="*/ 457 w 753"/>
                <a:gd name="T89" fmla="*/ 691 h 695"/>
                <a:gd name="T90" fmla="*/ 451 w 753"/>
                <a:gd name="T91" fmla="*/ 694 h 695"/>
                <a:gd name="T92" fmla="*/ 444 w 753"/>
                <a:gd name="T93" fmla="*/ 695 h 6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3" h="695">
                  <a:moveTo>
                    <a:pt x="444" y="695"/>
                  </a:moveTo>
                  <a:lnTo>
                    <a:pt x="19" y="695"/>
                  </a:lnTo>
                  <a:lnTo>
                    <a:pt x="16" y="695"/>
                  </a:lnTo>
                  <a:lnTo>
                    <a:pt x="12" y="694"/>
                  </a:lnTo>
                  <a:lnTo>
                    <a:pt x="9" y="692"/>
                  </a:lnTo>
                  <a:lnTo>
                    <a:pt x="6" y="690"/>
                  </a:lnTo>
                  <a:lnTo>
                    <a:pt x="3" y="687"/>
                  </a:lnTo>
                  <a:lnTo>
                    <a:pt x="2" y="684"/>
                  </a:lnTo>
                  <a:lnTo>
                    <a:pt x="0" y="679"/>
                  </a:lnTo>
                  <a:lnTo>
                    <a:pt x="0" y="677"/>
                  </a:lnTo>
                  <a:lnTo>
                    <a:pt x="0" y="672"/>
                  </a:lnTo>
                  <a:lnTo>
                    <a:pt x="2" y="668"/>
                  </a:lnTo>
                  <a:lnTo>
                    <a:pt x="3" y="665"/>
                  </a:lnTo>
                  <a:lnTo>
                    <a:pt x="6" y="662"/>
                  </a:lnTo>
                  <a:lnTo>
                    <a:pt x="9" y="659"/>
                  </a:lnTo>
                  <a:lnTo>
                    <a:pt x="12" y="658"/>
                  </a:lnTo>
                  <a:lnTo>
                    <a:pt x="16" y="656"/>
                  </a:lnTo>
                  <a:lnTo>
                    <a:pt x="19" y="656"/>
                  </a:lnTo>
                  <a:lnTo>
                    <a:pt x="429" y="656"/>
                  </a:lnTo>
                  <a:lnTo>
                    <a:pt x="581" y="15"/>
                  </a:lnTo>
                  <a:lnTo>
                    <a:pt x="582" y="8"/>
                  </a:lnTo>
                  <a:lnTo>
                    <a:pt x="586" y="4"/>
                  </a:lnTo>
                  <a:lnTo>
                    <a:pt x="592" y="1"/>
                  </a:lnTo>
                  <a:lnTo>
                    <a:pt x="599" y="0"/>
                  </a:lnTo>
                  <a:lnTo>
                    <a:pt x="733" y="0"/>
                  </a:lnTo>
                  <a:lnTo>
                    <a:pt x="738" y="0"/>
                  </a:lnTo>
                  <a:lnTo>
                    <a:pt x="742" y="1"/>
                  </a:lnTo>
                  <a:lnTo>
                    <a:pt x="745" y="2"/>
                  </a:lnTo>
                  <a:lnTo>
                    <a:pt x="748" y="5"/>
                  </a:lnTo>
                  <a:lnTo>
                    <a:pt x="751" y="8"/>
                  </a:lnTo>
                  <a:lnTo>
                    <a:pt x="752" y="11"/>
                  </a:lnTo>
                  <a:lnTo>
                    <a:pt x="753" y="15"/>
                  </a:lnTo>
                  <a:lnTo>
                    <a:pt x="753" y="20"/>
                  </a:lnTo>
                  <a:lnTo>
                    <a:pt x="753" y="23"/>
                  </a:lnTo>
                  <a:lnTo>
                    <a:pt x="752" y="27"/>
                  </a:lnTo>
                  <a:lnTo>
                    <a:pt x="751" y="30"/>
                  </a:lnTo>
                  <a:lnTo>
                    <a:pt x="748" y="33"/>
                  </a:lnTo>
                  <a:lnTo>
                    <a:pt x="745" y="36"/>
                  </a:lnTo>
                  <a:lnTo>
                    <a:pt x="742" y="37"/>
                  </a:lnTo>
                  <a:lnTo>
                    <a:pt x="738" y="38"/>
                  </a:lnTo>
                  <a:lnTo>
                    <a:pt x="733" y="38"/>
                  </a:lnTo>
                  <a:lnTo>
                    <a:pt x="614" y="38"/>
                  </a:lnTo>
                  <a:lnTo>
                    <a:pt x="463" y="681"/>
                  </a:lnTo>
                  <a:lnTo>
                    <a:pt x="461" y="687"/>
                  </a:lnTo>
                  <a:lnTo>
                    <a:pt x="457" y="691"/>
                  </a:lnTo>
                  <a:lnTo>
                    <a:pt x="451" y="694"/>
                  </a:lnTo>
                  <a:lnTo>
                    <a:pt x="444" y="695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3192026" y="1512641"/>
              <a:ext cx="434241" cy="228640"/>
            </a:xfrm>
            <a:custGeom>
              <a:gdLst>
                <a:gd name="T0" fmla="*/ 638 w 734"/>
                <a:gd name="T1" fmla="*/ 387 h 387"/>
                <a:gd name="T2" fmla="*/ 135 w 734"/>
                <a:gd name="T3" fmla="*/ 387 h 387"/>
                <a:gd name="T4" fmla="*/ 130 w 734"/>
                <a:gd name="T5" fmla="*/ 387 h 387"/>
                <a:gd name="T6" fmla="*/ 124 w 734"/>
                <a:gd name="T7" fmla="*/ 384 h 387"/>
                <a:gd name="T8" fmla="*/ 120 w 734"/>
                <a:gd name="T9" fmla="*/ 379 h 387"/>
                <a:gd name="T10" fmla="*/ 117 w 734"/>
                <a:gd name="T11" fmla="*/ 374 h 387"/>
                <a:gd name="T12" fmla="*/ 2 w 734"/>
                <a:gd name="T13" fmla="*/ 26 h 387"/>
                <a:gd name="T14" fmla="*/ 0 w 734"/>
                <a:gd name="T15" fmla="*/ 22 h 387"/>
                <a:gd name="T16" fmla="*/ 0 w 734"/>
                <a:gd name="T17" fmla="*/ 16 h 387"/>
                <a:gd name="T18" fmla="*/ 2 w 734"/>
                <a:gd name="T19" fmla="*/ 12 h 387"/>
                <a:gd name="T20" fmla="*/ 4 w 734"/>
                <a:gd name="T21" fmla="*/ 9 h 387"/>
                <a:gd name="T22" fmla="*/ 7 w 734"/>
                <a:gd name="T23" fmla="*/ 5 h 387"/>
                <a:gd name="T24" fmla="*/ 12 w 734"/>
                <a:gd name="T25" fmla="*/ 3 h 387"/>
                <a:gd name="T26" fmla="*/ 14 w 734"/>
                <a:gd name="T27" fmla="*/ 0 h 387"/>
                <a:gd name="T28" fmla="*/ 20 w 734"/>
                <a:gd name="T29" fmla="*/ 0 h 387"/>
                <a:gd name="T30" fmla="*/ 714 w 734"/>
                <a:gd name="T31" fmla="*/ 0 h 387"/>
                <a:gd name="T32" fmla="*/ 719 w 734"/>
                <a:gd name="T33" fmla="*/ 0 h 387"/>
                <a:gd name="T34" fmla="*/ 723 w 734"/>
                <a:gd name="T35" fmla="*/ 2 h 387"/>
                <a:gd name="T36" fmla="*/ 726 w 734"/>
                <a:gd name="T37" fmla="*/ 3 h 387"/>
                <a:gd name="T38" fmla="*/ 729 w 734"/>
                <a:gd name="T39" fmla="*/ 6 h 387"/>
                <a:gd name="T40" fmla="*/ 732 w 734"/>
                <a:gd name="T41" fmla="*/ 9 h 387"/>
                <a:gd name="T42" fmla="*/ 733 w 734"/>
                <a:gd name="T43" fmla="*/ 12 h 387"/>
                <a:gd name="T44" fmla="*/ 734 w 734"/>
                <a:gd name="T45" fmla="*/ 16 h 387"/>
                <a:gd name="T46" fmla="*/ 734 w 734"/>
                <a:gd name="T47" fmla="*/ 21 h 387"/>
                <a:gd name="T48" fmla="*/ 734 w 734"/>
                <a:gd name="T49" fmla="*/ 24 h 387"/>
                <a:gd name="T50" fmla="*/ 733 w 734"/>
                <a:gd name="T51" fmla="*/ 28 h 387"/>
                <a:gd name="T52" fmla="*/ 732 w 734"/>
                <a:gd name="T53" fmla="*/ 31 h 387"/>
                <a:gd name="T54" fmla="*/ 729 w 734"/>
                <a:gd name="T55" fmla="*/ 34 h 387"/>
                <a:gd name="T56" fmla="*/ 726 w 734"/>
                <a:gd name="T57" fmla="*/ 36 h 387"/>
                <a:gd name="T58" fmla="*/ 723 w 734"/>
                <a:gd name="T59" fmla="*/ 38 h 387"/>
                <a:gd name="T60" fmla="*/ 719 w 734"/>
                <a:gd name="T61" fmla="*/ 39 h 387"/>
                <a:gd name="T62" fmla="*/ 714 w 734"/>
                <a:gd name="T63" fmla="*/ 39 h 387"/>
                <a:gd name="T64" fmla="*/ 46 w 734"/>
                <a:gd name="T65" fmla="*/ 39 h 387"/>
                <a:gd name="T66" fmla="*/ 150 w 734"/>
                <a:gd name="T67" fmla="*/ 348 h 387"/>
                <a:gd name="T68" fmla="*/ 638 w 734"/>
                <a:gd name="T69" fmla="*/ 348 h 387"/>
                <a:gd name="T70" fmla="*/ 641 w 734"/>
                <a:gd name="T71" fmla="*/ 349 h 387"/>
                <a:gd name="T72" fmla="*/ 645 w 734"/>
                <a:gd name="T73" fmla="*/ 350 h 387"/>
                <a:gd name="T74" fmla="*/ 648 w 734"/>
                <a:gd name="T75" fmla="*/ 352 h 387"/>
                <a:gd name="T76" fmla="*/ 651 w 734"/>
                <a:gd name="T77" fmla="*/ 353 h 387"/>
                <a:gd name="T78" fmla="*/ 654 w 734"/>
                <a:gd name="T79" fmla="*/ 356 h 387"/>
                <a:gd name="T80" fmla="*/ 655 w 734"/>
                <a:gd name="T81" fmla="*/ 361 h 387"/>
                <a:gd name="T82" fmla="*/ 657 w 734"/>
                <a:gd name="T83" fmla="*/ 363 h 387"/>
                <a:gd name="T84" fmla="*/ 657 w 734"/>
                <a:gd name="T85" fmla="*/ 368 h 387"/>
                <a:gd name="T86" fmla="*/ 657 w 734"/>
                <a:gd name="T87" fmla="*/ 372 h 387"/>
                <a:gd name="T88" fmla="*/ 655 w 734"/>
                <a:gd name="T89" fmla="*/ 375 h 387"/>
                <a:gd name="T90" fmla="*/ 654 w 734"/>
                <a:gd name="T91" fmla="*/ 378 h 387"/>
                <a:gd name="T92" fmla="*/ 651 w 734"/>
                <a:gd name="T93" fmla="*/ 381 h 387"/>
                <a:gd name="T94" fmla="*/ 648 w 734"/>
                <a:gd name="T95" fmla="*/ 384 h 387"/>
                <a:gd name="T96" fmla="*/ 645 w 734"/>
                <a:gd name="T97" fmla="*/ 385 h 387"/>
                <a:gd name="T98" fmla="*/ 641 w 734"/>
                <a:gd name="T99" fmla="*/ 387 h 387"/>
                <a:gd name="T100" fmla="*/ 638 w 734"/>
                <a:gd name="T101" fmla="*/ 387 h 3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4" h="387">
                  <a:moveTo>
                    <a:pt x="638" y="387"/>
                  </a:moveTo>
                  <a:lnTo>
                    <a:pt x="135" y="387"/>
                  </a:lnTo>
                  <a:lnTo>
                    <a:pt x="130" y="387"/>
                  </a:lnTo>
                  <a:lnTo>
                    <a:pt x="124" y="384"/>
                  </a:lnTo>
                  <a:lnTo>
                    <a:pt x="120" y="379"/>
                  </a:lnTo>
                  <a:lnTo>
                    <a:pt x="117" y="374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9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714" y="0"/>
                  </a:lnTo>
                  <a:lnTo>
                    <a:pt x="719" y="0"/>
                  </a:lnTo>
                  <a:lnTo>
                    <a:pt x="723" y="2"/>
                  </a:lnTo>
                  <a:lnTo>
                    <a:pt x="726" y="3"/>
                  </a:lnTo>
                  <a:lnTo>
                    <a:pt x="729" y="6"/>
                  </a:lnTo>
                  <a:lnTo>
                    <a:pt x="732" y="9"/>
                  </a:lnTo>
                  <a:lnTo>
                    <a:pt x="733" y="12"/>
                  </a:lnTo>
                  <a:lnTo>
                    <a:pt x="734" y="16"/>
                  </a:lnTo>
                  <a:lnTo>
                    <a:pt x="734" y="21"/>
                  </a:lnTo>
                  <a:lnTo>
                    <a:pt x="734" y="24"/>
                  </a:lnTo>
                  <a:lnTo>
                    <a:pt x="733" y="28"/>
                  </a:lnTo>
                  <a:lnTo>
                    <a:pt x="732" y="31"/>
                  </a:lnTo>
                  <a:lnTo>
                    <a:pt x="729" y="34"/>
                  </a:lnTo>
                  <a:lnTo>
                    <a:pt x="726" y="36"/>
                  </a:lnTo>
                  <a:lnTo>
                    <a:pt x="723" y="38"/>
                  </a:lnTo>
                  <a:lnTo>
                    <a:pt x="719" y="39"/>
                  </a:lnTo>
                  <a:lnTo>
                    <a:pt x="714" y="39"/>
                  </a:lnTo>
                  <a:lnTo>
                    <a:pt x="46" y="39"/>
                  </a:lnTo>
                  <a:lnTo>
                    <a:pt x="150" y="348"/>
                  </a:lnTo>
                  <a:lnTo>
                    <a:pt x="638" y="348"/>
                  </a:lnTo>
                  <a:lnTo>
                    <a:pt x="641" y="349"/>
                  </a:lnTo>
                  <a:lnTo>
                    <a:pt x="645" y="350"/>
                  </a:lnTo>
                  <a:lnTo>
                    <a:pt x="648" y="352"/>
                  </a:lnTo>
                  <a:lnTo>
                    <a:pt x="651" y="353"/>
                  </a:lnTo>
                  <a:lnTo>
                    <a:pt x="654" y="356"/>
                  </a:lnTo>
                  <a:lnTo>
                    <a:pt x="655" y="361"/>
                  </a:lnTo>
                  <a:lnTo>
                    <a:pt x="657" y="363"/>
                  </a:lnTo>
                  <a:lnTo>
                    <a:pt x="657" y="368"/>
                  </a:lnTo>
                  <a:lnTo>
                    <a:pt x="657" y="372"/>
                  </a:lnTo>
                  <a:lnTo>
                    <a:pt x="655" y="375"/>
                  </a:lnTo>
                  <a:lnTo>
                    <a:pt x="654" y="378"/>
                  </a:lnTo>
                  <a:lnTo>
                    <a:pt x="651" y="381"/>
                  </a:lnTo>
                  <a:lnTo>
                    <a:pt x="648" y="384"/>
                  </a:lnTo>
                  <a:lnTo>
                    <a:pt x="645" y="385"/>
                  </a:lnTo>
                  <a:lnTo>
                    <a:pt x="641" y="387"/>
                  </a:lnTo>
                  <a:lnTo>
                    <a:pt x="638" y="387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 flipV="1">
              <a:off x="3464876" y="2398919"/>
              <a:ext cx="0" cy="188522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千图PPT彼岸天：ID 8661124库_组合 36"/>
          <p:cNvGrpSpPr/>
          <p:nvPr>
            <p:custDataLst>
              <p:tags r:id="rId4"/>
            </p:custDataLst>
          </p:nvPr>
        </p:nvGrpSpPr>
        <p:grpSpPr>
          <a:xfrm>
            <a:off x="4382182" y="1611823"/>
            <a:ext cx="2294010" cy="2996547"/>
            <a:chOff x="4382182" y="1307023"/>
            <a:chExt cx="2294010" cy="2996547"/>
          </a:xfrm>
        </p:grpSpPr>
        <p:sp>
          <p:nvSpPr>
            <p:cNvPr id="6" name="等腰三角形 5"/>
            <p:cNvSpPr/>
            <p:nvPr/>
          </p:nvSpPr>
          <p:spPr>
            <a:xfrm rot="10800000">
              <a:off x="4901139" y="2400928"/>
              <a:ext cx="1213905" cy="941921"/>
            </a:xfrm>
            <a:prstGeom prst="triangl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文本框 56"/>
            <p:cNvSpPr txBox="1"/>
            <p:nvPr/>
          </p:nvSpPr>
          <p:spPr>
            <a:xfrm>
              <a:off x="4533009" y="1980188"/>
              <a:ext cx="1950166" cy="288936"/>
            </a:xfrm>
            <a:prstGeom prst="rect">
              <a:avLst/>
            </a:prstGeom>
          </p:spPr>
          <p:txBody>
            <a:bodyPr wrap="none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382182" y="3662659"/>
              <a:ext cx="2294010" cy="640911"/>
            </a:xfrm>
            <a:prstGeom prst="rect">
              <a:avLst/>
            </a:prstGeom>
          </p:spPr>
          <p:txBody>
            <a:bodyPr wrap="square" anchor="ctr">
              <a:normAutofit fontScale="925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324478" y="1762542"/>
              <a:ext cx="90393" cy="92166"/>
            </a:xfrm>
            <a:custGeom>
              <a:gdLst>
                <a:gd name="T0" fmla="*/ 69 w 154"/>
                <a:gd name="T1" fmla="*/ 39 h 155"/>
                <a:gd name="T2" fmla="*/ 55 w 154"/>
                <a:gd name="T3" fmla="*/ 46 h 155"/>
                <a:gd name="T4" fmla="*/ 45 w 154"/>
                <a:gd name="T5" fmla="*/ 57 h 155"/>
                <a:gd name="T6" fmla="*/ 39 w 154"/>
                <a:gd name="T7" fmla="*/ 70 h 155"/>
                <a:gd name="T8" fmla="*/ 39 w 154"/>
                <a:gd name="T9" fmla="*/ 85 h 155"/>
                <a:gd name="T10" fmla="*/ 45 w 154"/>
                <a:gd name="T11" fmla="*/ 100 h 155"/>
                <a:gd name="T12" fmla="*/ 55 w 154"/>
                <a:gd name="T13" fmla="*/ 110 h 155"/>
                <a:gd name="T14" fmla="*/ 69 w 154"/>
                <a:gd name="T15" fmla="*/ 116 h 155"/>
                <a:gd name="T16" fmla="*/ 85 w 154"/>
                <a:gd name="T17" fmla="*/ 116 h 155"/>
                <a:gd name="T18" fmla="*/ 98 w 154"/>
                <a:gd name="T19" fmla="*/ 110 h 155"/>
                <a:gd name="T20" fmla="*/ 108 w 154"/>
                <a:gd name="T21" fmla="*/ 100 h 155"/>
                <a:gd name="T22" fmla="*/ 114 w 154"/>
                <a:gd name="T23" fmla="*/ 85 h 155"/>
                <a:gd name="T24" fmla="*/ 114 w 154"/>
                <a:gd name="T25" fmla="*/ 70 h 155"/>
                <a:gd name="T26" fmla="*/ 108 w 154"/>
                <a:gd name="T27" fmla="*/ 57 h 155"/>
                <a:gd name="T28" fmla="*/ 98 w 154"/>
                <a:gd name="T29" fmla="*/ 46 h 155"/>
                <a:gd name="T30" fmla="*/ 85 w 154"/>
                <a:gd name="T31" fmla="*/ 39 h 155"/>
                <a:gd name="T32" fmla="*/ 76 w 154"/>
                <a:gd name="T33" fmla="*/ 155 h 155"/>
                <a:gd name="T34" fmla="*/ 61 w 154"/>
                <a:gd name="T35" fmla="*/ 153 h 155"/>
                <a:gd name="T36" fmla="*/ 46 w 154"/>
                <a:gd name="T37" fmla="*/ 149 h 155"/>
                <a:gd name="T38" fmla="*/ 22 w 154"/>
                <a:gd name="T39" fmla="*/ 133 h 155"/>
                <a:gd name="T40" fmla="*/ 6 w 154"/>
                <a:gd name="T41" fmla="*/ 108 h 155"/>
                <a:gd name="T42" fmla="*/ 2 w 154"/>
                <a:gd name="T43" fmla="*/ 94 h 155"/>
                <a:gd name="T44" fmla="*/ 0 w 154"/>
                <a:gd name="T45" fmla="*/ 78 h 155"/>
                <a:gd name="T46" fmla="*/ 2 w 154"/>
                <a:gd name="T47" fmla="*/ 62 h 155"/>
                <a:gd name="T48" fmla="*/ 6 w 154"/>
                <a:gd name="T49" fmla="*/ 48 h 155"/>
                <a:gd name="T50" fmla="*/ 22 w 154"/>
                <a:gd name="T51" fmla="*/ 23 h 155"/>
                <a:gd name="T52" fmla="*/ 46 w 154"/>
                <a:gd name="T53" fmla="*/ 6 h 155"/>
                <a:gd name="T54" fmla="*/ 61 w 154"/>
                <a:gd name="T55" fmla="*/ 2 h 155"/>
                <a:gd name="T56" fmla="*/ 76 w 154"/>
                <a:gd name="T57" fmla="*/ 0 h 155"/>
                <a:gd name="T58" fmla="*/ 92 w 154"/>
                <a:gd name="T59" fmla="*/ 2 h 155"/>
                <a:gd name="T60" fmla="*/ 107 w 154"/>
                <a:gd name="T61" fmla="*/ 6 h 155"/>
                <a:gd name="T62" fmla="*/ 131 w 154"/>
                <a:gd name="T63" fmla="*/ 23 h 155"/>
                <a:gd name="T64" fmla="*/ 148 w 154"/>
                <a:gd name="T65" fmla="*/ 48 h 155"/>
                <a:gd name="T66" fmla="*/ 153 w 154"/>
                <a:gd name="T67" fmla="*/ 62 h 155"/>
                <a:gd name="T68" fmla="*/ 154 w 154"/>
                <a:gd name="T69" fmla="*/ 78 h 155"/>
                <a:gd name="T70" fmla="*/ 153 w 154"/>
                <a:gd name="T71" fmla="*/ 94 h 155"/>
                <a:gd name="T72" fmla="*/ 148 w 154"/>
                <a:gd name="T73" fmla="*/ 108 h 155"/>
                <a:gd name="T74" fmla="*/ 131 w 154"/>
                <a:gd name="T75" fmla="*/ 133 h 155"/>
                <a:gd name="T76" fmla="*/ 107 w 154"/>
                <a:gd name="T77" fmla="*/ 149 h 155"/>
                <a:gd name="T78" fmla="*/ 92 w 154"/>
                <a:gd name="T79" fmla="*/ 153 h 155"/>
                <a:gd name="T80" fmla="*/ 76 w 154"/>
                <a:gd name="T81" fmla="*/ 155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55">
                  <a:moveTo>
                    <a:pt x="76" y="39"/>
                  </a:moveTo>
                  <a:lnTo>
                    <a:pt x="69" y="39"/>
                  </a:lnTo>
                  <a:lnTo>
                    <a:pt x="62" y="42"/>
                  </a:lnTo>
                  <a:lnTo>
                    <a:pt x="55" y="46"/>
                  </a:lnTo>
                  <a:lnTo>
                    <a:pt x="49" y="51"/>
                  </a:lnTo>
                  <a:lnTo>
                    <a:pt x="45" y="57"/>
                  </a:lnTo>
                  <a:lnTo>
                    <a:pt x="40" y="62"/>
                  </a:lnTo>
                  <a:lnTo>
                    <a:pt x="39" y="70"/>
                  </a:lnTo>
                  <a:lnTo>
                    <a:pt x="38" y="78"/>
                  </a:lnTo>
                  <a:lnTo>
                    <a:pt x="39" y="85"/>
                  </a:lnTo>
                  <a:lnTo>
                    <a:pt x="40" y="93"/>
                  </a:lnTo>
                  <a:lnTo>
                    <a:pt x="45" y="100"/>
                  </a:lnTo>
                  <a:lnTo>
                    <a:pt x="49" y="106"/>
                  </a:lnTo>
                  <a:lnTo>
                    <a:pt x="55" y="110"/>
                  </a:lnTo>
                  <a:lnTo>
                    <a:pt x="62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5" y="116"/>
                  </a:lnTo>
                  <a:lnTo>
                    <a:pt x="92" y="113"/>
                  </a:lnTo>
                  <a:lnTo>
                    <a:pt x="98" y="110"/>
                  </a:lnTo>
                  <a:lnTo>
                    <a:pt x="104" y="106"/>
                  </a:lnTo>
                  <a:lnTo>
                    <a:pt x="108" y="100"/>
                  </a:lnTo>
                  <a:lnTo>
                    <a:pt x="112" y="93"/>
                  </a:lnTo>
                  <a:lnTo>
                    <a:pt x="114" y="85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2" y="62"/>
                  </a:lnTo>
                  <a:lnTo>
                    <a:pt x="108" y="57"/>
                  </a:lnTo>
                  <a:lnTo>
                    <a:pt x="104" y="51"/>
                  </a:lnTo>
                  <a:lnTo>
                    <a:pt x="98" y="46"/>
                  </a:lnTo>
                  <a:lnTo>
                    <a:pt x="92" y="42"/>
                  </a:lnTo>
                  <a:lnTo>
                    <a:pt x="85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1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3" y="121"/>
                  </a:lnTo>
                  <a:lnTo>
                    <a:pt x="6" y="108"/>
                  </a:lnTo>
                  <a:lnTo>
                    <a:pt x="3" y="101"/>
                  </a:lnTo>
                  <a:lnTo>
                    <a:pt x="2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2" y="62"/>
                  </a:lnTo>
                  <a:lnTo>
                    <a:pt x="3" y="55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2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100" y="5"/>
                  </a:lnTo>
                  <a:lnTo>
                    <a:pt x="107" y="6"/>
                  </a:lnTo>
                  <a:lnTo>
                    <a:pt x="120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3" y="94"/>
                  </a:lnTo>
                  <a:lnTo>
                    <a:pt x="150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20" y="142"/>
                  </a:lnTo>
                  <a:lnTo>
                    <a:pt x="107" y="149"/>
                  </a:lnTo>
                  <a:lnTo>
                    <a:pt x="100" y="152"/>
                  </a:lnTo>
                  <a:lnTo>
                    <a:pt x="92" y="153"/>
                  </a:lnTo>
                  <a:lnTo>
                    <a:pt x="85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5574387" y="1762536"/>
              <a:ext cx="92166" cy="92166"/>
            </a:xfrm>
            <a:custGeom>
              <a:gdLst>
                <a:gd name="T0" fmla="*/ 69 w 154"/>
                <a:gd name="T1" fmla="*/ 39 h 155"/>
                <a:gd name="T2" fmla="*/ 55 w 154"/>
                <a:gd name="T3" fmla="*/ 46 h 155"/>
                <a:gd name="T4" fmla="*/ 45 w 154"/>
                <a:gd name="T5" fmla="*/ 57 h 155"/>
                <a:gd name="T6" fmla="*/ 39 w 154"/>
                <a:gd name="T7" fmla="*/ 70 h 155"/>
                <a:gd name="T8" fmla="*/ 39 w 154"/>
                <a:gd name="T9" fmla="*/ 85 h 155"/>
                <a:gd name="T10" fmla="*/ 45 w 154"/>
                <a:gd name="T11" fmla="*/ 100 h 155"/>
                <a:gd name="T12" fmla="*/ 55 w 154"/>
                <a:gd name="T13" fmla="*/ 110 h 155"/>
                <a:gd name="T14" fmla="*/ 69 w 154"/>
                <a:gd name="T15" fmla="*/ 116 h 155"/>
                <a:gd name="T16" fmla="*/ 85 w 154"/>
                <a:gd name="T17" fmla="*/ 116 h 155"/>
                <a:gd name="T18" fmla="*/ 98 w 154"/>
                <a:gd name="T19" fmla="*/ 110 h 155"/>
                <a:gd name="T20" fmla="*/ 108 w 154"/>
                <a:gd name="T21" fmla="*/ 100 h 155"/>
                <a:gd name="T22" fmla="*/ 114 w 154"/>
                <a:gd name="T23" fmla="*/ 85 h 155"/>
                <a:gd name="T24" fmla="*/ 114 w 154"/>
                <a:gd name="T25" fmla="*/ 70 h 155"/>
                <a:gd name="T26" fmla="*/ 108 w 154"/>
                <a:gd name="T27" fmla="*/ 57 h 155"/>
                <a:gd name="T28" fmla="*/ 98 w 154"/>
                <a:gd name="T29" fmla="*/ 46 h 155"/>
                <a:gd name="T30" fmla="*/ 85 w 154"/>
                <a:gd name="T31" fmla="*/ 39 h 155"/>
                <a:gd name="T32" fmla="*/ 76 w 154"/>
                <a:gd name="T33" fmla="*/ 155 h 155"/>
                <a:gd name="T34" fmla="*/ 60 w 154"/>
                <a:gd name="T35" fmla="*/ 153 h 155"/>
                <a:gd name="T36" fmla="*/ 46 w 154"/>
                <a:gd name="T37" fmla="*/ 149 h 155"/>
                <a:gd name="T38" fmla="*/ 22 w 154"/>
                <a:gd name="T39" fmla="*/ 133 h 155"/>
                <a:gd name="T40" fmla="*/ 6 w 154"/>
                <a:gd name="T41" fmla="*/ 108 h 155"/>
                <a:gd name="T42" fmla="*/ 1 w 154"/>
                <a:gd name="T43" fmla="*/ 94 h 155"/>
                <a:gd name="T44" fmla="*/ 0 w 154"/>
                <a:gd name="T45" fmla="*/ 78 h 155"/>
                <a:gd name="T46" fmla="*/ 1 w 154"/>
                <a:gd name="T47" fmla="*/ 62 h 155"/>
                <a:gd name="T48" fmla="*/ 6 w 154"/>
                <a:gd name="T49" fmla="*/ 48 h 155"/>
                <a:gd name="T50" fmla="*/ 22 w 154"/>
                <a:gd name="T51" fmla="*/ 23 h 155"/>
                <a:gd name="T52" fmla="*/ 46 w 154"/>
                <a:gd name="T53" fmla="*/ 6 h 155"/>
                <a:gd name="T54" fmla="*/ 60 w 154"/>
                <a:gd name="T55" fmla="*/ 2 h 155"/>
                <a:gd name="T56" fmla="*/ 76 w 154"/>
                <a:gd name="T57" fmla="*/ 0 h 155"/>
                <a:gd name="T58" fmla="*/ 92 w 154"/>
                <a:gd name="T59" fmla="*/ 2 h 155"/>
                <a:gd name="T60" fmla="*/ 107 w 154"/>
                <a:gd name="T61" fmla="*/ 6 h 155"/>
                <a:gd name="T62" fmla="*/ 131 w 154"/>
                <a:gd name="T63" fmla="*/ 23 h 155"/>
                <a:gd name="T64" fmla="*/ 148 w 154"/>
                <a:gd name="T65" fmla="*/ 48 h 155"/>
                <a:gd name="T66" fmla="*/ 153 w 154"/>
                <a:gd name="T67" fmla="*/ 62 h 155"/>
                <a:gd name="T68" fmla="*/ 154 w 154"/>
                <a:gd name="T69" fmla="*/ 78 h 155"/>
                <a:gd name="T70" fmla="*/ 153 w 154"/>
                <a:gd name="T71" fmla="*/ 94 h 155"/>
                <a:gd name="T72" fmla="*/ 148 w 154"/>
                <a:gd name="T73" fmla="*/ 108 h 155"/>
                <a:gd name="T74" fmla="*/ 131 w 154"/>
                <a:gd name="T75" fmla="*/ 133 h 155"/>
                <a:gd name="T76" fmla="*/ 107 w 154"/>
                <a:gd name="T77" fmla="*/ 149 h 155"/>
                <a:gd name="T78" fmla="*/ 92 w 154"/>
                <a:gd name="T79" fmla="*/ 153 h 155"/>
                <a:gd name="T80" fmla="*/ 76 w 154"/>
                <a:gd name="T81" fmla="*/ 155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55">
                  <a:moveTo>
                    <a:pt x="76" y="39"/>
                  </a:moveTo>
                  <a:lnTo>
                    <a:pt x="69" y="39"/>
                  </a:lnTo>
                  <a:lnTo>
                    <a:pt x="62" y="42"/>
                  </a:lnTo>
                  <a:lnTo>
                    <a:pt x="55" y="46"/>
                  </a:lnTo>
                  <a:lnTo>
                    <a:pt x="49" y="51"/>
                  </a:lnTo>
                  <a:lnTo>
                    <a:pt x="45" y="57"/>
                  </a:lnTo>
                  <a:lnTo>
                    <a:pt x="40" y="62"/>
                  </a:lnTo>
                  <a:lnTo>
                    <a:pt x="39" y="70"/>
                  </a:lnTo>
                  <a:lnTo>
                    <a:pt x="37" y="78"/>
                  </a:lnTo>
                  <a:lnTo>
                    <a:pt x="39" y="85"/>
                  </a:lnTo>
                  <a:lnTo>
                    <a:pt x="40" y="93"/>
                  </a:lnTo>
                  <a:lnTo>
                    <a:pt x="45" y="100"/>
                  </a:lnTo>
                  <a:lnTo>
                    <a:pt x="49" y="106"/>
                  </a:lnTo>
                  <a:lnTo>
                    <a:pt x="55" y="110"/>
                  </a:lnTo>
                  <a:lnTo>
                    <a:pt x="62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5" y="116"/>
                  </a:lnTo>
                  <a:lnTo>
                    <a:pt x="92" y="113"/>
                  </a:lnTo>
                  <a:lnTo>
                    <a:pt x="98" y="110"/>
                  </a:lnTo>
                  <a:lnTo>
                    <a:pt x="104" y="106"/>
                  </a:lnTo>
                  <a:lnTo>
                    <a:pt x="108" y="100"/>
                  </a:lnTo>
                  <a:lnTo>
                    <a:pt x="112" y="93"/>
                  </a:lnTo>
                  <a:lnTo>
                    <a:pt x="114" y="85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2" y="62"/>
                  </a:lnTo>
                  <a:lnTo>
                    <a:pt x="108" y="57"/>
                  </a:lnTo>
                  <a:lnTo>
                    <a:pt x="104" y="51"/>
                  </a:lnTo>
                  <a:lnTo>
                    <a:pt x="98" y="46"/>
                  </a:lnTo>
                  <a:lnTo>
                    <a:pt x="92" y="42"/>
                  </a:lnTo>
                  <a:lnTo>
                    <a:pt x="85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0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3" y="121"/>
                  </a:lnTo>
                  <a:lnTo>
                    <a:pt x="6" y="108"/>
                  </a:lnTo>
                  <a:lnTo>
                    <a:pt x="3" y="101"/>
                  </a:lnTo>
                  <a:lnTo>
                    <a:pt x="1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5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2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99" y="5"/>
                  </a:lnTo>
                  <a:lnTo>
                    <a:pt x="107" y="6"/>
                  </a:lnTo>
                  <a:lnTo>
                    <a:pt x="119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3" y="94"/>
                  </a:lnTo>
                  <a:lnTo>
                    <a:pt x="150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2"/>
                  </a:lnTo>
                  <a:lnTo>
                    <a:pt x="107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482222" y="1307023"/>
              <a:ext cx="23041" cy="182558"/>
            </a:xfrm>
            <a:custGeom>
              <a:gdLst>
                <a:gd name="T0" fmla="*/ 21 w 39"/>
                <a:gd name="T1" fmla="*/ 309 h 309"/>
                <a:gd name="T2" fmla="*/ 16 w 39"/>
                <a:gd name="T3" fmla="*/ 309 h 309"/>
                <a:gd name="T4" fmla="*/ 12 w 39"/>
                <a:gd name="T5" fmla="*/ 307 h 309"/>
                <a:gd name="T6" fmla="*/ 9 w 39"/>
                <a:gd name="T7" fmla="*/ 306 h 309"/>
                <a:gd name="T8" fmla="*/ 6 w 39"/>
                <a:gd name="T9" fmla="*/ 303 h 309"/>
                <a:gd name="T10" fmla="*/ 5 w 39"/>
                <a:gd name="T11" fmla="*/ 300 h 309"/>
                <a:gd name="T12" fmla="*/ 2 w 39"/>
                <a:gd name="T13" fmla="*/ 297 h 309"/>
                <a:gd name="T14" fmla="*/ 2 w 39"/>
                <a:gd name="T15" fmla="*/ 294 h 309"/>
                <a:gd name="T16" fmla="*/ 0 w 39"/>
                <a:gd name="T17" fmla="*/ 290 h 309"/>
                <a:gd name="T18" fmla="*/ 0 w 39"/>
                <a:gd name="T19" fmla="*/ 19 h 309"/>
                <a:gd name="T20" fmla="*/ 2 w 39"/>
                <a:gd name="T21" fmla="*/ 15 h 309"/>
                <a:gd name="T22" fmla="*/ 2 w 39"/>
                <a:gd name="T23" fmla="*/ 12 h 309"/>
                <a:gd name="T24" fmla="*/ 5 w 39"/>
                <a:gd name="T25" fmla="*/ 9 h 309"/>
                <a:gd name="T26" fmla="*/ 6 w 39"/>
                <a:gd name="T27" fmla="*/ 6 h 309"/>
                <a:gd name="T28" fmla="*/ 9 w 39"/>
                <a:gd name="T29" fmla="*/ 3 h 309"/>
                <a:gd name="T30" fmla="*/ 12 w 39"/>
                <a:gd name="T31" fmla="*/ 2 h 309"/>
                <a:gd name="T32" fmla="*/ 16 w 39"/>
                <a:gd name="T33" fmla="*/ 0 h 309"/>
                <a:gd name="T34" fmla="*/ 21 w 39"/>
                <a:gd name="T35" fmla="*/ 0 h 309"/>
                <a:gd name="T36" fmla="*/ 23 w 39"/>
                <a:gd name="T37" fmla="*/ 0 h 309"/>
                <a:gd name="T38" fmla="*/ 28 w 39"/>
                <a:gd name="T39" fmla="*/ 2 h 309"/>
                <a:gd name="T40" fmla="*/ 31 w 39"/>
                <a:gd name="T41" fmla="*/ 3 h 309"/>
                <a:gd name="T42" fmla="*/ 34 w 39"/>
                <a:gd name="T43" fmla="*/ 6 h 309"/>
                <a:gd name="T44" fmla="*/ 36 w 39"/>
                <a:gd name="T45" fmla="*/ 9 h 309"/>
                <a:gd name="T46" fmla="*/ 38 w 39"/>
                <a:gd name="T47" fmla="*/ 12 h 309"/>
                <a:gd name="T48" fmla="*/ 39 w 39"/>
                <a:gd name="T49" fmla="*/ 15 h 309"/>
                <a:gd name="T50" fmla="*/ 39 w 39"/>
                <a:gd name="T51" fmla="*/ 19 h 309"/>
                <a:gd name="T52" fmla="*/ 39 w 39"/>
                <a:gd name="T53" fmla="*/ 290 h 309"/>
                <a:gd name="T54" fmla="*/ 39 w 39"/>
                <a:gd name="T55" fmla="*/ 294 h 309"/>
                <a:gd name="T56" fmla="*/ 38 w 39"/>
                <a:gd name="T57" fmla="*/ 297 h 309"/>
                <a:gd name="T58" fmla="*/ 36 w 39"/>
                <a:gd name="T59" fmla="*/ 300 h 309"/>
                <a:gd name="T60" fmla="*/ 34 w 39"/>
                <a:gd name="T61" fmla="*/ 303 h 309"/>
                <a:gd name="T62" fmla="*/ 31 w 39"/>
                <a:gd name="T63" fmla="*/ 306 h 309"/>
                <a:gd name="T64" fmla="*/ 28 w 39"/>
                <a:gd name="T65" fmla="*/ 307 h 309"/>
                <a:gd name="T66" fmla="*/ 23 w 39"/>
                <a:gd name="T67" fmla="*/ 309 h 309"/>
                <a:gd name="T68" fmla="*/ 21 w 39"/>
                <a:gd name="T69" fmla="*/ 309 h 3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309">
                  <a:moveTo>
                    <a:pt x="21" y="309"/>
                  </a:moveTo>
                  <a:lnTo>
                    <a:pt x="16" y="309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6" y="303"/>
                  </a:lnTo>
                  <a:lnTo>
                    <a:pt x="5" y="300"/>
                  </a:lnTo>
                  <a:lnTo>
                    <a:pt x="2" y="297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5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39" y="290"/>
                  </a:lnTo>
                  <a:lnTo>
                    <a:pt x="39" y="294"/>
                  </a:lnTo>
                  <a:lnTo>
                    <a:pt x="38" y="297"/>
                  </a:lnTo>
                  <a:lnTo>
                    <a:pt x="36" y="300"/>
                  </a:lnTo>
                  <a:lnTo>
                    <a:pt x="34" y="303"/>
                  </a:lnTo>
                  <a:lnTo>
                    <a:pt x="31" y="306"/>
                  </a:lnTo>
                  <a:lnTo>
                    <a:pt x="28" y="307"/>
                  </a:lnTo>
                  <a:lnTo>
                    <a:pt x="23" y="309"/>
                  </a:lnTo>
                  <a:lnTo>
                    <a:pt x="21" y="309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5414871" y="1397416"/>
              <a:ext cx="159516" cy="92164"/>
            </a:xfrm>
            <a:custGeom>
              <a:gdLst>
                <a:gd name="T0" fmla="*/ 136 w 271"/>
                <a:gd name="T1" fmla="*/ 155 h 155"/>
                <a:gd name="T2" fmla="*/ 131 w 271"/>
                <a:gd name="T3" fmla="*/ 155 h 155"/>
                <a:gd name="T4" fmla="*/ 128 w 271"/>
                <a:gd name="T5" fmla="*/ 153 h 155"/>
                <a:gd name="T6" fmla="*/ 124 w 271"/>
                <a:gd name="T7" fmla="*/ 152 h 155"/>
                <a:gd name="T8" fmla="*/ 121 w 271"/>
                <a:gd name="T9" fmla="*/ 149 h 155"/>
                <a:gd name="T10" fmla="*/ 6 w 271"/>
                <a:gd name="T11" fmla="*/ 34 h 155"/>
                <a:gd name="T12" fmla="*/ 3 w 271"/>
                <a:gd name="T13" fmla="*/ 31 h 155"/>
                <a:gd name="T14" fmla="*/ 2 w 271"/>
                <a:gd name="T15" fmla="*/ 26 h 155"/>
                <a:gd name="T16" fmla="*/ 0 w 271"/>
                <a:gd name="T17" fmla="*/ 24 h 155"/>
                <a:gd name="T18" fmla="*/ 0 w 271"/>
                <a:gd name="T19" fmla="*/ 19 h 155"/>
                <a:gd name="T20" fmla="*/ 0 w 271"/>
                <a:gd name="T21" fmla="*/ 16 h 155"/>
                <a:gd name="T22" fmla="*/ 2 w 271"/>
                <a:gd name="T23" fmla="*/ 12 h 155"/>
                <a:gd name="T24" fmla="*/ 3 w 271"/>
                <a:gd name="T25" fmla="*/ 9 h 155"/>
                <a:gd name="T26" fmla="*/ 6 w 271"/>
                <a:gd name="T27" fmla="*/ 6 h 155"/>
                <a:gd name="T28" fmla="*/ 9 w 271"/>
                <a:gd name="T29" fmla="*/ 3 h 155"/>
                <a:gd name="T30" fmla="*/ 12 w 271"/>
                <a:gd name="T31" fmla="*/ 2 h 155"/>
                <a:gd name="T32" fmla="*/ 16 w 271"/>
                <a:gd name="T33" fmla="*/ 0 h 155"/>
                <a:gd name="T34" fmla="*/ 19 w 271"/>
                <a:gd name="T35" fmla="*/ 0 h 155"/>
                <a:gd name="T36" fmla="*/ 23 w 271"/>
                <a:gd name="T37" fmla="*/ 0 h 155"/>
                <a:gd name="T38" fmla="*/ 26 w 271"/>
                <a:gd name="T39" fmla="*/ 2 h 155"/>
                <a:gd name="T40" fmla="*/ 30 w 271"/>
                <a:gd name="T41" fmla="*/ 3 h 155"/>
                <a:gd name="T42" fmla="*/ 33 w 271"/>
                <a:gd name="T43" fmla="*/ 6 h 155"/>
                <a:gd name="T44" fmla="*/ 136 w 271"/>
                <a:gd name="T45" fmla="*/ 109 h 155"/>
                <a:gd name="T46" fmla="*/ 238 w 271"/>
                <a:gd name="T47" fmla="*/ 6 h 155"/>
                <a:gd name="T48" fmla="*/ 241 w 271"/>
                <a:gd name="T49" fmla="*/ 3 h 155"/>
                <a:gd name="T50" fmla="*/ 244 w 271"/>
                <a:gd name="T51" fmla="*/ 2 h 155"/>
                <a:gd name="T52" fmla="*/ 248 w 271"/>
                <a:gd name="T53" fmla="*/ 0 h 155"/>
                <a:gd name="T54" fmla="*/ 251 w 271"/>
                <a:gd name="T55" fmla="*/ 0 h 155"/>
                <a:gd name="T56" fmla="*/ 255 w 271"/>
                <a:gd name="T57" fmla="*/ 0 h 155"/>
                <a:gd name="T58" fmla="*/ 258 w 271"/>
                <a:gd name="T59" fmla="*/ 2 h 155"/>
                <a:gd name="T60" fmla="*/ 261 w 271"/>
                <a:gd name="T61" fmla="*/ 3 h 155"/>
                <a:gd name="T62" fmla="*/ 265 w 271"/>
                <a:gd name="T63" fmla="*/ 6 h 155"/>
                <a:gd name="T64" fmla="*/ 267 w 271"/>
                <a:gd name="T65" fmla="*/ 9 h 155"/>
                <a:gd name="T66" fmla="*/ 270 w 271"/>
                <a:gd name="T67" fmla="*/ 12 h 155"/>
                <a:gd name="T68" fmla="*/ 270 w 271"/>
                <a:gd name="T69" fmla="*/ 16 h 155"/>
                <a:gd name="T70" fmla="*/ 271 w 271"/>
                <a:gd name="T71" fmla="*/ 19 h 155"/>
                <a:gd name="T72" fmla="*/ 270 w 271"/>
                <a:gd name="T73" fmla="*/ 24 h 155"/>
                <a:gd name="T74" fmla="*/ 270 w 271"/>
                <a:gd name="T75" fmla="*/ 26 h 155"/>
                <a:gd name="T76" fmla="*/ 267 w 271"/>
                <a:gd name="T77" fmla="*/ 31 h 155"/>
                <a:gd name="T78" fmla="*/ 265 w 271"/>
                <a:gd name="T79" fmla="*/ 34 h 155"/>
                <a:gd name="T80" fmla="*/ 149 w 271"/>
                <a:gd name="T81" fmla="*/ 149 h 155"/>
                <a:gd name="T82" fmla="*/ 146 w 271"/>
                <a:gd name="T83" fmla="*/ 152 h 155"/>
                <a:gd name="T84" fmla="*/ 143 w 271"/>
                <a:gd name="T85" fmla="*/ 153 h 155"/>
                <a:gd name="T86" fmla="*/ 138 w 271"/>
                <a:gd name="T87" fmla="*/ 155 h 155"/>
                <a:gd name="T88" fmla="*/ 136 w 271"/>
                <a:gd name="T89" fmla="*/ 155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155">
                  <a:moveTo>
                    <a:pt x="136" y="155"/>
                  </a:moveTo>
                  <a:lnTo>
                    <a:pt x="131" y="155"/>
                  </a:lnTo>
                  <a:lnTo>
                    <a:pt x="128" y="153"/>
                  </a:lnTo>
                  <a:lnTo>
                    <a:pt x="124" y="152"/>
                  </a:lnTo>
                  <a:lnTo>
                    <a:pt x="121" y="149"/>
                  </a:lnTo>
                  <a:lnTo>
                    <a:pt x="6" y="34"/>
                  </a:lnTo>
                  <a:lnTo>
                    <a:pt x="3" y="31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136" y="109"/>
                  </a:lnTo>
                  <a:lnTo>
                    <a:pt x="238" y="6"/>
                  </a:lnTo>
                  <a:lnTo>
                    <a:pt x="241" y="3"/>
                  </a:lnTo>
                  <a:lnTo>
                    <a:pt x="244" y="2"/>
                  </a:lnTo>
                  <a:lnTo>
                    <a:pt x="248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58" y="2"/>
                  </a:lnTo>
                  <a:lnTo>
                    <a:pt x="261" y="3"/>
                  </a:lnTo>
                  <a:lnTo>
                    <a:pt x="265" y="6"/>
                  </a:lnTo>
                  <a:lnTo>
                    <a:pt x="267" y="9"/>
                  </a:lnTo>
                  <a:lnTo>
                    <a:pt x="270" y="12"/>
                  </a:lnTo>
                  <a:lnTo>
                    <a:pt x="270" y="16"/>
                  </a:lnTo>
                  <a:lnTo>
                    <a:pt x="271" y="19"/>
                  </a:lnTo>
                  <a:lnTo>
                    <a:pt x="270" y="24"/>
                  </a:lnTo>
                  <a:lnTo>
                    <a:pt x="270" y="26"/>
                  </a:lnTo>
                  <a:lnTo>
                    <a:pt x="267" y="31"/>
                  </a:lnTo>
                  <a:lnTo>
                    <a:pt x="265" y="34"/>
                  </a:lnTo>
                  <a:lnTo>
                    <a:pt x="149" y="149"/>
                  </a:lnTo>
                  <a:lnTo>
                    <a:pt x="146" y="152"/>
                  </a:lnTo>
                  <a:lnTo>
                    <a:pt x="143" y="153"/>
                  </a:lnTo>
                  <a:lnTo>
                    <a:pt x="138" y="155"/>
                  </a:lnTo>
                  <a:lnTo>
                    <a:pt x="136" y="15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5358153" y="1376156"/>
              <a:ext cx="444873" cy="409424"/>
            </a:xfrm>
            <a:custGeom>
              <a:gdLst>
                <a:gd name="T0" fmla="*/ 443 w 753"/>
                <a:gd name="T1" fmla="*/ 695 h 695"/>
                <a:gd name="T2" fmla="*/ 18 w 753"/>
                <a:gd name="T3" fmla="*/ 695 h 695"/>
                <a:gd name="T4" fmla="*/ 14 w 753"/>
                <a:gd name="T5" fmla="*/ 695 h 695"/>
                <a:gd name="T6" fmla="*/ 11 w 753"/>
                <a:gd name="T7" fmla="*/ 694 h 695"/>
                <a:gd name="T8" fmla="*/ 8 w 753"/>
                <a:gd name="T9" fmla="*/ 692 h 695"/>
                <a:gd name="T10" fmla="*/ 6 w 753"/>
                <a:gd name="T11" fmla="*/ 690 h 695"/>
                <a:gd name="T12" fmla="*/ 3 w 753"/>
                <a:gd name="T13" fmla="*/ 687 h 695"/>
                <a:gd name="T14" fmla="*/ 1 w 753"/>
                <a:gd name="T15" fmla="*/ 684 h 695"/>
                <a:gd name="T16" fmla="*/ 0 w 753"/>
                <a:gd name="T17" fmla="*/ 679 h 695"/>
                <a:gd name="T18" fmla="*/ 0 w 753"/>
                <a:gd name="T19" fmla="*/ 677 h 695"/>
                <a:gd name="T20" fmla="*/ 0 w 753"/>
                <a:gd name="T21" fmla="*/ 672 h 695"/>
                <a:gd name="T22" fmla="*/ 1 w 753"/>
                <a:gd name="T23" fmla="*/ 668 h 695"/>
                <a:gd name="T24" fmla="*/ 3 w 753"/>
                <a:gd name="T25" fmla="*/ 665 h 695"/>
                <a:gd name="T26" fmla="*/ 6 w 753"/>
                <a:gd name="T27" fmla="*/ 662 h 695"/>
                <a:gd name="T28" fmla="*/ 8 w 753"/>
                <a:gd name="T29" fmla="*/ 659 h 695"/>
                <a:gd name="T30" fmla="*/ 11 w 753"/>
                <a:gd name="T31" fmla="*/ 658 h 695"/>
                <a:gd name="T32" fmla="*/ 14 w 753"/>
                <a:gd name="T33" fmla="*/ 656 h 695"/>
                <a:gd name="T34" fmla="*/ 18 w 753"/>
                <a:gd name="T35" fmla="*/ 656 h 695"/>
                <a:gd name="T36" fmla="*/ 429 w 753"/>
                <a:gd name="T37" fmla="*/ 656 h 695"/>
                <a:gd name="T38" fmla="*/ 579 w 753"/>
                <a:gd name="T39" fmla="*/ 15 h 695"/>
                <a:gd name="T40" fmla="*/ 582 w 753"/>
                <a:gd name="T41" fmla="*/ 8 h 695"/>
                <a:gd name="T42" fmla="*/ 586 w 753"/>
                <a:gd name="T43" fmla="*/ 4 h 695"/>
                <a:gd name="T44" fmla="*/ 592 w 753"/>
                <a:gd name="T45" fmla="*/ 1 h 695"/>
                <a:gd name="T46" fmla="*/ 597 w 753"/>
                <a:gd name="T47" fmla="*/ 0 h 695"/>
                <a:gd name="T48" fmla="*/ 733 w 753"/>
                <a:gd name="T49" fmla="*/ 0 h 695"/>
                <a:gd name="T50" fmla="*/ 737 w 753"/>
                <a:gd name="T51" fmla="*/ 0 h 695"/>
                <a:gd name="T52" fmla="*/ 741 w 753"/>
                <a:gd name="T53" fmla="*/ 1 h 695"/>
                <a:gd name="T54" fmla="*/ 744 w 753"/>
                <a:gd name="T55" fmla="*/ 2 h 695"/>
                <a:gd name="T56" fmla="*/ 747 w 753"/>
                <a:gd name="T57" fmla="*/ 5 h 695"/>
                <a:gd name="T58" fmla="*/ 749 w 753"/>
                <a:gd name="T59" fmla="*/ 8 h 695"/>
                <a:gd name="T60" fmla="*/ 751 w 753"/>
                <a:gd name="T61" fmla="*/ 11 h 695"/>
                <a:gd name="T62" fmla="*/ 751 w 753"/>
                <a:gd name="T63" fmla="*/ 15 h 695"/>
                <a:gd name="T64" fmla="*/ 753 w 753"/>
                <a:gd name="T65" fmla="*/ 20 h 695"/>
                <a:gd name="T66" fmla="*/ 751 w 753"/>
                <a:gd name="T67" fmla="*/ 23 h 695"/>
                <a:gd name="T68" fmla="*/ 751 w 753"/>
                <a:gd name="T69" fmla="*/ 27 h 695"/>
                <a:gd name="T70" fmla="*/ 749 w 753"/>
                <a:gd name="T71" fmla="*/ 30 h 695"/>
                <a:gd name="T72" fmla="*/ 747 w 753"/>
                <a:gd name="T73" fmla="*/ 33 h 695"/>
                <a:gd name="T74" fmla="*/ 744 w 753"/>
                <a:gd name="T75" fmla="*/ 36 h 695"/>
                <a:gd name="T76" fmla="*/ 741 w 753"/>
                <a:gd name="T77" fmla="*/ 37 h 695"/>
                <a:gd name="T78" fmla="*/ 737 w 753"/>
                <a:gd name="T79" fmla="*/ 38 h 695"/>
                <a:gd name="T80" fmla="*/ 733 w 753"/>
                <a:gd name="T81" fmla="*/ 38 h 695"/>
                <a:gd name="T82" fmla="*/ 613 w 753"/>
                <a:gd name="T83" fmla="*/ 38 h 695"/>
                <a:gd name="T84" fmla="*/ 462 w 753"/>
                <a:gd name="T85" fmla="*/ 681 h 695"/>
                <a:gd name="T86" fmla="*/ 459 w 753"/>
                <a:gd name="T87" fmla="*/ 687 h 695"/>
                <a:gd name="T88" fmla="*/ 455 w 753"/>
                <a:gd name="T89" fmla="*/ 691 h 695"/>
                <a:gd name="T90" fmla="*/ 450 w 753"/>
                <a:gd name="T91" fmla="*/ 694 h 695"/>
                <a:gd name="T92" fmla="*/ 443 w 753"/>
                <a:gd name="T93" fmla="*/ 695 h 6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3" h="695">
                  <a:moveTo>
                    <a:pt x="443" y="695"/>
                  </a:moveTo>
                  <a:lnTo>
                    <a:pt x="18" y="695"/>
                  </a:lnTo>
                  <a:lnTo>
                    <a:pt x="14" y="695"/>
                  </a:lnTo>
                  <a:lnTo>
                    <a:pt x="11" y="694"/>
                  </a:lnTo>
                  <a:lnTo>
                    <a:pt x="8" y="692"/>
                  </a:lnTo>
                  <a:lnTo>
                    <a:pt x="6" y="690"/>
                  </a:lnTo>
                  <a:lnTo>
                    <a:pt x="3" y="687"/>
                  </a:lnTo>
                  <a:lnTo>
                    <a:pt x="1" y="684"/>
                  </a:lnTo>
                  <a:lnTo>
                    <a:pt x="0" y="679"/>
                  </a:lnTo>
                  <a:lnTo>
                    <a:pt x="0" y="677"/>
                  </a:lnTo>
                  <a:lnTo>
                    <a:pt x="0" y="672"/>
                  </a:lnTo>
                  <a:lnTo>
                    <a:pt x="1" y="668"/>
                  </a:lnTo>
                  <a:lnTo>
                    <a:pt x="3" y="665"/>
                  </a:lnTo>
                  <a:lnTo>
                    <a:pt x="6" y="662"/>
                  </a:lnTo>
                  <a:lnTo>
                    <a:pt x="8" y="659"/>
                  </a:lnTo>
                  <a:lnTo>
                    <a:pt x="11" y="658"/>
                  </a:lnTo>
                  <a:lnTo>
                    <a:pt x="14" y="656"/>
                  </a:lnTo>
                  <a:lnTo>
                    <a:pt x="18" y="656"/>
                  </a:lnTo>
                  <a:lnTo>
                    <a:pt x="429" y="656"/>
                  </a:lnTo>
                  <a:lnTo>
                    <a:pt x="579" y="15"/>
                  </a:lnTo>
                  <a:lnTo>
                    <a:pt x="582" y="8"/>
                  </a:lnTo>
                  <a:lnTo>
                    <a:pt x="586" y="4"/>
                  </a:lnTo>
                  <a:lnTo>
                    <a:pt x="592" y="1"/>
                  </a:lnTo>
                  <a:lnTo>
                    <a:pt x="597" y="0"/>
                  </a:lnTo>
                  <a:lnTo>
                    <a:pt x="733" y="0"/>
                  </a:lnTo>
                  <a:lnTo>
                    <a:pt x="737" y="0"/>
                  </a:lnTo>
                  <a:lnTo>
                    <a:pt x="741" y="1"/>
                  </a:lnTo>
                  <a:lnTo>
                    <a:pt x="744" y="2"/>
                  </a:lnTo>
                  <a:lnTo>
                    <a:pt x="747" y="5"/>
                  </a:lnTo>
                  <a:lnTo>
                    <a:pt x="749" y="8"/>
                  </a:lnTo>
                  <a:lnTo>
                    <a:pt x="751" y="11"/>
                  </a:lnTo>
                  <a:lnTo>
                    <a:pt x="751" y="15"/>
                  </a:lnTo>
                  <a:lnTo>
                    <a:pt x="753" y="20"/>
                  </a:lnTo>
                  <a:lnTo>
                    <a:pt x="751" y="23"/>
                  </a:lnTo>
                  <a:lnTo>
                    <a:pt x="751" y="27"/>
                  </a:lnTo>
                  <a:lnTo>
                    <a:pt x="749" y="30"/>
                  </a:lnTo>
                  <a:lnTo>
                    <a:pt x="747" y="33"/>
                  </a:lnTo>
                  <a:lnTo>
                    <a:pt x="744" y="36"/>
                  </a:lnTo>
                  <a:lnTo>
                    <a:pt x="741" y="37"/>
                  </a:lnTo>
                  <a:lnTo>
                    <a:pt x="737" y="38"/>
                  </a:lnTo>
                  <a:lnTo>
                    <a:pt x="733" y="38"/>
                  </a:lnTo>
                  <a:lnTo>
                    <a:pt x="613" y="38"/>
                  </a:lnTo>
                  <a:lnTo>
                    <a:pt x="462" y="681"/>
                  </a:lnTo>
                  <a:lnTo>
                    <a:pt x="459" y="687"/>
                  </a:lnTo>
                  <a:lnTo>
                    <a:pt x="455" y="691"/>
                  </a:lnTo>
                  <a:lnTo>
                    <a:pt x="450" y="694"/>
                  </a:lnTo>
                  <a:lnTo>
                    <a:pt x="443" y="69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5255357" y="1512641"/>
              <a:ext cx="434239" cy="228640"/>
            </a:xfrm>
            <a:custGeom>
              <a:gdLst>
                <a:gd name="T0" fmla="*/ 637 w 734"/>
                <a:gd name="T1" fmla="*/ 387 h 387"/>
                <a:gd name="T2" fmla="*/ 135 w 734"/>
                <a:gd name="T3" fmla="*/ 387 h 387"/>
                <a:gd name="T4" fmla="*/ 129 w 734"/>
                <a:gd name="T5" fmla="*/ 387 h 387"/>
                <a:gd name="T6" fmla="*/ 123 w 734"/>
                <a:gd name="T7" fmla="*/ 384 h 387"/>
                <a:gd name="T8" fmla="*/ 119 w 734"/>
                <a:gd name="T9" fmla="*/ 379 h 387"/>
                <a:gd name="T10" fmla="*/ 116 w 734"/>
                <a:gd name="T11" fmla="*/ 374 h 387"/>
                <a:gd name="T12" fmla="*/ 1 w 734"/>
                <a:gd name="T13" fmla="*/ 26 h 387"/>
                <a:gd name="T14" fmla="*/ 0 w 734"/>
                <a:gd name="T15" fmla="*/ 22 h 387"/>
                <a:gd name="T16" fmla="*/ 0 w 734"/>
                <a:gd name="T17" fmla="*/ 16 h 387"/>
                <a:gd name="T18" fmla="*/ 1 w 734"/>
                <a:gd name="T19" fmla="*/ 12 h 387"/>
                <a:gd name="T20" fmla="*/ 4 w 734"/>
                <a:gd name="T21" fmla="*/ 9 h 387"/>
                <a:gd name="T22" fmla="*/ 7 w 734"/>
                <a:gd name="T23" fmla="*/ 5 h 387"/>
                <a:gd name="T24" fmla="*/ 10 w 734"/>
                <a:gd name="T25" fmla="*/ 3 h 387"/>
                <a:gd name="T26" fmla="*/ 14 w 734"/>
                <a:gd name="T27" fmla="*/ 0 h 387"/>
                <a:gd name="T28" fmla="*/ 18 w 734"/>
                <a:gd name="T29" fmla="*/ 0 h 387"/>
                <a:gd name="T30" fmla="*/ 714 w 734"/>
                <a:gd name="T31" fmla="*/ 0 h 387"/>
                <a:gd name="T32" fmla="*/ 718 w 734"/>
                <a:gd name="T33" fmla="*/ 0 h 387"/>
                <a:gd name="T34" fmla="*/ 721 w 734"/>
                <a:gd name="T35" fmla="*/ 2 h 387"/>
                <a:gd name="T36" fmla="*/ 725 w 734"/>
                <a:gd name="T37" fmla="*/ 3 h 387"/>
                <a:gd name="T38" fmla="*/ 728 w 734"/>
                <a:gd name="T39" fmla="*/ 6 h 387"/>
                <a:gd name="T40" fmla="*/ 730 w 734"/>
                <a:gd name="T41" fmla="*/ 9 h 387"/>
                <a:gd name="T42" fmla="*/ 732 w 734"/>
                <a:gd name="T43" fmla="*/ 12 h 387"/>
                <a:gd name="T44" fmla="*/ 732 w 734"/>
                <a:gd name="T45" fmla="*/ 16 h 387"/>
                <a:gd name="T46" fmla="*/ 734 w 734"/>
                <a:gd name="T47" fmla="*/ 21 h 387"/>
                <a:gd name="T48" fmla="*/ 732 w 734"/>
                <a:gd name="T49" fmla="*/ 24 h 387"/>
                <a:gd name="T50" fmla="*/ 732 w 734"/>
                <a:gd name="T51" fmla="*/ 28 h 387"/>
                <a:gd name="T52" fmla="*/ 730 w 734"/>
                <a:gd name="T53" fmla="*/ 31 h 387"/>
                <a:gd name="T54" fmla="*/ 728 w 734"/>
                <a:gd name="T55" fmla="*/ 34 h 387"/>
                <a:gd name="T56" fmla="*/ 725 w 734"/>
                <a:gd name="T57" fmla="*/ 36 h 387"/>
                <a:gd name="T58" fmla="*/ 721 w 734"/>
                <a:gd name="T59" fmla="*/ 38 h 387"/>
                <a:gd name="T60" fmla="*/ 718 w 734"/>
                <a:gd name="T61" fmla="*/ 39 h 387"/>
                <a:gd name="T62" fmla="*/ 714 w 734"/>
                <a:gd name="T63" fmla="*/ 39 h 387"/>
                <a:gd name="T64" fmla="*/ 46 w 734"/>
                <a:gd name="T65" fmla="*/ 39 h 387"/>
                <a:gd name="T66" fmla="*/ 149 w 734"/>
                <a:gd name="T67" fmla="*/ 348 h 387"/>
                <a:gd name="T68" fmla="*/ 637 w 734"/>
                <a:gd name="T69" fmla="*/ 348 h 387"/>
                <a:gd name="T70" fmla="*/ 640 w 734"/>
                <a:gd name="T71" fmla="*/ 349 h 387"/>
                <a:gd name="T72" fmla="*/ 645 w 734"/>
                <a:gd name="T73" fmla="*/ 350 h 387"/>
                <a:gd name="T74" fmla="*/ 648 w 734"/>
                <a:gd name="T75" fmla="*/ 352 h 387"/>
                <a:gd name="T76" fmla="*/ 650 w 734"/>
                <a:gd name="T77" fmla="*/ 353 h 387"/>
                <a:gd name="T78" fmla="*/ 653 w 734"/>
                <a:gd name="T79" fmla="*/ 356 h 387"/>
                <a:gd name="T80" fmla="*/ 655 w 734"/>
                <a:gd name="T81" fmla="*/ 361 h 387"/>
                <a:gd name="T82" fmla="*/ 656 w 734"/>
                <a:gd name="T83" fmla="*/ 363 h 387"/>
                <a:gd name="T84" fmla="*/ 656 w 734"/>
                <a:gd name="T85" fmla="*/ 368 h 387"/>
                <a:gd name="T86" fmla="*/ 656 w 734"/>
                <a:gd name="T87" fmla="*/ 372 h 387"/>
                <a:gd name="T88" fmla="*/ 655 w 734"/>
                <a:gd name="T89" fmla="*/ 375 h 387"/>
                <a:gd name="T90" fmla="*/ 653 w 734"/>
                <a:gd name="T91" fmla="*/ 378 h 387"/>
                <a:gd name="T92" fmla="*/ 650 w 734"/>
                <a:gd name="T93" fmla="*/ 381 h 387"/>
                <a:gd name="T94" fmla="*/ 648 w 734"/>
                <a:gd name="T95" fmla="*/ 384 h 387"/>
                <a:gd name="T96" fmla="*/ 645 w 734"/>
                <a:gd name="T97" fmla="*/ 385 h 387"/>
                <a:gd name="T98" fmla="*/ 640 w 734"/>
                <a:gd name="T99" fmla="*/ 387 h 387"/>
                <a:gd name="T100" fmla="*/ 637 w 734"/>
                <a:gd name="T101" fmla="*/ 387 h 3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4" h="387">
                  <a:moveTo>
                    <a:pt x="637" y="387"/>
                  </a:moveTo>
                  <a:lnTo>
                    <a:pt x="135" y="387"/>
                  </a:lnTo>
                  <a:lnTo>
                    <a:pt x="129" y="387"/>
                  </a:lnTo>
                  <a:lnTo>
                    <a:pt x="123" y="384"/>
                  </a:lnTo>
                  <a:lnTo>
                    <a:pt x="119" y="379"/>
                  </a:lnTo>
                  <a:lnTo>
                    <a:pt x="116" y="374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714" y="0"/>
                  </a:lnTo>
                  <a:lnTo>
                    <a:pt x="718" y="0"/>
                  </a:lnTo>
                  <a:lnTo>
                    <a:pt x="721" y="2"/>
                  </a:lnTo>
                  <a:lnTo>
                    <a:pt x="725" y="3"/>
                  </a:lnTo>
                  <a:lnTo>
                    <a:pt x="728" y="6"/>
                  </a:lnTo>
                  <a:lnTo>
                    <a:pt x="730" y="9"/>
                  </a:lnTo>
                  <a:lnTo>
                    <a:pt x="732" y="12"/>
                  </a:lnTo>
                  <a:lnTo>
                    <a:pt x="732" y="16"/>
                  </a:lnTo>
                  <a:lnTo>
                    <a:pt x="734" y="21"/>
                  </a:lnTo>
                  <a:lnTo>
                    <a:pt x="732" y="24"/>
                  </a:lnTo>
                  <a:lnTo>
                    <a:pt x="732" y="28"/>
                  </a:lnTo>
                  <a:lnTo>
                    <a:pt x="730" y="31"/>
                  </a:lnTo>
                  <a:lnTo>
                    <a:pt x="728" y="34"/>
                  </a:lnTo>
                  <a:lnTo>
                    <a:pt x="725" y="36"/>
                  </a:lnTo>
                  <a:lnTo>
                    <a:pt x="721" y="38"/>
                  </a:lnTo>
                  <a:lnTo>
                    <a:pt x="718" y="39"/>
                  </a:lnTo>
                  <a:lnTo>
                    <a:pt x="714" y="39"/>
                  </a:lnTo>
                  <a:lnTo>
                    <a:pt x="46" y="39"/>
                  </a:lnTo>
                  <a:lnTo>
                    <a:pt x="149" y="348"/>
                  </a:lnTo>
                  <a:lnTo>
                    <a:pt x="637" y="348"/>
                  </a:lnTo>
                  <a:lnTo>
                    <a:pt x="640" y="349"/>
                  </a:lnTo>
                  <a:lnTo>
                    <a:pt x="645" y="350"/>
                  </a:lnTo>
                  <a:lnTo>
                    <a:pt x="648" y="352"/>
                  </a:lnTo>
                  <a:lnTo>
                    <a:pt x="650" y="353"/>
                  </a:lnTo>
                  <a:lnTo>
                    <a:pt x="653" y="356"/>
                  </a:lnTo>
                  <a:lnTo>
                    <a:pt x="655" y="361"/>
                  </a:lnTo>
                  <a:lnTo>
                    <a:pt x="656" y="363"/>
                  </a:lnTo>
                  <a:lnTo>
                    <a:pt x="656" y="368"/>
                  </a:lnTo>
                  <a:lnTo>
                    <a:pt x="656" y="372"/>
                  </a:lnTo>
                  <a:lnTo>
                    <a:pt x="655" y="375"/>
                  </a:lnTo>
                  <a:lnTo>
                    <a:pt x="653" y="378"/>
                  </a:lnTo>
                  <a:lnTo>
                    <a:pt x="650" y="381"/>
                  </a:lnTo>
                  <a:lnTo>
                    <a:pt x="648" y="384"/>
                  </a:lnTo>
                  <a:lnTo>
                    <a:pt x="645" y="385"/>
                  </a:lnTo>
                  <a:lnTo>
                    <a:pt x="640" y="387"/>
                  </a:lnTo>
                  <a:lnTo>
                    <a:pt x="637" y="38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 flipV="1">
              <a:off x="5502600" y="2398919"/>
              <a:ext cx="0" cy="469329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千图PPT彼岸天：ID 8661124库_组合 37"/>
          <p:cNvGrpSpPr/>
          <p:nvPr>
            <p:custDataLst>
              <p:tags r:id="rId5"/>
            </p:custDataLst>
          </p:nvPr>
        </p:nvGrpSpPr>
        <p:grpSpPr>
          <a:xfrm>
            <a:off x="5979946" y="1664393"/>
            <a:ext cx="2543299" cy="4000423"/>
            <a:chOff x="5979946" y="1359593"/>
            <a:chExt cx="2543299" cy="4000423"/>
          </a:xfrm>
        </p:grpSpPr>
        <p:sp>
          <p:nvSpPr>
            <p:cNvPr id="8" name="等腰三角形 7"/>
            <p:cNvSpPr/>
            <p:nvPr/>
          </p:nvSpPr>
          <p:spPr>
            <a:xfrm rot="10800000">
              <a:off x="5979946" y="2400930"/>
              <a:ext cx="2543299" cy="1973449"/>
            </a:xfrm>
            <a:prstGeom prst="triangl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文本框 58"/>
            <p:cNvSpPr txBox="1"/>
            <p:nvPr/>
          </p:nvSpPr>
          <p:spPr>
            <a:xfrm>
              <a:off x="6113339" y="1980188"/>
              <a:ext cx="2276509" cy="288936"/>
            </a:xfrm>
            <a:prstGeom prst="rect">
              <a:avLst/>
            </a:prstGeom>
          </p:spPr>
          <p:txBody>
            <a:bodyPr wrap="none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0840" y="4719105"/>
              <a:ext cx="2294010" cy="640911"/>
            </a:xfrm>
            <a:prstGeom prst="rect">
              <a:avLst/>
            </a:prstGeom>
          </p:spPr>
          <p:txBody>
            <a:bodyPr wrap="square" anchor="ctr">
              <a:normAutofit fontScale="925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7136686" y="1359593"/>
              <a:ext cx="342050" cy="442540"/>
            </a:xfrm>
            <a:custGeom>
              <a:gdLst>
                <a:gd name="T0" fmla="*/ 35 w 705"/>
                <a:gd name="T1" fmla="*/ 881 h 917"/>
                <a:gd name="T2" fmla="*/ 669 w 705"/>
                <a:gd name="T3" fmla="*/ 476 h 917"/>
                <a:gd name="T4" fmla="*/ 599 w 705"/>
                <a:gd name="T5" fmla="*/ 440 h 917"/>
                <a:gd name="T6" fmla="*/ 546 w 705"/>
                <a:gd name="T7" fmla="*/ 440 h 917"/>
                <a:gd name="T8" fmla="*/ 158 w 705"/>
                <a:gd name="T9" fmla="*/ 440 h 917"/>
                <a:gd name="T10" fmla="*/ 159 w 705"/>
                <a:gd name="T11" fmla="*/ 209 h 917"/>
                <a:gd name="T12" fmla="*/ 167 w 705"/>
                <a:gd name="T13" fmla="*/ 171 h 917"/>
                <a:gd name="T14" fmla="*/ 182 w 705"/>
                <a:gd name="T15" fmla="*/ 137 h 917"/>
                <a:gd name="T16" fmla="*/ 203 w 705"/>
                <a:gd name="T17" fmla="*/ 105 h 917"/>
                <a:gd name="T18" fmla="*/ 229 w 705"/>
                <a:gd name="T19" fmla="*/ 80 h 917"/>
                <a:gd name="T20" fmla="*/ 260 w 705"/>
                <a:gd name="T21" fmla="*/ 58 h 917"/>
                <a:gd name="T22" fmla="*/ 294 w 705"/>
                <a:gd name="T23" fmla="*/ 44 h 917"/>
                <a:gd name="T24" fmla="*/ 332 w 705"/>
                <a:gd name="T25" fmla="*/ 36 h 917"/>
                <a:gd name="T26" fmla="*/ 372 w 705"/>
                <a:gd name="T27" fmla="*/ 36 h 917"/>
                <a:gd name="T28" fmla="*/ 410 w 705"/>
                <a:gd name="T29" fmla="*/ 44 h 917"/>
                <a:gd name="T30" fmla="*/ 445 w 705"/>
                <a:gd name="T31" fmla="*/ 58 h 917"/>
                <a:gd name="T32" fmla="*/ 476 w 705"/>
                <a:gd name="T33" fmla="*/ 80 h 917"/>
                <a:gd name="T34" fmla="*/ 502 w 705"/>
                <a:gd name="T35" fmla="*/ 105 h 917"/>
                <a:gd name="T36" fmla="*/ 522 w 705"/>
                <a:gd name="T37" fmla="*/ 137 h 917"/>
                <a:gd name="T38" fmla="*/ 538 w 705"/>
                <a:gd name="T39" fmla="*/ 171 h 917"/>
                <a:gd name="T40" fmla="*/ 545 w 705"/>
                <a:gd name="T41" fmla="*/ 209 h 917"/>
                <a:gd name="T42" fmla="*/ 546 w 705"/>
                <a:gd name="T43" fmla="*/ 300 h 917"/>
                <a:gd name="T44" fmla="*/ 582 w 705"/>
                <a:gd name="T45" fmla="*/ 229 h 917"/>
                <a:gd name="T46" fmla="*/ 581 w 705"/>
                <a:gd name="T47" fmla="*/ 206 h 917"/>
                <a:gd name="T48" fmla="*/ 576 w 705"/>
                <a:gd name="T49" fmla="*/ 183 h 917"/>
                <a:gd name="T50" fmla="*/ 571 w 705"/>
                <a:gd name="T51" fmla="*/ 161 h 917"/>
                <a:gd name="T52" fmla="*/ 563 w 705"/>
                <a:gd name="T53" fmla="*/ 140 h 917"/>
                <a:gd name="T54" fmla="*/ 542 w 705"/>
                <a:gd name="T55" fmla="*/ 101 h 917"/>
                <a:gd name="T56" fmla="*/ 515 w 705"/>
                <a:gd name="T57" fmla="*/ 67 h 917"/>
                <a:gd name="T58" fmla="*/ 480 w 705"/>
                <a:gd name="T59" fmla="*/ 38 h 917"/>
                <a:gd name="T60" fmla="*/ 441 w 705"/>
                <a:gd name="T61" fmla="*/ 18 h 917"/>
                <a:gd name="T62" fmla="*/ 421 w 705"/>
                <a:gd name="T63" fmla="*/ 10 h 917"/>
                <a:gd name="T64" fmla="*/ 398 w 705"/>
                <a:gd name="T65" fmla="*/ 4 h 917"/>
                <a:gd name="T66" fmla="*/ 376 w 705"/>
                <a:gd name="T67" fmla="*/ 1 h 917"/>
                <a:gd name="T68" fmla="*/ 353 w 705"/>
                <a:gd name="T69" fmla="*/ 0 h 917"/>
                <a:gd name="T70" fmla="*/ 329 w 705"/>
                <a:gd name="T71" fmla="*/ 1 h 917"/>
                <a:gd name="T72" fmla="*/ 306 w 705"/>
                <a:gd name="T73" fmla="*/ 4 h 917"/>
                <a:gd name="T74" fmla="*/ 284 w 705"/>
                <a:gd name="T75" fmla="*/ 10 h 917"/>
                <a:gd name="T76" fmla="*/ 263 w 705"/>
                <a:gd name="T77" fmla="*/ 18 h 917"/>
                <a:gd name="T78" fmla="*/ 224 w 705"/>
                <a:gd name="T79" fmla="*/ 38 h 917"/>
                <a:gd name="T80" fmla="*/ 190 w 705"/>
                <a:gd name="T81" fmla="*/ 67 h 917"/>
                <a:gd name="T82" fmla="*/ 162 w 705"/>
                <a:gd name="T83" fmla="*/ 101 h 917"/>
                <a:gd name="T84" fmla="*/ 141 w 705"/>
                <a:gd name="T85" fmla="*/ 140 h 917"/>
                <a:gd name="T86" fmla="*/ 134 w 705"/>
                <a:gd name="T87" fmla="*/ 161 h 917"/>
                <a:gd name="T88" fmla="*/ 128 w 705"/>
                <a:gd name="T89" fmla="*/ 183 h 917"/>
                <a:gd name="T90" fmla="*/ 124 w 705"/>
                <a:gd name="T91" fmla="*/ 206 h 917"/>
                <a:gd name="T92" fmla="*/ 123 w 705"/>
                <a:gd name="T93" fmla="*/ 229 h 917"/>
                <a:gd name="T94" fmla="*/ 0 w 705"/>
                <a:gd name="T95" fmla="*/ 440 h 917"/>
                <a:gd name="T96" fmla="*/ 705 w 705"/>
                <a:gd name="T97" fmla="*/ 917 h 917"/>
                <a:gd name="T98" fmla="*/ 599 w 705"/>
                <a:gd name="T99" fmla="*/ 440 h 9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5" h="917">
                  <a:moveTo>
                    <a:pt x="669" y="881"/>
                  </a:moveTo>
                  <a:lnTo>
                    <a:pt x="35" y="881"/>
                  </a:lnTo>
                  <a:lnTo>
                    <a:pt x="35" y="476"/>
                  </a:lnTo>
                  <a:lnTo>
                    <a:pt x="669" y="476"/>
                  </a:lnTo>
                  <a:lnTo>
                    <a:pt x="669" y="881"/>
                  </a:lnTo>
                  <a:close/>
                  <a:moveTo>
                    <a:pt x="599" y="440"/>
                  </a:moveTo>
                  <a:lnTo>
                    <a:pt x="582" y="440"/>
                  </a:lnTo>
                  <a:lnTo>
                    <a:pt x="546" y="440"/>
                  </a:lnTo>
                  <a:lnTo>
                    <a:pt x="516" y="440"/>
                  </a:lnTo>
                  <a:lnTo>
                    <a:pt x="158" y="440"/>
                  </a:lnTo>
                  <a:lnTo>
                    <a:pt x="158" y="229"/>
                  </a:lnTo>
                  <a:lnTo>
                    <a:pt x="159" y="209"/>
                  </a:lnTo>
                  <a:lnTo>
                    <a:pt x="163" y="190"/>
                  </a:lnTo>
                  <a:lnTo>
                    <a:pt x="167" y="171"/>
                  </a:lnTo>
                  <a:lnTo>
                    <a:pt x="174" y="154"/>
                  </a:lnTo>
                  <a:lnTo>
                    <a:pt x="182" y="137"/>
                  </a:lnTo>
                  <a:lnTo>
                    <a:pt x="192" y="121"/>
                  </a:lnTo>
                  <a:lnTo>
                    <a:pt x="203" y="105"/>
                  </a:lnTo>
                  <a:lnTo>
                    <a:pt x="216" y="91"/>
                  </a:lnTo>
                  <a:lnTo>
                    <a:pt x="229" y="80"/>
                  </a:lnTo>
                  <a:lnTo>
                    <a:pt x="244" y="68"/>
                  </a:lnTo>
                  <a:lnTo>
                    <a:pt x="260" y="58"/>
                  </a:lnTo>
                  <a:lnTo>
                    <a:pt x="277" y="50"/>
                  </a:lnTo>
                  <a:lnTo>
                    <a:pt x="294" y="44"/>
                  </a:lnTo>
                  <a:lnTo>
                    <a:pt x="313" y="38"/>
                  </a:lnTo>
                  <a:lnTo>
                    <a:pt x="332" y="36"/>
                  </a:lnTo>
                  <a:lnTo>
                    <a:pt x="353" y="35"/>
                  </a:lnTo>
                  <a:lnTo>
                    <a:pt x="372" y="36"/>
                  </a:lnTo>
                  <a:lnTo>
                    <a:pt x="392" y="38"/>
                  </a:lnTo>
                  <a:lnTo>
                    <a:pt x="410" y="44"/>
                  </a:lnTo>
                  <a:lnTo>
                    <a:pt x="427" y="50"/>
                  </a:lnTo>
                  <a:lnTo>
                    <a:pt x="445" y="58"/>
                  </a:lnTo>
                  <a:lnTo>
                    <a:pt x="461" y="68"/>
                  </a:lnTo>
                  <a:lnTo>
                    <a:pt x="476" y="80"/>
                  </a:lnTo>
                  <a:lnTo>
                    <a:pt x="489" y="91"/>
                  </a:lnTo>
                  <a:lnTo>
                    <a:pt x="502" y="105"/>
                  </a:lnTo>
                  <a:lnTo>
                    <a:pt x="513" y="121"/>
                  </a:lnTo>
                  <a:lnTo>
                    <a:pt x="522" y="137"/>
                  </a:lnTo>
                  <a:lnTo>
                    <a:pt x="531" y="154"/>
                  </a:lnTo>
                  <a:lnTo>
                    <a:pt x="538" y="171"/>
                  </a:lnTo>
                  <a:lnTo>
                    <a:pt x="542" y="190"/>
                  </a:lnTo>
                  <a:lnTo>
                    <a:pt x="545" y="209"/>
                  </a:lnTo>
                  <a:lnTo>
                    <a:pt x="546" y="229"/>
                  </a:lnTo>
                  <a:lnTo>
                    <a:pt x="546" y="300"/>
                  </a:lnTo>
                  <a:lnTo>
                    <a:pt x="582" y="300"/>
                  </a:lnTo>
                  <a:lnTo>
                    <a:pt x="582" y="229"/>
                  </a:lnTo>
                  <a:lnTo>
                    <a:pt x="581" y="217"/>
                  </a:lnTo>
                  <a:lnTo>
                    <a:pt x="581" y="206"/>
                  </a:lnTo>
                  <a:lnTo>
                    <a:pt x="579" y="194"/>
                  </a:lnTo>
                  <a:lnTo>
                    <a:pt x="576" y="183"/>
                  </a:lnTo>
                  <a:lnTo>
                    <a:pt x="574" y="171"/>
                  </a:lnTo>
                  <a:lnTo>
                    <a:pt x="571" y="161"/>
                  </a:lnTo>
                  <a:lnTo>
                    <a:pt x="568" y="150"/>
                  </a:lnTo>
                  <a:lnTo>
                    <a:pt x="563" y="140"/>
                  </a:lnTo>
                  <a:lnTo>
                    <a:pt x="554" y="119"/>
                  </a:lnTo>
                  <a:lnTo>
                    <a:pt x="542" y="101"/>
                  </a:lnTo>
                  <a:lnTo>
                    <a:pt x="529" y="83"/>
                  </a:lnTo>
                  <a:lnTo>
                    <a:pt x="515" y="67"/>
                  </a:lnTo>
                  <a:lnTo>
                    <a:pt x="499" y="53"/>
                  </a:lnTo>
                  <a:lnTo>
                    <a:pt x="480" y="38"/>
                  </a:lnTo>
                  <a:lnTo>
                    <a:pt x="462" y="28"/>
                  </a:lnTo>
                  <a:lnTo>
                    <a:pt x="441" y="18"/>
                  </a:lnTo>
                  <a:lnTo>
                    <a:pt x="431" y="14"/>
                  </a:lnTo>
                  <a:lnTo>
                    <a:pt x="421" y="10"/>
                  </a:lnTo>
                  <a:lnTo>
                    <a:pt x="410" y="7"/>
                  </a:lnTo>
                  <a:lnTo>
                    <a:pt x="398" y="4"/>
                  </a:lnTo>
                  <a:lnTo>
                    <a:pt x="387" y="3"/>
                  </a:lnTo>
                  <a:lnTo>
                    <a:pt x="376" y="1"/>
                  </a:lnTo>
                  <a:lnTo>
                    <a:pt x="364" y="0"/>
                  </a:lnTo>
                  <a:lnTo>
                    <a:pt x="353" y="0"/>
                  </a:lnTo>
                  <a:lnTo>
                    <a:pt x="341" y="0"/>
                  </a:lnTo>
                  <a:lnTo>
                    <a:pt x="329" y="1"/>
                  </a:lnTo>
                  <a:lnTo>
                    <a:pt x="317" y="3"/>
                  </a:lnTo>
                  <a:lnTo>
                    <a:pt x="306" y="4"/>
                  </a:lnTo>
                  <a:lnTo>
                    <a:pt x="294" y="7"/>
                  </a:lnTo>
                  <a:lnTo>
                    <a:pt x="284" y="10"/>
                  </a:lnTo>
                  <a:lnTo>
                    <a:pt x="274" y="14"/>
                  </a:lnTo>
                  <a:lnTo>
                    <a:pt x="263" y="18"/>
                  </a:lnTo>
                  <a:lnTo>
                    <a:pt x="243" y="28"/>
                  </a:lnTo>
                  <a:lnTo>
                    <a:pt x="224" y="38"/>
                  </a:lnTo>
                  <a:lnTo>
                    <a:pt x="206" y="53"/>
                  </a:lnTo>
                  <a:lnTo>
                    <a:pt x="190" y="67"/>
                  </a:lnTo>
                  <a:lnTo>
                    <a:pt x="176" y="83"/>
                  </a:lnTo>
                  <a:lnTo>
                    <a:pt x="162" y="101"/>
                  </a:lnTo>
                  <a:lnTo>
                    <a:pt x="151" y="119"/>
                  </a:lnTo>
                  <a:lnTo>
                    <a:pt x="141" y="140"/>
                  </a:lnTo>
                  <a:lnTo>
                    <a:pt x="137" y="150"/>
                  </a:lnTo>
                  <a:lnTo>
                    <a:pt x="134" y="161"/>
                  </a:lnTo>
                  <a:lnTo>
                    <a:pt x="130" y="171"/>
                  </a:lnTo>
                  <a:lnTo>
                    <a:pt x="128" y="183"/>
                  </a:lnTo>
                  <a:lnTo>
                    <a:pt x="126" y="194"/>
                  </a:lnTo>
                  <a:lnTo>
                    <a:pt x="124" y="206"/>
                  </a:lnTo>
                  <a:lnTo>
                    <a:pt x="124" y="217"/>
                  </a:lnTo>
                  <a:lnTo>
                    <a:pt x="123" y="229"/>
                  </a:lnTo>
                  <a:lnTo>
                    <a:pt x="123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705" y="917"/>
                  </a:lnTo>
                  <a:lnTo>
                    <a:pt x="705" y="440"/>
                  </a:lnTo>
                  <a:lnTo>
                    <a:pt x="599" y="44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 flipV="1">
              <a:off x="7242226" y="2398920"/>
              <a:ext cx="0" cy="161717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千图PPT彼岸天：ID 8661124库_组合 38"/>
          <p:cNvGrpSpPr/>
          <p:nvPr>
            <p:custDataLst>
              <p:tags r:id="rId6"/>
            </p:custDataLst>
          </p:nvPr>
        </p:nvGrpSpPr>
        <p:grpSpPr>
          <a:xfrm>
            <a:off x="8002311" y="1664393"/>
            <a:ext cx="2294214" cy="3146590"/>
            <a:chOff x="8002311" y="1359593"/>
            <a:chExt cx="2294214" cy="3146590"/>
          </a:xfrm>
        </p:grpSpPr>
        <p:sp>
          <p:nvSpPr>
            <p:cNvPr id="11" name="文本框 60"/>
            <p:cNvSpPr txBox="1"/>
            <p:nvPr/>
          </p:nvSpPr>
          <p:spPr>
            <a:xfrm>
              <a:off x="8020016" y="1980188"/>
              <a:ext cx="2276509" cy="288936"/>
            </a:xfrm>
            <a:prstGeom prst="rect">
              <a:avLst/>
            </a:prstGeom>
          </p:spPr>
          <p:txBody>
            <a:bodyPr wrap="none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grpSp>
          <p:nvGrpSpPr>
            <p:cNvPr id="36" name="PA_库_组合 35"/>
            <p:cNvGrpSpPr/>
            <p:nvPr>
              <p:custDataLst>
                <p:tags r:id="rId7"/>
              </p:custDataLst>
            </p:nvPr>
          </p:nvGrpSpPr>
          <p:grpSpPr>
            <a:xfrm>
              <a:off x="8002311" y="1359593"/>
              <a:ext cx="2294010" cy="3146590"/>
              <a:chOff x="8002311" y="1359593"/>
              <a:chExt cx="2294010" cy="3146590"/>
            </a:xfrm>
          </p:grpSpPr>
          <p:sp>
            <p:nvSpPr>
              <p:cNvPr id="10" name="等腰三角形 9"/>
              <p:cNvSpPr/>
              <p:nvPr/>
            </p:nvSpPr>
            <p:spPr>
              <a:xfrm rot="10800000">
                <a:off x="8384846" y="2400930"/>
                <a:ext cx="1546849" cy="1200266"/>
              </a:xfrm>
              <a:prstGeom prst="triangl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8002311" y="3865272"/>
                <a:ext cx="2294010" cy="640911"/>
              </a:xfrm>
              <a:prstGeom prst="rect">
                <a:avLst/>
              </a:prstGeom>
            </p:spPr>
            <p:txBody>
              <a:bodyPr wrap="square" anchor="ctr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200" noProof="1"/>
                  <a:t>请替换文字内容复制你的内容到此</a:t>
                </a:r>
                <a:br>
                  <a:rPr lang="zh-CN" altLang="en-US" sz="1200" noProof="1"/>
                </a:br>
                <a:endParaRPr lang="zh-CN" altLang="en-US" sz="1200" noProof="1"/>
              </a:p>
            </p:txBody>
          </p:sp>
          <p:sp>
            <p:nvSpPr>
              <p:cNvPr id="18" name="任意多边形: 形状 17"/>
              <p:cNvSpPr/>
              <p:nvPr/>
            </p:nvSpPr>
            <p:spPr bwMode="auto">
              <a:xfrm>
                <a:off x="8987245" y="1359593"/>
                <a:ext cx="342050" cy="442540"/>
              </a:xfrm>
              <a:custGeom>
                <a:gdLst>
                  <a:gd name="T0" fmla="*/ 35 w 705"/>
                  <a:gd name="T1" fmla="*/ 881 h 917"/>
                  <a:gd name="T2" fmla="*/ 669 w 705"/>
                  <a:gd name="T3" fmla="*/ 476 h 917"/>
                  <a:gd name="T4" fmla="*/ 159 w 705"/>
                  <a:gd name="T5" fmla="*/ 229 h 917"/>
                  <a:gd name="T6" fmla="*/ 163 w 705"/>
                  <a:gd name="T7" fmla="*/ 190 h 917"/>
                  <a:gd name="T8" fmla="*/ 174 w 705"/>
                  <a:gd name="T9" fmla="*/ 154 h 917"/>
                  <a:gd name="T10" fmla="*/ 192 w 705"/>
                  <a:gd name="T11" fmla="*/ 121 h 917"/>
                  <a:gd name="T12" fmla="*/ 216 w 705"/>
                  <a:gd name="T13" fmla="*/ 91 h 917"/>
                  <a:gd name="T14" fmla="*/ 244 w 705"/>
                  <a:gd name="T15" fmla="*/ 68 h 917"/>
                  <a:gd name="T16" fmla="*/ 277 w 705"/>
                  <a:gd name="T17" fmla="*/ 50 h 917"/>
                  <a:gd name="T18" fmla="*/ 313 w 705"/>
                  <a:gd name="T19" fmla="*/ 38 h 917"/>
                  <a:gd name="T20" fmla="*/ 353 w 705"/>
                  <a:gd name="T21" fmla="*/ 35 h 917"/>
                  <a:gd name="T22" fmla="*/ 392 w 705"/>
                  <a:gd name="T23" fmla="*/ 38 h 917"/>
                  <a:gd name="T24" fmla="*/ 428 w 705"/>
                  <a:gd name="T25" fmla="*/ 50 h 917"/>
                  <a:gd name="T26" fmla="*/ 461 w 705"/>
                  <a:gd name="T27" fmla="*/ 68 h 917"/>
                  <a:gd name="T28" fmla="*/ 490 w 705"/>
                  <a:gd name="T29" fmla="*/ 91 h 917"/>
                  <a:gd name="T30" fmla="*/ 513 w 705"/>
                  <a:gd name="T31" fmla="*/ 121 h 917"/>
                  <a:gd name="T32" fmla="*/ 531 w 705"/>
                  <a:gd name="T33" fmla="*/ 154 h 917"/>
                  <a:gd name="T34" fmla="*/ 543 w 705"/>
                  <a:gd name="T35" fmla="*/ 190 h 917"/>
                  <a:gd name="T36" fmla="*/ 546 w 705"/>
                  <a:gd name="T37" fmla="*/ 229 h 917"/>
                  <a:gd name="T38" fmla="*/ 159 w 705"/>
                  <a:gd name="T39" fmla="*/ 440 h 917"/>
                  <a:gd name="T40" fmla="*/ 582 w 705"/>
                  <a:gd name="T41" fmla="*/ 440 h 917"/>
                  <a:gd name="T42" fmla="*/ 582 w 705"/>
                  <a:gd name="T43" fmla="*/ 217 h 917"/>
                  <a:gd name="T44" fmla="*/ 579 w 705"/>
                  <a:gd name="T45" fmla="*/ 194 h 917"/>
                  <a:gd name="T46" fmla="*/ 574 w 705"/>
                  <a:gd name="T47" fmla="*/ 171 h 917"/>
                  <a:gd name="T48" fmla="*/ 568 w 705"/>
                  <a:gd name="T49" fmla="*/ 150 h 917"/>
                  <a:gd name="T50" fmla="*/ 554 w 705"/>
                  <a:gd name="T51" fmla="*/ 119 h 917"/>
                  <a:gd name="T52" fmla="*/ 529 w 705"/>
                  <a:gd name="T53" fmla="*/ 83 h 917"/>
                  <a:gd name="T54" fmla="*/ 499 w 705"/>
                  <a:gd name="T55" fmla="*/ 53 h 917"/>
                  <a:gd name="T56" fmla="*/ 462 w 705"/>
                  <a:gd name="T57" fmla="*/ 28 h 917"/>
                  <a:gd name="T58" fmla="*/ 432 w 705"/>
                  <a:gd name="T59" fmla="*/ 14 h 917"/>
                  <a:gd name="T60" fmla="*/ 410 w 705"/>
                  <a:gd name="T61" fmla="*/ 7 h 917"/>
                  <a:gd name="T62" fmla="*/ 388 w 705"/>
                  <a:gd name="T63" fmla="*/ 3 h 917"/>
                  <a:gd name="T64" fmla="*/ 365 w 705"/>
                  <a:gd name="T65" fmla="*/ 0 h 917"/>
                  <a:gd name="T66" fmla="*/ 341 w 705"/>
                  <a:gd name="T67" fmla="*/ 0 h 917"/>
                  <a:gd name="T68" fmla="*/ 317 w 705"/>
                  <a:gd name="T69" fmla="*/ 3 h 917"/>
                  <a:gd name="T70" fmla="*/ 296 w 705"/>
                  <a:gd name="T71" fmla="*/ 7 h 917"/>
                  <a:gd name="T72" fmla="*/ 274 w 705"/>
                  <a:gd name="T73" fmla="*/ 14 h 917"/>
                  <a:gd name="T74" fmla="*/ 243 w 705"/>
                  <a:gd name="T75" fmla="*/ 28 h 917"/>
                  <a:gd name="T76" fmla="*/ 207 w 705"/>
                  <a:gd name="T77" fmla="*/ 53 h 917"/>
                  <a:gd name="T78" fmla="*/ 176 w 705"/>
                  <a:gd name="T79" fmla="*/ 83 h 917"/>
                  <a:gd name="T80" fmla="*/ 151 w 705"/>
                  <a:gd name="T81" fmla="*/ 119 h 917"/>
                  <a:gd name="T82" fmla="*/ 137 w 705"/>
                  <a:gd name="T83" fmla="*/ 150 h 917"/>
                  <a:gd name="T84" fmla="*/ 130 w 705"/>
                  <a:gd name="T85" fmla="*/ 171 h 917"/>
                  <a:gd name="T86" fmla="*/ 126 w 705"/>
                  <a:gd name="T87" fmla="*/ 194 h 917"/>
                  <a:gd name="T88" fmla="*/ 124 w 705"/>
                  <a:gd name="T89" fmla="*/ 217 h 917"/>
                  <a:gd name="T90" fmla="*/ 123 w 705"/>
                  <a:gd name="T91" fmla="*/ 440 h 917"/>
                  <a:gd name="T92" fmla="*/ 0 w 705"/>
                  <a:gd name="T93" fmla="*/ 917 h 917"/>
                  <a:gd name="T94" fmla="*/ 705 w 705"/>
                  <a:gd name="T95" fmla="*/ 440 h 9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5" h="917">
                    <a:moveTo>
                      <a:pt x="669" y="881"/>
                    </a:moveTo>
                    <a:lnTo>
                      <a:pt x="35" y="881"/>
                    </a:lnTo>
                    <a:lnTo>
                      <a:pt x="35" y="476"/>
                    </a:lnTo>
                    <a:lnTo>
                      <a:pt x="669" y="476"/>
                    </a:lnTo>
                    <a:lnTo>
                      <a:pt x="669" y="881"/>
                    </a:lnTo>
                    <a:close/>
                    <a:moveTo>
                      <a:pt x="159" y="229"/>
                    </a:moveTo>
                    <a:lnTo>
                      <a:pt x="160" y="209"/>
                    </a:lnTo>
                    <a:lnTo>
                      <a:pt x="163" y="190"/>
                    </a:lnTo>
                    <a:lnTo>
                      <a:pt x="167" y="171"/>
                    </a:lnTo>
                    <a:lnTo>
                      <a:pt x="174" y="154"/>
                    </a:lnTo>
                    <a:lnTo>
                      <a:pt x="182" y="137"/>
                    </a:lnTo>
                    <a:lnTo>
                      <a:pt x="192" y="121"/>
                    </a:lnTo>
                    <a:lnTo>
                      <a:pt x="203" y="105"/>
                    </a:lnTo>
                    <a:lnTo>
                      <a:pt x="216" y="91"/>
                    </a:lnTo>
                    <a:lnTo>
                      <a:pt x="229" y="80"/>
                    </a:lnTo>
                    <a:lnTo>
                      <a:pt x="244" y="68"/>
                    </a:lnTo>
                    <a:lnTo>
                      <a:pt x="260" y="58"/>
                    </a:lnTo>
                    <a:lnTo>
                      <a:pt x="277" y="50"/>
                    </a:lnTo>
                    <a:lnTo>
                      <a:pt x="295" y="44"/>
                    </a:lnTo>
                    <a:lnTo>
                      <a:pt x="313" y="38"/>
                    </a:lnTo>
                    <a:lnTo>
                      <a:pt x="332" y="36"/>
                    </a:lnTo>
                    <a:lnTo>
                      <a:pt x="353" y="35"/>
                    </a:lnTo>
                    <a:lnTo>
                      <a:pt x="372" y="36"/>
                    </a:lnTo>
                    <a:lnTo>
                      <a:pt x="392" y="38"/>
                    </a:lnTo>
                    <a:lnTo>
                      <a:pt x="410" y="44"/>
                    </a:lnTo>
                    <a:lnTo>
                      <a:pt x="428" y="50"/>
                    </a:lnTo>
                    <a:lnTo>
                      <a:pt x="445" y="58"/>
                    </a:lnTo>
                    <a:lnTo>
                      <a:pt x="461" y="68"/>
                    </a:lnTo>
                    <a:lnTo>
                      <a:pt x="476" y="80"/>
                    </a:lnTo>
                    <a:lnTo>
                      <a:pt x="490" y="91"/>
                    </a:lnTo>
                    <a:lnTo>
                      <a:pt x="502" y="105"/>
                    </a:lnTo>
                    <a:lnTo>
                      <a:pt x="513" y="121"/>
                    </a:lnTo>
                    <a:lnTo>
                      <a:pt x="523" y="137"/>
                    </a:lnTo>
                    <a:lnTo>
                      <a:pt x="531" y="154"/>
                    </a:lnTo>
                    <a:lnTo>
                      <a:pt x="538" y="171"/>
                    </a:lnTo>
                    <a:lnTo>
                      <a:pt x="543" y="190"/>
                    </a:lnTo>
                    <a:lnTo>
                      <a:pt x="545" y="209"/>
                    </a:lnTo>
                    <a:lnTo>
                      <a:pt x="546" y="229"/>
                    </a:lnTo>
                    <a:lnTo>
                      <a:pt x="546" y="440"/>
                    </a:lnTo>
                    <a:lnTo>
                      <a:pt x="159" y="440"/>
                    </a:lnTo>
                    <a:lnTo>
                      <a:pt x="159" y="229"/>
                    </a:lnTo>
                    <a:close/>
                    <a:moveTo>
                      <a:pt x="582" y="440"/>
                    </a:moveTo>
                    <a:lnTo>
                      <a:pt x="582" y="229"/>
                    </a:lnTo>
                    <a:lnTo>
                      <a:pt x="582" y="217"/>
                    </a:lnTo>
                    <a:lnTo>
                      <a:pt x="581" y="206"/>
                    </a:lnTo>
                    <a:lnTo>
                      <a:pt x="579" y="194"/>
                    </a:lnTo>
                    <a:lnTo>
                      <a:pt x="578" y="183"/>
                    </a:lnTo>
                    <a:lnTo>
                      <a:pt x="574" y="171"/>
                    </a:lnTo>
                    <a:lnTo>
                      <a:pt x="571" y="161"/>
                    </a:lnTo>
                    <a:lnTo>
                      <a:pt x="568" y="150"/>
                    </a:lnTo>
                    <a:lnTo>
                      <a:pt x="564" y="140"/>
                    </a:lnTo>
                    <a:lnTo>
                      <a:pt x="554" y="119"/>
                    </a:lnTo>
                    <a:lnTo>
                      <a:pt x="543" y="101"/>
                    </a:lnTo>
                    <a:lnTo>
                      <a:pt x="529" y="83"/>
                    </a:lnTo>
                    <a:lnTo>
                      <a:pt x="515" y="67"/>
                    </a:lnTo>
                    <a:lnTo>
                      <a:pt x="499" y="53"/>
                    </a:lnTo>
                    <a:lnTo>
                      <a:pt x="480" y="38"/>
                    </a:lnTo>
                    <a:lnTo>
                      <a:pt x="462" y="28"/>
                    </a:lnTo>
                    <a:lnTo>
                      <a:pt x="442" y="18"/>
                    </a:lnTo>
                    <a:lnTo>
                      <a:pt x="432" y="14"/>
                    </a:lnTo>
                    <a:lnTo>
                      <a:pt x="421" y="10"/>
                    </a:lnTo>
                    <a:lnTo>
                      <a:pt x="410" y="7"/>
                    </a:lnTo>
                    <a:lnTo>
                      <a:pt x="398" y="4"/>
                    </a:lnTo>
                    <a:lnTo>
                      <a:pt x="388" y="3"/>
                    </a:lnTo>
                    <a:lnTo>
                      <a:pt x="376" y="1"/>
                    </a:lnTo>
                    <a:lnTo>
                      <a:pt x="365" y="0"/>
                    </a:lnTo>
                    <a:lnTo>
                      <a:pt x="353" y="0"/>
                    </a:lnTo>
                    <a:lnTo>
                      <a:pt x="341" y="0"/>
                    </a:lnTo>
                    <a:lnTo>
                      <a:pt x="329" y="1"/>
                    </a:lnTo>
                    <a:lnTo>
                      <a:pt x="317" y="3"/>
                    </a:lnTo>
                    <a:lnTo>
                      <a:pt x="307" y="4"/>
                    </a:lnTo>
                    <a:lnTo>
                      <a:pt x="296" y="7"/>
                    </a:lnTo>
                    <a:lnTo>
                      <a:pt x="285" y="10"/>
                    </a:lnTo>
                    <a:lnTo>
                      <a:pt x="274" y="14"/>
                    </a:lnTo>
                    <a:lnTo>
                      <a:pt x="263" y="18"/>
                    </a:lnTo>
                    <a:lnTo>
                      <a:pt x="243" y="28"/>
                    </a:lnTo>
                    <a:lnTo>
                      <a:pt x="224" y="38"/>
                    </a:lnTo>
                    <a:lnTo>
                      <a:pt x="207" y="53"/>
                    </a:lnTo>
                    <a:lnTo>
                      <a:pt x="191" y="67"/>
                    </a:lnTo>
                    <a:lnTo>
                      <a:pt x="176" y="83"/>
                    </a:lnTo>
                    <a:lnTo>
                      <a:pt x="163" y="101"/>
                    </a:lnTo>
                    <a:lnTo>
                      <a:pt x="151" y="119"/>
                    </a:lnTo>
                    <a:lnTo>
                      <a:pt x="141" y="140"/>
                    </a:lnTo>
                    <a:lnTo>
                      <a:pt x="137" y="150"/>
                    </a:lnTo>
                    <a:lnTo>
                      <a:pt x="134" y="161"/>
                    </a:lnTo>
                    <a:lnTo>
                      <a:pt x="130" y="171"/>
                    </a:lnTo>
                    <a:lnTo>
                      <a:pt x="128" y="183"/>
                    </a:lnTo>
                    <a:lnTo>
                      <a:pt x="126" y="194"/>
                    </a:lnTo>
                    <a:lnTo>
                      <a:pt x="124" y="206"/>
                    </a:lnTo>
                    <a:lnTo>
                      <a:pt x="124" y="217"/>
                    </a:lnTo>
                    <a:lnTo>
                      <a:pt x="123" y="229"/>
                    </a:lnTo>
                    <a:lnTo>
                      <a:pt x="123" y="440"/>
                    </a:lnTo>
                    <a:lnTo>
                      <a:pt x="0" y="440"/>
                    </a:lnTo>
                    <a:lnTo>
                      <a:pt x="0" y="917"/>
                    </a:lnTo>
                    <a:lnTo>
                      <a:pt x="705" y="917"/>
                    </a:lnTo>
                    <a:lnTo>
                      <a:pt x="705" y="440"/>
                    </a:lnTo>
                    <a:lnTo>
                      <a:pt x="582" y="44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 flipH="1" flipV="1">
                <a:off x="9147194" y="2398922"/>
                <a:ext cx="0" cy="851205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矩形 4"/>
          <p:cNvSpPr/>
          <p:nvPr>
            <p:custDataLst>
              <p:tags r:id="rId3"/>
            </p:custDataLst>
          </p:nvPr>
        </p:nvSpPr>
        <p:spPr>
          <a:xfrm>
            <a:off x="4030996" y="2349516"/>
            <a:ext cx="5498167" cy="1015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6600" b="1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冬至的传统</a:t>
            </a:r>
            <a:endParaRPr lang="zh-CN" altLang="en-US" sz="6600" b="1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PA_文本框 11"/>
          <p:cNvSpPr txBox="1"/>
          <p:nvPr>
            <p:custDataLst>
              <p:tags r:id="rId4"/>
            </p:custDataLst>
          </p:nvPr>
        </p:nvSpPr>
        <p:spPr>
          <a:xfrm>
            <a:off x="3628787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PA_文本框 11"/>
          <p:cNvSpPr txBox="1"/>
          <p:nvPr>
            <p:custDataLst>
              <p:tags r:id="rId5"/>
            </p:custDataLst>
          </p:nvPr>
        </p:nvSpPr>
        <p:spPr>
          <a:xfrm>
            <a:off x="6106309" y="3322021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_文本框 11"/>
          <p:cNvSpPr txBox="1"/>
          <p:nvPr>
            <p:custDataLst>
              <p:tags r:id="rId6"/>
            </p:custDataLst>
          </p:nvPr>
        </p:nvSpPr>
        <p:spPr>
          <a:xfrm>
            <a:off x="3628787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文本框 11"/>
          <p:cNvSpPr txBox="1"/>
          <p:nvPr>
            <p:custDataLst>
              <p:tags r:id="rId7"/>
            </p:custDataLst>
          </p:nvPr>
        </p:nvSpPr>
        <p:spPr>
          <a:xfrm>
            <a:off x="6106309" y="3782755"/>
            <a:ext cx="309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200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PA" val="v4.0.0"/>
</p:tagLst>
</file>

<file path=ppt/tags/tag101.xml><?xml version="1.0" encoding="utf-8"?>
<p:tagLst xmlns:p="http://schemas.openxmlformats.org/presentationml/2006/main">
  <p:tag name="PA" val="v4.0.0"/>
</p:tagLst>
</file>

<file path=ppt/tags/tag102.xml><?xml version="1.0" encoding="utf-8"?>
<p:tagLst xmlns:p="http://schemas.openxmlformats.org/presentationml/2006/main">
  <p:tag name="PA" val="v4.0.0"/>
</p:tagLst>
</file>

<file path=ppt/tags/tag103.xml><?xml version="1.0" encoding="utf-8"?>
<p:tagLst xmlns:p="http://schemas.openxmlformats.org/presentationml/2006/main">
  <p:tag name="PA" val="v4.0.0"/>
</p:tagLst>
</file>

<file path=ppt/tags/tag104.xml><?xml version="1.0" encoding="utf-8"?>
<p:tagLst xmlns:p="http://schemas.openxmlformats.org/presentationml/2006/main">
  <p:tag name="PA" val="v4.0.0"/>
</p:tagLst>
</file>

<file path=ppt/tags/tag105.xml><?xml version="1.0" encoding="utf-8"?>
<p:tagLst xmlns:p="http://schemas.openxmlformats.org/presentationml/2006/main">
  <p:tag name="PA" val="v4.0.0"/>
</p:tagLst>
</file>

<file path=ppt/tags/tag106.xml><?xml version="1.0" encoding="utf-8"?>
<p:tagLst xmlns:p="http://schemas.openxmlformats.org/presentationml/2006/main">
  <p:tag name="PA" val="v4.0.0"/>
</p:tagLst>
</file>

<file path=ppt/tags/tag107.xml><?xml version="1.0" encoding="utf-8"?>
<p:tagLst xmlns:p="http://schemas.openxmlformats.org/presentationml/2006/main">
  <p:tag name="PA" val="v4.1.3"/>
</p:tagLst>
</file>

<file path=ppt/tags/tag108.xml><?xml version="1.0" encoding="utf-8"?>
<p:tagLst xmlns:p="http://schemas.openxmlformats.org/presentationml/2006/main">
  <p:tag name="PA" val="v4.1.3"/>
</p:tagLst>
</file>

<file path=ppt/tags/tag109.xml><?xml version="1.0" encoding="utf-8"?>
<p:tagLst xmlns:p="http://schemas.openxmlformats.org/presentationml/2006/main">
  <p:tag name="PA" val="v4.1.3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PA" val="v4.1.3"/>
</p:tagLst>
</file>

<file path=ppt/tags/tag111.xml><?xml version="1.0" encoding="utf-8"?>
<p:tagLst xmlns:p="http://schemas.openxmlformats.org/presentationml/2006/main">
  <p:tag name="PA" val="v4.1.3"/>
</p:tagLst>
</file>

<file path=ppt/tags/tag112.xml><?xml version="1.0" encoding="utf-8"?>
<p:tagLst xmlns:p="http://schemas.openxmlformats.org/presentationml/2006/main">
  <p:tag name="PA" val="v4.0.0"/>
</p:tagLst>
</file>

<file path=ppt/tags/tag113.xml><?xml version="1.0" encoding="utf-8"?>
<p:tagLst xmlns:p="http://schemas.openxmlformats.org/presentationml/2006/main">
  <p:tag name="PA" val="v4.0.0"/>
</p:tagLst>
</file>

<file path=ppt/tags/tag114.xml><?xml version="1.0" encoding="utf-8"?>
<p:tagLst xmlns:p="http://schemas.openxmlformats.org/presentationml/2006/main">
  <p:tag name="PA" val="v4.0.0"/>
</p:tagLst>
</file>

<file path=ppt/tags/tag115.xml><?xml version="1.0" encoding="utf-8"?>
<p:tagLst xmlns:p="http://schemas.openxmlformats.org/presentationml/2006/main">
  <p:tag name="PA" val="v4.0.0"/>
</p:tagLst>
</file>

<file path=ppt/tags/tag116.xml><?xml version="1.0" encoding="utf-8"?>
<p:tagLst xmlns:p="http://schemas.openxmlformats.org/presentationml/2006/main">
  <p:tag name="PA" val="v4.0.0"/>
</p:tagLst>
</file>

<file path=ppt/tags/tag117.xml><?xml version="1.0" encoding="utf-8"?>
<p:tagLst xmlns:p="http://schemas.openxmlformats.org/presentationml/2006/main">
  <p:tag name="PA" val="v4.0.0"/>
</p:tagLst>
</file>

<file path=ppt/tags/tag118.xml><?xml version="1.0" encoding="utf-8"?>
<p:tagLst xmlns:p="http://schemas.openxmlformats.org/presentationml/2006/main">
  <p:tag name="PA" val="v4.0.0"/>
</p:tagLst>
</file>

<file path=ppt/tags/tag119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PA" val="v4.0.0"/>
</p:tagLst>
</file>

<file path=ppt/tags/tag121.xml><?xml version="1.0" encoding="utf-8"?>
<p:tagLst xmlns:p="http://schemas.openxmlformats.org/presentationml/2006/main">
  <p:tag name="PA" val="v4.0.0"/>
</p:tagLst>
</file>

<file path=ppt/tags/tag122.xml><?xml version="1.0" encoding="utf-8"?>
<p:tagLst xmlns:p="http://schemas.openxmlformats.org/presentationml/2006/main">
  <p:tag name="PA" val="v4.0.0"/>
</p:tagLst>
</file>

<file path=ppt/tags/tag123.xml><?xml version="1.0" encoding="utf-8"?>
<p:tagLst xmlns:p="http://schemas.openxmlformats.org/presentationml/2006/main">
  <p:tag name="PA" val="v4.0.0"/>
</p:tagLst>
</file>

<file path=ppt/tags/tag124.xml><?xml version="1.0" encoding="utf-8"?>
<p:tagLst xmlns:p="http://schemas.openxmlformats.org/presentationml/2006/main">
  <p:tag name="PA" val="v4.0.0"/>
</p:tagLst>
</file>

<file path=ppt/tags/tag125.xml><?xml version="1.0" encoding="utf-8"?>
<p:tagLst xmlns:p="http://schemas.openxmlformats.org/presentationml/2006/main">
  <p:tag name="PA" val="v4.0.0"/>
</p:tagLst>
</file>

<file path=ppt/tags/tag126.xml><?xml version="1.0" encoding="utf-8"?>
<p:tagLst xmlns:p="http://schemas.openxmlformats.org/presentationml/2006/main">
  <p:tag name="PA" val="v4.0.0"/>
</p:tagLst>
</file>

<file path=ppt/tags/tag127.xml><?xml version="1.0" encoding="utf-8"?>
<p:tagLst xmlns:p="http://schemas.openxmlformats.org/presentationml/2006/main">
  <p:tag name="PA" val="v4.0.0"/>
</p:tagLst>
</file>

<file path=ppt/tags/tag128.xml><?xml version="1.0" encoding="utf-8"?>
<p:tagLst xmlns:p="http://schemas.openxmlformats.org/presentationml/2006/main">
  <p:tag name="PA" val="v4.0.0"/>
</p:tagLst>
</file>

<file path=ppt/tags/tag129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PA" val="v4.1.3"/>
</p:tagLst>
</file>

<file path=ppt/tags/tag131.xml><?xml version="1.0" encoding="utf-8"?>
<p:tagLst xmlns:p="http://schemas.openxmlformats.org/presentationml/2006/main">
  <p:tag name="PA" val="v4.1.3"/>
</p:tagLst>
</file>

<file path=ppt/tags/tag132.xml><?xml version="1.0" encoding="utf-8"?>
<p:tagLst xmlns:p="http://schemas.openxmlformats.org/presentationml/2006/main">
  <p:tag name="PA" val="v4.1.3"/>
</p:tagLst>
</file>

<file path=ppt/tags/tag133.xml><?xml version="1.0" encoding="utf-8"?>
<p:tagLst xmlns:p="http://schemas.openxmlformats.org/presentationml/2006/main">
  <p:tag name="PA" val="v4.1.3"/>
</p:tagLst>
</file>

<file path=ppt/tags/tag134.xml><?xml version="1.0" encoding="utf-8"?>
<p:tagLst xmlns:p="http://schemas.openxmlformats.org/presentationml/2006/main">
  <p:tag name="PA" val="v4.1.3"/>
</p:tagLst>
</file>

<file path=ppt/tags/tag135.xml><?xml version="1.0" encoding="utf-8"?>
<p:tagLst xmlns:p="http://schemas.openxmlformats.org/presentationml/2006/main">
  <p:tag name="PA" val="v4.0.0"/>
</p:tagLst>
</file>

<file path=ppt/tags/tag136.xml><?xml version="1.0" encoding="utf-8"?>
<p:tagLst xmlns:p="http://schemas.openxmlformats.org/presentationml/2006/main">
  <p:tag name="PA" val="v4.0.0"/>
</p:tagLst>
</file>

<file path=ppt/tags/tag137.xml><?xml version="1.0" encoding="utf-8"?>
<p:tagLst xmlns:p="http://schemas.openxmlformats.org/presentationml/2006/main">
  <p:tag name="PA" val="v4.0.0"/>
</p:tagLst>
</file>

<file path=ppt/tags/tag138.xml><?xml version="1.0" encoding="utf-8"?>
<p:tagLst xmlns:p="http://schemas.openxmlformats.org/presentationml/2006/main">
  <p:tag name="PA" val="v4.0.0"/>
</p:tagLst>
</file>

<file path=ppt/tags/tag139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PA" val="v4.0.0"/>
</p:tagLst>
</file>

<file path=ppt/tags/tag141.xml><?xml version="1.0" encoding="utf-8"?>
<p:tagLst xmlns:p="http://schemas.openxmlformats.org/presentationml/2006/main">
  <p:tag name="PA" val="v4.0.0"/>
</p:tagLst>
</file>

<file path=ppt/tags/tag142.xml><?xml version="1.0" encoding="utf-8"?>
<p:tagLst xmlns:p="http://schemas.openxmlformats.org/presentationml/2006/main">
  <p:tag name="PA" val="v4.0.0"/>
</p:tagLst>
</file>

<file path=ppt/tags/tag143.xml><?xml version="1.0" encoding="utf-8"?>
<p:tagLst xmlns:p="http://schemas.openxmlformats.org/presentationml/2006/main">
  <p:tag name="PA" val="v4.0.0"/>
</p:tagLst>
</file>

<file path=ppt/tags/tag144.xml><?xml version="1.0" encoding="utf-8"?>
<p:tagLst xmlns:p="http://schemas.openxmlformats.org/presentationml/2006/main">
  <p:tag name="PA" val="v4.0.0"/>
</p:tagLst>
</file>

<file path=ppt/tags/tag145.xml><?xml version="1.0" encoding="utf-8"?>
<p:tagLst xmlns:p="http://schemas.openxmlformats.org/presentationml/2006/main">
  <p:tag name="PA" val="v4.0.0"/>
</p:tagLst>
</file>

<file path=ppt/tags/tag146.xml><?xml version="1.0" encoding="utf-8"?>
<p:tagLst xmlns:p="http://schemas.openxmlformats.org/presentationml/2006/main">
  <p:tag name="PA" val="v4.0.0"/>
</p:tagLst>
</file>

<file path=ppt/tags/tag147.xml><?xml version="1.0" encoding="utf-8"?>
<p:tagLst xmlns:p="http://schemas.openxmlformats.org/presentationml/2006/main">
  <p:tag name="PA" val="v4.0.0"/>
</p:tagLst>
</file>

<file path=ppt/tags/tag148.xml><?xml version="1.0" encoding="utf-8"?>
<p:tagLst xmlns:p="http://schemas.openxmlformats.org/presentationml/2006/main">
  <p:tag name="PA" val="v4.0.0"/>
</p:tagLst>
</file>

<file path=ppt/tags/tag149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PA" val="v4.0.0"/>
</p:tagLst>
</file>

<file path=ppt/tags/tag151.xml><?xml version="1.0" encoding="utf-8"?>
<p:tagLst xmlns:p="http://schemas.openxmlformats.org/presentationml/2006/main">
  <p:tag name="PA" val="v4.1.3"/>
</p:tagLst>
</file>

<file path=ppt/tags/tag152.xml><?xml version="1.0" encoding="utf-8"?>
<p:tagLst xmlns:p="http://schemas.openxmlformats.org/presentationml/2006/main">
  <p:tag name="PA" val="v4.1.3"/>
</p:tagLst>
</file>

<file path=ppt/tags/tag153.xml><?xml version="1.0" encoding="utf-8"?>
<p:tagLst xmlns:p="http://schemas.openxmlformats.org/presentationml/2006/main">
  <p:tag name="PA" val="v4.1.3"/>
</p:tagLst>
</file>

<file path=ppt/tags/tag154.xml><?xml version="1.0" encoding="utf-8"?>
<p:tagLst xmlns:p="http://schemas.openxmlformats.org/presentationml/2006/main">
  <p:tag name="PA" val="v4.1.3"/>
</p:tagLst>
</file>

<file path=ppt/tags/tag155.xml><?xml version="1.0" encoding="utf-8"?>
<p:tagLst xmlns:p="http://schemas.openxmlformats.org/presentationml/2006/main">
  <p:tag name="PA" val="v4.1.3"/>
</p:tagLst>
</file>

<file path=ppt/tags/tag156.xml><?xml version="1.0" encoding="utf-8"?>
<p:tagLst xmlns:p="http://schemas.openxmlformats.org/presentationml/2006/main">
  <p:tag name="PA" val="v4.0.0"/>
</p:tagLst>
</file>

<file path=ppt/tags/tag157.xml><?xml version="1.0" encoding="utf-8"?>
<p:tagLst xmlns:p="http://schemas.openxmlformats.org/presentationml/2006/main">
  <p:tag name="PA" val="v4.0.0"/>
</p:tagLst>
</file>

<file path=ppt/tags/tag158.xml><?xml version="1.0" encoding="utf-8"?>
<p:tagLst xmlns:p="http://schemas.openxmlformats.org/presentationml/2006/main">
  <p:tag name="PA" val="v4.0.0"/>
</p:tagLst>
</file>

<file path=ppt/tags/tag159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PA" val="v4.0.0"/>
</p:tagLst>
</file>

<file path=ppt/tags/tag161.xml><?xml version="1.0" encoding="utf-8"?>
<p:tagLst xmlns:p="http://schemas.openxmlformats.org/presentationml/2006/main">
  <p:tag name="PA" val="v4.0.0"/>
</p:tagLst>
</file>

<file path=ppt/tags/tag162.xml><?xml version="1.0" encoding="utf-8"?>
<p:tagLst xmlns:p="http://schemas.openxmlformats.org/presentationml/2006/main">
  <p:tag name="PA" val="v4.0.0"/>
</p:tagLst>
</file>

<file path=ppt/tags/tag163.xml><?xml version="1.0" encoding="utf-8"?>
<p:tagLst xmlns:p="http://schemas.openxmlformats.org/presentationml/2006/main">
  <p:tag name="PA" val="v4.0.0"/>
</p:tagLst>
</file>

<file path=ppt/tags/tag164.xml><?xml version="1.0" encoding="utf-8"?>
<p:tagLst xmlns:p="http://schemas.openxmlformats.org/presentationml/2006/main">
  <p:tag name="PA" val="v4.0.0"/>
</p:tagLst>
</file>

<file path=ppt/tags/tag165.xml><?xml version="1.0" encoding="utf-8"?>
<p:tagLst xmlns:p="http://schemas.openxmlformats.org/presentationml/2006/main">
  <p:tag name="PA" val="v4.0.0"/>
</p:tagLst>
</file>

<file path=ppt/tags/tag166.xml><?xml version="1.0" encoding="utf-8"?>
<p:tagLst xmlns:p="http://schemas.openxmlformats.org/presentationml/2006/main">
  <p:tag name="PA" val="v4.0.0"/>
</p:tagLst>
</file>

<file path=ppt/tags/tag167.xml><?xml version="1.0" encoding="utf-8"?>
<p:tagLst xmlns:p="http://schemas.openxmlformats.org/presentationml/2006/main">
  <p:tag name="PA" val="v4.0.0"/>
</p:tagLst>
</file>

<file path=ppt/tags/tag168.xml><?xml version="1.0" encoding="utf-8"?>
<p:tagLst xmlns:p="http://schemas.openxmlformats.org/presentationml/2006/main">
  <p:tag name="PA" val="v4.0.0"/>
</p:tagLst>
</file>

<file path=ppt/tags/tag169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PA" val="v4.0.0"/>
</p:tagLst>
</file>

<file path=ppt/tags/tag171.xml><?xml version="1.0" encoding="utf-8"?>
<p:tagLst xmlns:p="http://schemas.openxmlformats.org/presentationml/2006/main">
  <p:tag name="PA" val="v4.0.0"/>
</p:tagLst>
</file>

<file path=ppt/tags/tag172.xml><?xml version="1.0" encoding="utf-8"?>
<p:tagLst xmlns:p="http://schemas.openxmlformats.org/presentationml/2006/main">
  <p:tag name="PA" val="v4.0.0"/>
</p:tagLst>
</file>

<file path=ppt/tags/tag173.xml><?xml version="1.0" encoding="utf-8"?>
<p:tagLst xmlns:p="http://schemas.openxmlformats.org/presentationml/2006/main">
  <p:tag name="PA" val="v4.0.0"/>
</p:tagLst>
</file>

<file path=ppt/tags/tag174.xml><?xml version="1.0" encoding="utf-8"?>
<p:tagLst xmlns:p="http://schemas.openxmlformats.org/presentationml/2006/main">
  <p:tag name="PA" val="v4.0.0"/>
</p:tagLst>
</file>

<file path=ppt/tags/tag175.xml><?xml version="1.0" encoding="utf-8"?>
<p:tagLst xmlns:p="http://schemas.openxmlformats.org/presentationml/2006/main">
  <p:tag name="PA" val="v4.0.0"/>
</p:tagLst>
</file>

<file path=ppt/tags/tag176.xml><?xml version="1.0" encoding="utf-8"?>
<p:tagLst xmlns:p="http://schemas.openxmlformats.org/presentationml/2006/main">
  <p:tag name="PA" val="v4.0.0"/>
</p:tagLst>
</file>

<file path=ppt/tags/tag177.xml><?xml version="1.0" encoding="utf-8"?>
<p:tagLst xmlns:p="http://schemas.openxmlformats.org/presentationml/2006/main">
  <p:tag name="PA" val="v4.0.0"/>
</p:tagLst>
</file>

<file path=ppt/tags/tag178.xml><?xml version="1.0" encoding="utf-8"?>
<p:tagLst xmlns:p="http://schemas.openxmlformats.org/presentationml/2006/main">
  <p:tag name="PA" val="v4.0.0"/>
</p:tagLst>
</file>

<file path=ppt/tags/tag179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PA" val="v4.0.0"/>
</p:tagLst>
</file>

<file path=ppt/tags/tag181.xml><?xml version="1.0" encoding="utf-8"?>
<p:tagLst xmlns:p="http://schemas.openxmlformats.org/presentationml/2006/main">
  <p:tag name="PA" val="v4.0.0"/>
</p:tagLst>
</file>

<file path=ppt/tags/tag182.xml><?xml version="1.0" encoding="utf-8"?>
<p:tagLst xmlns:p="http://schemas.openxmlformats.org/presentationml/2006/main">
  <p:tag name="PA" val="v4.0.0"/>
</p:tagLst>
</file>

<file path=ppt/tags/tag18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Vn2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Vn2E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FZ9hEsd6juvWwgAAI8gAAApAAAAdW5pdmVyc2FsL3NraW5fY3VzdG9taXphdGlvbl9zZXR0aW5ncy54bWy1Wmtu48gR/p9TNBQssAEC60G9HGgUUGTLJkamtCJtzyQIhJbYtgiTbC3Z0owW+pF/uUCQEwRBzhAEyF3yY/caqW6SFilLMmlPxLExrK76qrpe/ZB70ZMbaOuIM9/9iXCXBRbl3A0eo/6vEOotmMfCSUgjyqPqnnLvBg77YgQPTNCAGnESOCR0NDEa9WtoKD+o21G7ehfemoNmA3WauIG7SMctDcYuFf1S0WBMb9S1XvUAIsYN6YIG/Dhqr5obfSlgBBENuRE49GtfyXNnh/IzuAqJ4wJf1G83xbNLte70pnhQs97qtPCuoSqK0kZaS6/rtV2nc9lR6wjXmq2asht0G0pDQfVWq37Z3tU7jZYCb8PLNqA08WUbNTvNZkPfNXADpJGqDvSGtusol/W6Ctpw91LbDYeDTq2G6vW60tR3rbYyHNQQcCuAoSpd4UBFVwZKe6cO1HpXQUNtOBg2d1jHba2Fug3crtV2zcFAqdX2zt3PLuuuPbXwdFJ3vgJ4NARHR0VuVY8kV2+xDkNgtqm/8ginKCA+/VD5+d9//eXv//r5b3/55Z//Qd8v2Gr7m0qSoDKZU/bUrjw1JgJZgPWPYPWqciRlk3ZlCyNLR67zoTJfc86CiwULOBh7EbDQJ16l/+s4d5KZFZFkGxqWkXsgC7pX15GfomKJLshneM4JLZi/IsF2xB7ZxZwsnh5Dtg6cQmYutysaem7wBNy1y46Gzyry3IgbnPo5+3BXPMXFVtCvIirMa2PxFJL0yJx6qcaa/JSQ26t83SMHohs3crkUVeviOSe6Io80H4CuKp7zMgFoyUetI57XhTj9yoFdEeXfOMvukS0N80ridnlWiq3Wq7L5tArZo3B2Xu71QD/LeQy6T/AoLKyJp5CQmKBQWChKidvk/PUDxuT1sJf0fNACwc02l4QkISeDmTa+majm59lofDWeDYyrSl+LqxKJsvy+0e5+rbfa0LkSuYJI1o06GuWxkARr1YphmfZ0PJoBIB7NTPzJrvTF79Ki41t7ZJi40k/+UxpgMsV3lb74XUT0djrFpj2zRoaOZ4Y1M8e29MsI21iv9D+zNVqSDUWcoY1LvyC+pAjasxtSFHmuIwdEy3aDNS2gTx/fqIY5m2LLnhqabYzNSt9iYbj9rUQma76E5FmSCDluROYedaRaSBE5LtoLaJf7MwT/+NIFTuYTN7goon2q3hvm1cwej0fWDJt6Sqn0ceAgPSRCU3mgqWrhKWCEBNbxt4nPZPZJBKR6XmmQa+PqegQ/tjDk2n1cevDD32DNBENIJjQoIAiJg6eQdZZ1P57qwoegEBG0IlH0hYVOLmmyoSuAbZjaGFJTszP4toBJsSHwbrCA1KELXgDvBluWeoVng/EnyHGozXFJofFHKMmPJYU+YwtqCFsFxEz1zrhSRUWIMkwLJK3BBRH57m0RWSxATnhz47J1BBThYSgTWY3RRWlNFv7hFgJpqKMT1R4Dg7Pl26O7oWBK6MAyV0AXtCEN6yK7frg1/jAbqsYI6zNIN318P7NllxRKfbJFAeOIOBsSLCia0wVZQyVsYcxxHTkmIi9N+HHt/oQIT/rPd0nrMnX86bs3mJRreEcsg/0yKINtyoq/pl24LZnBGw0RuX7SiiIOeLMJloZNdWqMv02IItdfe3GX/haBejaubLBeteP9/ioetv+DMVbcggcGdLSBy0oJYViJxZIDi6dXStAwh6BuEvdzaPjihFoKwBwnGCZD74C5A8/lDLkDj5aDuMcDy7Bhs3VP5+L0UUBY1moctePxFmdEj8IB/blU5/SBwX7Jo2QTb2Rg7ZLhLxLlzFYpt7TYhj0Cw03AfIyTClA91xdnqGKwtzc4dUW8GuTmc8/WniOr23Of5IoAfl779OU+7CFkvqR6JErzOl6Ufv9OQ+IpTmO9k3IbiOcCLRyrTH2+K2IWVqfa9UxTTQ2LE4WoZ6+4HFSH8MnItmYjdSAQoEx8whdLWIUfxDmvOFZ8ItDxUAW8ZPIWJeFi+d8//6M4zIE9MRUl1N+VxYHiF10TP+P90WScRn8qgGOrg7yofCkomByoUtHi5yvbgAT9JkcWEi9LPvPFFVch1VACSRhV21a16xuoEksWBVuHsBcsCXKjTj9C45N7/Ur/hoRP0DhtxryyQNLzIjd5aRv2R9w199yAlhR/90okJm8bk5mq6/LsDzXquYunePl14ACTXPMhjz2WwdOuVRO68wEkdVxeHlMubmnXgpYQv+8bwuboWvdM2F+oeAR6OM/dzwQ8ZN5E3Gy9vMoFBnERB2nc56E40qdvWY5oyb4kses/EC8CtizpkHUCNkzEZjGBzNMOuaeidpwsbkI5ZLxjHqwLWjydDHSefiilaQN585tV8Ex7YTkcs5KhjOl74iG/Sb/yF/wZ4iG/JdaUMZzrXtp0OJQVTa/jBiTM0ovEDnhoILtUwpO+5XmEBSNxLRtlJpIQ8pw+c2hfro2269OknAUta3D1hMW94Hn7ciNk5ls57Uh87ZAb2Kdv9Xz+9rjLPXo6ueU8oASzrpbvxyog4TlWAvHXB4fOiKmIb1f0QwUOImSxFJ0+qqAE40NFuDP+huaU3CrtZ6KdZSSlNedFfdnPZTsvpTIQXbycKhYX+3mhXvWFn3rVcxHqJbCnAxis/TkNMeSAC10uiVCemGVfpldhd3JHeiB3YjQLwJeAHcAZKa2EDCGXWHJblVZL/JIdh70ldz26oWmryhAyzjk//14E1XE+uVU+og88m94JpXQVJL1un4v5Hpihn5SSJ7KskoORkkXHyTySsz/SrdLFZ2/jkeUobdMi3bMdmvGDqFePqALeU97vVbPLLPSoF9+yHtJAFPBO/s3B/wBQSwMEFAACAAgAAX2ES+qBrGE3DQAAHSMAABcAAAB1bml2ZXJzYWwvdW5pdmVyc2FsLnBuZ+2ae1TS6brHcbrajNp1dNTUck8uzXS0yVIRt1makxe8ZWrJmFmT9wtoiEDjzOiuUGdNpm1NIU1FLTUNMPDWkDCJSm1FvP1k9pCaoJISICKyfzTTWeesddb55/zLH6zfeh7ez/s+7/e9PM/6rd9NeKCvwQ7THRAIxMDvzKkQCGRzGASyKXv7VtBjfsnQB3zoZYb4noQ0D5nPg8bmq14BXhDIk+JP12O3gLZ+2pnITAjEkKn96bFTyZchkINtfqe8wq7HLAIBt+1nAPaytDxXD62XssX4eUCaze6I4DNW1V4jp+FeO7cER2w9vff47s0XTV7fIP2mtyv4OOzGTkBZckagzF4SX68sx3uuX6mT+RODnhcsDYfzgHDAo17sHn6s7Nzwu0WaoBmmWmjn2RBz27KUK/FgPDfE/3przfum8Z8DzLuklT5jxNOjm0B3GhoIZLUa2iHwapT7AdAB8WzKbzO081x/5+2up7Vtws8+C2Proay11omGqP5aI8/11v36oNXrxwtxQFlrW435w7X/b9e301oHvLQSWP2NrDV+3LxPO/7PpE/Ax87dYVrfyTytsn8/o4N0kA7SQTpIB+kgHaSDdJAO0kE6SAfpIB2kg3SQDtJBOuj/gOjvgWzB4w9vYYn/j27cwuHK2YrUcy2dK/2iJ2yLaACvUTcxluji8lBuUxXCg5vTDWRoX/smTU8vUo853srZmOkzRhCoNxMnyq8OCADF6WCu5ucAK0M7BE45I1piSFKIC5TGqlQPSQoaBEm5a/P1/IXATVeDJ19QkgBnbkL5bWpXT3FOgCJyI8w8rAorH5frx4hF6GxO5jnHzne/Rh1PmQ/Crw2L7gTBXNNVFandz3Lev/blV+HW5vcIXe8rBHhNP12jEmhwvA4lqmF+Nr09Z5CFRGBlvHAha1HV3VwxbT23bMKow/z+/Taqw1zkYK0GunGnzdgUAplrwOnjCU7x10UN9RMzVbyvgU42KWZSOv36oKGdMeUcT7pUOmefwHyfb5ZyPvVhlrAspUs2uocWTmiYTBR2TV0XFoo5M0hzn8eqHbaUIUmHsOhwcG113/Uj/YPHBZ1O+bxcVKR0FBl3ocvRLmSkIx1bRRvu8h0SOlEDIjhRCoRkxtSTmx1j2HU1GqB1vYJATjxe2wJ4G3mM4PjQQ0Abl44u8utizSk5YyfIyCBR9dvSuacJm566JInbXOCMa1coTtPJC6MW+lKfJIAPU7DHeTlE4anFyuBdtc2ONd597TmPRTmnW5fLC62O1jUpmGNxDZ/0dR5/mYqTVrj0fwZqU48lROWnYyeRlAGhOpdMWjm7MJ5F/hALjsLPVOyXjiE5MPGsq4ssKpuDM83rty30tpYbWFG8YKl7Uy8Z3UUEdh3i8Jt/9b7o4B1x0RJTHPbexKvm1xf36ggK775bM9OHZJLklsU6xW/XLGua+SokH2n9aIBWSUNc4lK9F37aCuldbspMRAoci4Np6+0pVXGhkwZzKNg+rxkCi5V8POUcBjKA2Y5MsMYtbHn+b1QLsN2O0wHnlwVXE+YL0onAe0ZeH9h7pGWcYD7Lo6f9Lay44JWHCwSSFFKAN5eiQ0vpqK/AGfig3gbR1m0/dkudIlXyfJCFxqG4SCBRkbj17tLGbVJbz9ITPci3d+Jg+on10du04YTjTenR2/Q/cmTmCZeAUKfaoYuvK91/YDYys2b/cYzoXZtiWSArUZrbtZfjzJ1DWcoAETUdwaRmkpMwxfdlTvLKQPAk/p6zMhqdShHYFkfSLK4AUPYCeHiT+cxuHIXUZi7fn/05sHKfB/OqvfSyztM32mxeeJnEzPAuY5JlF2JjO8FFIHwX8rw6pmxHjHVOYW9ImTV0QDqiHnhQfZAF5TonDGR1+QZKTWTd/lUcyudhMeA5kMuTPffQ2VshN2q9Nfv6E8NpDh8GfoQ/EgZ3rZk4sd+sscLeiGbCegA7y1gqloaK6YYNttYkQvo+J1bHxOHLUzBiSdaLUidgfaJwNZjGn6GeD27BZGNcF+NGsEVn2rmZ45+jhhpV0JQQzxHYxqqwkKgOoJV9EHLeHn/wGW6Z9n7gKPfCFwhB01y6Y8/6imiZbYnwWH/HdJfUQxVTmRFLNc1caQm9xTSijJPOQIovjQ62n/Uoi2Ipqcvmia4iAcVcJgksbJFF8Odk50U4sXzC595cpNsg3WQoA9wrW050LEnHGix/FOBUixr8StDGhXuO7kDcJkjvo6HK19iyKX5d7Kmf1gIZ1zpylStDqgaEw+jqctf1ZzaDc0R8dzf2xa1TNBioDIMQW2S6z3V2kuXoz3jAikhqfFCKtk/tu2vKWhtzGRHyvq5HTUgbttv1PkcR2bGTrfdTuheQxQYQCHObZe4rXLH/yFcuK2d/KlFSd4XNFq7fskTg1bI1+a6TCfckV+crs6cjg45K1MHSUXhwfFUWAnD7J0q64Jwf1Z0+WUdyZmWzoJSpfeE+8Kj8mic42mPGMFnhQwsEO7vxgxhWzKTGEiQOf84szQLPq8+fYa2PJT5szvaq7VxmmYknfS+TY6P3mmCSB5Yvv6hYgpOwSPFlUE4OlBAPC4DbxnkUzZeJW83tyCOYmmibyf+ayVes7LLKD6v2ttu7LoFsoJlodbQuGbHYdww3/XuLFbx0mKCaz3c9SOgC1yXCJ+28xdanLSmVA3R0VsODUkpV9BHEYnCbLdm+IH7vF7sa8tHFZeMP8r6ZH33pktf/uSX2/WvRTZuq8z0HrqCiC8WzeoGi/zmfV9gC/2RTln44e6vmHweOhX1HltaPyN/keqIwP30/3ql4ud1Je6HCC14Qlhs+jlulOL8UNRTgFR8zFMI5JuDnkoMKiWyDvH78kQIsu/I0DVp560vZFbVagu/Jefd8W0QxdOW3cDA7dfOSaQC1yuf89wCdK2xNNhEyOIGKMQjkqykw9S0qfjtlILWwszb9LO4H/MI15z9+dbYYaT28Y8AmcX+Byl6zO7A62ga8Hy4mmHCchlQhmubYRxXLEnR3YN89Ux9COdfyKEGGmfaqnTYD3MZ94JGr/J4NyhrTcqO16JDMB3jz0oZ4ISh0eBQKYPU0w1iLgmRmBl3ZNqy9uj5r6dnIUXk4BzOphcp4uK0QXjmDUI7b7BjA0JPcPrvy164JYZ4vQhvdMf2FFIKZHYEPDx24Zr709X9b2U8p2/otNatsl2pkwkR5PcPxdzydG3d1ROU0IGT1sOPrMUkQyD0P+VjcYvZLLK81Oa77UzthWqWpz2XyA/c3V9GCOG6JaSnm2UO6zEk8O16br3TlZ62YlIJysx7k+T0mRhnXNvOhcc8O+xSqHAq228mq3o6yHfL636gVAoRlfzvhEGMqg3OkqSwm55psGiNJfw7VrEvF3oyxR7heFLHslAI99RD396JGoFCAxMxbmEEgVwS50sGGIFFUgjcueows4R4bXHFcDrMiT/p+1yCuGJCGf2tCKx5LiwLW7mlF4CY+g4leEenYhYshQrazPe9rSqBobWUnMd2TAnikmIkVj9KvkRUnu2zosie3Sc4NdwZHXUNLnz+MmcKvCy0TUVjXDUe8kiOqwixdOz72TI7a9X3TX6HV4cg8o5cpU1Si/oct+q8PZ5wIzQLo4NjmjGwBlnbRWLXKy+tveRBdNb5IE3RvLK6an238+cjxXjEVXT7h8ZbWo168Od9hQr/Ry6Nzz1aroBYntRvtFXrmbsSEpIT9KNpIm2nkC+1cqjgWAaoHZokuu5KSlE2d9vWM+bqKifkOOUrvY1jQH//MUgUWOWR1DPrRnwnunCwCG4ghc63I/pvvikONd3ZEKdB+SCLb+61WVhflCseRi4TdvV33Z2KTzdcTqWKrA2R/ujdOdN+WY/BuBh1mvpL55K+RXjguE8M8fLShtgZUeteocGgCfYYIzruGNp3TdHGjBBTTEz9VWSKn8GMYbcsX+WVC8cOnsrk7c4VIhyIHqzTKkvQXctweBvcN2k28XAyBXOjB3ZQ08fNSxq+CWWgWSjP7g5QRnF0wMUfjp/ao5TnC9C/8s5SABEdbmxRsjKY8ykxWzXlq0Act0ijuks52deffDLsOxwPZfwVW7LZCUjWj7UX3DwAZYEmZMh0X3JJOm6rft+3u7agl+WM4fkNKjFAA2QizQLdjyYPDgPG7djef5Z0aPx62iv0hKEGROtdOlbTHUlrlVrD6ZZJ5mMMfFfaR6USwJF27YKeYxqSawfNtiLkZHgEB0VKkAqyje/uCe8juLHKbxGX5iU9tVJ33+m4XQ7sZeM812I/D63L6J36VQbWGKDIn3l8pRmjosL3VrJu2YCXMFh5MlixZA4e6p8s80xtJGV3X1TJ+hBH0Xe8a15YropryB7WfZ5h7/i/1+qtaSY+me7/exy8w1KvC4sUz2gaBjaUZ4JLiEny1FX1aCKXkbJPGUB6ibTr22PQbAzEphNmjUUuyTmqbd0fT7jhd0Lc7tg7KG6l+xzRa9Nf6+TUJX/L8cRbnmjSbHMWtJ2OWfmnQ+v1OB55qPvlt3n8AUEsDBBQAAgAIAAF9hEvwAZu2SwAAAGsAAAAbAAAAdW5pdmVyc2FsL3VuaXZlcnNhbC5wbmcueG1ss7GvyM1RKEstKs7Mz7NVMtQzULK34+WyKShKLctMLVeoAIoBBSFASaESyDVCcMszU0oygEIGFiYIwYzUzPSMElslC0NjuKA+0EwAUEsBAgAAFAACAAgA/VJ+SxUOrShkBAAABxEAAB0AAAAAAAAAAQAAAAAAAAAAAHVuaXZlcnNhbC9jb21tb25fbWVzc2FnZXMubG5nUEsBAgAAFAACAAgA/VJ+Swh+CyMpAwAAhgwAACcAAAAAAAAAAQAAAAAAnwQAAHVuaXZlcnNhbC9mbGFzaF9wdWJsaXNoaW5nX3NldHRpbmdzLnhtbFBLAQIAABQAAgAIAP1Sfku1/AlkugIAAFUKAAAhAAAAAAAAAAEAAAAAAA0IAAB1bml2ZXJzYWwvZmxhc2hfc2tpbl9zZXR0aW5ncy54bWxQSwECAAAUAAIACAD9Un5LKpYPZ/4CAACXCwAAJgAAAAAAAAABAAAAAAAGCwAAdW5pdmVyc2FsL2h0bWxfcHVibGlzaGluZ19zZXR0aW5ncy54bWxQSwECAAAUAAIACAD9Un5LaHFSkZoBAAAfBgAAHwAAAAAAAAABAAAAAABIDgAAdW5pdmVyc2FsL2h0bWxfc2tpbl9zZXR0aW5ncy5qc1BLAQIAABQAAgAIAFZ9hEs9PC/RwQAAAOUBAAAaAAAAAAAAAAEAAAAAAB8QAAB1bml2ZXJzYWwvaTE4bl9wcmVzZXRzLnhtbFBLAQIAABQAAgAIAFZ9hEsj80M7cgAAAHIAAAAcAAAAAAAAAAEAAAAAABgRAAB1bml2ZXJzYWwvbG9jYWxfc2V0dGluZ3MueG1sUEsBAgAAFAACAAgARJRXRyO0Tvv7AgAAsAgAABQAAAAAAAAAAQAAAAAAxBEAAHVuaXZlcnNhbC9wbGF5ZXIueG1sUEsBAgAAFAACAAgAVn2ESx3qO69bCAAAjyAAACkAAAAAAAAAAQAAAAAA8RQAAHVuaXZlcnNhbC9za2luX2N1c3RvbWl6YXRpb25fc2V0dGluZ3MueG1sUEsBAgAAFAACAAgAAX2ES+qBrGE3DQAAHSMAABcAAAAAAAAAAAAAAAAAkx0AAHVuaXZlcnNhbC91bml2ZXJzYWwucG5nUEsBAgAAFAACAAgAAX2ES/ABm7ZLAAAAawAAABsAAAAAAAAAAQAAAAAA/yoAAHVuaXZlcnNhbC91bml2ZXJzYWwucG5nLnhtbFBLBQYAAAAACwALAEkDAACDKwAAAAA="/>
  <p:tag name="ISPRING_PRESENTATION_TITLE" val="演示文稿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5AE41199-ADB3-40EA-B6FF-4A894CD9E936"/>
  <p:tag name="ISPRINGCLOUDFOLDERID" val="0"/>
  <p:tag name="ISPRINGCLOUDFOLDERPATH" val="系统信息库"/>
  <p:tag name="ISPRINGONLINEFOLDERID" val="0"/>
  <p:tag name="ISPRINGONLINEFOLDERPATH" val="内容列表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1.3"/>
</p:tagLst>
</file>

<file path=ppt/tags/tag63.xml><?xml version="1.0" encoding="utf-8"?>
<p:tagLst xmlns:p="http://schemas.openxmlformats.org/presentationml/2006/main">
  <p:tag name="PA" val="v4.1.3"/>
</p:tagLst>
</file>

<file path=ppt/tags/tag64.xml><?xml version="1.0" encoding="utf-8"?>
<p:tagLst xmlns:p="http://schemas.openxmlformats.org/presentationml/2006/main">
  <p:tag name="PA" val="v4.1.3"/>
</p:tagLst>
</file>

<file path=ppt/tags/tag65.xml><?xml version="1.0" encoding="utf-8"?>
<p:tagLst xmlns:p="http://schemas.openxmlformats.org/presentationml/2006/main">
  <p:tag name="PA" val="v4.1.3"/>
</p:tagLst>
</file>

<file path=ppt/tags/tag66.xml><?xml version="1.0" encoding="utf-8"?>
<p:tagLst xmlns:p="http://schemas.openxmlformats.org/presentationml/2006/main">
  <p:tag name="PA" val="v4.1.3"/>
</p:tagLst>
</file>

<file path=ppt/tags/tag67.xml><?xml version="1.0" encoding="utf-8"?>
<p:tagLst xmlns:p="http://schemas.openxmlformats.org/presentationml/2006/main">
  <p:tag name="PA" val="v4.1.3"/>
</p:tagLst>
</file>

<file path=ppt/tags/tag68.xml><?xml version="1.0" encoding="utf-8"?>
<p:tagLst xmlns:p="http://schemas.openxmlformats.org/presentationml/2006/main">
  <p:tag name="PA" val="v4.1.3"/>
</p:tagLst>
</file>

<file path=ppt/tags/tag69.xml><?xml version="1.0" encoding="utf-8"?>
<p:tagLst xmlns:p="http://schemas.openxmlformats.org/presentationml/2006/main">
  <p:tag name="PA" val="v4.1.3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PA" val="v4.1.3"/>
</p:tagLst>
</file>

<file path=ppt/tags/tag71.xml><?xml version="1.0" encoding="utf-8"?>
<p:tagLst xmlns:p="http://schemas.openxmlformats.org/presentationml/2006/main">
  <p:tag name="PA" val="v4.1.3"/>
</p:tagLst>
</file>

<file path=ppt/tags/tag72.xml><?xml version="1.0" encoding="utf-8"?>
<p:tagLst xmlns:p="http://schemas.openxmlformats.org/presentationml/2006/main">
  <p:tag name="PA" val="v4.1.3"/>
</p:tagLst>
</file>

<file path=ppt/tags/tag73.xml><?xml version="1.0" encoding="utf-8"?>
<p:tagLst xmlns:p="http://schemas.openxmlformats.org/presentationml/2006/main">
  <p:tag name="PA" val="v4.1.3"/>
</p:tagLst>
</file>

<file path=ppt/tags/tag74.xml><?xml version="1.0" encoding="utf-8"?>
<p:tagLst xmlns:p="http://schemas.openxmlformats.org/presentationml/2006/main">
  <p:tag name="PA" val="v4.1.3"/>
</p:tagLst>
</file>

<file path=ppt/tags/tag75.xml><?xml version="1.0" encoding="utf-8"?>
<p:tagLst xmlns:p="http://schemas.openxmlformats.org/presentationml/2006/main">
  <p:tag name="PA" val="v4.1.3"/>
</p:tagLst>
</file>

<file path=ppt/tags/tag76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  <p:tag name="PA" val="v4.1.3"/>
</p:tagLst>
</file>

<file path=ppt/tags/tag77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  <p:tag name="PA" val="v4.1.3"/>
</p:tagLst>
</file>

<file path=ppt/tags/tag78.xml><?xml version="1.0" encoding="utf-8"?>
<p:tagLst xmlns:p="http://schemas.openxmlformats.org/presentationml/2006/main">
  <p:tag name="PA" val="v4.1.3"/>
</p:tagLst>
</file>

<file path=ppt/tags/tag79.xml><?xml version="1.0" encoding="utf-8"?>
<p:tagLst xmlns:p="http://schemas.openxmlformats.org/presentationml/2006/main">
  <p:tag name="PA" val="v4.1.3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PA" val="v4.1.3"/>
</p:tagLst>
</file>

<file path=ppt/tags/tag81.xml><?xml version="1.0" encoding="utf-8"?>
<p:tagLst xmlns:p="http://schemas.openxmlformats.org/presentationml/2006/main">
  <p:tag name="PA" val="v4.1.3"/>
</p:tagLst>
</file>

<file path=ppt/tags/tag82.xml><?xml version="1.0" encoding="utf-8"?>
<p:tagLst xmlns:p="http://schemas.openxmlformats.org/presentationml/2006/main">
  <p:tag name="PA" val="v4.1.3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ags/tag94.xml><?xml version="1.0" encoding="utf-8"?>
<p:tagLst xmlns:p="http://schemas.openxmlformats.org/presentationml/2006/main">
  <p:tag name="PA" val="v4.0.0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3A4D"/>
      </a:accent1>
      <a:accent2>
        <a:srgbClr val="247E96"/>
      </a:accent2>
      <a:accent3>
        <a:srgbClr val="BB2023"/>
      </a:accent3>
      <a:accent4>
        <a:srgbClr val="333A4D"/>
      </a:accent4>
      <a:accent5>
        <a:srgbClr val="247E96"/>
      </a:accent5>
      <a:accent6>
        <a:srgbClr val="73371F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千图</Template>
  <Manager>PPT汇_PPT模板免费下载_www.ppthui.com</Manager>
  <Company>PPT汇_PPT模板免费下载_www.ppthui.com</Company>
  <PresentationFormat>宽屏</PresentationFormat>
  <Paragraphs>227</Paragraphs>
  <Slides>26</Slides>
  <Notes>26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0">
      <vt:lpstr>Arial</vt:lpstr>
      <vt:lpstr>微软雅黑</vt:lpstr>
      <vt:lpstr>方正有猫在_GBK</vt:lpstr>
      <vt:lpstr>等线 Light</vt:lpstr>
      <vt:lpstr>等线</vt:lpstr>
      <vt:lpstr>方正有猫在简体</vt:lpstr>
      <vt:lpstr>汉仪乐喵体简</vt:lpstr>
      <vt:lpstr>Arial Narrow</vt:lpstr>
      <vt:lpstr>Impact</vt:lpstr>
      <vt:lpstr>Meiryo</vt:lpstr>
      <vt:lpstr>Calibri</vt:lpstr>
      <vt:lpstr>宋体</vt:lpstr>
      <vt:lpstr>Wingdings</vt:lpstr>
      <vt:lpstr>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11</cp:revision>
  <dcterms:created xsi:type="dcterms:W3CDTF">2017-12-07T09:27:00Z</dcterms:created>
  <dcterms:modified xsi:type="dcterms:W3CDTF">2023-05-08T04:51:47Z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