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5"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310"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2" y="39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73.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oleObject" Target="file:///G:\wodeabc\NULL" TargetMode="Externa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percentStacked"/>
        <c:varyColors val="0"/>
        <c:ser>
          <c:idx val="0"/>
          <c:order val="0"/>
          <c:tx>
            <c:strRef>
              <c:f>Sheet1!$B$1</c:f>
              <c:strCache>
                <c:ptCount val="1"/>
                <c:pt idx="0">
                  <c:v>Series 1</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c:overlap val="100"/>
        <c:axId val="-1174179160"/>
        <c:axId val="-1301797624"/>
      </c:barChart>
      <c:catAx>
        <c:axId val="-1174179160"/>
        <c:scaling>
          <c:orientation/>
        </c:scaling>
        <c:delete val="0"/>
        <c:axPos val="l"/>
        <c:numFmt formatCode="General" sourceLinked="0"/>
        <c:majorTickMark val="out"/>
        <c:minorTickMark val="none"/>
        <c:txPr>
          <a:bodyPr rot="-60000000" spcFirstLastPara="0" vertOverflow="ellipsis" vert="horz" wrap="square" anchor="ctr" anchorCtr="1"/>
          <a:p>
            <a:pPr>
              <a:defRPr lang="zh-CN" sz="1800" b="0" i="0" u="none" strike="noStrike" kern="1200" baseline="0" smtId="4294967295">
                <a:solidFill>
                  <a:schemeClr val="tx1"/>
                </a:solidFill>
                <a:latin typeface="+mn-lt"/>
                <a:ea typeface="+mn-ea"/>
                <a:cs typeface="+mn-ea"/>
                <a:sym typeface="+mn-lt"/>
              </a:defRPr>
            </a:pPr>
            <a:endParaRPr lang="zh-CN" sz="1800" b="0" i="0" u="none" strike="noStrike" kern="1200" baseline="0" smtId="4294967295">
              <a:solidFill>
                <a:schemeClr val="tx1"/>
              </a:solidFill>
              <a:latin typeface="+mn-lt"/>
              <a:ea typeface="+mn-ea"/>
              <a:cs typeface="+mn-ea"/>
              <a:sym typeface="+mn-lt"/>
            </a:endParaRPr>
          </a:p>
        </c:txPr>
        <c:crossAx val="-1301797624"/>
        <c:crosses val="autoZero"/>
        <c:auto val="0"/>
        <c:lblAlgn val="ctr"/>
        <c:lblOffset/>
        <c:noMultiLvlLbl val="0"/>
      </c:catAx>
      <c:valAx>
        <c:axId val="-1301797624"/>
        <c:scaling>
          <c:orientation/>
        </c:scaling>
        <c:delete val="0"/>
        <c:axPos val="b"/>
        <c:numFmt formatCode="0%" sourceLinked="1"/>
        <c:majorTickMark val="out"/>
        <c:minorTickMark val="none"/>
        <c:txPr>
          <a:bodyPr rot="-60000000" spcFirstLastPara="0" vertOverflow="ellipsis" vert="horz" wrap="square" anchor="ctr" anchorCtr="1"/>
          <a:p>
            <a:pPr>
              <a:defRPr lang="zh-CN" sz="1800" b="0" i="0" u="none" strike="noStrike" kern="1200" baseline="0" smtId="4294967295">
                <a:solidFill>
                  <a:schemeClr val="tx1"/>
                </a:solidFill>
                <a:latin typeface="+mn-lt"/>
                <a:ea typeface="+mn-ea"/>
                <a:cs typeface="+mn-ea"/>
                <a:sym typeface="+mn-lt"/>
              </a:defRPr>
            </a:pPr>
            <a:endParaRPr lang="zh-CN" sz="1800" b="0" i="0" u="none" strike="noStrike" kern="1200" baseline="0" smtId="4294967295">
              <a:solidFill>
                <a:schemeClr val="tx1"/>
              </a:solidFill>
              <a:latin typeface="+mn-lt"/>
              <a:ea typeface="+mn-ea"/>
              <a:cs typeface="+mn-ea"/>
              <a:sym typeface="+mn-lt"/>
            </a:endParaRPr>
          </a:p>
        </c:txPr>
        <c:crossAx val="-1174179160"/>
        <c:crosses val="autoZero"/>
        <c:crossBetween val="between"/>
      </c:valAx>
    </c:plotArea>
    <c:plotVisOnly val="1"/>
    <c:dispBlanksAs val="gap"/>
    <c:showDLblsOverMax val="0"/>
  </c:chart>
  <c:txPr>
    <a:bodyPr/>
    <a:p>
      <a:pPr>
        <a:defRPr lang="zh-CN" sz="1800" smtId="4294967295">
          <a:latin typeface="+mn-lt"/>
          <a:ea typeface="+mn-ea"/>
          <a:cs typeface="+mn-ea"/>
          <a:sym typeface="+mn-lt"/>
        </a:defRPr>
      </a:pPr>
      <a:endParaRPr lang="zh-CN" sz="1800" smtId="4294967295">
        <a:latin typeface="+mn-lt"/>
        <a:ea typeface="+mn-ea"/>
        <a:cs typeface="+mn-ea"/>
        <a:sym typeface="+mn-lt"/>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CFF9E-14F7-45CD-B95F-F240401DE88C}"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372BD-A56B-4D9E-AE4F-A9C30B9A73E7}"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9A9954-BDF1-48AA-800E-125AD9CC8B5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bg>
      <p:bgPr>
        <a:solidFill>
          <a:srgbClr val="3E4650"/>
        </a:solidFill>
        <a:effectLst/>
      </p:bgPr>
    </p:bg>
    <p:spTree>
      <p:nvGrpSpPr>
        <p:cNvPr id="1" name=""/>
        <p:cNvGrpSpPr/>
        <p:nvPr/>
      </p:nvGrpSpPr>
      <p:grpSpPr>
        <a:xfrm>
          <a:off x="0" y="0"/>
          <a:ext cx="0" cy="0"/>
        </a:xfrm>
      </p:grpSpPr>
      <p:pic>
        <p:nvPicPr>
          <p:cNvPr id="4" name="图片 3"/>
          <p:cNvPicPr>
            <a:picLocks noChangeAspect="1"/>
          </p:cNvPicPr>
          <p:nvPr userDrawn="1"/>
        </p:nvPicPr>
        <p:blipFill>
          <a:blip r:embed="rId1"/>
          <a:stretch>
            <a:fillRect/>
          </a:stretch>
        </p:blipFill>
        <p:spPr>
          <a:xfrm>
            <a:off x="330200" y="482600"/>
            <a:ext cx="11374606" cy="6327873"/>
          </a:xfrm>
          <a:prstGeom prst="rect">
            <a:avLst/>
          </a:prstGeom>
        </p:spPr>
      </p:pic>
      <p:sp>
        <p:nvSpPr>
          <p:cNvPr id="5" name="矩形 4"/>
          <p:cNvSpPr/>
          <p:nvPr userDrawn="1"/>
        </p:nvSpPr>
        <p:spPr>
          <a:xfrm>
            <a:off x="487194" y="177800"/>
            <a:ext cx="668506" cy="1231900"/>
          </a:xfrm>
          <a:prstGeom prst="rect">
            <a:avLst/>
          </a:prstGeom>
          <a:solidFill>
            <a:srgbClr val="FEBD34"/>
          </a:solidFill>
          <a:ln>
            <a:noFill/>
          </a:ln>
          <a:effectLst>
            <a:outerShdw blurRad="190500" dist="127000" dir="5400000" algn="t"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矩形 10"/>
          <p:cNvSpPr/>
          <p:nvPr userDrawn="1"/>
        </p:nvSpPr>
        <p:spPr>
          <a:xfrm rot="5400000">
            <a:off x="10571793" y="5430210"/>
            <a:ext cx="615026" cy="1667212"/>
          </a:xfrm>
          <a:prstGeom prst="rect">
            <a:avLst/>
          </a:prstGeom>
          <a:solidFill>
            <a:srgbClr val="FEBD34"/>
          </a:solidFill>
          <a:ln>
            <a:noFill/>
          </a:ln>
          <a:effectLst>
            <a:outerShdw blurRad="406400" dist="63500" dir="5400000" algn="t"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66D5667-A077-4EBC-8548-E0603187DA7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F5C011-0689-44F0-B50C-89C9787F770C}"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66D5667-A077-4EBC-8548-E0603187DA7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F5C011-0689-44F0-B50C-89C9787F770C}"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66D5667-A077-4EBC-8548-E0603187DA7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F5C011-0689-44F0-B50C-89C9787F770C}"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66D5667-A077-4EBC-8548-E0603187DA7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F5C011-0689-44F0-B50C-89C9787F770C}"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pic>
        <p:nvPicPr>
          <p:cNvPr id="3" name="图片 2"/>
          <p:cNvPicPr>
            <a:picLocks noChangeAspect="1"/>
          </p:cNvPicPr>
          <p:nvPr userDrawn="1"/>
        </p:nvPicPr>
        <p:blipFill>
          <a:blip r:embed="rId1">
            <a:extLst>
              <a:ext uri="{BEBA8EAE-BF5A-486C-A8C5-ECC9F3942E4B}">
                <a14:imgProps xmlns:a14="http://schemas.microsoft.com/office/drawing/2010/main">
                  <a14:imgLayer r:embed="rId2">
                    <a14:imgEffect>
                      <a14:backgroundRemoval t="9891" b="27913" l="44337" r="56108"/>
                    </a14:imgEffect>
                  </a14:imgLayer>
                </a14:imgProps>
              </a:ext>
              <a:ext uri="{28A0092B-C50C-407E-A947-70E740481C1C}">
                <a14:useLocalDpi xmlns:a14="http://schemas.microsoft.com/office/drawing/2010/main" val="0"/>
              </a:ext>
            </a:extLst>
          </a:blip>
          <a:srcRect l="45469" t="8514" r="45937" b="71329"/>
          <a:stretch>
            <a:fillRect/>
          </a:stretch>
        </p:blipFill>
        <p:spPr>
          <a:xfrm rot="19634950">
            <a:off x="350445" y="128780"/>
            <a:ext cx="682256" cy="1066800"/>
          </a:xfrm>
          <a:prstGeom prst="rect">
            <a:avLst/>
          </a:prstGeom>
        </p:spPr>
      </p:pic>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内页">
    <p:spTree>
      <p:nvGrpSpPr>
        <p:cNvPr id="1" name=""/>
        <p:cNvGrpSpPr/>
        <p:nvPr/>
      </p:nvGrpSpPr>
      <p:grpSpPr>
        <a:xfrm>
          <a:off x="0" y="0"/>
          <a:ext cx="0" cy="0"/>
        </a:xfrm>
      </p:grpSpPr>
      <p:sp>
        <p:nvSpPr>
          <p:cNvPr id="2" name="TextBox 8"/>
          <p:cNvSpPr txBox="1"/>
          <p:nvPr userDrawn="1"/>
        </p:nvSpPr>
        <p:spPr>
          <a:xfrm>
            <a:off x="190551" y="189435"/>
            <a:ext cx="6408712" cy="480131"/>
          </a:xfrm>
          <a:prstGeom prst="rect">
            <a:avLst/>
          </a:prstGeom>
          <a:noFill/>
        </p:spPr>
        <p:txBody>
          <a:bodyPr wrap="square" rtlCol="0">
            <a:spAutoFit/>
          </a:bodyPr>
          <a:lstStyle/>
          <a:p>
            <a:r>
              <a:rPr lang="zh-CN" altLang="en-US" sz="2520" b="1">
                <a:solidFill>
                  <a:schemeClr val="tx2"/>
                </a:solidFill>
                <a:latin typeface="等线" panose="02010600030101010101" pitchFamily="2" charset="-122"/>
                <a:ea typeface="等线" panose="02010600030101010101" pitchFamily="2" charset="-122"/>
              </a:rPr>
              <a:t>第一部分    年度工作总结</a:t>
            </a:r>
            <a:endParaRPr lang="en-US" altLang="zh-CN" sz="2520" b="1">
              <a:solidFill>
                <a:schemeClr val="tx2"/>
              </a:solidFill>
              <a:latin typeface="等线" panose="02010600030101010101" pitchFamily="2" charset="-122"/>
              <a:ea typeface="等线" panose="02010600030101010101" pitchFamily="2" charset="-122"/>
              <a:cs typeface="微软雅黑" panose="020b0503020204020204" pitchFamily="34" charset="-122"/>
            </a:endParaRPr>
          </a:p>
        </p:txBody>
      </p:sp>
      <p:sp>
        <p:nvSpPr>
          <p:cNvPr id="3" name="矩形 2"/>
          <p:cNvSpPr/>
          <p:nvPr userDrawn="1"/>
        </p:nvSpPr>
        <p:spPr>
          <a:xfrm>
            <a:off x="1620001" y="836712"/>
            <a:ext cx="10571999" cy="180000"/>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p>
        </p:txBody>
      </p:sp>
      <p:sp>
        <p:nvSpPr>
          <p:cNvPr id="4" name="矩形 3"/>
          <p:cNvSpPr/>
          <p:nvPr userDrawn="1"/>
        </p:nvSpPr>
        <p:spPr>
          <a:xfrm>
            <a:off x="0" y="836712"/>
            <a:ext cx="1774727" cy="1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p>
        </p:txBody>
      </p:sp>
      <p:grpSp>
        <p:nvGrpSpPr>
          <p:cNvPr id="5" name="组合 4"/>
          <p:cNvGrpSpPr/>
          <p:nvPr userDrawn="1"/>
        </p:nvGrpSpPr>
        <p:grpSpPr>
          <a:xfrm>
            <a:off x="11207775" y="6238107"/>
            <a:ext cx="984224" cy="432040"/>
            <a:chOff x="10634092" y="6090541"/>
            <a:chExt cx="1128537" cy="432039"/>
          </a:xfrm>
          <a:solidFill>
            <a:schemeClr val="bg2"/>
          </a:solidFill>
        </p:grpSpPr>
        <p:sp>
          <p:nvSpPr>
            <p:cNvPr id="6" name="Rectangle 3"/>
            <p:cNvSpPr/>
            <p:nvPr userDrawn="1"/>
          </p:nvSpPr>
          <p:spPr bwMode="auto">
            <a:xfrm>
              <a:off x="10634092" y="6090541"/>
              <a:ext cx="792088" cy="432039"/>
            </a:xfrm>
            <a:prstGeom prst="roundRect">
              <a:avLst/>
            </a:prstGeom>
            <a:grp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821690" eaLnBrk="1" fontAlgn="auto" latinLnBrk="0" hangingPunct="1">
                <a:lnSpc>
                  <a:spcPct val="100000"/>
                </a:lnSpc>
                <a:spcBef>
                  <a:spcPct val="0"/>
                </a:spcBef>
                <a:spcAft>
                  <a:spcPct val="0"/>
                </a:spcAft>
                <a:buClrTx/>
                <a:buSzTx/>
                <a:buFontTx/>
                <a:buNone/>
                <a:defRPr/>
              </a:pPr>
              <a:endParaRPr kumimoji="0" lang="en-US" sz="1350" b="0" i="0" u="none" strike="noStrike" kern="0" cap="none" spc="-36" normalizeH="0" baseline="0" noProof="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7" name="Rectangle 3"/>
            <p:cNvSpPr/>
            <p:nvPr userDrawn="1"/>
          </p:nvSpPr>
          <p:spPr bwMode="auto">
            <a:xfrm>
              <a:off x="10634093" y="6456944"/>
              <a:ext cx="1128536" cy="65636"/>
            </a:xfrm>
            <a:prstGeom prst="roundRect">
              <a:avLst>
                <a:gd name="adj" fmla="val 0"/>
              </a:avLst>
            </a:prstGeom>
            <a:grp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821690" eaLnBrk="1" fontAlgn="auto" latinLnBrk="0" hangingPunct="1">
                <a:lnSpc>
                  <a:spcPct val="100000"/>
                </a:lnSpc>
                <a:spcBef>
                  <a:spcPct val="0"/>
                </a:spcBef>
                <a:spcAft>
                  <a:spcPct val="0"/>
                </a:spcAft>
                <a:buClrTx/>
                <a:buSzTx/>
                <a:buFontTx/>
                <a:buNone/>
                <a:defRPr/>
              </a:pPr>
              <a:endParaRPr kumimoji="0" lang="en-US" sz="1350" b="0" i="0" u="none" strike="noStrike" kern="0" cap="none" spc="-36" normalizeH="0" baseline="0" noProof="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grpSp>
      <p:sp>
        <p:nvSpPr>
          <p:cNvPr id="8" name="TextBox 15"/>
          <p:cNvSpPr txBox="1"/>
          <p:nvPr userDrawn="1"/>
        </p:nvSpPr>
        <p:spPr>
          <a:xfrm>
            <a:off x="11207775" y="6271853"/>
            <a:ext cx="671347" cy="341632"/>
          </a:xfrm>
          <a:prstGeom prst="rect">
            <a:avLst/>
          </a:prstGeom>
          <a:noFill/>
        </p:spPr>
        <p:txBody>
          <a:bodyPr wrap="square" rtlCol="0">
            <a:spAutoFit/>
          </a:bodyPr>
          <a:lstStyle/>
          <a:p>
            <a:pPr algn="ctr"/>
            <a:fld id="{2EEF1883-7A0E-4F66-9932-E581691AD397}" type="slidenum">
              <a:rPr lang="zh-CN" altLang="en-US" sz="1620" smtClean="0">
                <a:solidFill>
                  <a:schemeClr val="tx1"/>
                </a:solidFill>
                <a:latin typeface="等线" panose="02010600030101010101" pitchFamily="2" charset="-122"/>
                <a:ea typeface="等线" panose="02010600030101010101" pitchFamily="2" charset="-122"/>
              </a:rPr>
              <a:t/>
            </a:fld>
            <a:r>
              <a:rPr lang="zh-CN" altLang="en-US" sz="1620">
                <a:solidFill>
                  <a:schemeClr val="tx1"/>
                </a:solidFill>
                <a:latin typeface="等线" panose="02010600030101010101" pitchFamily="2" charset="-122"/>
                <a:ea typeface="等线" panose="02010600030101010101" pitchFamily="2" charset="-122"/>
              </a:rPr>
              <a:t> </a:t>
            </a:r>
            <a:endParaRPr lang="zh-CN" altLang="en-US" sz="1620" b="0">
              <a:solidFill>
                <a:schemeClr val="tx1"/>
              </a:solidFill>
              <a:latin typeface="等线" panose="02010600030101010101" pitchFamily="2" charset="-122"/>
              <a:ea typeface="等线" panose="02010600030101010101" pitchFamily="2" charset="-122"/>
            </a:endParaRPr>
          </a:p>
        </p:txBody>
      </p:sp>
    </p:spTree>
  </p:cSld>
  <p:clrMapOvr>
    <a:masterClrMapping/>
  </p:clrMapOvr>
  <mc:AlternateContent>
    <mc:Choice xmlns:p14="http://schemas.microsoft.com/office/powerpoint/2010/main" Requires="p14">
      <p:transition spd="slow" advClick="0" advTm="5000" p14:dur="900">
        <p14:warp dir="in"/>
      </p:transition>
    </mc:Choice>
    <mc:Fallback>
      <p:transition spd="slow" advClick="0" advTm="5000">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bg>
      <p:bgPr>
        <a:solidFill>
          <a:srgbClr val="3E4650"/>
        </a:solidFill>
        <a:effectLst/>
      </p:bgPr>
    </p:bg>
    <p:spTree>
      <p:nvGrpSpPr>
        <p:cNvPr id="1" name=""/>
        <p:cNvGrpSpPr/>
        <p:nvPr/>
      </p:nvGrpSpPr>
      <p:grpSpPr>
        <a:xfrm>
          <a:off x="0" y="0"/>
          <a:ext cx="0" cy="0"/>
        </a:xfrm>
      </p:grpSpPr>
      <p:pic>
        <p:nvPicPr>
          <p:cNvPr id="4" name="图片 3"/>
          <p:cNvPicPr>
            <a:picLocks noChangeAspect="1"/>
          </p:cNvPicPr>
          <p:nvPr userDrawn="1"/>
        </p:nvPicPr>
        <p:blipFill>
          <a:blip r:embed="rId1"/>
          <a:stretch>
            <a:fillRect/>
          </a:stretch>
        </p:blipFill>
        <p:spPr>
          <a:xfrm>
            <a:off x="330200" y="482600"/>
            <a:ext cx="11374606" cy="6327873"/>
          </a:xfrm>
          <a:prstGeom prst="rect">
            <a:avLst/>
          </a:prstGeom>
        </p:spPr>
      </p:pic>
      <p:sp>
        <p:nvSpPr>
          <p:cNvPr id="5" name="矩形 4"/>
          <p:cNvSpPr/>
          <p:nvPr userDrawn="1"/>
        </p:nvSpPr>
        <p:spPr>
          <a:xfrm>
            <a:off x="487194" y="177800"/>
            <a:ext cx="668506" cy="1231900"/>
          </a:xfrm>
          <a:prstGeom prst="rect">
            <a:avLst/>
          </a:prstGeom>
          <a:solidFill>
            <a:srgbClr val="FEBD34"/>
          </a:solidFill>
          <a:ln>
            <a:noFill/>
          </a:ln>
          <a:effectLst>
            <a:outerShdw blurRad="190500" dist="127000" dir="5400000" algn="t"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矩形 10"/>
          <p:cNvSpPr/>
          <p:nvPr userDrawn="1"/>
        </p:nvSpPr>
        <p:spPr>
          <a:xfrm rot="5400000">
            <a:off x="10571793" y="5430210"/>
            <a:ext cx="615026" cy="1667212"/>
          </a:xfrm>
          <a:prstGeom prst="rect">
            <a:avLst/>
          </a:prstGeom>
          <a:solidFill>
            <a:srgbClr val="FEBD34"/>
          </a:solidFill>
          <a:ln>
            <a:noFill/>
          </a:ln>
          <a:effectLst>
            <a:outerShdw blurRad="406400" dist="63500" dir="5400000" algn="t"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1155700" y="1003300"/>
            <a:ext cx="23749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a:solidFill>
                  <a:schemeClr val="tx1">
                    <a:lumMod val="85000"/>
                    <a:lumOff val="15000"/>
                  </a:schemeClr>
                </a:solidFill>
              </a:rPr>
              <a:t>添加标题信息</a:t>
            </a:r>
            <a:endParaRPr lang="zh-CN" altLang="en-US" sz="2400" b="1" spc="300">
              <a:solidFill>
                <a:schemeClr val="tx1">
                  <a:lumMod val="85000"/>
                  <a:lumOff val="15000"/>
                </a:schemeClr>
              </a:solidFill>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66D5667-A077-4EBC-8548-E0603187DA7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F5C011-0689-44F0-B50C-89C9787F770C}"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66D5667-A077-4EBC-8548-E0603187DA7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F5C011-0689-44F0-B50C-89C9787F770C}"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66D5667-A077-4EBC-8548-E0603187DA7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F5C011-0689-44F0-B50C-89C9787F770C}"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66D5667-A077-4EBC-8548-E0603187DA7C}"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F5C011-0689-44F0-B50C-89C9787F770C}"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66D5667-A077-4EBC-8548-E0603187DA7C}"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F5C011-0689-44F0-B50C-89C9787F770C}"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66D5667-A077-4EBC-8548-E0603187DA7C}"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F5C011-0689-44F0-B50C-89C9787F770C}"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slideLayout" Target="../slideLayouts/slideLayout25.xml" /><Relationship Id="rId11" Type="http://schemas.openxmlformats.org/officeDocument/2006/relationships/slideLayout" Target="../slideLayouts/slideLayout2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7.xml" /><Relationship Id="rId3" Type="http://schemas.openxmlformats.org/officeDocument/2006/relationships/slideLayout" Target="../slideLayouts/slideLayout18.xml" /><Relationship Id="rId4" Type="http://schemas.openxmlformats.org/officeDocument/2006/relationships/slideLayout" Target="../slideLayouts/slideLayout19.xml" /><Relationship Id="rId5" Type="http://schemas.openxmlformats.org/officeDocument/2006/relationships/slideLayout" Target="../slideLayouts/slideLayout20.xml" /><Relationship Id="rId6" Type="http://schemas.openxmlformats.org/officeDocument/2006/relationships/slideLayout" Target="../slideLayouts/slideLayout21.xml" /><Relationship Id="rId7" Type="http://schemas.openxmlformats.org/officeDocument/2006/relationships/slideLayout" Target="../slideLayouts/slideLayout22.xml" /><Relationship Id="rId8" Type="http://schemas.openxmlformats.org/officeDocument/2006/relationships/slideLayout" Target="../slideLayouts/slideLayout23.xml" /><Relationship Id="rId9" Type="http://schemas.openxmlformats.org/officeDocument/2006/relationships/slideLayout" Target="../slideLayouts/slideLayout2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D5667-A077-4EBC-8548-E0603187DA7C}"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5C011-0689-44F0-B50C-89C9787F770C}"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tags" Target="../tags/tag66.xml" /><Relationship Id="rId4" Type="http://schemas.openxmlformats.org/officeDocument/2006/relationships/image" Target="../media/image1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tags" Target="../tags/tag67.xml" /><Relationship Id="rId4" Type="http://schemas.openxmlformats.org/officeDocument/2006/relationships/image" Target="../media/image15.jpeg" /><Relationship Id="rId5" Type="http://schemas.openxmlformats.org/officeDocument/2006/relationships/image" Target="../media/image16.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tags" Target="../tags/tag68.xml" /><Relationship Id="rId4" Type="http://schemas.openxmlformats.org/officeDocument/2006/relationships/image" Target="../media/image17.jpeg" /><Relationship Id="rId5" Type="http://schemas.openxmlformats.org/officeDocument/2006/relationships/image" Target="../media/image18.jpeg" /><Relationship Id="rId6" Type="http://schemas.openxmlformats.org/officeDocument/2006/relationships/image" Target="../media/image19.jpeg" /><Relationship Id="rId7" Type="http://schemas.openxmlformats.org/officeDocument/2006/relationships/image" Target="../media/image1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tags" Target="../tags/tag69.xml" /><Relationship Id="rId4" Type="http://schemas.openxmlformats.org/officeDocument/2006/relationships/image" Target="../media/image1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tags" Target="../tags/tag70.xml" /><Relationship Id="rId4" Type="http://schemas.openxmlformats.org/officeDocument/2006/relationships/image" Target="../media/image11.jpeg" /><Relationship Id="rId5" Type="http://schemas.openxmlformats.org/officeDocument/2006/relationships/image" Target="../media/image20.jpeg" /><Relationship Id="rId6" Type="http://schemas.openxmlformats.org/officeDocument/2006/relationships/image" Target="../media/image9.jpeg" /><Relationship Id="rId7" Type="http://schemas.openxmlformats.org/officeDocument/2006/relationships/image" Target="../media/image2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4.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tags" Target="../tags/tag71.xml" /><Relationship Id="rId4" Type="http://schemas.openxmlformats.org/officeDocument/2006/relationships/image" Target="../media/image22.jpeg" /><Relationship Id="rId5" Type="http://schemas.openxmlformats.org/officeDocument/2006/relationships/image" Target="../media/image23.jpeg" /><Relationship Id="rId6" Type="http://schemas.openxmlformats.org/officeDocument/2006/relationships/image" Target="../media/image24.jpeg" /><Relationship Id="rId7" Type="http://schemas.openxmlformats.org/officeDocument/2006/relationships/image" Target="../media/image25.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tags" Target="../tags/tag7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chart" Target="../charts/chart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4.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6.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image" Target="../media/image2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tags" Target="../tags/tag61.xml" /><Relationship Id="rId4"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tags" Target="../tags/tag62.xml" /><Relationship Id="rId4" Type="http://schemas.openxmlformats.org/officeDocument/2006/relationships/image" Target="../media/image6.jpeg" /><Relationship Id="rId5" Type="http://schemas.openxmlformats.org/officeDocument/2006/relationships/image" Target="../media/image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tags" Target="../tags/tag63.xml" /><Relationship Id="rId4" Type="http://schemas.openxmlformats.org/officeDocument/2006/relationships/image" Target="../media/image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tags" Target="../tags/tag64.xml" /><Relationship Id="rId4" Type="http://schemas.openxmlformats.org/officeDocument/2006/relationships/image" Target="../media/image9.jpeg" /><Relationship Id="rId5" Type="http://schemas.openxmlformats.org/officeDocument/2006/relationships/image" Target="../media/image10.jpeg" /><Relationship Id="rId6" Type="http://schemas.openxmlformats.org/officeDocument/2006/relationships/image" Target="../media/image11.jpeg" /><Relationship Id="rId7" Type="http://schemas.openxmlformats.org/officeDocument/2006/relationships/image" Target="../media/image1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tags" Target="../tags/tag65.xml" /><Relationship Id="rId4" Type="http://schemas.openxmlformats.org/officeDocument/2006/relationships/image" Target="../media/image13.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9" name="圆角矩形 5"/>
          <p:cNvSpPr/>
          <p:nvPr/>
        </p:nvSpPr>
        <p:spPr>
          <a:xfrm>
            <a:off x="4463256" y="4712420"/>
            <a:ext cx="1536700" cy="3736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90" name="圆角矩形 6"/>
          <p:cNvSpPr/>
          <p:nvPr/>
        </p:nvSpPr>
        <p:spPr>
          <a:xfrm>
            <a:off x="6358730" y="4712420"/>
            <a:ext cx="1536700" cy="3736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91" name="文本框 90"/>
          <p:cNvSpPr txBox="1"/>
          <p:nvPr/>
        </p:nvSpPr>
        <p:spPr>
          <a:xfrm>
            <a:off x="4463256" y="4748706"/>
            <a:ext cx="1536700" cy="30670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ea"/>
                <a:cs typeface="+mn-cs"/>
              </a:rPr>
              <a:t>汇报人：</a:t>
            </a:r>
            <a:r>
              <a:rPr kumimoji="0" lang="en-US" altLang="zh-CN" sz="1400" b="0" i="0" u="none" strike="noStrike" kern="1200" cap="none" spc="0" normalizeH="0" baseline="0" noProof="0">
                <a:ln>
                  <a:noFill/>
                </a:ln>
                <a:solidFill>
                  <a:schemeClr val="bg1"/>
                </a:solidFill>
                <a:effectLst/>
                <a:uLnTx/>
                <a:uFillTx/>
                <a:latin typeface="+mn-ea"/>
                <a:cs typeface="+mn-cs"/>
              </a:rPr>
              <a:t>PPT</a:t>
            </a:r>
            <a:r>
              <a:rPr kumimoji="0" lang="zh-CN" altLang="en-US" sz="1400" b="0" i="0" u="none" strike="noStrike" kern="1200" cap="none" spc="0" normalizeH="0" baseline="0" noProof="0">
                <a:ln>
                  <a:noFill/>
                </a:ln>
                <a:solidFill>
                  <a:schemeClr val="bg1"/>
                </a:solidFill>
                <a:effectLst/>
                <a:uLnTx/>
                <a:uFillTx/>
                <a:latin typeface="+mn-ea"/>
                <a:cs typeface="+mn-cs"/>
              </a:rPr>
              <a:t>汇</a:t>
            </a:r>
            <a:endParaRPr kumimoji="0" lang="zh-CN" altLang="en-US" sz="1400" b="0" i="0" u="none" strike="noStrike" kern="1200" cap="none" spc="0" normalizeH="0" baseline="0" noProof="0">
              <a:ln>
                <a:noFill/>
              </a:ln>
              <a:solidFill>
                <a:schemeClr val="bg1"/>
              </a:solidFill>
              <a:effectLst/>
              <a:uLnTx/>
              <a:uFillTx/>
              <a:latin typeface="+mn-ea"/>
              <a:cs typeface="+mn-cs"/>
            </a:endParaRPr>
          </a:p>
        </p:txBody>
      </p:sp>
      <p:sp>
        <p:nvSpPr>
          <p:cNvPr id="92" name="文本框 91"/>
          <p:cNvSpPr txBox="1"/>
          <p:nvPr/>
        </p:nvSpPr>
        <p:spPr>
          <a:xfrm>
            <a:off x="6361071" y="4748706"/>
            <a:ext cx="1536700" cy="30777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ea"/>
                <a:cs typeface="+mn-cs"/>
              </a:rPr>
              <a:t>时间：</a:t>
            </a:r>
            <a:r>
              <a:rPr lang="zh-CN" altLang="en-US" sz="1400">
                <a:solidFill>
                  <a:schemeClr val="bg1"/>
                </a:solidFill>
                <a:latin typeface="+mn-ea"/>
              </a:rPr>
              <a:t>某年某月</a:t>
            </a:r>
            <a:endParaRPr kumimoji="0" lang="zh-CN" altLang="en-US" sz="1400" b="0" i="0" u="none" strike="noStrike" kern="1200" cap="none" spc="0" normalizeH="0" baseline="0" noProof="0">
              <a:ln>
                <a:noFill/>
              </a:ln>
              <a:solidFill>
                <a:schemeClr val="bg1"/>
              </a:solidFill>
              <a:effectLst/>
              <a:uLnTx/>
              <a:uFillTx/>
              <a:latin typeface="+mn-ea"/>
              <a:cs typeface="+mn-cs"/>
            </a:endParaRPr>
          </a:p>
        </p:txBody>
      </p:sp>
      <p:sp>
        <p:nvSpPr>
          <p:cNvPr id="93" name="文本框 92"/>
          <p:cNvSpPr txBox="1"/>
          <p:nvPr/>
        </p:nvSpPr>
        <p:spPr>
          <a:xfrm>
            <a:off x="2044698" y="2712528"/>
            <a:ext cx="8102602" cy="110799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6600" b="1">
                <a:solidFill>
                  <a:schemeClr val="tx1">
                    <a:lumMod val="75000"/>
                    <a:lumOff val="25000"/>
                  </a:schemeClr>
                </a:solidFill>
                <a:latin typeface="+mn-ea"/>
              </a:rPr>
              <a:t>公司企业招聘汇报</a:t>
            </a:r>
            <a:endParaRPr kumimoji="0" lang="zh-CN" altLang="en-US" sz="6600" b="1" i="0" u="none" strike="noStrike" kern="1200" cap="none" spc="0" normalizeH="0" baseline="0" noProof="0">
              <a:ln>
                <a:noFill/>
              </a:ln>
              <a:solidFill>
                <a:schemeClr val="tx1">
                  <a:lumMod val="75000"/>
                  <a:lumOff val="25000"/>
                </a:schemeClr>
              </a:solidFill>
              <a:effectLst/>
              <a:uLnTx/>
              <a:uFillTx/>
              <a:latin typeface="+mn-ea"/>
            </a:endParaRPr>
          </a:p>
        </p:txBody>
      </p:sp>
      <p:sp>
        <p:nvSpPr>
          <p:cNvPr id="94" name="文本框 93"/>
          <p:cNvSpPr txBox="1"/>
          <p:nvPr/>
        </p:nvSpPr>
        <p:spPr>
          <a:xfrm>
            <a:off x="2997200" y="3782443"/>
            <a:ext cx="6197600"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50000"/>
                    <a:lumOff val="50000"/>
                  </a:schemeClr>
                </a:solidFill>
                <a:effectLst/>
                <a:uLnTx/>
                <a:uFillTx/>
                <a:latin typeface="+mn-ea"/>
                <a:cs typeface="+mn-cs"/>
              </a:rPr>
              <a:t>print the presentation and make it into a film to be used in a wider fieldprint the presentation to be wider field</a:t>
            </a:r>
            <a:endParaRPr kumimoji="0" lang="en-US" altLang="zh-CN" sz="1400" b="0" i="0" u="none" strike="noStrike" kern="1200" cap="none" spc="0" normalizeH="0" baseline="0" noProof="0">
              <a:ln>
                <a:noFill/>
              </a:ln>
              <a:solidFill>
                <a:schemeClr val="tx1">
                  <a:lumMod val="50000"/>
                  <a:lumOff val="50000"/>
                </a:schemeClr>
              </a:solidFill>
              <a:effectLst/>
              <a:uLnTx/>
              <a:uFillTx/>
              <a:latin typeface="+mn-ea"/>
              <a:cs typeface="+mn-cs"/>
            </a:endParaRPr>
          </a:p>
        </p:txBody>
      </p:sp>
      <p:sp>
        <p:nvSpPr>
          <p:cNvPr id="95" name="文本框 94"/>
          <p:cNvSpPr txBox="1"/>
          <p:nvPr/>
        </p:nvSpPr>
        <p:spPr>
          <a:xfrm>
            <a:off x="4463257" y="1526866"/>
            <a:ext cx="3265487" cy="1200329"/>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7200" b="1" i="0" u="none" strike="noStrike" kern="1200" cap="none" spc="0" normalizeH="0" baseline="0" noProof="0">
                <a:ln>
                  <a:noFill/>
                </a:ln>
                <a:solidFill>
                  <a:schemeClr val="tx1">
                    <a:lumMod val="75000"/>
                    <a:lumOff val="25000"/>
                  </a:schemeClr>
                </a:solidFill>
                <a:effectLst/>
                <a:uLnTx/>
                <a:uFillTx/>
                <a:latin typeface="+mn-ea"/>
                <a:cs typeface="+mn-cs"/>
              </a:rPr>
              <a:t>20XX</a:t>
            </a:r>
            <a:endParaRPr kumimoji="0" lang="zh-CN" altLang="en-US" sz="7200" b="1" i="0" u="none" strike="noStrike" kern="1200" cap="none" spc="0" normalizeH="0" baseline="0" noProof="0">
              <a:ln>
                <a:noFill/>
              </a:ln>
              <a:solidFill>
                <a:schemeClr val="tx1">
                  <a:lumMod val="75000"/>
                  <a:lumOff val="25000"/>
                </a:schemeClr>
              </a:solidFill>
              <a:effectLst/>
              <a:uLnTx/>
              <a:uFillTx/>
              <a:latin typeface="+mn-ea"/>
              <a:cs typeface="+mn-cs"/>
            </a:endParaRPr>
          </a:p>
        </p:txBody>
      </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1+#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ppt_x"/>
                                          </p:val>
                                        </p:tav>
                                        <p:tav tm="100000">
                                          <p:val>
                                            <p:strVal val="#ppt_x"/>
                                          </p:val>
                                        </p:tav>
                                      </p:tavLst>
                                    </p:anim>
                                    <p:anim calcmode="lin" valueType="num">
                                      <p:cBhvr additive="base">
                                        <p:cTn id="13" dur="500" fill="hold"/>
                                        <p:tgtEl>
                                          <p:spTgt spid="9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left)">
                                      <p:cBhvr>
                                        <p:cTn id="17" dur="500"/>
                                        <p:tgtEl>
                                          <p:spTgt spid="94"/>
                                        </p:tgtEl>
                                      </p:cBhvr>
                                    </p:animEffect>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p:cTn id="21" dur="500" fill="hold"/>
                                        <p:tgtEl>
                                          <p:spTgt spid="91"/>
                                        </p:tgtEl>
                                        <p:attrNameLst>
                                          <p:attrName>ppt_w</p:attrName>
                                        </p:attrNameLst>
                                      </p:cBhvr>
                                      <p:tavLst>
                                        <p:tav tm="0">
                                          <p:val>
                                            <p:fltVal val="0"/>
                                          </p:val>
                                        </p:tav>
                                        <p:tav tm="100000">
                                          <p:val>
                                            <p:strVal val="#ppt_w"/>
                                          </p:val>
                                        </p:tav>
                                      </p:tavLst>
                                    </p:anim>
                                    <p:anim calcmode="lin" valueType="num">
                                      <p:cBhvr>
                                        <p:cTn id="22" dur="500" fill="hold"/>
                                        <p:tgtEl>
                                          <p:spTgt spid="91"/>
                                        </p:tgtEl>
                                        <p:attrNameLst>
                                          <p:attrName>ppt_h</p:attrName>
                                        </p:attrNameLst>
                                      </p:cBhvr>
                                      <p:tavLst>
                                        <p:tav tm="0">
                                          <p:val>
                                            <p:fltVal val="0"/>
                                          </p:val>
                                        </p:tav>
                                        <p:tav tm="100000">
                                          <p:val>
                                            <p:strVal val="#ppt_h"/>
                                          </p:val>
                                        </p:tav>
                                      </p:tavLst>
                                    </p:anim>
                                    <p:animEffect transition="in" filter="fade">
                                      <p:cBhvr>
                                        <p:cTn id="23" dur="500"/>
                                        <p:tgtEl>
                                          <p:spTgt spid="9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2"/>
                                        </p:tgtEl>
                                        <p:attrNameLst>
                                          <p:attrName>style.visibility</p:attrName>
                                        </p:attrNameLst>
                                      </p:cBhvr>
                                      <p:to>
                                        <p:strVal val="visible"/>
                                      </p:to>
                                    </p:set>
                                    <p:anim calcmode="lin" valueType="num">
                                      <p:cBhvr>
                                        <p:cTn id="26" dur="500" fill="hold"/>
                                        <p:tgtEl>
                                          <p:spTgt spid="92"/>
                                        </p:tgtEl>
                                        <p:attrNameLst>
                                          <p:attrName>ppt_w</p:attrName>
                                        </p:attrNameLst>
                                      </p:cBhvr>
                                      <p:tavLst>
                                        <p:tav tm="0">
                                          <p:val>
                                            <p:fltVal val="0"/>
                                          </p:val>
                                        </p:tav>
                                        <p:tav tm="100000">
                                          <p:val>
                                            <p:strVal val="#ppt_w"/>
                                          </p:val>
                                        </p:tav>
                                      </p:tavLst>
                                    </p:anim>
                                    <p:anim calcmode="lin" valueType="num">
                                      <p:cBhvr>
                                        <p:cTn id="27" dur="500" fill="hold"/>
                                        <p:tgtEl>
                                          <p:spTgt spid="92"/>
                                        </p:tgtEl>
                                        <p:attrNameLst>
                                          <p:attrName>ppt_h</p:attrName>
                                        </p:attrNameLst>
                                      </p:cBhvr>
                                      <p:tavLst>
                                        <p:tav tm="0">
                                          <p:val>
                                            <p:fltVal val="0"/>
                                          </p:val>
                                        </p:tav>
                                        <p:tav tm="100000">
                                          <p:val>
                                            <p:strVal val="#ppt_h"/>
                                          </p:val>
                                        </p:tav>
                                      </p:tavLst>
                                    </p:anim>
                                    <p:animEffect transition="in" filter="fade">
                                      <p:cBhvr>
                                        <p:cTn id="28" dur="500"/>
                                        <p:tgtEl>
                                          <p:spTgt spid="9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animEffect transition="in" filter="fade">
                                      <p:cBhvr>
                                        <p:cTn id="33" dur="500"/>
                                        <p:tgtEl>
                                          <p:spTgt spid="8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p:cTn id="36" dur="500" fill="hold"/>
                                        <p:tgtEl>
                                          <p:spTgt spid="90"/>
                                        </p:tgtEl>
                                        <p:attrNameLst>
                                          <p:attrName>ppt_w</p:attrName>
                                        </p:attrNameLst>
                                      </p:cBhvr>
                                      <p:tavLst>
                                        <p:tav tm="0">
                                          <p:val>
                                            <p:fltVal val="0"/>
                                          </p:val>
                                        </p:tav>
                                        <p:tav tm="100000">
                                          <p:val>
                                            <p:strVal val="#ppt_w"/>
                                          </p:val>
                                        </p:tav>
                                      </p:tavLst>
                                    </p:anim>
                                    <p:anim calcmode="lin" valueType="num">
                                      <p:cBhvr>
                                        <p:cTn id="37" dur="500" fill="hold"/>
                                        <p:tgtEl>
                                          <p:spTgt spid="90"/>
                                        </p:tgtEl>
                                        <p:attrNameLst>
                                          <p:attrName>ppt_h</p:attrName>
                                        </p:attrNameLst>
                                      </p:cBhvr>
                                      <p:tavLst>
                                        <p:tav tm="0">
                                          <p:val>
                                            <p:fltVal val="0"/>
                                          </p:val>
                                        </p:tav>
                                        <p:tav tm="100000">
                                          <p:val>
                                            <p:strVal val="#ppt_h"/>
                                          </p:val>
                                        </p:tav>
                                      </p:tavLst>
                                    </p:anim>
                                    <p:animEffect transition="in" filter="fade">
                                      <p:cBhvr>
                                        <p:cTn id="3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p:bldP spid="92" grpId="0"/>
      <p:bldP spid="93" grpId="0"/>
      <p:bldP spid="94" grpId="0"/>
      <p:bldP spid="9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b2eb775b-60e8-4d88-a630-10e913dcbe9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1081061" y="1748069"/>
            <a:ext cx="10029877" cy="4195764"/>
            <a:chOff x="580999" y="1681161"/>
            <a:chExt cx="10029877" cy="4195764"/>
          </a:xfrm>
        </p:grpSpPr>
        <p:sp>
          <p:nvSpPr>
            <p:cNvPr id="4" name="íŝḷïḓe"/>
            <p:cNvSpPr/>
            <p:nvPr/>
          </p:nvSpPr>
          <p:spPr>
            <a:xfrm>
              <a:off x="580999" y="1681161"/>
              <a:ext cx="6191276" cy="4195764"/>
            </a:xfrm>
            <a:prstGeom prst="rect">
              <a:avLst/>
            </a:prstGeom>
            <a:blipFill>
              <a:blip r:embed="rId4"/>
              <a:stretch>
                <a:fillRect t="-60896" b="-60531"/>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íṧḻîḋê"/>
            <p:cNvSpPr/>
            <p:nvPr/>
          </p:nvSpPr>
          <p:spPr>
            <a:xfrm>
              <a:off x="5486400" y="2319336"/>
              <a:ext cx="5124476" cy="2919414"/>
            </a:xfrm>
            <a:prstGeom prst="rect">
              <a:avLst/>
            </a:prstGeom>
            <a:solidFill>
              <a:schemeClr val="bg1">
                <a:lumMod val="9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ïśḷîḍé"/>
            <p:cNvSpPr/>
            <p:nvPr/>
          </p:nvSpPr>
          <p:spPr>
            <a:xfrm>
              <a:off x="8014566" y="2670390"/>
              <a:ext cx="2252229" cy="431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r" defTabSz="914400">
                <a:defRPr/>
              </a:pPr>
              <a:r>
                <a:rPr lang="zh-CN" altLang="en-US" sz="1600" b="1">
                  <a:solidFill>
                    <a:schemeClr val="bg1"/>
                  </a:solidFill>
                  <a:ea typeface="等线" panose="02010600030101010101" pitchFamily="2" charset="-122"/>
                </a:rPr>
                <a:t>标题文本预设</a:t>
              </a:r>
              <a:endParaRPr lang="zh-CN" altLang="en-US" sz="1600" b="1">
                <a:solidFill>
                  <a:schemeClr val="bg1"/>
                </a:solidFill>
                <a:ea typeface="等线" panose="02010600030101010101" pitchFamily="2" charset="-122"/>
              </a:endParaRPr>
            </a:p>
          </p:txBody>
        </p:sp>
        <p:sp>
          <p:nvSpPr>
            <p:cNvPr id="10" name="íṡļiḑé"/>
            <p:cNvSpPr txBox="1"/>
            <p:nvPr/>
          </p:nvSpPr>
          <p:spPr>
            <a:xfrm>
              <a:off x="6096000" y="3519817"/>
              <a:ext cx="4170795" cy="1301016"/>
            </a:xfrm>
            <a:prstGeom prst="rect">
              <a:avLst/>
            </a:prstGeom>
            <a:noFill/>
          </p:spPr>
          <p:txBody>
            <a:bodyPr wrap="square" lIns="0" tIns="0" rIns="0" bIns="0" anchor="ctr" anchorCtr="0">
              <a:normAutofit/>
            </a:bodyPr>
            <a:lstStyle/>
            <a:p>
              <a:pPr algn="r" defTabSz="914400">
                <a:lnSpc>
                  <a:spcPct val="120000"/>
                </a:lnSpc>
                <a:defRPr/>
              </a:pPr>
              <a:r>
                <a:rPr lang="zh-CN" altLang="en-US" sz="1050">
                  <a:ea typeface="等线" panose="02010600030101010101" pitchFamily="2" charset="-122"/>
                </a:rPr>
                <a:t>此部分内容作为文字排版占位显示</a:t>
              </a:r>
              <a:br>
                <a:rPr lang="zh-CN" altLang="en-US" sz="1050">
                  <a:ea typeface="等线" panose="02010600030101010101" pitchFamily="2" charset="-122"/>
                </a:rPr>
              </a:br>
              <a:r>
                <a:rPr lang="zh-CN" altLang="en-US" sz="1050">
                  <a:ea typeface="等线" panose="02010600030101010101" pitchFamily="2" charset="-122"/>
                </a:rPr>
                <a:t>（建议使用主题字体）</a:t>
              </a:r>
              <a:br>
                <a:rPr lang="zh-CN" altLang="en-US" sz="1050">
                  <a:ea typeface="等线" panose="02010600030101010101" pitchFamily="2" charset="-122"/>
                </a:rPr>
              </a:br>
              <a:br>
                <a:rPr lang="zh-CN" altLang="en-US" sz="1050">
                  <a:ea typeface="等线" panose="02010600030101010101" pitchFamily="2" charset="-122"/>
                </a:rPr>
              </a:br>
              <a:r>
                <a:rPr lang="zh-CN" altLang="en-US" sz="1050">
                  <a:ea typeface="等线" panose="02010600030101010101" pitchFamily="2" charset="-122"/>
                </a:rPr>
                <a:t>如需更改请在（设置形状格式）</a:t>
              </a:r>
              <a:br>
                <a:rPr lang="zh-CN" altLang="en-US" sz="1050">
                  <a:ea typeface="等线" panose="02010600030101010101" pitchFamily="2" charset="-122"/>
                </a:rPr>
              </a:br>
              <a:r>
                <a:rPr lang="zh-CN" altLang="en-US" sz="1050">
                  <a:ea typeface="等线" panose="02010600030101010101" pitchFamily="2" charset="-122"/>
                </a:rPr>
                <a:t>菜单下（文本选项）中调整。</a:t>
              </a:r>
              <a:endParaRPr lang="zh-CN" altLang="en-US" sz="1050">
                <a:ea typeface="等线" panose="02010600030101010101" pitchFamily="2" charset="-122"/>
              </a:endParaRP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1911a22e-7278-4f73-9cd4-fa9b6a29c03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760036" y="1773909"/>
            <a:ext cx="10642951" cy="4454239"/>
            <a:chOff x="760036" y="1773909"/>
            <a:chExt cx="10642951" cy="4454239"/>
          </a:xfrm>
        </p:grpSpPr>
        <p:sp>
          <p:nvSpPr>
            <p:cNvPr id="4" name="ïSļiḓé"/>
            <p:cNvSpPr/>
            <p:nvPr/>
          </p:nvSpPr>
          <p:spPr>
            <a:xfrm>
              <a:off x="3535804" y="1773910"/>
              <a:ext cx="2395751" cy="2235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ïṥḷîḓé"/>
            <p:cNvSpPr/>
            <p:nvPr/>
          </p:nvSpPr>
          <p:spPr>
            <a:xfrm>
              <a:off x="6241815" y="1773909"/>
              <a:ext cx="2395751" cy="2235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6" name="Straight Connector 5"/>
            <p:cNvCxnSpPr/>
            <p:nvPr/>
          </p:nvCxnSpPr>
          <p:spPr>
            <a:xfrm>
              <a:off x="760036" y="4409557"/>
              <a:ext cx="10620726" cy="0"/>
            </a:xfrm>
            <a:prstGeom prst="line">
              <a:avLst/>
            </a:prstGeom>
            <a:ln w="12700">
              <a:solidFill>
                <a:schemeClr val="bg1">
                  <a:lumMod val="75000"/>
                </a:schemeClr>
              </a:solidFill>
              <a:prstDash val="sysDash"/>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7" name="í$1ïḓé"/>
            <p:cNvSpPr txBox="1"/>
            <p:nvPr/>
          </p:nvSpPr>
          <p:spPr>
            <a:xfrm>
              <a:off x="8746393" y="3743467"/>
              <a:ext cx="2451491" cy="328739"/>
            </a:xfrm>
            <a:prstGeom prst="rect">
              <a:avLst/>
            </a:prstGeom>
            <a:noFill/>
          </p:spPr>
          <p:txBody>
            <a:bodyPr wrap="none" rIns="144000" bIns="36000">
              <a:normAutofit/>
            </a:bodyPr>
            <a:lstStyle/>
            <a:p>
              <a:pPr lvl="0"/>
              <a:r>
                <a:rPr lang="zh-CN" altLang="en-US" sz="1600" b="1">
                  <a:solidFill>
                    <a:schemeClr val="accent2">
                      <a:lumMod val="100000"/>
                    </a:schemeClr>
                  </a:solidFill>
                  <a:ea typeface="等线" panose="02010600030101010101" pitchFamily="2" charset="-122"/>
                </a:rPr>
                <a:t>标题文本预设</a:t>
              </a:r>
              <a:endParaRPr lang="zh-CN" altLang="en-US" sz="1600" b="1">
                <a:solidFill>
                  <a:schemeClr val="accent2">
                    <a:lumMod val="100000"/>
                  </a:schemeClr>
                </a:solidFill>
                <a:ea typeface="等线" panose="02010600030101010101" pitchFamily="2" charset="-122"/>
              </a:endParaRPr>
            </a:p>
          </p:txBody>
        </p:sp>
        <p:sp>
          <p:nvSpPr>
            <p:cNvPr id="8" name="ïṥľîdé"/>
            <p:cNvSpPr txBox="1"/>
            <p:nvPr/>
          </p:nvSpPr>
          <p:spPr>
            <a:xfrm>
              <a:off x="976350" y="3743466"/>
              <a:ext cx="2451491" cy="328739"/>
            </a:xfrm>
            <a:prstGeom prst="rect">
              <a:avLst/>
            </a:prstGeom>
            <a:noFill/>
          </p:spPr>
          <p:txBody>
            <a:bodyPr wrap="none" rIns="144000" bIns="36000">
              <a:normAutofit/>
            </a:bodyPr>
            <a:lstStyle/>
            <a:p>
              <a:pPr lvl="0" algn="r"/>
              <a:r>
                <a:rPr lang="zh-CN" altLang="en-US" sz="1600" b="1">
                  <a:solidFill>
                    <a:schemeClr val="accent1">
                      <a:lumMod val="100000"/>
                    </a:schemeClr>
                  </a:solidFill>
                  <a:ea typeface="等线" panose="02010600030101010101" pitchFamily="2" charset="-122"/>
                </a:rPr>
                <a:t>标题文本预设</a:t>
              </a:r>
              <a:endParaRPr lang="zh-CN" altLang="en-US" sz="1600" b="1">
                <a:solidFill>
                  <a:schemeClr val="accent1">
                    <a:lumMod val="100000"/>
                  </a:schemeClr>
                </a:solidFill>
                <a:ea typeface="等线" panose="02010600030101010101" pitchFamily="2" charset="-122"/>
              </a:endParaRPr>
            </a:p>
          </p:txBody>
        </p:sp>
        <p:sp>
          <p:nvSpPr>
            <p:cNvPr id="9" name="íSḷîḍe"/>
            <p:cNvSpPr/>
            <p:nvPr/>
          </p:nvSpPr>
          <p:spPr>
            <a:xfrm>
              <a:off x="3427842" y="1945634"/>
              <a:ext cx="2319542" cy="2147688"/>
            </a:xfrm>
            <a:prstGeom prst="rect">
              <a:avLst/>
            </a:prstGeom>
            <a:blipFill>
              <a:blip r:embed="rId4"/>
              <a:stretch>
                <a:fillRect t="-22131" b="-21871"/>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 name="îśḻíḍè"/>
            <p:cNvSpPr/>
            <p:nvPr/>
          </p:nvSpPr>
          <p:spPr>
            <a:xfrm>
              <a:off x="6418162" y="1945634"/>
              <a:ext cx="2319542" cy="2147688"/>
            </a:xfrm>
            <a:prstGeom prst="rect">
              <a:avLst/>
            </a:prstGeom>
            <a:blipFill>
              <a:blip r:embed="rId5"/>
              <a:stretch>
                <a:fillRect l="-19741" r="-1952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ïşlîḋe"/>
            <p:cNvSpPr txBox="1"/>
            <p:nvPr/>
          </p:nvSpPr>
          <p:spPr>
            <a:xfrm>
              <a:off x="771047" y="4502423"/>
              <a:ext cx="5160507" cy="246221"/>
            </a:xfrm>
            <a:prstGeom prst="rect">
              <a:avLst/>
            </a:prstGeom>
          </p:spPr>
          <p:txBody>
            <a:bodyPr vert="horz" wrap="none" lIns="0" tIns="0" rIns="0" bIns="0" anchor="b" anchorCtr="0">
              <a:normAutofit/>
            </a:bodyPr>
            <a:lstStyle/>
            <a:p>
              <a:pPr algn="r"/>
              <a:r>
                <a:rPr lang="zh-CN" altLang="en-US" sz="1600" b="1" kern="900">
                  <a:solidFill>
                    <a:schemeClr val="accent1"/>
                  </a:solidFill>
                  <a:ea typeface="等线" panose="02010600030101010101" pitchFamily="2" charset="-122"/>
                </a:rPr>
                <a:t>标题文本预设</a:t>
              </a:r>
              <a:endParaRPr lang="zh-CN" altLang="en-US" sz="1600" b="1" kern="900">
                <a:solidFill>
                  <a:schemeClr val="accent1"/>
                </a:solidFill>
                <a:ea typeface="等线" panose="02010600030101010101" pitchFamily="2" charset="-122"/>
              </a:endParaRPr>
            </a:p>
          </p:txBody>
        </p:sp>
        <p:sp>
          <p:nvSpPr>
            <p:cNvPr id="12" name="î$lîde"/>
            <p:cNvSpPr txBox="1"/>
            <p:nvPr/>
          </p:nvSpPr>
          <p:spPr>
            <a:xfrm>
              <a:off x="771047" y="4860154"/>
              <a:ext cx="5160507" cy="1367994"/>
            </a:xfrm>
            <a:prstGeom prst="rect">
              <a:avLst/>
            </a:prstGeom>
          </p:spPr>
          <p:txBody>
            <a:bodyPr vert="horz" wrap="square" lIns="0" tIns="0" rIns="0" bIns="0" anchor="t" anchorCtr="0">
              <a:normAutofit/>
            </a:bodyPr>
            <a:lstStyle/>
            <a:p>
              <a:pPr lvl="0" algn="r">
                <a:lnSpc>
                  <a:spcPct val="120000"/>
                </a:lnSpc>
              </a:pPr>
              <a:r>
                <a:rPr lang="zh-CN" altLang="en-US" sz="1050">
                  <a:solidFill>
                    <a:schemeClr val="dk1">
                      <a:lumMod val="100000"/>
                    </a:schemeClr>
                  </a:solidFill>
                  <a:ea typeface="等线" panose="02010600030101010101" pitchFamily="2" charset="-122"/>
                </a:rPr>
                <a:t>此部分内容作为文字排版占位显示（建议使用主题字体）</a:t>
              </a:r>
              <a:br>
                <a:rPr lang="zh-CN" altLang="en-US" sz="1050">
                  <a:solidFill>
                    <a:schemeClr val="dk1">
                      <a:lumMod val="100000"/>
                    </a:schemeClr>
                  </a:solidFill>
                  <a:ea typeface="等线" panose="02010600030101010101" pitchFamily="2" charset="-122"/>
                </a:rPr>
              </a:br>
              <a:r>
                <a:rPr lang="zh-CN" altLang="en-US" sz="1050">
                  <a:solidFill>
                    <a:schemeClr val="dk1">
                      <a:lumMod val="100000"/>
                    </a:schemeClr>
                  </a:solidFill>
                  <a:ea typeface="等线" panose="02010600030101010101" pitchFamily="2" charset="-122"/>
                </a:rPr>
                <a:t>如需更改请在（设置形状格式）菜单下（文本选项）中调整</a:t>
              </a:r>
              <a:endParaRPr lang="zh-CN" altLang="en-US" sz="1050">
                <a:solidFill>
                  <a:schemeClr val="dk1">
                    <a:lumMod val="100000"/>
                  </a:schemeClr>
                </a:solidFill>
                <a:ea typeface="等线" panose="02010600030101010101" pitchFamily="2" charset="-122"/>
              </a:endParaRPr>
            </a:p>
          </p:txBody>
        </p:sp>
        <p:sp>
          <p:nvSpPr>
            <p:cNvPr id="13" name="îšļíďè"/>
            <p:cNvSpPr txBox="1"/>
            <p:nvPr/>
          </p:nvSpPr>
          <p:spPr>
            <a:xfrm>
              <a:off x="6241815" y="4502423"/>
              <a:ext cx="5161172" cy="246221"/>
            </a:xfrm>
            <a:prstGeom prst="rect">
              <a:avLst/>
            </a:prstGeom>
          </p:spPr>
          <p:txBody>
            <a:bodyPr vert="horz" wrap="none" lIns="0" tIns="0" rIns="0" bIns="0" anchor="b" anchorCtr="0">
              <a:normAutofit/>
            </a:bodyPr>
            <a:lstStyle/>
            <a:p>
              <a:r>
                <a:rPr lang="zh-CN" altLang="en-US" sz="1600" b="1" kern="900">
                  <a:solidFill>
                    <a:schemeClr val="accent2"/>
                  </a:solidFill>
                  <a:ea typeface="等线" panose="02010600030101010101" pitchFamily="2" charset="-122"/>
                </a:rPr>
                <a:t>标题文本预设</a:t>
              </a:r>
              <a:endParaRPr lang="zh-CN" altLang="en-US" sz="1600" b="1" kern="900">
                <a:solidFill>
                  <a:schemeClr val="accent2"/>
                </a:solidFill>
                <a:ea typeface="等线" panose="02010600030101010101" pitchFamily="2" charset="-122"/>
              </a:endParaRPr>
            </a:p>
          </p:txBody>
        </p:sp>
        <p:sp>
          <p:nvSpPr>
            <p:cNvPr id="14" name="ïśḻïḑé"/>
            <p:cNvSpPr txBox="1"/>
            <p:nvPr/>
          </p:nvSpPr>
          <p:spPr>
            <a:xfrm>
              <a:off x="6241815" y="4860154"/>
              <a:ext cx="5161172" cy="1367994"/>
            </a:xfrm>
            <a:prstGeom prst="rect">
              <a:avLst/>
            </a:prstGeom>
          </p:spPr>
          <p:txBody>
            <a:bodyPr vert="horz" wrap="square" lIns="0" tIns="0" rIns="0" bIns="0" anchor="t" anchorCtr="0">
              <a:normAutofit/>
            </a:bodyPr>
            <a:lstStyle/>
            <a:p>
              <a:pPr lvl="0">
                <a:lnSpc>
                  <a:spcPct val="120000"/>
                </a:lnSpc>
              </a:pPr>
              <a:r>
                <a:rPr lang="zh-CN" altLang="en-US" sz="1050">
                  <a:solidFill>
                    <a:schemeClr val="dk1">
                      <a:lumMod val="100000"/>
                    </a:schemeClr>
                  </a:solidFill>
                  <a:ea typeface="等线" panose="02010600030101010101" pitchFamily="2" charset="-122"/>
                </a:rPr>
                <a:t>此部分内容作为文字排版占位显示（建议使用主题字体）</a:t>
              </a:r>
              <a:br>
                <a:rPr lang="zh-CN" altLang="en-US" sz="1050">
                  <a:solidFill>
                    <a:schemeClr val="dk1">
                      <a:lumMod val="100000"/>
                    </a:schemeClr>
                  </a:solidFill>
                  <a:ea typeface="等线" panose="02010600030101010101" pitchFamily="2" charset="-122"/>
                </a:rPr>
              </a:br>
              <a:r>
                <a:rPr lang="zh-CN" altLang="en-US" sz="1050">
                  <a:solidFill>
                    <a:schemeClr val="dk1">
                      <a:lumMod val="100000"/>
                    </a:schemeClr>
                  </a:solidFill>
                  <a:ea typeface="等线" panose="02010600030101010101" pitchFamily="2" charset="-122"/>
                </a:rPr>
                <a:t>如需更改请在（设置形状格式）菜单下（文本选项）中调整</a:t>
              </a:r>
              <a:endParaRPr lang="zh-CN" altLang="en-US" sz="1050">
                <a:solidFill>
                  <a:schemeClr val="dk1">
                    <a:lumMod val="100000"/>
                  </a:schemeClr>
                </a:solidFill>
                <a:ea typeface="等线" panose="02010600030101010101" pitchFamily="2" charset="-122"/>
              </a:endParaRP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42d19994-a95d-40f5-98b9-292a54bb5aa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976318" y="1985341"/>
            <a:ext cx="10239363" cy="3869911"/>
            <a:chOff x="778040" y="2096852"/>
            <a:chExt cx="10635916" cy="4019786"/>
          </a:xfrm>
        </p:grpSpPr>
        <p:sp>
          <p:nvSpPr>
            <p:cNvPr id="4" name="ïŝḻiḍê"/>
            <p:cNvSpPr/>
            <p:nvPr/>
          </p:nvSpPr>
          <p:spPr>
            <a:xfrm>
              <a:off x="1073727" y="5157192"/>
              <a:ext cx="10044545" cy="959446"/>
            </a:xfrm>
            <a:prstGeom prst="rect">
              <a:avLst/>
            </a:prstGeom>
          </p:spPr>
          <p:txBody>
            <a:bodyPr wrap="square">
              <a:normAutofit/>
            </a:bodyPr>
            <a:lstStyle/>
            <a:p>
              <a:pPr algn="ctr">
                <a:lnSpc>
                  <a:spcPct val="120000"/>
                </a:lnSpc>
                <a:defRPr/>
              </a:pPr>
              <a:r>
                <a:rPr lang="zh-CN" altLang="en-US" sz="1050">
                  <a:ea typeface="等线" panose="02010600030101010101" pitchFamily="2" charset="-122"/>
                </a:rPr>
                <a:t>此部分内容作为文字排版占位显示（建议使用主题字体）如需更改请在（设置形状格式）菜单下（文本选项）中调整</a:t>
              </a:r>
              <a:endParaRPr lang="zh-CN" altLang="en-US" sz="1050">
                <a:ea typeface="等线" panose="02010600030101010101" pitchFamily="2" charset="-122"/>
              </a:endParaRPr>
            </a:p>
          </p:txBody>
        </p:sp>
        <p:sp>
          <p:nvSpPr>
            <p:cNvPr id="5" name="isḷîdê"/>
            <p:cNvSpPr/>
            <p:nvPr/>
          </p:nvSpPr>
          <p:spPr>
            <a:xfrm>
              <a:off x="2597979" y="2117670"/>
              <a:ext cx="914400" cy="914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 name="ïSļíḍê"/>
            <p:cNvSpPr/>
            <p:nvPr/>
          </p:nvSpPr>
          <p:spPr>
            <a:xfrm>
              <a:off x="5638799" y="3642439"/>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 name="ïṩḷíḑê"/>
            <p:cNvSpPr/>
            <p:nvPr/>
          </p:nvSpPr>
          <p:spPr>
            <a:xfrm>
              <a:off x="8679621" y="2117670"/>
              <a:ext cx="914400" cy="9144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íṥļiďé"/>
            <p:cNvSpPr/>
            <p:nvPr/>
          </p:nvSpPr>
          <p:spPr>
            <a:xfrm>
              <a:off x="778040" y="2096852"/>
              <a:ext cx="2545208" cy="2538348"/>
            </a:xfrm>
            <a:prstGeom prst="diamond">
              <a:avLst/>
            </a:prstGeom>
            <a:blipFill>
              <a:blip r:embed="rId4"/>
              <a:stretch>
                <a:fillRect t="-25358" b="-2510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íṡ1ïḍè"/>
            <p:cNvSpPr/>
            <p:nvPr/>
          </p:nvSpPr>
          <p:spPr>
            <a:xfrm>
              <a:off x="3474944" y="2096852"/>
              <a:ext cx="2545208" cy="2538348"/>
            </a:xfrm>
            <a:prstGeom prst="diamond">
              <a:avLst/>
            </a:prstGeom>
            <a:blipFill>
              <a:blip r:embed="rId5"/>
              <a:stretch>
                <a:fillRect l="-16569" r="-16405"/>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 name="íṥlídè"/>
            <p:cNvSpPr/>
            <p:nvPr/>
          </p:nvSpPr>
          <p:spPr>
            <a:xfrm>
              <a:off x="6171846" y="2096852"/>
              <a:ext cx="2545208" cy="2538348"/>
            </a:xfrm>
            <a:prstGeom prst="diamond">
              <a:avLst/>
            </a:prstGeom>
            <a:blipFill>
              <a:blip r:embed="rId6"/>
              <a:stretch>
                <a:fillRect l="-38842" r="-3845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îšḻîḍê"/>
            <p:cNvSpPr/>
            <p:nvPr/>
          </p:nvSpPr>
          <p:spPr>
            <a:xfrm>
              <a:off x="8868748" y="2096852"/>
              <a:ext cx="2545208" cy="2538348"/>
            </a:xfrm>
            <a:prstGeom prst="diamond">
              <a:avLst/>
            </a:prstGeom>
            <a:blipFill>
              <a:blip r:embed="rId7"/>
              <a:stretch>
                <a:fillRect l="-16569" r="-16405"/>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a7291811-c22a-40c9-8112-392d8fc8812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1081550" y="1606111"/>
            <a:ext cx="10028900" cy="4335713"/>
            <a:chOff x="714237" y="1304767"/>
            <a:chExt cx="10674351" cy="4614756"/>
          </a:xfrm>
        </p:grpSpPr>
        <p:sp>
          <p:nvSpPr>
            <p:cNvPr id="4" name="ïṧ1ïḋê"/>
            <p:cNvSpPr/>
            <p:nvPr/>
          </p:nvSpPr>
          <p:spPr>
            <a:xfrm>
              <a:off x="6525937" y="1304767"/>
              <a:ext cx="2221203" cy="2221540"/>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5" name="iŝlîḑê"/>
            <p:cNvSpPr/>
            <p:nvPr/>
          </p:nvSpPr>
          <p:spPr>
            <a:xfrm>
              <a:off x="5909009" y="2581203"/>
              <a:ext cx="2221203" cy="2221540"/>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6" name="íśḻíḋe"/>
            <p:cNvSpPr/>
            <p:nvPr/>
          </p:nvSpPr>
          <p:spPr>
            <a:xfrm>
              <a:off x="6684032" y="4010402"/>
              <a:ext cx="1908357" cy="1909121"/>
            </a:xfrm>
            <a:prstGeom prst="blockArc">
              <a:avLst>
                <a:gd name="adj1" fmla="val 13500000"/>
                <a:gd name="adj2" fmla="val 10800000"/>
                <a:gd name="adj3" fmla="val 12740"/>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7" name="íṩḷíďè"/>
            <p:cNvSpPr/>
            <p:nvPr/>
          </p:nvSpPr>
          <p:spPr>
            <a:xfrm>
              <a:off x="7227185" y="2006185"/>
              <a:ext cx="818707" cy="8187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íŝ1îḋê"/>
            <p:cNvSpPr/>
            <p:nvPr/>
          </p:nvSpPr>
          <p:spPr>
            <a:xfrm>
              <a:off x="6610257" y="3282625"/>
              <a:ext cx="818707" cy="8187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isḻíḍê"/>
            <p:cNvSpPr/>
            <p:nvPr/>
          </p:nvSpPr>
          <p:spPr>
            <a:xfrm>
              <a:off x="7227185" y="4559065"/>
              <a:ext cx="818707" cy="8187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0" name="îṡľîḓè"/>
            <p:cNvGrpSpPr/>
            <p:nvPr/>
          </p:nvGrpSpPr>
          <p:grpSpPr>
            <a:xfrm>
              <a:off x="1091825" y="1916832"/>
              <a:ext cx="4518026" cy="3717925"/>
              <a:chOff x="1447800" y="1806576"/>
              <a:chExt cx="4518026" cy="3717925"/>
            </a:xfrm>
          </p:grpSpPr>
          <p:sp>
            <p:nvSpPr>
              <p:cNvPr id="25" name="îṡḷiḋè"/>
              <p:cNvSpPr/>
              <p:nvPr/>
            </p:nvSpPr>
            <p:spPr bwMode="auto">
              <a:xfrm>
                <a:off x="3013075" y="5287963"/>
                <a:ext cx="1392238" cy="236538"/>
              </a:xfrm>
              <a:custGeom>
                <a:gdLst>
                  <a:gd name="T0" fmla="*/ 591 w 607"/>
                  <a:gd name="T1" fmla="*/ 84 h 103"/>
                  <a:gd name="T2" fmla="*/ 539 w 607"/>
                  <a:gd name="T3" fmla="*/ 61 h 103"/>
                  <a:gd name="T4" fmla="*/ 518 w 607"/>
                  <a:gd name="T5" fmla="*/ 28 h 103"/>
                  <a:gd name="T6" fmla="*/ 93 w 607"/>
                  <a:gd name="T7" fmla="*/ 14 h 103"/>
                  <a:gd name="T8" fmla="*/ 85 w 607"/>
                  <a:gd name="T9" fmla="*/ 42 h 103"/>
                  <a:gd name="T10" fmla="*/ 19 w 607"/>
                  <a:gd name="T11" fmla="*/ 83 h 103"/>
                  <a:gd name="T12" fmla="*/ 21 w 607"/>
                  <a:gd name="T13" fmla="*/ 103 h 103"/>
                  <a:gd name="T14" fmla="*/ 588 w 607"/>
                  <a:gd name="T15" fmla="*/ 103 h 103"/>
                  <a:gd name="T16" fmla="*/ 591 w 607"/>
                  <a:gd name="T17" fmla="*/ 84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 h="103">
                    <a:moveTo>
                      <a:pt x="591" y="84"/>
                    </a:moveTo>
                    <a:cubicBezTo>
                      <a:pt x="539" y="61"/>
                      <a:pt x="539" y="61"/>
                      <a:pt x="539" y="61"/>
                    </a:cubicBezTo>
                    <a:cubicBezTo>
                      <a:pt x="518" y="48"/>
                      <a:pt x="518" y="28"/>
                      <a:pt x="518" y="28"/>
                    </a:cubicBezTo>
                    <a:cubicBezTo>
                      <a:pt x="219" y="0"/>
                      <a:pt x="93" y="14"/>
                      <a:pt x="93" y="14"/>
                    </a:cubicBezTo>
                    <a:cubicBezTo>
                      <a:pt x="90" y="46"/>
                      <a:pt x="85" y="42"/>
                      <a:pt x="85" y="42"/>
                    </a:cubicBezTo>
                    <a:cubicBezTo>
                      <a:pt x="69" y="72"/>
                      <a:pt x="19" y="83"/>
                      <a:pt x="19" y="83"/>
                    </a:cubicBezTo>
                    <a:cubicBezTo>
                      <a:pt x="0" y="101"/>
                      <a:pt x="21" y="103"/>
                      <a:pt x="21" y="103"/>
                    </a:cubicBezTo>
                    <a:cubicBezTo>
                      <a:pt x="588" y="103"/>
                      <a:pt x="588" y="103"/>
                      <a:pt x="588" y="103"/>
                    </a:cubicBezTo>
                    <a:cubicBezTo>
                      <a:pt x="607" y="101"/>
                      <a:pt x="591" y="84"/>
                      <a:pt x="591" y="84"/>
                    </a:cubicBezTo>
                    <a:close/>
                  </a:path>
                </a:pathLst>
              </a:custGeom>
              <a:solidFill>
                <a:srgbClr val="A1A4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íSļîḓê"/>
              <p:cNvSpPr/>
              <p:nvPr/>
            </p:nvSpPr>
            <p:spPr bwMode="auto">
              <a:xfrm>
                <a:off x="3017838" y="4895851"/>
                <a:ext cx="1379538" cy="609600"/>
              </a:xfrm>
              <a:custGeom>
                <a:gdLst>
                  <a:gd name="T0" fmla="*/ 588 w 602"/>
                  <a:gd name="T1" fmla="*/ 253 h 266"/>
                  <a:gd name="T2" fmla="*/ 537 w 602"/>
                  <a:gd name="T3" fmla="*/ 224 h 266"/>
                  <a:gd name="T4" fmla="*/ 516 w 602"/>
                  <a:gd name="T5" fmla="*/ 191 h 266"/>
                  <a:gd name="T6" fmla="*/ 497 w 602"/>
                  <a:gd name="T7" fmla="*/ 0 h 266"/>
                  <a:gd name="T8" fmla="*/ 105 w 602"/>
                  <a:gd name="T9" fmla="*/ 0 h 266"/>
                  <a:gd name="T10" fmla="*/ 91 w 602"/>
                  <a:gd name="T11" fmla="*/ 162 h 266"/>
                  <a:gd name="T12" fmla="*/ 83 w 602"/>
                  <a:gd name="T13" fmla="*/ 206 h 266"/>
                  <a:gd name="T14" fmla="*/ 18 w 602"/>
                  <a:gd name="T15" fmla="*/ 252 h 266"/>
                  <a:gd name="T16" fmla="*/ 19 w 602"/>
                  <a:gd name="T17" fmla="*/ 266 h 266"/>
                  <a:gd name="T18" fmla="*/ 586 w 602"/>
                  <a:gd name="T19" fmla="*/ 266 h 266"/>
                  <a:gd name="T20" fmla="*/ 588 w 602"/>
                  <a:gd name="T21" fmla="*/ 253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2" h="266">
                    <a:moveTo>
                      <a:pt x="588" y="253"/>
                    </a:moveTo>
                    <a:cubicBezTo>
                      <a:pt x="537" y="224"/>
                      <a:pt x="537" y="224"/>
                      <a:pt x="537" y="224"/>
                    </a:cubicBezTo>
                    <a:cubicBezTo>
                      <a:pt x="516" y="211"/>
                      <a:pt x="516" y="191"/>
                      <a:pt x="516" y="191"/>
                    </a:cubicBezTo>
                    <a:cubicBezTo>
                      <a:pt x="509" y="166"/>
                      <a:pt x="497" y="0"/>
                      <a:pt x="497" y="0"/>
                    </a:cubicBezTo>
                    <a:cubicBezTo>
                      <a:pt x="105" y="0"/>
                      <a:pt x="105" y="0"/>
                      <a:pt x="105" y="0"/>
                    </a:cubicBezTo>
                    <a:cubicBezTo>
                      <a:pt x="91" y="162"/>
                      <a:pt x="91" y="162"/>
                      <a:pt x="91" y="162"/>
                    </a:cubicBezTo>
                    <a:cubicBezTo>
                      <a:pt x="88" y="194"/>
                      <a:pt x="83" y="206"/>
                      <a:pt x="83" y="206"/>
                    </a:cubicBezTo>
                    <a:cubicBezTo>
                      <a:pt x="67" y="235"/>
                      <a:pt x="18" y="252"/>
                      <a:pt x="18" y="252"/>
                    </a:cubicBezTo>
                    <a:cubicBezTo>
                      <a:pt x="0" y="262"/>
                      <a:pt x="19" y="266"/>
                      <a:pt x="19" y="266"/>
                    </a:cubicBezTo>
                    <a:cubicBezTo>
                      <a:pt x="586" y="266"/>
                      <a:pt x="586" y="266"/>
                      <a:pt x="586" y="266"/>
                    </a:cubicBezTo>
                    <a:cubicBezTo>
                      <a:pt x="602" y="262"/>
                      <a:pt x="588" y="253"/>
                      <a:pt x="588" y="253"/>
                    </a:cubicBezTo>
                    <a:close/>
                  </a:path>
                </a:pathLst>
              </a:custGeom>
              <a:solidFill>
                <a:schemeClr val="bg1">
                  <a:lumMod val="95000"/>
                </a:schemeClr>
              </a:solidFill>
              <a:ln>
                <a:noFill/>
              </a:ln>
            </p:spPr>
            <p:txBody>
              <a:bodyPr anchor="ctr"/>
              <a:lstStyle/>
              <a:p>
                <a:pPr algn="ctr"/>
              </a:p>
            </p:txBody>
          </p:sp>
          <p:sp>
            <p:nvSpPr>
              <p:cNvPr id="27" name="is1iďe"/>
              <p:cNvSpPr/>
              <p:nvPr/>
            </p:nvSpPr>
            <p:spPr bwMode="auto">
              <a:xfrm>
                <a:off x="1447800" y="1806576"/>
                <a:ext cx="4518026" cy="3094038"/>
              </a:xfrm>
              <a:custGeom>
                <a:gdLst>
                  <a:gd name="T0" fmla="*/ 1930 w 1970"/>
                  <a:gd name="T1" fmla="*/ 0 h 1351"/>
                  <a:gd name="T2" fmla="*/ 40 w 1970"/>
                  <a:gd name="T3" fmla="*/ 0 h 1351"/>
                  <a:gd name="T4" fmla="*/ 0 w 1970"/>
                  <a:gd name="T5" fmla="*/ 40 h 1351"/>
                  <a:gd name="T6" fmla="*/ 0 w 1970"/>
                  <a:gd name="T7" fmla="*/ 1311 h 1351"/>
                  <a:gd name="T8" fmla="*/ 40 w 1970"/>
                  <a:gd name="T9" fmla="*/ 1351 h 1351"/>
                  <a:gd name="T10" fmla="*/ 1930 w 1970"/>
                  <a:gd name="T11" fmla="*/ 1351 h 1351"/>
                  <a:gd name="T12" fmla="*/ 1970 w 1970"/>
                  <a:gd name="T13" fmla="*/ 1311 h 1351"/>
                  <a:gd name="T14" fmla="*/ 1970 w 1970"/>
                  <a:gd name="T15" fmla="*/ 40 h 1351"/>
                  <a:gd name="T16" fmla="*/ 1930 w 1970"/>
                  <a:gd name="T17" fmla="*/ 0 h 1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9" h="1351">
                    <a:moveTo>
                      <a:pt x="1930" y="0"/>
                    </a:moveTo>
                    <a:cubicBezTo>
                      <a:pt x="40" y="0"/>
                      <a:pt x="40" y="0"/>
                      <a:pt x="40" y="0"/>
                    </a:cubicBezTo>
                    <a:cubicBezTo>
                      <a:pt x="18" y="0"/>
                      <a:pt x="0" y="18"/>
                      <a:pt x="0" y="40"/>
                    </a:cubicBezTo>
                    <a:cubicBezTo>
                      <a:pt x="0" y="1311"/>
                      <a:pt x="0" y="1311"/>
                      <a:pt x="0" y="1311"/>
                    </a:cubicBezTo>
                    <a:cubicBezTo>
                      <a:pt x="0" y="1333"/>
                      <a:pt x="18" y="1351"/>
                      <a:pt x="40" y="1351"/>
                    </a:cubicBezTo>
                    <a:cubicBezTo>
                      <a:pt x="1930" y="1351"/>
                      <a:pt x="1930" y="1351"/>
                      <a:pt x="1930" y="1351"/>
                    </a:cubicBezTo>
                    <a:cubicBezTo>
                      <a:pt x="1952" y="1351"/>
                      <a:pt x="1970" y="1333"/>
                      <a:pt x="1970" y="1311"/>
                    </a:cubicBezTo>
                    <a:cubicBezTo>
                      <a:pt x="1970" y="40"/>
                      <a:pt x="1970" y="40"/>
                      <a:pt x="1970" y="40"/>
                    </a:cubicBezTo>
                    <a:cubicBezTo>
                      <a:pt x="1970" y="18"/>
                      <a:pt x="1952" y="0"/>
                      <a:pt x="1930" y="0"/>
                    </a:cubicBezTo>
                    <a:close/>
                  </a:path>
                </a:pathLst>
              </a:custGeom>
              <a:solidFill>
                <a:schemeClr val="bg1">
                  <a:lumMod val="95000"/>
                </a:schemeClr>
              </a:solidFill>
              <a:ln>
                <a:solidFill>
                  <a:schemeClr val="bg1">
                    <a:lumMod val="85000"/>
                  </a:schemeClr>
                </a:solidFill>
              </a:ln>
            </p:spPr>
            <p:txBody>
              <a:bodyPr anchor="ctr"/>
              <a:lstStyle/>
              <a:p>
                <a:pPr algn="ctr"/>
              </a:p>
            </p:txBody>
          </p:sp>
          <p:sp>
            <p:nvSpPr>
              <p:cNvPr id="28" name="iṡḻîḑé"/>
              <p:cNvSpPr/>
              <p:nvPr/>
            </p:nvSpPr>
            <p:spPr bwMode="auto">
              <a:xfrm>
                <a:off x="3624263" y="4605338"/>
                <a:ext cx="177800" cy="179388"/>
              </a:xfrm>
              <a:prstGeom prst="ellipse">
                <a:avLst/>
              </a:prstGeom>
              <a:solidFill>
                <a:schemeClr val="bg1">
                  <a:lumMod val="50000"/>
                </a:schemeClr>
              </a:solidFill>
              <a:ln>
                <a:noFill/>
              </a:ln>
            </p:spPr>
            <p:txBody>
              <a:bodyPr anchor="ctr"/>
              <a:lstStyle/>
              <a:p>
                <a:pPr algn="ctr"/>
              </a:p>
            </p:txBody>
          </p:sp>
          <p:sp>
            <p:nvSpPr>
              <p:cNvPr id="29" name="ïṡļíḍè"/>
              <p:cNvSpPr/>
              <p:nvPr/>
            </p:nvSpPr>
            <p:spPr bwMode="auto">
              <a:xfrm>
                <a:off x="1447800" y="1806576"/>
                <a:ext cx="4518026" cy="2686050"/>
              </a:xfrm>
              <a:custGeom>
                <a:gdLst>
                  <a:gd name="T0" fmla="*/ 1970 w 1970"/>
                  <a:gd name="T1" fmla="*/ 1173 h 1173"/>
                  <a:gd name="T2" fmla="*/ 1970 w 1970"/>
                  <a:gd name="T3" fmla="*/ 40 h 1173"/>
                  <a:gd name="T4" fmla="*/ 1930 w 1970"/>
                  <a:gd name="T5" fmla="*/ 0 h 1173"/>
                  <a:gd name="T6" fmla="*/ 40 w 1970"/>
                  <a:gd name="T7" fmla="*/ 0 h 1173"/>
                  <a:gd name="T8" fmla="*/ 0 w 1970"/>
                  <a:gd name="T9" fmla="*/ 40 h 1173"/>
                  <a:gd name="T10" fmla="*/ 0 w 1970"/>
                  <a:gd name="T11" fmla="*/ 1173 h 1173"/>
                  <a:gd name="T12" fmla="*/ 1970 w 1970"/>
                  <a:gd name="T13" fmla="*/ 1173 h 1173"/>
                </a:gdLst>
                <a:cxnLst>
                  <a:cxn ang="0">
                    <a:pos x="T0" y="T1"/>
                  </a:cxn>
                  <a:cxn ang="0">
                    <a:pos x="T2" y="T3"/>
                  </a:cxn>
                  <a:cxn ang="0">
                    <a:pos x="T4" y="T5"/>
                  </a:cxn>
                  <a:cxn ang="0">
                    <a:pos x="T6" y="T7"/>
                  </a:cxn>
                  <a:cxn ang="0">
                    <a:pos x="T8" y="T9"/>
                  </a:cxn>
                  <a:cxn ang="0">
                    <a:pos x="T10" y="T11"/>
                  </a:cxn>
                  <a:cxn ang="0">
                    <a:pos x="T12" y="T13"/>
                  </a:cxn>
                </a:cxnLst>
                <a:rect l="0" t="0" r="r" b="b"/>
                <a:pathLst>
                  <a:path w="1969" h="1173">
                    <a:moveTo>
                      <a:pt x="1970" y="1173"/>
                    </a:moveTo>
                    <a:cubicBezTo>
                      <a:pt x="1970" y="40"/>
                      <a:pt x="1970" y="40"/>
                      <a:pt x="1970" y="40"/>
                    </a:cubicBezTo>
                    <a:cubicBezTo>
                      <a:pt x="1970" y="18"/>
                      <a:pt x="1952" y="0"/>
                      <a:pt x="1930" y="0"/>
                    </a:cubicBezTo>
                    <a:cubicBezTo>
                      <a:pt x="40" y="0"/>
                      <a:pt x="40" y="0"/>
                      <a:pt x="40" y="0"/>
                    </a:cubicBezTo>
                    <a:cubicBezTo>
                      <a:pt x="18" y="0"/>
                      <a:pt x="0" y="18"/>
                      <a:pt x="0" y="40"/>
                    </a:cubicBezTo>
                    <a:cubicBezTo>
                      <a:pt x="0" y="1173"/>
                      <a:pt x="0" y="1173"/>
                      <a:pt x="0" y="1173"/>
                    </a:cubicBezTo>
                    <a:lnTo>
                      <a:pt x="1970" y="1173"/>
                    </a:lnTo>
                    <a:close/>
                  </a:path>
                </a:pathLst>
              </a:custGeom>
              <a:solidFill>
                <a:schemeClr val="bg1">
                  <a:lumMod val="95000"/>
                </a:schemeClr>
              </a:solidFill>
              <a:ln>
                <a:noFill/>
              </a:ln>
            </p:spPr>
            <p:txBody>
              <a:bodyPr anchor="ctr"/>
              <a:lstStyle/>
              <a:p>
                <a:pPr algn="ctr"/>
              </a:p>
            </p:txBody>
          </p:sp>
          <p:sp>
            <p:nvSpPr>
              <p:cNvPr id="30" name="isḻïḓê"/>
              <p:cNvSpPr/>
              <p:nvPr/>
            </p:nvSpPr>
            <p:spPr bwMode="auto">
              <a:xfrm>
                <a:off x="1622425" y="1979613"/>
                <a:ext cx="4170363" cy="2336800"/>
              </a:xfrm>
              <a:prstGeom prst="rect">
                <a:avLst/>
              </a:prstGeom>
              <a:solidFill>
                <a:schemeClr val="bg1">
                  <a:lumMod val="85000"/>
                </a:schemeClr>
              </a:solidFill>
              <a:ln>
                <a:noFill/>
              </a:ln>
            </p:spPr>
            <p:txBody>
              <a:bodyPr anchor="ctr"/>
              <a:lstStyle/>
              <a:p>
                <a:pPr algn="ctr"/>
              </a:p>
            </p:txBody>
          </p:sp>
        </p:grpSp>
        <p:sp>
          <p:nvSpPr>
            <p:cNvPr id="11" name="íslíďê"/>
            <p:cNvSpPr/>
            <p:nvPr/>
          </p:nvSpPr>
          <p:spPr>
            <a:xfrm>
              <a:off x="1266450" y="2089337"/>
              <a:ext cx="4170364" cy="2513545"/>
            </a:xfrm>
            <a:prstGeom prst="rect">
              <a:avLst/>
            </a:prstGeom>
            <a:blipFill>
              <a:blip r:embed="rId4"/>
              <a:stretch>
                <a:fillRect t="-12280" b="-1215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ïŝḻíḑe"/>
            <p:cNvSpPr/>
            <p:nvPr/>
          </p:nvSpPr>
          <p:spPr>
            <a:xfrm>
              <a:off x="714237" y="1538529"/>
              <a:ext cx="967563" cy="1156291"/>
            </a:xfrm>
            <a:prstGeom prst="foldedCorne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a:solidFill>
                    <a:schemeClr val="bg1"/>
                  </a:solidFill>
                  <a:ea typeface="等线" panose="02010600030101010101" pitchFamily="2" charset="-122"/>
                </a:rPr>
                <a:t>关键词</a:t>
              </a:r>
              <a:endParaRPr lang="zh-CN" altLang="en-US">
                <a:solidFill>
                  <a:schemeClr val="bg1"/>
                </a:solidFill>
                <a:ea typeface="等线" panose="02010600030101010101" pitchFamily="2" charset="-122"/>
              </a:endParaRPr>
            </a:p>
          </p:txBody>
        </p:sp>
        <p:sp>
          <p:nvSpPr>
            <p:cNvPr id="13" name="îslîdê"/>
            <p:cNvSpPr/>
            <p:nvPr/>
          </p:nvSpPr>
          <p:spPr bwMode="auto">
            <a:xfrm>
              <a:off x="7412875" y="2191871"/>
              <a:ext cx="447324" cy="447324"/>
            </a:xfrm>
            <a:custGeom>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p>
          </p:txBody>
        </p:sp>
        <p:sp>
          <p:nvSpPr>
            <p:cNvPr id="14" name="ïSḷiḋê"/>
            <p:cNvSpPr/>
            <p:nvPr/>
          </p:nvSpPr>
          <p:spPr bwMode="auto">
            <a:xfrm>
              <a:off x="7412875" y="4744751"/>
              <a:ext cx="447324" cy="447324"/>
            </a:xfrm>
            <a:custGeom>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p>
          </p:txBody>
        </p:sp>
        <p:sp>
          <p:nvSpPr>
            <p:cNvPr id="15" name="ïšļiḑé"/>
            <p:cNvSpPr/>
            <p:nvPr/>
          </p:nvSpPr>
          <p:spPr bwMode="auto">
            <a:xfrm>
              <a:off x="6796343" y="3466495"/>
              <a:ext cx="447324" cy="447324"/>
            </a:xfrm>
            <a:custGeom>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p>
          </p:txBody>
        </p:sp>
        <p:grpSp>
          <p:nvGrpSpPr>
            <p:cNvPr id="16" name="îşlïḍé"/>
            <p:cNvGrpSpPr/>
            <p:nvPr/>
          </p:nvGrpSpPr>
          <p:grpSpPr>
            <a:xfrm>
              <a:off x="8812708" y="2099317"/>
              <a:ext cx="2575880" cy="953418"/>
              <a:chOff x="2084790" y="3062810"/>
              <a:chExt cx="2123043" cy="953418"/>
            </a:xfrm>
          </p:grpSpPr>
          <p:sp>
            <p:nvSpPr>
              <p:cNvPr id="23" name="ïSľiḓé"/>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r>
                  <a:rPr lang="zh-CN" altLang="en-US" sz="1400" b="1">
                    <a:solidFill>
                      <a:schemeClr val="accent1">
                        <a:lumMod val="100000"/>
                      </a:schemeClr>
                    </a:solidFill>
                    <a:ea typeface="等线" panose="02010600030101010101" pitchFamily="2" charset="-122"/>
                  </a:rPr>
                  <a:t>标题文本预设</a:t>
                </a:r>
                <a:endParaRPr lang="zh-CN" altLang="en-US" sz="1400" b="1">
                  <a:solidFill>
                    <a:schemeClr val="accent1">
                      <a:lumMod val="100000"/>
                    </a:schemeClr>
                  </a:solidFill>
                  <a:ea typeface="等线" panose="02010600030101010101" pitchFamily="2" charset="-122"/>
                </a:endParaRPr>
              </a:p>
            </p:txBody>
          </p:sp>
          <p:sp>
            <p:nvSpPr>
              <p:cNvPr id="24" name="ïšľiḓê"/>
              <p:cNvSpPr txBox="1"/>
              <p:nvPr/>
            </p:nvSpPr>
            <p:spPr>
              <a:xfrm>
                <a:off x="2084790" y="3393306"/>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lvl="0">
                  <a:lnSpc>
                    <a:spcPct val="120000"/>
                  </a:lnSpc>
                </a:pPr>
                <a:r>
                  <a:rPr lang="zh-CN" altLang="en-US" sz="1050">
                    <a:solidFill>
                      <a:srgbClr val="000000">
                        <a:lumMod val="100000"/>
                      </a:srgbClr>
                    </a:solidFill>
                    <a:ea typeface="等线" panose="02010600030101010101" pitchFamily="2" charset="-122"/>
                  </a:rPr>
                  <a:t>此部分内容作为文字排版占位显示</a:t>
                </a:r>
                <a:br>
                  <a:rPr lang="zh-CN" altLang="en-US" sz="1050">
                    <a:solidFill>
                      <a:srgbClr val="000000">
                        <a:lumMod val="100000"/>
                      </a:srgbClr>
                    </a:solidFill>
                    <a:ea typeface="等线" panose="02010600030101010101" pitchFamily="2" charset="-122"/>
                  </a:rPr>
                </a:br>
                <a:r>
                  <a:rPr lang="zh-CN" altLang="en-US" sz="1050">
                    <a:solidFill>
                      <a:srgbClr val="000000">
                        <a:lumMod val="100000"/>
                      </a:srgbClr>
                    </a:solidFill>
                    <a:ea typeface="等线" panose="02010600030101010101" pitchFamily="2" charset="-122"/>
                  </a:rPr>
                  <a:t>（建议使用主题字体）</a:t>
                </a:r>
                <a:endParaRPr lang="zh-CN" altLang="en-US" sz="1050">
                  <a:solidFill>
                    <a:srgbClr val="000000">
                      <a:lumMod val="100000"/>
                    </a:srgbClr>
                  </a:solidFill>
                  <a:ea typeface="等线" panose="02010600030101010101" pitchFamily="2" charset="-122"/>
                </a:endParaRPr>
              </a:p>
            </p:txBody>
          </p:sp>
        </p:grpSp>
        <p:grpSp>
          <p:nvGrpSpPr>
            <p:cNvPr id="17" name="ïṡ1íde"/>
            <p:cNvGrpSpPr/>
            <p:nvPr/>
          </p:nvGrpSpPr>
          <p:grpSpPr>
            <a:xfrm>
              <a:off x="8506555" y="3375593"/>
              <a:ext cx="2575880" cy="953418"/>
              <a:chOff x="2084790" y="3062810"/>
              <a:chExt cx="2123043" cy="953418"/>
            </a:xfrm>
          </p:grpSpPr>
          <p:sp>
            <p:nvSpPr>
              <p:cNvPr id="21" name="îṣḷíďè"/>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r>
                  <a:rPr lang="zh-CN" altLang="en-US" sz="1400" b="1">
                    <a:solidFill>
                      <a:schemeClr val="accent2"/>
                    </a:solidFill>
                    <a:ea typeface="等线" panose="02010600030101010101" pitchFamily="2" charset="-122"/>
                  </a:rPr>
                  <a:t>标题文本预设</a:t>
                </a:r>
                <a:endParaRPr lang="zh-CN" altLang="en-US" sz="1400" b="1">
                  <a:solidFill>
                    <a:schemeClr val="accent2"/>
                  </a:solidFill>
                  <a:ea typeface="等线" panose="02010600030101010101" pitchFamily="2" charset="-122"/>
                </a:endParaRPr>
              </a:p>
            </p:txBody>
          </p:sp>
          <p:sp>
            <p:nvSpPr>
              <p:cNvPr id="22" name="iṩḻïdê"/>
              <p:cNvSpPr txBox="1"/>
              <p:nvPr/>
            </p:nvSpPr>
            <p:spPr>
              <a:xfrm>
                <a:off x="2084790" y="3393306"/>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lvl="0">
                  <a:lnSpc>
                    <a:spcPct val="120000"/>
                  </a:lnSpc>
                </a:pPr>
                <a:r>
                  <a:rPr lang="zh-CN" altLang="en-US" sz="1050">
                    <a:solidFill>
                      <a:srgbClr val="000000">
                        <a:lumMod val="100000"/>
                      </a:srgbClr>
                    </a:solidFill>
                    <a:ea typeface="等线" panose="02010600030101010101" pitchFamily="2" charset="-122"/>
                  </a:rPr>
                  <a:t>此部分内容作为文字排版占位显示</a:t>
                </a:r>
                <a:br>
                  <a:rPr lang="zh-CN" altLang="en-US" sz="1050">
                    <a:solidFill>
                      <a:srgbClr val="000000">
                        <a:lumMod val="100000"/>
                      </a:srgbClr>
                    </a:solidFill>
                    <a:ea typeface="等线" panose="02010600030101010101" pitchFamily="2" charset="-122"/>
                  </a:rPr>
                </a:br>
                <a:r>
                  <a:rPr lang="zh-CN" altLang="en-US" sz="1050">
                    <a:solidFill>
                      <a:srgbClr val="000000">
                        <a:lumMod val="100000"/>
                      </a:srgbClr>
                    </a:solidFill>
                    <a:ea typeface="等线" panose="02010600030101010101" pitchFamily="2" charset="-122"/>
                  </a:rPr>
                  <a:t>（建议使用主题字体）</a:t>
                </a:r>
                <a:endParaRPr lang="zh-CN" altLang="en-US" sz="1050">
                  <a:solidFill>
                    <a:srgbClr val="000000">
                      <a:lumMod val="100000"/>
                    </a:srgbClr>
                  </a:solidFill>
                  <a:ea typeface="等线" panose="02010600030101010101" pitchFamily="2" charset="-122"/>
                </a:endParaRPr>
              </a:p>
            </p:txBody>
          </p:sp>
        </p:grpSp>
        <p:grpSp>
          <p:nvGrpSpPr>
            <p:cNvPr id="18" name="îš1îdè"/>
            <p:cNvGrpSpPr/>
            <p:nvPr/>
          </p:nvGrpSpPr>
          <p:grpSpPr>
            <a:xfrm>
              <a:off x="8812708" y="4579620"/>
              <a:ext cx="2575880" cy="953418"/>
              <a:chOff x="2084790" y="3062810"/>
              <a:chExt cx="2123043" cy="953418"/>
            </a:xfrm>
          </p:grpSpPr>
          <p:sp>
            <p:nvSpPr>
              <p:cNvPr id="19" name="iśḻíḍe"/>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r>
                  <a:rPr lang="zh-CN" altLang="en-US" sz="1400" b="1">
                    <a:solidFill>
                      <a:schemeClr val="accent3"/>
                    </a:solidFill>
                    <a:ea typeface="等线" panose="02010600030101010101" pitchFamily="2" charset="-122"/>
                  </a:rPr>
                  <a:t>标题文本预设</a:t>
                </a:r>
                <a:endParaRPr lang="zh-CN" altLang="en-US" sz="1400" b="1">
                  <a:solidFill>
                    <a:schemeClr val="accent3"/>
                  </a:solidFill>
                  <a:ea typeface="等线" panose="02010600030101010101" pitchFamily="2" charset="-122"/>
                </a:endParaRPr>
              </a:p>
            </p:txBody>
          </p:sp>
          <p:sp>
            <p:nvSpPr>
              <p:cNvPr id="20" name="íŝliḍé"/>
              <p:cNvSpPr txBox="1"/>
              <p:nvPr/>
            </p:nvSpPr>
            <p:spPr>
              <a:xfrm>
                <a:off x="2084790" y="3393306"/>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lvl="0">
                  <a:lnSpc>
                    <a:spcPct val="120000"/>
                  </a:lnSpc>
                </a:pPr>
                <a:r>
                  <a:rPr lang="zh-CN" altLang="en-US" sz="1050">
                    <a:solidFill>
                      <a:srgbClr val="000000">
                        <a:lumMod val="100000"/>
                      </a:srgbClr>
                    </a:solidFill>
                    <a:ea typeface="等线" panose="02010600030101010101" pitchFamily="2" charset="-122"/>
                  </a:rPr>
                  <a:t>此部分内容作为文字排版占位显示</a:t>
                </a:r>
                <a:br>
                  <a:rPr lang="zh-CN" altLang="en-US" sz="1050">
                    <a:solidFill>
                      <a:srgbClr val="000000">
                        <a:lumMod val="100000"/>
                      </a:srgbClr>
                    </a:solidFill>
                    <a:ea typeface="等线" panose="02010600030101010101" pitchFamily="2" charset="-122"/>
                  </a:rPr>
                </a:br>
                <a:r>
                  <a:rPr lang="zh-CN" altLang="en-US" sz="1050">
                    <a:solidFill>
                      <a:srgbClr val="000000">
                        <a:lumMod val="100000"/>
                      </a:srgbClr>
                    </a:solidFill>
                    <a:ea typeface="等线" panose="02010600030101010101" pitchFamily="2" charset="-122"/>
                  </a:rPr>
                  <a:t>（建议使用主题字体）</a:t>
                </a:r>
                <a:endParaRPr lang="zh-CN" altLang="en-US" sz="1050">
                  <a:solidFill>
                    <a:srgbClr val="000000">
                      <a:lumMod val="100000"/>
                    </a:srgbClr>
                  </a:solidFill>
                  <a:ea typeface="等线" panose="02010600030101010101" pitchFamily="2" charset="-122"/>
                </a:endParaRPr>
              </a:p>
            </p:txBody>
          </p:sp>
        </p:gr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5d072711-a56e-437a-a248-eceba65f257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719137" y="1651232"/>
            <a:ext cx="10545763" cy="4142399"/>
            <a:chOff x="719138" y="1718139"/>
            <a:chExt cx="10753726" cy="4142399"/>
          </a:xfrm>
        </p:grpSpPr>
        <p:sp>
          <p:nvSpPr>
            <p:cNvPr id="4" name="ïṡ1iḑê"/>
            <p:cNvSpPr/>
            <p:nvPr/>
          </p:nvSpPr>
          <p:spPr>
            <a:xfrm>
              <a:off x="3458190" y="1718737"/>
              <a:ext cx="2546485" cy="4141801"/>
            </a:xfrm>
            <a:prstGeom prst="roundRect">
              <a:avLst>
                <a:gd name="adj" fmla="val 1879"/>
              </a:avLst>
            </a:prstGeom>
            <a:blipFill>
              <a:blip r:embed="rId4"/>
              <a:stretch>
                <a:fillRect l="-84043" r="-83209"/>
              </a:stretch>
            </a:blipFill>
            <a:ln w="3175" cap="flat" cmpd="sng" algn="ctr">
              <a:noFill/>
              <a:prstDash val="solid"/>
              <a:miter lim="800000"/>
            </a:ln>
            <a:effectLst/>
            <a:extLst>
              <a:ext uri="{91240B29-F687-4F45-9708-019B960494DF}">
                <a14:hiddenLine xmlns:a14="http://schemas.microsoft.com/office/drawing/2010/main" w="3175">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5" name="íşļîḍè"/>
            <p:cNvGrpSpPr/>
            <p:nvPr/>
          </p:nvGrpSpPr>
          <p:grpSpPr>
            <a:xfrm>
              <a:off x="3842164" y="3789638"/>
              <a:ext cx="1778535" cy="1777374"/>
              <a:chOff x="2124972" y="581722"/>
              <a:chExt cx="1829996" cy="1828800"/>
            </a:xfrm>
          </p:grpSpPr>
          <p:sp>
            <p:nvSpPr>
              <p:cNvPr id="21" name="íṥļïḓè"/>
              <p:cNvSpPr/>
              <p:nvPr/>
            </p:nvSpPr>
            <p:spPr>
              <a:xfrm>
                <a:off x="2126167" y="581722"/>
                <a:ext cx="1828800" cy="1828800"/>
              </a:xfrm>
              <a:prstGeom prst="roundRect">
                <a:avLst>
                  <a:gd name="adj" fmla="val 4356"/>
                </a:avLst>
              </a:prstGeom>
              <a:solidFill>
                <a:schemeClr val="accent4">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iṣ1íḑe"/>
              <p:cNvSpPr txBox="1"/>
              <p:nvPr/>
            </p:nvSpPr>
            <p:spPr>
              <a:xfrm>
                <a:off x="2124972" y="1500321"/>
                <a:ext cx="1829996" cy="340607"/>
              </a:xfrm>
              <a:prstGeom prst="rect">
                <a:avLst/>
              </a:prstGeom>
              <a:ln>
                <a:noFill/>
              </a:ln>
            </p:spPr>
            <p:txBody>
              <a:bodyPr wrap="none">
                <a:normAutofit lnSpcReduction="10000"/>
              </a:bodyPr>
              <a:lstStyle/>
              <a:p>
                <a:r>
                  <a:rPr lang="zh-CN" altLang="en-US" sz="1600">
                    <a:solidFill>
                      <a:srgbClr val="FFFFFF"/>
                    </a:solidFill>
                    <a:ea typeface="等线" panose="02010600030101010101" pitchFamily="2" charset="-122"/>
                  </a:rPr>
                  <a:t>标题文本预设</a:t>
                </a:r>
                <a:endParaRPr lang="zh-CN" altLang="en-US" sz="1600">
                  <a:solidFill>
                    <a:srgbClr val="FFFFFF"/>
                  </a:solidFill>
                  <a:ea typeface="等线" panose="02010600030101010101" pitchFamily="2" charset="-122"/>
                </a:endParaRPr>
              </a:p>
            </p:txBody>
          </p:sp>
          <p:sp>
            <p:nvSpPr>
              <p:cNvPr id="23" name="íś1íḑé"/>
              <p:cNvSpPr txBox="1"/>
              <p:nvPr/>
            </p:nvSpPr>
            <p:spPr>
              <a:xfrm>
                <a:off x="2124972" y="1880364"/>
                <a:ext cx="1829996" cy="264042"/>
              </a:xfrm>
              <a:prstGeom prst="rect">
                <a:avLst/>
              </a:prstGeom>
              <a:ln>
                <a:noFill/>
              </a:ln>
            </p:spPr>
            <p:txBody>
              <a:bodyPr wrap="none">
                <a:normAutofit/>
              </a:bodyPr>
              <a:lstStyle/>
              <a:p>
                <a:r>
                  <a:rPr lang="zh-CN" altLang="en-US" sz="1000" b="0">
                    <a:solidFill>
                      <a:schemeClr val="bg1"/>
                    </a:solidFill>
                    <a:ea typeface="等线" panose="02010600030101010101" pitchFamily="2" charset="-122"/>
                  </a:rPr>
                  <a:t>关键词</a:t>
                </a:r>
                <a:endParaRPr lang="zh-CN" altLang="en-US" sz="1000" b="0">
                  <a:solidFill>
                    <a:schemeClr val="bg1"/>
                  </a:solidFill>
                  <a:ea typeface="等线" panose="02010600030101010101" pitchFamily="2" charset="-122"/>
                </a:endParaRPr>
              </a:p>
            </p:txBody>
          </p:sp>
        </p:grpSp>
        <p:sp>
          <p:nvSpPr>
            <p:cNvPr id="6" name="ïšḻïḍè"/>
            <p:cNvSpPr/>
            <p:nvPr/>
          </p:nvSpPr>
          <p:spPr>
            <a:xfrm>
              <a:off x="8926379" y="1718737"/>
              <a:ext cx="2546485" cy="4141801"/>
            </a:xfrm>
            <a:prstGeom prst="roundRect">
              <a:avLst>
                <a:gd name="adj" fmla="val 1879"/>
              </a:avLst>
            </a:prstGeom>
            <a:blipFill>
              <a:blip r:embed="rId5"/>
              <a:stretch>
                <a:fillRect l="-39087" r="-38700"/>
              </a:stretch>
            </a:blipFill>
            <a:ln w="3175" cap="flat" cmpd="sng" algn="ctr">
              <a:noFill/>
              <a:prstDash val="solid"/>
              <a:miter lim="800000"/>
            </a:ln>
            <a:effectLst/>
            <a:extLst>
              <a:ext uri="{91240B29-F687-4F45-9708-019B960494DF}">
                <a14:hiddenLine xmlns:a14="http://schemas.microsoft.com/office/drawing/2010/main" w="3175">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7" name="îṡ1iḑe"/>
            <p:cNvGrpSpPr/>
            <p:nvPr/>
          </p:nvGrpSpPr>
          <p:grpSpPr>
            <a:xfrm>
              <a:off x="9310353" y="3789638"/>
              <a:ext cx="1778535" cy="1777374"/>
              <a:chOff x="2124972" y="581722"/>
              <a:chExt cx="1829996" cy="1828800"/>
            </a:xfrm>
          </p:grpSpPr>
          <p:sp>
            <p:nvSpPr>
              <p:cNvPr id="18" name="ïṧliďé"/>
              <p:cNvSpPr/>
              <p:nvPr/>
            </p:nvSpPr>
            <p:spPr>
              <a:xfrm>
                <a:off x="2126167" y="581722"/>
                <a:ext cx="1828800" cy="1828800"/>
              </a:xfrm>
              <a:prstGeom prst="roundRect">
                <a:avLst>
                  <a:gd name="adj" fmla="val 4356"/>
                </a:avLst>
              </a:prstGeom>
              <a:solidFill>
                <a:schemeClr val="accent3">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9" name="ï$1iḋé"/>
              <p:cNvSpPr txBox="1"/>
              <p:nvPr/>
            </p:nvSpPr>
            <p:spPr>
              <a:xfrm>
                <a:off x="2124972" y="1500321"/>
                <a:ext cx="1829996" cy="340607"/>
              </a:xfrm>
              <a:prstGeom prst="rect">
                <a:avLst/>
              </a:prstGeom>
              <a:ln>
                <a:noFill/>
              </a:ln>
            </p:spPr>
            <p:txBody>
              <a:bodyPr wrap="none">
                <a:normAutofit lnSpcReduction="10000"/>
              </a:bodyPr>
              <a:lstStyle/>
              <a:p>
                <a:r>
                  <a:rPr lang="zh-CN" altLang="en-US" sz="1600">
                    <a:solidFill>
                      <a:srgbClr val="FFFFFF"/>
                    </a:solidFill>
                    <a:ea typeface="等线" panose="02010600030101010101" pitchFamily="2" charset="-122"/>
                  </a:rPr>
                  <a:t>标题文本预设</a:t>
                </a:r>
                <a:endParaRPr lang="zh-CN" altLang="en-US" sz="1600">
                  <a:solidFill>
                    <a:srgbClr val="FFFFFF"/>
                  </a:solidFill>
                  <a:ea typeface="等线" panose="02010600030101010101" pitchFamily="2" charset="-122"/>
                </a:endParaRPr>
              </a:p>
            </p:txBody>
          </p:sp>
          <p:sp>
            <p:nvSpPr>
              <p:cNvPr id="20" name="iṣḷîḍe"/>
              <p:cNvSpPr txBox="1"/>
              <p:nvPr/>
            </p:nvSpPr>
            <p:spPr>
              <a:xfrm>
                <a:off x="2124972" y="1880364"/>
                <a:ext cx="1829996" cy="264042"/>
              </a:xfrm>
              <a:prstGeom prst="rect">
                <a:avLst/>
              </a:prstGeom>
              <a:ln>
                <a:noFill/>
              </a:ln>
            </p:spPr>
            <p:txBody>
              <a:bodyPr wrap="none">
                <a:normAutofit/>
              </a:bodyPr>
              <a:lstStyle/>
              <a:p>
                <a:r>
                  <a:rPr lang="zh-CN" altLang="en-US" sz="1000" b="0">
                    <a:solidFill>
                      <a:schemeClr val="bg1"/>
                    </a:solidFill>
                    <a:ea typeface="等线" panose="02010600030101010101" pitchFamily="2" charset="-122"/>
                  </a:rPr>
                  <a:t>关键词</a:t>
                </a:r>
                <a:endParaRPr lang="zh-CN" altLang="en-US" sz="1000" b="0">
                  <a:solidFill>
                    <a:schemeClr val="bg1"/>
                  </a:solidFill>
                  <a:ea typeface="等线" panose="02010600030101010101" pitchFamily="2" charset="-122"/>
                </a:endParaRPr>
              </a:p>
            </p:txBody>
          </p:sp>
        </p:grpSp>
        <p:sp>
          <p:nvSpPr>
            <p:cNvPr id="8" name="îṧľîḋé"/>
            <p:cNvSpPr/>
            <p:nvPr/>
          </p:nvSpPr>
          <p:spPr>
            <a:xfrm>
              <a:off x="719138" y="1718139"/>
              <a:ext cx="2546485" cy="4141801"/>
            </a:xfrm>
            <a:prstGeom prst="roundRect">
              <a:avLst>
                <a:gd name="adj" fmla="val 1879"/>
              </a:avLst>
            </a:prstGeom>
            <a:blipFill>
              <a:blip r:embed="rId6"/>
              <a:stretch>
                <a:fillRect l="-96064" r="-95110"/>
              </a:stretch>
            </a:blipFill>
            <a:ln w="3175" cap="flat" cmpd="sng" algn="ctr">
              <a:noFill/>
              <a:prstDash val="solid"/>
              <a:miter lim="800000"/>
            </a:ln>
            <a:effectLst/>
            <a:extLst>
              <a:ext uri="{91240B29-F687-4F45-9708-019B960494DF}">
                <a14:hiddenLine xmlns:a14="http://schemas.microsoft.com/office/drawing/2010/main" w="3175">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9" name="íšlïďè"/>
            <p:cNvGrpSpPr/>
            <p:nvPr/>
          </p:nvGrpSpPr>
          <p:grpSpPr>
            <a:xfrm>
              <a:off x="1103112" y="3789040"/>
              <a:ext cx="1778535" cy="1777374"/>
              <a:chOff x="2124972" y="581722"/>
              <a:chExt cx="1829996" cy="1828800"/>
            </a:xfrm>
          </p:grpSpPr>
          <p:sp>
            <p:nvSpPr>
              <p:cNvPr id="15" name="íṥḷîḍê"/>
              <p:cNvSpPr/>
              <p:nvPr/>
            </p:nvSpPr>
            <p:spPr>
              <a:xfrm>
                <a:off x="2126167" y="581722"/>
                <a:ext cx="1828800" cy="1828800"/>
              </a:xfrm>
              <a:prstGeom prst="roundRect">
                <a:avLst>
                  <a:gd name="adj" fmla="val 4356"/>
                </a:avLst>
              </a:prstGeom>
              <a:solidFill>
                <a:schemeClr val="accent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 name="ïṩlide"/>
              <p:cNvSpPr txBox="1"/>
              <p:nvPr/>
            </p:nvSpPr>
            <p:spPr>
              <a:xfrm>
                <a:off x="2124972" y="1500321"/>
                <a:ext cx="1829996" cy="340607"/>
              </a:xfrm>
              <a:prstGeom prst="rect">
                <a:avLst/>
              </a:prstGeom>
              <a:ln>
                <a:noFill/>
              </a:ln>
            </p:spPr>
            <p:txBody>
              <a:bodyPr wrap="none">
                <a:normAutofit lnSpcReduction="10000"/>
              </a:bodyPr>
              <a:lstStyle/>
              <a:p>
                <a:r>
                  <a:rPr lang="zh-CN" altLang="en-US" sz="1600">
                    <a:solidFill>
                      <a:srgbClr val="FFFFFF"/>
                    </a:solidFill>
                    <a:ea typeface="等线" panose="02010600030101010101" pitchFamily="2" charset="-122"/>
                  </a:rPr>
                  <a:t>标题文本预设</a:t>
                </a:r>
                <a:endParaRPr lang="zh-CN" altLang="en-US" sz="1600">
                  <a:solidFill>
                    <a:srgbClr val="FFFFFF"/>
                  </a:solidFill>
                  <a:ea typeface="等线" panose="02010600030101010101" pitchFamily="2" charset="-122"/>
                </a:endParaRPr>
              </a:p>
            </p:txBody>
          </p:sp>
          <p:sp>
            <p:nvSpPr>
              <p:cNvPr id="17" name="isļíḑè"/>
              <p:cNvSpPr txBox="1"/>
              <p:nvPr/>
            </p:nvSpPr>
            <p:spPr>
              <a:xfrm>
                <a:off x="2124972" y="1880364"/>
                <a:ext cx="1829996" cy="264042"/>
              </a:xfrm>
              <a:prstGeom prst="rect">
                <a:avLst/>
              </a:prstGeom>
              <a:ln>
                <a:noFill/>
              </a:ln>
            </p:spPr>
            <p:txBody>
              <a:bodyPr wrap="none">
                <a:normAutofit/>
              </a:bodyPr>
              <a:lstStyle/>
              <a:p>
                <a:r>
                  <a:rPr lang="zh-CN" altLang="en-US" sz="1000" b="0">
                    <a:solidFill>
                      <a:schemeClr val="bg1"/>
                    </a:solidFill>
                    <a:ea typeface="等线" panose="02010600030101010101" pitchFamily="2" charset="-122"/>
                  </a:rPr>
                  <a:t>关键词</a:t>
                </a:r>
                <a:endParaRPr lang="zh-CN" altLang="en-US" sz="1000" b="0">
                  <a:solidFill>
                    <a:schemeClr val="bg1"/>
                  </a:solidFill>
                  <a:ea typeface="等线" panose="02010600030101010101" pitchFamily="2" charset="-122"/>
                </a:endParaRPr>
              </a:p>
            </p:txBody>
          </p:sp>
        </p:grpSp>
        <p:sp>
          <p:nvSpPr>
            <p:cNvPr id="10" name="is1íḋe"/>
            <p:cNvSpPr/>
            <p:nvPr/>
          </p:nvSpPr>
          <p:spPr>
            <a:xfrm>
              <a:off x="6192285" y="1718139"/>
              <a:ext cx="2546485" cy="4141801"/>
            </a:xfrm>
            <a:prstGeom prst="roundRect">
              <a:avLst>
                <a:gd name="adj" fmla="val 1879"/>
              </a:avLst>
            </a:prstGeom>
            <a:blipFill>
              <a:blip r:embed="rId7"/>
              <a:stretch>
                <a:fillRect l="-72825" r="-72103"/>
              </a:stretch>
            </a:blipFill>
            <a:ln w="3175" cap="flat" cmpd="sng" algn="ctr">
              <a:noFill/>
              <a:prstDash val="solid"/>
              <a:miter lim="800000"/>
            </a:ln>
            <a:effectLst/>
            <a:extLst>
              <a:ext uri="{91240B29-F687-4F45-9708-019B960494DF}">
                <a14:hiddenLine xmlns:a14="http://schemas.microsoft.com/office/drawing/2010/main" w="3175">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1" name="íslîḋé"/>
            <p:cNvGrpSpPr/>
            <p:nvPr/>
          </p:nvGrpSpPr>
          <p:grpSpPr>
            <a:xfrm>
              <a:off x="6576259" y="3789040"/>
              <a:ext cx="1778535" cy="1777374"/>
              <a:chOff x="2124972" y="581722"/>
              <a:chExt cx="1829996" cy="1828800"/>
            </a:xfrm>
          </p:grpSpPr>
          <p:sp>
            <p:nvSpPr>
              <p:cNvPr id="12" name="îsľîḋé"/>
              <p:cNvSpPr/>
              <p:nvPr/>
            </p:nvSpPr>
            <p:spPr>
              <a:xfrm>
                <a:off x="2126167" y="581722"/>
                <a:ext cx="1828800" cy="1828800"/>
              </a:xfrm>
              <a:prstGeom prst="roundRect">
                <a:avLst>
                  <a:gd name="adj" fmla="val 4356"/>
                </a:avLst>
              </a:prstGeom>
              <a:solidFill>
                <a:schemeClr val="accent2">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3" name="ïśľîḓè"/>
              <p:cNvSpPr txBox="1"/>
              <p:nvPr/>
            </p:nvSpPr>
            <p:spPr>
              <a:xfrm>
                <a:off x="2124972" y="1500321"/>
                <a:ext cx="1829996" cy="340607"/>
              </a:xfrm>
              <a:prstGeom prst="rect">
                <a:avLst/>
              </a:prstGeom>
              <a:ln>
                <a:noFill/>
              </a:ln>
            </p:spPr>
            <p:txBody>
              <a:bodyPr wrap="none">
                <a:normAutofit lnSpcReduction="10000"/>
              </a:bodyPr>
              <a:lstStyle/>
              <a:p>
                <a:r>
                  <a:rPr lang="zh-CN" altLang="en-US" sz="1600">
                    <a:solidFill>
                      <a:srgbClr val="FFFFFF"/>
                    </a:solidFill>
                    <a:ea typeface="等线" panose="02010600030101010101" pitchFamily="2" charset="-122"/>
                  </a:rPr>
                  <a:t>标题文本预设</a:t>
                </a:r>
                <a:endParaRPr lang="zh-CN" altLang="en-US" sz="1600">
                  <a:solidFill>
                    <a:srgbClr val="FFFFFF"/>
                  </a:solidFill>
                  <a:ea typeface="等线" panose="02010600030101010101" pitchFamily="2" charset="-122"/>
                </a:endParaRPr>
              </a:p>
            </p:txBody>
          </p:sp>
          <p:sp>
            <p:nvSpPr>
              <p:cNvPr id="14" name="ï$ḷíḋé"/>
              <p:cNvSpPr txBox="1"/>
              <p:nvPr/>
            </p:nvSpPr>
            <p:spPr>
              <a:xfrm>
                <a:off x="2124972" y="1880364"/>
                <a:ext cx="1829996" cy="264042"/>
              </a:xfrm>
              <a:prstGeom prst="rect">
                <a:avLst/>
              </a:prstGeom>
              <a:ln>
                <a:noFill/>
              </a:ln>
            </p:spPr>
            <p:txBody>
              <a:bodyPr wrap="none">
                <a:normAutofit/>
              </a:bodyPr>
              <a:lstStyle/>
              <a:p>
                <a:r>
                  <a:rPr lang="zh-CN" altLang="en-US" sz="1000" b="0">
                    <a:solidFill>
                      <a:schemeClr val="bg1"/>
                    </a:solidFill>
                    <a:ea typeface="等线" panose="02010600030101010101" pitchFamily="2" charset="-122"/>
                  </a:rPr>
                  <a:t>关键词</a:t>
                </a:r>
                <a:endParaRPr lang="zh-CN" altLang="en-US" sz="1000" b="0">
                  <a:solidFill>
                    <a:schemeClr val="bg1"/>
                  </a:solidFill>
                  <a:ea typeface="等线" panose="02010600030101010101" pitchFamily="2" charset="-122"/>
                </a:endParaRPr>
              </a:p>
            </p:txBody>
          </p:sp>
        </p:gr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形状 2"/>
          <p:cNvSpPr/>
          <p:nvPr/>
        </p:nvSpPr>
        <p:spPr>
          <a:xfrm flipH="1">
            <a:off x="3929591" y="945397"/>
            <a:ext cx="6946344" cy="4967206"/>
          </a:xfrm>
          <a:custGeom>
            <a:gdLst>
              <a:gd name="connsiteX0" fmla="*/ 0 w 6623247"/>
              <a:gd name="connsiteY0" fmla="*/ 0 h 4967206"/>
              <a:gd name="connsiteX1" fmla="*/ 6623247 w 6623247"/>
              <a:gd name="connsiteY1" fmla="*/ 0 h 4967206"/>
              <a:gd name="connsiteX2" fmla="*/ 6623247 w 6623247"/>
              <a:gd name="connsiteY2" fmla="*/ 4967206 h 4967206"/>
              <a:gd name="connsiteX3" fmla="*/ 0 w 6623247"/>
              <a:gd name="connsiteY3" fmla="*/ 4967206 h 4967206"/>
              <a:gd name="connsiteX4" fmla="*/ 0 w 6623247"/>
              <a:gd name="connsiteY4" fmla="*/ 3580109 h 4967206"/>
              <a:gd name="connsiteX5" fmla="*/ 123187 w 6623247"/>
              <a:gd name="connsiteY5" fmla="*/ 3580109 h 4967206"/>
              <a:gd name="connsiteX6" fmla="*/ 123187 w 6623247"/>
              <a:gd name="connsiteY6" fmla="*/ 4844019 h 4967206"/>
              <a:gd name="connsiteX7" fmla="*/ 6500060 w 6623247"/>
              <a:gd name="connsiteY7" fmla="*/ 4844019 h 4967206"/>
              <a:gd name="connsiteX8" fmla="*/ 6500060 w 6623247"/>
              <a:gd name="connsiteY8" fmla="*/ 123187 h 4967206"/>
              <a:gd name="connsiteX9" fmla="*/ 123187 w 6623247"/>
              <a:gd name="connsiteY9" fmla="*/ 123187 h 4967206"/>
              <a:gd name="connsiteX10" fmla="*/ 123187 w 6623247"/>
              <a:gd name="connsiteY10" fmla="*/ 965057 h 4967206"/>
              <a:gd name="connsiteX11" fmla="*/ 0 w 6623247"/>
              <a:gd name="connsiteY11" fmla="*/ 965057 h 49672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23247" h="4967206">
                <a:moveTo>
                  <a:pt x="0" y="0"/>
                </a:moveTo>
                <a:lnTo>
                  <a:pt x="6623247" y="0"/>
                </a:lnTo>
                <a:lnTo>
                  <a:pt x="6623247" y="4967206"/>
                </a:lnTo>
                <a:lnTo>
                  <a:pt x="0" y="4967206"/>
                </a:lnTo>
                <a:lnTo>
                  <a:pt x="0" y="3580109"/>
                </a:lnTo>
                <a:lnTo>
                  <a:pt x="123187" y="3580109"/>
                </a:lnTo>
                <a:lnTo>
                  <a:pt x="123187" y="4844019"/>
                </a:lnTo>
                <a:lnTo>
                  <a:pt x="6500060" y="4844019"/>
                </a:lnTo>
                <a:lnTo>
                  <a:pt x="6500060" y="123187"/>
                </a:lnTo>
                <a:lnTo>
                  <a:pt x="123187" y="123187"/>
                </a:lnTo>
                <a:lnTo>
                  <a:pt x="123187" y="965057"/>
                </a:lnTo>
                <a:lnTo>
                  <a:pt x="0" y="9650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5060876" y="2871917"/>
            <a:ext cx="6383466" cy="1015663"/>
          </a:xfrm>
          <a:prstGeom prst="rect">
            <a:avLst/>
          </a:prstGeom>
          <a:noFill/>
        </p:spPr>
        <p:txBody>
          <a:bodyPr wrap="square" rtlCol="0">
            <a:spAutoFit/>
            <a:scene3d>
              <a:camera prst="orthographicFront"/>
              <a:lightRig rig="threePt" dir="t"/>
            </a:scene3d>
            <a:sp3d contourW="12700"/>
          </a:bodyPr>
          <a:lstStyle/>
          <a:p>
            <a:pPr algn="ctr"/>
            <a:r>
              <a:rPr lang="zh-CN" altLang="en-US" sz="6000" b="1">
                <a:solidFill>
                  <a:schemeClr val="tx1">
                    <a:lumMod val="65000"/>
                    <a:lumOff val="35000"/>
                  </a:schemeClr>
                </a:solidFill>
                <a:latin typeface="+mn-ea"/>
              </a:rPr>
              <a:t>添加标题信息</a:t>
            </a:r>
            <a:endParaRPr lang="zh-CN" altLang="en-US" sz="6000" b="1">
              <a:solidFill>
                <a:schemeClr val="tx1">
                  <a:lumMod val="65000"/>
                  <a:lumOff val="35000"/>
                </a:schemeClr>
              </a:solidFill>
              <a:latin typeface="+mn-ea"/>
            </a:endParaRPr>
          </a:p>
        </p:txBody>
      </p:sp>
      <p:sp>
        <p:nvSpPr>
          <p:cNvPr id="5" name="文本框 4"/>
          <p:cNvSpPr txBox="1"/>
          <p:nvPr/>
        </p:nvSpPr>
        <p:spPr>
          <a:xfrm>
            <a:off x="5867859" y="3946871"/>
            <a:ext cx="4769500"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solidFill>
                  <a:schemeClr val="bg1">
                    <a:lumMod val="50000"/>
                  </a:schemeClr>
                </a:solidFill>
                <a:latin typeface="Century Gothic" panose="020b0502020202020204" pitchFamily="34" charset="0"/>
                <a:ea typeface="+mj-ea"/>
              </a:rPr>
              <a:t>The user can demonstrate on a projector or computer, or print the presentation and to field</a:t>
            </a:r>
            <a:endParaRPr lang="en-US" altLang="zh-CN" sz="1200">
              <a:solidFill>
                <a:schemeClr val="bg1">
                  <a:lumMod val="50000"/>
                </a:schemeClr>
              </a:solidFill>
              <a:latin typeface="Century Gothic" panose="020b0502020202020204" pitchFamily="34" charset="0"/>
              <a:ea typeface="+mj-ea"/>
            </a:endParaRPr>
          </a:p>
        </p:txBody>
      </p:sp>
      <p:sp>
        <p:nvSpPr>
          <p:cNvPr id="6" name="文本框 5"/>
          <p:cNvSpPr txBox="1"/>
          <p:nvPr/>
        </p:nvSpPr>
        <p:spPr>
          <a:xfrm>
            <a:off x="6096000" y="1889295"/>
            <a:ext cx="4313218" cy="923330"/>
          </a:xfrm>
          <a:prstGeom prst="rect">
            <a:avLst/>
          </a:prstGeom>
          <a:noFill/>
        </p:spPr>
        <p:txBody>
          <a:bodyPr wrap="square" rtlCol="0">
            <a:spAutoFit/>
          </a:bodyPr>
          <a:lstStyle/>
          <a:p>
            <a:pPr algn="ctr"/>
            <a:r>
              <a:rPr lang="en-US" altLang="zh-CN" sz="5400">
                <a:solidFill>
                  <a:schemeClr val="accent1"/>
                </a:solidFill>
                <a:latin typeface="Century Gothic" panose="020b0502020202020204" pitchFamily="34" charset="0"/>
              </a:rPr>
              <a:t>PART 03</a:t>
            </a:r>
            <a:endParaRPr lang="zh-CN" altLang="en-US" sz="5400">
              <a:solidFill>
                <a:schemeClr val="accent1"/>
              </a:solidFill>
              <a:latin typeface="Century Gothic" panose="020b0502020202020204" pitchFamily="34" charset="0"/>
            </a:endParaRPr>
          </a:p>
        </p:txBody>
      </p:sp>
      <p:sp>
        <p:nvSpPr>
          <p:cNvPr id="2" name="矩形 1"/>
          <p:cNvSpPr/>
          <p:nvPr/>
        </p:nvSpPr>
        <p:spPr>
          <a:xfrm>
            <a:off x="1147863" y="945397"/>
            <a:ext cx="3832627" cy="4967206"/>
          </a:xfrm>
          <a:prstGeom prst="rect">
            <a:avLst/>
          </a:prstGeom>
          <a:blipFill>
            <a:blip r:embed="rId3"/>
            <a:stretch>
              <a:fillRect l="-88401" t="-19033" r="-76999" b="-190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childTnLst>
                          </p:cTn>
                        </p:par>
                        <p:par>
                          <p:cTn id="13" fill="hold" nodeType="afterGroup">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2"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e432322b-ae17-4d4b-9ca2-012b38a1771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1359688" y="1605045"/>
            <a:ext cx="9472624" cy="4402407"/>
            <a:chOff x="719145" y="1123951"/>
            <a:chExt cx="10753729" cy="4997801"/>
          </a:xfrm>
        </p:grpSpPr>
        <p:sp>
          <p:nvSpPr>
            <p:cNvPr id="4" name="íṩlïḋé"/>
            <p:cNvSpPr/>
            <p:nvPr/>
          </p:nvSpPr>
          <p:spPr>
            <a:xfrm>
              <a:off x="719145" y="1123951"/>
              <a:ext cx="2568551" cy="4992204"/>
            </a:xfrm>
            <a:prstGeom prst="rect">
              <a:avLst/>
            </a:prstGeom>
            <a:blipFill>
              <a:blip r:embed="rId4"/>
              <a:stretch>
                <a:fillRect l="-55959" r="-55408"/>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ïşḻíḍê"/>
            <p:cNvSpPr/>
            <p:nvPr/>
          </p:nvSpPr>
          <p:spPr>
            <a:xfrm>
              <a:off x="8904323" y="3677845"/>
              <a:ext cx="2568551" cy="2443907"/>
            </a:xfrm>
            <a:prstGeom prst="rect">
              <a:avLst/>
            </a:prstGeom>
            <a:blipFill>
              <a:blip r:embed="rId5"/>
              <a:stretch>
                <a:fillRect l="-21495" r="-21282"/>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 name="iṡ1îḍé"/>
            <p:cNvSpPr/>
            <p:nvPr/>
          </p:nvSpPr>
          <p:spPr>
            <a:xfrm>
              <a:off x="3447539" y="3677845"/>
              <a:ext cx="2568551" cy="2443907"/>
            </a:xfrm>
            <a:prstGeom prst="rect">
              <a:avLst/>
            </a:prstGeom>
            <a:blipFill>
              <a:blip r:embed="rId6"/>
              <a:stretch>
                <a:fillRect t="-29006" b="-2870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 name="iSļíḓé"/>
            <p:cNvSpPr/>
            <p:nvPr/>
          </p:nvSpPr>
          <p:spPr>
            <a:xfrm>
              <a:off x="6175931" y="3677845"/>
              <a:ext cx="2568551" cy="2443907"/>
            </a:xfrm>
            <a:prstGeom prst="rect">
              <a:avLst/>
            </a:prstGeom>
            <a:blipFill>
              <a:blip r:embed="rId7"/>
              <a:stretch>
                <a:fillRect l="-20580" r="-203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îs1iḋe"/>
            <p:cNvSpPr/>
            <p:nvPr/>
          </p:nvSpPr>
          <p:spPr>
            <a:xfrm>
              <a:off x="8904323" y="1128329"/>
              <a:ext cx="2568551" cy="2443907"/>
            </a:xfrm>
            <a:prstGeom prst="rect">
              <a:avLst/>
            </a:prstGeom>
            <a:blipFill>
              <a:blip r:embed="rId6"/>
              <a:stretch>
                <a:fillRect t="-29006" b="-2870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í$ļîḓé"/>
            <p:cNvSpPr/>
            <p:nvPr/>
          </p:nvSpPr>
          <p:spPr>
            <a:xfrm>
              <a:off x="3447539" y="1128329"/>
              <a:ext cx="2568551" cy="2443907"/>
            </a:xfrm>
            <a:prstGeom prst="rect">
              <a:avLst/>
            </a:prstGeom>
            <a:blipFill>
              <a:blip r:embed="rId7"/>
              <a:stretch>
                <a:fillRect l="-20580" r="-203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 name="íṣḷïďè"/>
            <p:cNvSpPr/>
            <p:nvPr/>
          </p:nvSpPr>
          <p:spPr>
            <a:xfrm>
              <a:off x="6175931" y="1128329"/>
              <a:ext cx="2568551" cy="2443907"/>
            </a:xfrm>
            <a:prstGeom prst="rect">
              <a:avLst/>
            </a:prstGeom>
            <a:blipFill>
              <a:blip r:embed="rId5"/>
              <a:stretch>
                <a:fillRect l="-21495" r="-21282"/>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426c9998-1dde-47de-86e9-e754d7d6066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1560511" y="1767272"/>
            <a:ext cx="9070978" cy="3735648"/>
            <a:chOff x="1124686" y="1550052"/>
            <a:chExt cx="10098942" cy="4158988"/>
          </a:xfrm>
        </p:grpSpPr>
        <p:grpSp>
          <p:nvGrpSpPr>
            <p:cNvPr id="4" name="ïṧḷïḑè"/>
            <p:cNvGrpSpPr/>
            <p:nvPr/>
          </p:nvGrpSpPr>
          <p:grpSpPr>
            <a:xfrm flipV="1">
              <a:off x="1474196" y="3276186"/>
              <a:ext cx="3703097" cy="1550438"/>
              <a:chOff x="2918048" y="2924336"/>
              <a:chExt cx="7406194" cy="1550438"/>
            </a:xfrm>
          </p:grpSpPr>
          <p:cxnSp>
            <p:nvCxnSpPr>
              <p:cNvPr id="41" name="Straight Connector 4"/>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5"/>
              <p:cNvCxnSpPr/>
              <p:nvPr/>
            </p:nvCxnSpPr>
            <p:spPr>
              <a:xfrm flipV="1">
                <a:off x="2935440" y="2924336"/>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6"/>
              <p:cNvCxnSpPr/>
              <p:nvPr/>
            </p:nvCxnSpPr>
            <p:spPr>
              <a:xfrm flipH="1"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5" name="íŝḷîḓê"/>
            <p:cNvGrpSpPr/>
            <p:nvPr/>
          </p:nvGrpSpPr>
          <p:grpSpPr>
            <a:xfrm>
              <a:off x="1471752" y="2501021"/>
              <a:ext cx="3703097" cy="1779457"/>
              <a:chOff x="2918048" y="2478741"/>
              <a:chExt cx="7406194" cy="1779457"/>
            </a:xfrm>
          </p:grpSpPr>
          <p:cxnSp>
            <p:nvCxnSpPr>
              <p:cNvPr id="38" name="Straight Connector 8"/>
              <p:cNvCxnSpPr/>
              <p:nvPr/>
            </p:nvCxnSpPr>
            <p:spPr>
              <a:xfrm flipH="1">
                <a:off x="2918048" y="24787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9"/>
              <p:cNvCxnSpPr>
                <a:stCxn id="10" idx="4"/>
              </p:cNvCxnSpPr>
              <p:nvPr/>
            </p:nvCxnSpPr>
            <p:spPr>
              <a:xfrm flipH="1" flipV="1">
                <a:off x="2940328" y="250102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10"/>
              <p:cNvCxnSpPr/>
              <p:nvPr/>
            </p:nvCxnSpPr>
            <p:spPr>
              <a:xfrm flipH="1" flipV="1">
                <a:off x="10324242" y="250102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6" name="iṧḷídè"/>
            <p:cNvSpPr/>
            <p:nvPr/>
          </p:nvSpPr>
          <p:spPr bwMode="auto">
            <a:xfrm>
              <a:off x="4274650" y="1550052"/>
              <a:ext cx="1800399" cy="2079494"/>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wrap="none" anchor="ctr">
              <a:normAutofit/>
            </a:bodyPr>
            <a:lstStyle/>
            <a:p>
              <a:pPr algn="ctr"/>
              <a:r>
                <a:rPr lang="zh-CN" altLang="en-US" sz="1600">
                  <a:solidFill>
                    <a:schemeClr val="bg1"/>
                  </a:solidFill>
                  <a:ea typeface="等线" panose="02010600030101010101" pitchFamily="2" charset="-122"/>
                </a:rPr>
                <a:t>关键词</a:t>
              </a:r>
              <a:endParaRPr lang="zh-CN" altLang="en-US" sz="1600">
                <a:solidFill>
                  <a:schemeClr val="bg1"/>
                </a:solidFill>
                <a:ea typeface="等线" panose="02010600030101010101" pitchFamily="2" charset="-122"/>
              </a:endParaRPr>
            </a:p>
          </p:txBody>
        </p:sp>
        <p:sp>
          <p:nvSpPr>
            <p:cNvPr id="8" name="ïşḷîḍe"/>
            <p:cNvSpPr/>
            <p:nvPr/>
          </p:nvSpPr>
          <p:spPr bwMode="auto">
            <a:xfrm>
              <a:off x="4274650" y="3629546"/>
              <a:ext cx="1800399" cy="2079494"/>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5"/>
            </a:solidFill>
            <a:ln>
              <a:noFill/>
            </a:ln>
            <a:effectLst/>
          </p:spPr>
          <p:txBody>
            <a:bodyPr wrap="none" anchor="ctr">
              <a:normAutofit/>
            </a:bodyPr>
            <a:lstStyle/>
            <a:p>
              <a:pPr algn="ctr"/>
              <a:r>
                <a:rPr lang="zh-CN" altLang="en-US" sz="1600">
                  <a:solidFill>
                    <a:schemeClr val="bg1"/>
                  </a:solidFill>
                  <a:ea typeface="等线" panose="02010600030101010101" pitchFamily="2" charset="-122"/>
                </a:rPr>
                <a:t>关键词</a:t>
              </a:r>
              <a:endParaRPr lang="zh-CN" altLang="en-US" sz="1600">
                <a:solidFill>
                  <a:schemeClr val="bg1"/>
                </a:solidFill>
                <a:ea typeface="等线" panose="02010600030101010101" pitchFamily="2" charset="-122"/>
              </a:endParaRPr>
            </a:p>
          </p:txBody>
        </p:sp>
        <p:sp>
          <p:nvSpPr>
            <p:cNvPr id="10" name="iṥļídê"/>
            <p:cNvSpPr/>
            <p:nvPr/>
          </p:nvSpPr>
          <p:spPr bwMode="auto">
            <a:xfrm>
              <a:off x="1124686" y="2129099"/>
              <a:ext cx="694132" cy="801735"/>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anchor="ctr"/>
            <a:lstStyle/>
            <a:p>
              <a:pPr algn="ctr"/>
            </a:p>
          </p:txBody>
        </p:sp>
        <p:sp>
          <p:nvSpPr>
            <p:cNvPr id="11" name="ïṡ1íḋê"/>
            <p:cNvSpPr/>
            <p:nvPr/>
          </p:nvSpPr>
          <p:spPr bwMode="auto">
            <a:xfrm>
              <a:off x="1124686" y="4351908"/>
              <a:ext cx="694132" cy="801735"/>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5"/>
            </a:solidFill>
            <a:ln>
              <a:noFill/>
            </a:ln>
            <a:effectLst/>
          </p:spPr>
          <p:txBody>
            <a:bodyPr anchor="ctr"/>
            <a:lstStyle/>
            <a:p>
              <a:pPr algn="ctr"/>
            </a:p>
          </p:txBody>
        </p:sp>
        <p:sp>
          <p:nvSpPr>
            <p:cNvPr id="12" name="ïsḻîḍé"/>
            <p:cNvSpPr/>
            <p:nvPr/>
          </p:nvSpPr>
          <p:spPr bwMode="auto">
            <a:xfrm>
              <a:off x="10529496" y="2129099"/>
              <a:ext cx="694132" cy="801735"/>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anchor="ctr"/>
            <a:lstStyle/>
            <a:p>
              <a:pPr algn="ctr"/>
            </a:p>
          </p:txBody>
        </p:sp>
        <p:sp>
          <p:nvSpPr>
            <p:cNvPr id="13" name="íṥ1iďé"/>
            <p:cNvSpPr/>
            <p:nvPr/>
          </p:nvSpPr>
          <p:spPr bwMode="auto">
            <a:xfrm>
              <a:off x="10529496" y="4351908"/>
              <a:ext cx="694132" cy="801735"/>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anchor="ctr"/>
            <a:lstStyle/>
            <a:p>
              <a:pPr algn="ctr"/>
            </a:p>
          </p:txBody>
        </p:sp>
        <p:grpSp>
          <p:nvGrpSpPr>
            <p:cNvPr id="14" name="îšḷiďê"/>
            <p:cNvGrpSpPr/>
            <p:nvPr/>
          </p:nvGrpSpPr>
          <p:grpSpPr>
            <a:xfrm>
              <a:off x="1869735" y="2082164"/>
              <a:ext cx="1964348" cy="846385"/>
              <a:chOff x="1869735" y="2082164"/>
              <a:chExt cx="1964348" cy="846385"/>
            </a:xfrm>
          </p:grpSpPr>
          <p:sp>
            <p:nvSpPr>
              <p:cNvPr id="36" name="iŝlîḍè"/>
              <p:cNvSpPr txBox="1"/>
              <p:nvPr/>
            </p:nvSpPr>
            <p:spPr>
              <a:xfrm>
                <a:off x="1869735" y="2082164"/>
                <a:ext cx="1415772" cy="338554"/>
              </a:xfrm>
              <a:prstGeom prst="rect">
                <a:avLst/>
              </a:prstGeom>
              <a:noFill/>
            </p:spPr>
            <p:txBody>
              <a:bodyPr wrap="none">
                <a:noAutofit/>
              </a:bodyPr>
              <a:lstStyle/>
              <a:p>
                <a:r>
                  <a:rPr lang="zh-CN" altLang="en-US" sz="1600" b="1">
                    <a:solidFill>
                      <a:schemeClr val="accent1"/>
                    </a:solidFill>
                    <a:ea typeface="等线" panose="02010600030101010101" pitchFamily="2" charset="-122"/>
                  </a:rPr>
                  <a:t>标题文本预设</a:t>
                </a:r>
                <a:endParaRPr lang="zh-CN" altLang="en-US" sz="1600" b="1">
                  <a:solidFill>
                    <a:schemeClr val="accent1"/>
                  </a:solidFill>
                  <a:ea typeface="等线" panose="02010600030101010101" pitchFamily="2" charset="-122"/>
                </a:endParaRPr>
              </a:p>
            </p:txBody>
          </p:sp>
          <p:sp>
            <p:nvSpPr>
              <p:cNvPr id="37" name="îṡḻîḋé"/>
              <p:cNvSpPr txBox="1"/>
              <p:nvPr/>
            </p:nvSpPr>
            <p:spPr>
              <a:xfrm>
                <a:off x="1869736" y="2420718"/>
                <a:ext cx="1964347" cy="507831"/>
              </a:xfrm>
              <a:prstGeom prst="rect">
                <a:avLst/>
              </a:prstGeom>
              <a:noFill/>
            </p:spPr>
            <p:txBody>
              <a:bodyPr wrap="square">
                <a:noAutofit/>
              </a:bodyPr>
              <a:lstStyle/>
              <a:p>
                <a:pPr>
                  <a:lnSpc>
                    <a:spcPct val="120000"/>
                  </a:lnSpc>
                </a:pPr>
                <a:r>
                  <a:rPr lang="zh-CN" altLang="en-US" sz="1000">
                    <a:ea typeface="等线" panose="02010600030101010101" pitchFamily="2" charset="-122"/>
                  </a:rPr>
                  <a:t>此部分内容作为文字排版占位显示（建议使用主题字体）</a:t>
                </a:r>
                <a:endParaRPr lang="zh-CN" altLang="en-US" sz="1000">
                  <a:ea typeface="等线" panose="02010600030101010101" pitchFamily="2" charset="-122"/>
                </a:endParaRPr>
              </a:p>
            </p:txBody>
          </p:sp>
        </p:grpSp>
        <p:grpSp>
          <p:nvGrpSpPr>
            <p:cNvPr id="15" name="íṩḷíḓe"/>
            <p:cNvGrpSpPr/>
            <p:nvPr/>
          </p:nvGrpSpPr>
          <p:grpSpPr>
            <a:xfrm>
              <a:off x="1869735" y="4443865"/>
              <a:ext cx="1964348" cy="846385"/>
              <a:chOff x="1869735" y="4443865"/>
              <a:chExt cx="1964348" cy="846385"/>
            </a:xfrm>
          </p:grpSpPr>
          <p:sp>
            <p:nvSpPr>
              <p:cNvPr id="34" name="ïṣľïďê"/>
              <p:cNvSpPr txBox="1"/>
              <p:nvPr/>
            </p:nvSpPr>
            <p:spPr>
              <a:xfrm>
                <a:off x="1869735" y="4443865"/>
                <a:ext cx="1415771" cy="338554"/>
              </a:xfrm>
              <a:prstGeom prst="rect">
                <a:avLst/>
              </a:prstGeom>
              <a:noFill/>
            </p:spPr>
            <p:txBody>
              <a:bodyPr wrap="none">
                <a:noAutofit/>
              </a:bodyPr>
              <a:lstStyle/>
              <a:p>
                <a:pPr lvl="0"/>
                <a:r>
                  <a:rPr lang="zh-CN" altLang="en-US" sz="1600" b="1">
                    <a:solidFill>
                      <a:schemeClr val="accent5"/>
                    </a:solidFill>
                    <a:ea typeface="等线" panose="02010600030101010101" pitchFamily="2" charset="-122"/>
                  </a:rPr>
                  <a:t>标题文本预设</a:t>
                </a:r>
                <a:endParaRPr lang="zh-CN" altLang="en-US" sz="1600" b="1">
                  <a:solidFill>
                    <a:schemeClr val="accent5"/>
                  </a:solidFill>
                  <a:ea typeface="等线" panose="02010600030101010101" pitchFamily="2" charset="-122"/>
                </a:endParaRPr>
              </a:p>
            </p:txBody>
          </p:sp>
          <p:sp>
            <p:nvSpPr>
              <p:cNvPr id="35" name="îṩḷîḓe"/>
              <p:cNvSpPr txBox="1"/>
              <p:nvPr/>
            </p:nvSpPr>
            <p:spPr>
              <a:xfrm>
                <a:off x="1869736" y="4782419"/>
                <a:ext cx="1964347" cy="507831"/>
              </a:xfrm>
              <a:prstGeom prst="rect">
                <a:avLst/>
              </a:prstGeom>
              <a:noFill/>
            </p:spPr>
            <p:txBody>
              <a:bodyPr wrap="square">
                <a:noAutofit/>
              </a:bodyPr>
              <a:lstStyle/>
              <a:p>
                <a:pPr>
                  <a:lnSpc>
                    <a:spcPct val="120000"/>
                  </a:lnSpc>
                </a:pPr>
                <a:r>
                  <a:rPr lang="zh-CN" altLang="en-US" sz="1000">
                    <a:ea typeface="等线" panose="02010600030101010101" pitchFamily="2" charset="-122"/>
                  </a:rPr>
                  <a:t>此部分内容作为文字排版占位显示（建议使用主题字体）</a:t>
                </a:r>
                <a:endParaRPr lang="zh-CN" altLang="en-US" sz="1000">
                  <a:ea typeface="等线" panose="02010600030101010101" pitchFamily="2" charset="-122"/>
                </a:endParaRPr>
              </a:p>
            </p:txBody>
          </p:sp>
        </p:grpSp>
        <p:grpSp>
          <p:nvGrpSpPr>
            <p:cNvPr id="16" name="ïṣ1îḋe"/>
            <p:cNvGrpSpPr/>
            <p:nvPr/>
          </p:nvGrpSpPr>
          <p:grpSpPr>
            <a:xfrm>
              <a:off x="8470600" y="2097214"/>
              <a:ext cx="1964348" cy="890583"/>
              <a:chOff x="8470600" y="2097214"/>
              <a:chExt cx="1964348" cy="890583"/>
            </a:xfrm>
          </p:grpSpPr>
          <p:sp>
            <p:nvSpPr>
              <p:cNvPr id="32" name="iŝľiḍè"/>
              <p:cNvSpPr txBox="1"/>
              <p:nvPr/>
            </p:nvSpPr>
            <p:spPr>
              <a:xfrm>
                <a:off x="9019176" y="2097214"/>
                <a:ext cx="1415772" cy="338554"/>
              </a:xfrm>
              <a:prstGeom prst="rect">
                <a:avLst/>
              </a:prstGeom>
              <a:noFill/>
            </p:spPr>
            <p:txBody>
              <a:bodyPr wrap="none">
                <a:noAutofit/>
              </a:bodyPr>
              <a:lstStyle/>
              <a:p>
                <a:pPr lvl="0" algn="r"/>
                <a:r>
                  <a:rPr lang="zh-CN" altLang="en-US" sz="1600" b="1">
                    <a:solidFill>
                      <a:schemeClr val="accent2"/>
                    </a:solidFill>
                    <a:ea typeface="等线" panose="02010600030101010101" pitchFamily="2" charset="-122"/>
                  </a:rPr>
                  <a:t>标题文本预设</a:t>
                </a:r>
                <a:endParaRPr lang="zh-CN" altLang="en-US" sz="1600" b="1">
                  <a:solidFill>
                    <a:schemeClr val="accent2"/>
                  </a:solidFill>
                  <a:ea typeface="等线" panose="02010600030101010101" pitchFamily="2" charset="-122"/>
                </a:endParaRPr>
              </a:p>
            </p:txBody>
          </p:sp>
          <p:sp>
            <p:nvSpPr>
              <p:cNvPr id="33" name="i$ļïḋè"/>
              <p:cNvSpPr txBox="1"/>
              <p:nvPr/>
            </p:nvSpPr>
            <p:spPr>
              <a:xfrm>
                <a:off x="8470600" y="2479966"/>
                <a:ext cx="1964347" cy="507831"/>
              </a:xfrm>
              <a:prstGeom prst="rect">
                <a:avLst/>
              </a:prstGeom>
              <a:noFill/>
            </p:spPr>
            <p:txBody>
              <a:bodyPr wrap="square">
                <a:noAutofit/>
              </a:bodyPr>
              <a:lstStyle/>
              <a:p>
                <a:pPr algn="r">
                  <a:lnSpc>
                    <a:spcPct val="120000"/>
                  </a:lnSpc>
                </a:pPr>
                <a:r>
                  <a:rPr lang="zh-CN" altLang="en-US" sz="1000">
                    <a:ea typeface="等线" panose="02010600030101010101" pitchFamily="2" charset="-122"/>
                  </a:rPr>
                  <a:t>此部分内容作为文字排版占位显示（建议使用主题字体）</a:t>
                </a:r>
                <a:endParaRPr lang="zh-CN" altLang="en-US" sz="1000">
                  <a:ea typeface="等线" panose="02010600030101010101" pitchFamily="2" charset="-122"/>
                </a:endParaRPr>
              </a:p>
            </p:txBody>
          </p:sp>
        </p:grpSp>
        <p:grpSp>
          <p:nvGrpSpPr>
            <p:cNvPr id="17" name="íṡ1iḍé"/>
            <p:cNvGrpSpPr/>
            <p:nvPr/>
          </p:nvGrpSpPr>
          <p:grpSpPr>
            <a:xfrm>
              <a:off x="8470600" y="4443865"/>
              <a:ext cx="1964347" cy="846385"/>
              <a:chOff x="8470600" y="4443865"/>
              <a:chExt cx="1964347" cy="846385"/>
            </a:xfrm>
          </p:grpSpPr>
          <p:sp>
            <p:nvSpPr>
              <p:cNvPr id="30" name="íś1ïḓê"/>
              <p:cNvSpPr txBox="1"/>
              <p:nvPr/>
            </p:nvSpPr>
            <p:spPr>
              <a:xfrm>
                <a:off x="9019175" y="4443865"/>
                <a:ext cx="1415772" cy="338554"/>
              </a:xfrm>
              <a:prstGeom prst="rect">
                <a:avLst/>
              </a:prstGeom>
              <a:noFill/>
            </p:spPr>
            <p:txBody>
              <a:bodyPr wrap="none">
                <a:noAutofit/>
              </a:bodyPr>
              <a:lstStyle/>
              <a:p>
                <a:pPr lvl="0" algn="r"/>
                <a:r>
                  <a:rPr lang="zh-CN" altLang="en-US" sz="1600" b="1">
                    <a:solidFill>
                      <a:schemeClr val="accent4"/>
                    </a:solidFill>
                    <a:ea typeface="等线" panose="02010600030101010101" pitchFamily="2" charset="-122"/>
                  </a:rPr>
                  <a:t>标题文本预设</a:t>
                </a:r>
                <a:endParaRPr lang="zh-CN" altLang="en-US" sz="1600" b="1">
                  <a:solidFill>
                    <a:schemeClr val="accent4"/>
                  </a:solidFill>
                  <a:ea typeface="等线" panose="02010600030101010101" pitchFamily="2" charset="-122"/>
                </a:endParaRPr>
              </a:p>
            </p:txBody>
          </p:sp>
          <p:sp>
            <p:nvSpPr>
              <p:cNvPr id="31" name="iṡḷíďé"/>
              <p:cNvSpPr txBox="1"/>
              <p:nvPr/>
            </p:nvSpPr>
            <p:spPr>
              <a:xfrm>
                <a:off x="8470600" y="4782419"/>
                <a:ext cx="1964347" cy="507831"/>
              </a:xfrm>
              <a:prstGeom prst="rect">
                <a:avLst/>
              </a:prstGeom>
              <a:noFill/>
            </p:spPr>
            <p:txBody>
              <a:bodyPr wrap="square">
                <a:noAutofit/>
              </a:bodyPr>
              <a:lstStyle/>
              <a:p>
                <a:pPr algn="r">
                  <a:lnSpc>
                    <a:spcPct val="120000"/>
                  </a:lnSpc>
                </a:pPr>
                <a:r>
                  <a:rPr lang="zh-CN" altLang="en-US" sz="1000">
                    <a:ea typeface="等线" panose="02010600030101010101" pitchFamily="2" charset="-122"/>
                  </a:rPr>
                  <a:t>此部分内容作为文字排版占位显示（建议使用主题字体）</a:t>
                </a:r>
                <a:endParaRPr lang="zh-CN" altLang="en-US" sz="1000">
                  <a:ea typeface="等线" panose="02010600030101010101" pitchFamily="2" charset="-122"/>
                </a:endParaRPr>
              </a:p>
            </p:txBody>
          </p:sp>
        </p:grpSp>
        <p:grpSp>
          <p:nvGrpSpPr>
            <p:cNvPr id="18" name="îşḷîḑê"/>
            <p:cNvGrpSpPr/>
            <p:nvPr/>
          </p:nvGrpSpPr>
          <p:grpSpPr>
            <a:xfrm flipH="1">
              <a:off x="7033396" y="2712681"/>
              <a:ext cx="3857773" cy="1757177"/>
              <a:chOff x="2918048" y="2924341"/>
              <a:chExt cx="7406194" cy="1757177"/>
            </a:xfrm>
          </p:grpSpPr>
          <p:cxnSp>
            <p:nvCxnSpPr>
              <p:cNvPr id="27" name="Straight Connector 28"/>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9"/>
              <p:cNvCxnSpPr/>
              <p:nvPr/>
            </p:nvCxnSpPr>
            <p:spPr>
              <a:xfrm flipH="1" flipV="1">
                <a:off x="2918048"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30"/>
              <p:cNvCxnSpPr/>
              <p:nvPr/>
            </p:nvCxnSpPr>
            <p:spPr>
              <a:xfrm flipH="1"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19" name="ïśḻiḓé"/>
            <p:cNvGrpSpPr/>
            <p:nvPr/>
          </p:nvGrpSpPr>
          <p:grpSpPr>
            <a:xfrm flipH="1" flipV="1">
              <a:off x="7033396" y="3276179"/>
              <a:ext cx="3857773" cy="1550438"/>
              <a:chOff x="2913160" y="2924341"/>
              <a:chExt cx="7411082" cy="1550438"/>
            </a:xfrm>
          </p:grpSpPr>
          <p:cxnSp>
            <p:nvCxnSpPr>
              <p:cNvPr id="24" name="Straight Connector 32"/>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33"/>
              <p:cNvCxnSpPr/>
              <p:nvPr/>
            </p:nvCxnSpPr>
            <p:spPr>
              <a:xfrm flipV="1">
                <a:off x="2913160"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34"/>
              <p:cNvCxnSpPr/>
              <p:nvPr/>
            </p:nvCxnSpPr>
            <p:spPr>
              <a:xfrm flipH="1"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20" name="íṥļiḍè"/>
            <p:cNvSpPr/>
            <p:nvPr/>
          </p:nvSpPr>
          <p:spPr bwMode="auto">
            <a:xfrm>
              <a:off x="1240120" y="4574746"/>
              <a:ext cx="468151" cy="311393"/>
            </a:xfrm>
            <a:custGeom>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7">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w="9525">
              <a:noFill/>
              <a:round/>
            </a:ln>
          </p:spPr>
          <p:txBody>
            <a:bodyPr anchor="ctr"/>
            <a:lstStyle/>
            <a:p>
              <a:pPr algn="ctr"/>
            </a:p>
          </p:txBody>
        </p:sp>
        <p:sp>
          <p:nvSpPr>
            <p:cNvPr id="21" name="ïṡḻiḑé"/>
            <p:cNvSpPr/>
            <p:nvPr/>
          </p:nvSpPr>
          <p:spPr bwMode="auto">
            <a:xfrm>
              <a:off x="10685216" y="4542050"/>
              <a:ext cx="338661" cy="366198"/>
            </a:xfrm>
            <a:custGeom>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2"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w="9525">
              <a:noFill/>
              <a:round/>
            </a:ln>
          </p:spPr>
          <p:txBody>
            <a:bodyPr anchor="ctr"/>
            <a:lstStyle/>
            <a:p>
              <a:pPr algn="ctr"/>
            </a:p>
          </p:txBody>
        </p:sp>
        <p:sp>
          <p:nvSpPr>
            <p:cNvPr id="22" name="ïṥ1íḍe"/>
            <p:cNvSpPr/>
            <p:nvPr/>
          </p:nvSpPr>
          <p:spPr bwMode="auto">
            <a:xfrm>
              <a:off x="10677008" y="2328716"/>
              <a:ext cx="365230" cy="368059"/>
            </a:xfrm>
            <a:custGeom>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2" h="62">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w="9525">
              <a:noFill/>
              <a:round/>
            </a:ln>
          </p:spPr>
          <p:txBody>
            <a:bodyPr anchor="ctr"/>
            <a:lstStyle/>
            <a:p>
              <a:pPr algn="ctr"/>
            </a:p>
          </p:txBody>
        </p:sp>
        <p:sp>
          <p:nvSpPr>
            <p:cNvPr id="23" name="išľïḍé"/>
            <p:cNvSpPr/>
            <p:nvPr/>
          </p:nvSpPr>
          <p:spPr bwMode="auto">
            <a:xfrm>
              <a:off x="1284099" y="2314943"/>
              <a:ext cx="380194" cy="381832"/>
            </a:xfrm>
            <a:custGeom>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ln>
          </p:spPr>
          <p:txBody>
            <a:bodyPr anchor="ctr"/>
            <a:lstStyle/>
            <a:p>
              <a:pPr algn="ctr"/>
            </a:p>
          </p:txBody>
        </p:sp>
        <p:sp>
          <p:nvSpPr>
            <p:cNvPr id="7" name="ïṥḷïḋé"/>
            <p:cNvSpPr/>
            <p:nvPr/>
          </p:nvSpPr>
          <p:spPr bwMode="auto">
            <a:xfrm>
              <a:off x="6148519" y="1550052"/>
              <a:ext cx="1800399" cy="2079494"/>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wrap="none" anchor="ctr">
              <a:normAutofit/>
            </a:bodyPr>
            <a:lstStyle/>
            <a:p>
              <a:pPr algn="ctr"/>
              <a:r>
                <a:rPr lang="zh-CN" altLang="en-US" sz="1600">
                  <a:solidFill>
                    <a:schemeClr val="bg1"/>
                  </a:solidFill>
                  <a:ea typeface="等线" panose="02010600030101010101" pitchFamily="2" charset="-122"/>
                </a:rPr>
                <a:t>关键词</a:t>
              </a:r>
              <a:endParaRPr lang="zh-CN" altLang="en-US" sz="1600">
                <a:solidFill>
                  <a:schemeClr val="bg1"/>
                </a:solidFill>
                <a:ea typeface="等线" panose="02010600030101010101" pitchFamily="2" charset="-122"/>
              </a:endParaRPr>
            </a:p>
          </p:txBody>
        </p:sp>
        <p:sp>
          <p:nvSpPr>
            <p:cNvPr id="9" name="íŝḷïďe"/>
            <p:cNvSpPr/>
            <p:nvPr/>
          </p:nvSpPr>
          <p:spPr bwMode="auto">
            <a:xfrm>
              <a:off x="6148519" y="3629546"/>
              <a:ext cx="1800399" cy="2079494"/>
            </a:xfrm>
            <a:custGeom>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wrap="none" anchor="ctr">
              <a:normAutofit/>
            </a:bodyPr>
            <a:lstStyle/>
            <a:p>
              <a:pPr algn="ctr"/>
              <a:r>
                <a:rPr lang="zh-CN" altLang="en-US" sz="1600">
                  <a:solidFill>
                    <a:schemeClr val="bg1"/>
                  </a:solidFill>
                  <a:ea typeface="等线" panose="02010600030101010101" pitchFamily="2" charset="-122"/>
                </a:rPr>
                <a:t>关键词</a:t>
              </a:r>
              <a:endParaRPr lang="zh-CN" altLang="en-US" sz="1600">
                <a:solidFill>
                  <a:schemeClr val="bg1"/>
                </a:solidFill>
                <a:ea typeface="等线" panose="02010600030101010101" pitchFamily="2" charset="-122"/>
              </a:endParaRP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KSO_Shape"/>
          <p:cNvSpPr/>
          <p:nvPr/>
        </p:nvSpPr>
        <p:spPr bwMode="auto">
          <a:xfrm rot="19000602">
            <a:off x="2271269" y="5086190"/>
            <a:ext cx="864226" cy="737746"/>
          </a:xfrm>
          <a:custGeom>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1440">
              <a:cs typeface="+mn-ea"/>
              <a:sym typeface="+mn-lt"/>
            </a:endParaRPr>
          </a:p>
        </p:txBody>
      </p:sp>
      <p:sp>
        <p:nvSpPr>
          <p:cNvPr id="3" name="KSO_Shape"/>
          <p:cNvSpPr/>
          <p:nvPr/>
        </p:nvSpPr>
        <p:spPr bwMode="auto">
          <a:xfrm rot="19000602">
            <a:off x="3568491" y="1841813"/>
            <a:ext cx="1587734" cy="1355369"/>
          </a:xfrm>
          <a:custGeom>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1440">
              <a:cs typeface="+mn-ea"/>
              <a:sym typeface="+mn-lt"/>
            </a:endParaRPr>
          </a:p>
        </p:txBody>
      </p:sp>
      <p:sp>
        <p:nvSpPr>
          <p:cNvPr id="4" name="KSO_Shape"/>
          <p:cNvSpPr/>
          <p:nvPr/>
        </p:nvSpPr>
        <p:spPr bwMode="auto">
          <a:xfrm rot="19000602">
            <a:off x="1600444" y="2579270"/>
            <a:ext cx="1500014" cy="1064562"/>
          </a:xfrm>
          <a:custGeom>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1440">
              <a:cs typeface="+mn-ea"/>
              <a:sym typeface="+mn-lt"/>
            </a:endParaRPr>
          </a:p>
        </p:txBody>
      </p:sp>
      <p:sp>
        <p:nvSpPr>
          <p:cNvPr id="5" name="KSO_Shape"/>
          <p:cNvSpPr/>
          <p:nvPr/>
        </p:nvSpPr>
        <p:spPr bwMode="auto">
          <a:xfrm rot="19000602">
            <a:off x="1514352" y="3835931"/>
            <a:ext cx="1329149" cy="1270867"/>
          </a:xfrm>
          <a:custGeom>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chemeClr val="accent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1440">
              <a:cs typeface="+mn-ea"/>
              <a:sym typeface="+mn-lt"/>
            </a:endParaRPr>
          </a:p>
        </p:txBody>
      </p:sp>
      <p:sp>
        <p:nvSpPr>
          <p:cNvPr id="6" name="KSO_Shape"/>
          <p:cNvSpPr/>
          <p:nvPr/>
        </p:nvSpPr>
        <p:spPr bwMode="auto">
          <a:xfrm rot="19000602">
            <a:off x="2172210" y="2814617"/>
            <a:ext cx="2796029" cy="2600390"/>
          </a:xfrm>
          <a:custGeom>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1440">
              <a:cs typeface="+mn-ea"/>
              <a:sym typeface="+mn-lt"/>
            </a:endParaRPr>
          </a:p>
        </p:txBody>
      </p:sp>
      <p:sp>
        <p:nvSpPr>
          <p:cNvPr id="7" name="KSO_Shape"/>
          <p:cNvSpPr/>
          <p:nvPr/>
        </p:nvSpPr>
        <p:spPr bwMode="auto">
          <a:xfrm rot="19000602">
            <a:off x="4090715" y="4148368"/>
            <a:ext cx="1986557" cy="1899449"/>
          </a:xfrm>
          <a:custGeom>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chemeClr val="accent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1440">
              <a:cs typeface="+mn-ea"/>
              <a:sym typeface="+mn-lt"/>
            </a:endParaRPr>
          </a:p>
        </p:txBody>
      </p:sp>
      <p:grpSp>
        <p:nvGrpSpPr>
          <p:cNvPr id="8" name="组合 7"/>
          <p:cNvGrpSpPr/>
          <p:nvPr/>
        </p:nvGrpSpPr>
        <p:grpSpPr>
          <a:xfrm>
            <a:off x="6226398" y="2355193"/>
            <a:ext cx="4572232" cy="855057"/>
            <a:chOff x="6240886" y="2235879"/>
            <a:chExt cx="5080257" cy="950062"/>
          </a:xfrm>
        </p:grpSpPr>
        <p:grpSp>
          <p:nvGrpSpPr>
            <p:cNvPr id="9" name="组合 8"/>
            <p:cNvGrpSpPr/>
            <p:nvPr/>
          </p:nvGrpSpPr>
          <p:grpSpPr>
            <a:xfrm>
              <a:off x="6240886" y="2396143"/>
              <a:ext cx="755895" cy="620040"/>
              <a:chOff x="6245494" y="2591273"/>
              <a:chExt cx="755895" cy="620040"/>
            </a:xfrm>
          </p:grpSpPr>
          <p:sp>
            <p:nvSpPr>
              <p:cNvPr id="13" name="剪去单角的矩形 21"/>
              <p:cNvSpPr/>
              <p:nvPr/>
            </p:nvSpPr>
            <p:spPr>
              <a:xfrm>
                <a:off x="6245494" y="2591273"/>
                <a:ext cx="755895" cy="619218"/>
              </a:xfrm>
              <a:prstGeom prst="snip1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65000"/>
                      <a:lumOff val="35000"/>
                    </a:schemeClr>
                  </a:solidFill>
                  <a:cs typeface="+mn-ea"/>
                  <a:sym typeface="+mn-lt"/>
                </a:endParaRPr>
              </a:p>
            </p:txBody>
          </p:sp>
          <p:sp>
            <p:nvSpPr>
              <p:cNvPr id="14" name="文本框 13"/>
              <p:cNvSpPr txBox="1"/>
              <p:nvPr/>
            </p:nvSpPr>
            <p:spPr>
              <a:xfrm>
                <a:off x="6343295" y="2616279"/>
                <a:ext cx="636215" cy="595034"/>
              </a:xfrm>
              <a:prstGeom prst="rect">
                <a:avLst/>
              </a:prstGeom>
              <a:noFill/>
            </p:spPr>
            <p:txBody>
              <a:bodyPr wrap="none" rtlCol="0">
                <a:spAutoFit/>
              </a:bodyPr>
              <a:lstStyle/>
              <a:p>
                <a:r>
                  <a:rPr lang="en-US" altLang="zh-CN" sz="2880">
                    <a:solidFill>
                      <a:schemeClr val="bg1"/>
                    </a:solidFill>
                    <a:cs typeface="+mn-ea"/>
                    <a:sym typeface="+mn-lt"/>
                  </a:rPr>
                  <a:t>01</a:t>
                </a:r>
                <a:endParaRPr lang="zh-CN" altLang="en-US" sz="2880">
                  <a:solidFill>
                    <a:schemeClr val="bg1"/>
                  </a:solidFill>
                  <a:cs typeface="+mn-ea"/>
                  <a:sym typeface="+mn-lt"/>
                </a:endParaRPr>
              </a:p>
            </p:txBody>
          </p:sp>
        </p:grpSp>
        <p:grpSp>
          <p:nvGrpSpPr>
            <p:cNvPr id="10" name="组合 9"/>
            <p:cNvGrpSpPr/>
            <p:nvPr/>
          </p:nvGrpSpPr>
          <p:grpSpPr>
            <a:xfrm>
              <a:off x="7094583" y="2235879"/>
              <a:ext cx="4226560" cy="950062"/>
              <a:chOff x="6529453" y="2270537"/>
              <a:chExt cx="4226560" cy="950062"/>
            </a:xfrm>
          </p:grpSpPr>
          <p:sp>
            <p:nvSpPr>
              <p:cNvPr id="11" name="TextBox 28"/>
              <p:cNvSpPr txBox="1"/>
              <p:nvPr/>
            </p:nvSpPr>
            <p:spPr>
              <a:xfrm>
                <a:off x="6529454" y="2270537"/>
                <a:ext cx="1434153" cy="422694"/>
              </a:xfrm>
              <a:prstGeom prst="rect">
                <a:avLst/>
              </a:prstGeom>
              <a:noFill/>
            </p:spPr>
            <p:txBody>
              <a:bodyPr wrap="none" rtlCol="0">
                <a:spAutoFit/>
              </a:bodyPr>
              <a:lstStyle/>
              <a:p>
                <a:pPr>
                  <a:lnSpc>
                    <a:spcPct val="130000"/>
                  </a:lnSpc>
                </a:pPr>
                <a:r>
                  <a:rPr lang="zh-CN" altLang="en-US" sz="1440" b="1">
                    <a:solidFill>
                      <a:schemeClr val="tx1">
                        <a:lumMod val="65000"/>
                        <a:lumOff val="35000"/>
                      </a:schemeClr>
                    </a:solidFill>
                    <a:cs typeface="+mn-ea"/>
                    <a:sym typeface="+mn-lt"/>
                  </a:rPr>
                  <a:t>相关标题文字</a:t>
                </a:r>
                <a:endParaRPr lang="en-GB" sz="1440" b="1">
                  <a:solidFill>
                    <a:schemeClr val="tx1">
                      <a:lumMod val="65000"/>
                      <a:lumOff val="35000"/>
                    </a:schemeClr>
                  </a:solidFill>
                  <a:cs typeface="+mn-ea"/>
                  <a:sym typeface="+mn-lt"/>
                </a:endParaRPr>
              </a:p>
            </p:txBody>
          </p:sp>
          <p:sp>
            <p:nvSpPr>
              <p:cNvPr id="12" name="Rectangle 29"/>
              <p:cNvSpPr/>
              <p:nvPr/>
            </p:nvSpPr>
            <p:spPr>
              <a:xfrm>
                <a:off x="6529453" y="2637818"/>
                <a:ext cx="4226560" cy="582781"/>
              </a:xfrm>
              <a:prstGeom prst="rect">
                <a:avLst/>
              </a:prstGeom>
            </p:spPr>
            <p:txBody>
              <a:bodyPr wrap="square">
                <a:spAutoFit/>
              </a:bodyPr>
              <a:lstStyle/>
              <a:p>
                <a:pPr>
                  <a:lnSpc>
                    <a:spcPct val="130000"/>
                  </a:lnSpc>
                </a:pPr>
                <a:r>
                  <a:rPr lang="zh-CN" altLang="en-US" sz="1080">
                    <a:solidFill>
                      <a:schemeClr val="tx1">
                        <a:lumMod val="65000"/>
                        <a:lumOff val="35000"/>
                      </a:schemeClr>
                    </a:solidFill>
                    <a:cs typeface="+mn-ea"/>
                    <a:sym typeface="+mn-lt"/>
                  </a:rPr>
                  <a:t>点击添加相关标题文字，点击添加相关标题文字，点击添加相关标题文字，点击添加相关标题文字。</a:t>
                </a:r>
                <a:endParaRPr lang="en-GB" sz="1080">
                  <a:solidFill>
                    <a:schemeClr val="tx1">
                      <a:lumMod val="65000"/>
                      <a:lumOff val="35000"/>
                    </a:schemeClr>
                  </a:solidFill>
                  <a:cs typeface="+mn-ea"/>
                  <a:sym typeface="+mn-lt"/>
                </a:endParaRPr>
              </a:p>
            </p:txBody>
          </p:sp>
        </p:grpSp>
      </p:grpSp>
      <p:grpSp>
        <p:nvGrpSpPr>
          <p:cNvPr id="15" name="组合 14"/>
          <p:cNvGrpSpPr/>
          <p:nvPr/>
        </p:nvGrpSpPr>
        <p:grpSpPr>
          <a:xfrm>
            <a:off x="6226398" y="3492938"/>
            <a:ext cx="4572232" cy="855056"/>
            <a:chOff x="6240886" y="3500041"/>
            <a:chExt cx="5080257" cy="950061"/>
          </a:xfrm>
        </p:grpSpPr>
        <p:grpSp>
          <p:nvGrpSpPr>
            <p:cNvPr id="16" name="组合 15"/>
            <p:cNvGrpSpPr/>
            <p:nvPr/>
          </p:nvGrpSpPr>
          <p:grpSpPr>
            <a:xfrm>
              <a:off x="6240886" y="3678637"/>
              <a:ext cx="755895" cy="628934"/>
              <a:chOff x="6245494" y="3522221"/>
              <a:chExt cx="755895" cy="628934"/>
            </a:xfrm>
          </p:grpSpPr>
          <p:sp>
            <p:nvSpPr>
              <p:cNvPr id="20" name="剪去单角的矩形 24"/>
              <p:cNvSpPr/>
              <p:nvPr/>
            </p:nvSpPr>
            <p:spPr>
              <a:xfrm>
                <a:off x="6245494" y="3531937"/>
                <a:ext cx="755895" cy="619218"/>
              </a:xfrm>
              <a:prstGeom prst="snip1Rect">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65000"/>
                      <a:lumOff val="35000"/>
                    </a:schemeClr>
                  </a:solidFill>
                  <a:cs typeface="+mn-ea"/>
                  <a:sym typeface="+mn-lt"/>
                </a:endParaRPr>
              </a:p>
            </p:txBody>
          </p:sp>
          <p:sp>
            <p:nvSpPr>
              <p:cNvPr id="21" name="文本框 20"/>
              <p:cNvSpPr txBox="1"/>
              <p:nvPr/>
            </p:nvSpPr>
            <p:spPr>
              <a:xfrm>
                <a:off x="6300815" y="3522221"/>
                <a:ext cx="661150" cy="595033"/>
              </a:xfrm>
              <a:prstGeom prst="rect">
                <a:avLst/>
              </a:prstGeom>
              <a:noFill/>
            </p:spPr>
            <p:txBody>
              <a:bodyPr wrap="none" rtlCol="0">
                <a:spAutoFit/>
              </a:bodyPr>
              <a:lstStyle/>
              <a:p>
                <a:r>
                  <a:rPr lang="en-US" altLang="zh-CN" sz="2880" b="1">
                    <a:solidFill>
                      <a:schemeClr val="bg1"/>
                    </a:solidFill>
                    <a:cs typeface="+mn-ea"/>
                    <a:sym typeface="+mn-lt"/>
                  </a:rPr>
                  <a:t>02</a:t>
                </a:r>
                <a:endParaRPr lang="zh-CN" altLang="en-US" sz="2880" b="1">
                  <a:solidFill>
                    <a:schemeClr val="bg1"/>
                  </a:solidFill>
                  <a:cs typeface="+mn-ea"/>
                  <a:sym typeface="+mn-lt"/>
                </a:endParaRPr>
              </a:p>
            </p:txBody>
          </p:sp>
        </p:grpSp>
        <p:grpSp>
          <p:nvGrpSpPr>
            <p:cNvPr id="17" name="组合 16"/>
            <p:cNvGrpSpPr/>
            <p:nvPr/>
          </p:nvGrpSpPr>
          <p:grpSpPr>
            <a:xfrm>
              <a:off x="7094583" y="3500041"/>
              <a:ext cx="4226560" cy="950061"/>
              <a:chOff x="6529453" y="2270537"/>
              <a:chExt cx="4226560" cy="950061"/>
            </a:xfrm>
          </p:grpSpPr>
          <p:sp>
            <p:nvSpPr>
              <p:cNvPr id="18" name="TextBox 28"/>
              <p:cNvSpPr txBox="1"/>
              <p:nvPr/>
            </p:nvSpPr>
            <p:spPr>
              <a:xfrm>
                <a:off x="6529454" y="2270537"/>
                <a:ext cx="1434153" cy="422694"/>
              </a:xfrm>
              <a:prstGeom prst="rect">
                <a:avLst/>
              </a:prstGeom>
              <a:noFill/>
            </p:spPr>
            <p:txBody>
              <a:bodyPr wrap="none" rtlCol="0">
                <a:spAutoFit/>
              </a:bodyPr>
              <a:lstStyle/>
              <a:p>
                <a:pPr>
                  <a:lnSpc>
                    <a:spcPct val="130000"/>
                  </a:lnSpc>
                </a:pPr>
                <a:r>
                  <a:rPr lang="zh-CN" altLang="en-US" sz="1440" b="1">
                    <a:solidFill>
                      <a:schemeClr val="tx1">
                        <a:lumMod val="65000"/>
                        <a:lumOff val="35000"/>
                      </a:schemeClr>
                    </a:solidFill>
                    <a:cs typeface="+mn-ea"/>
                    <a:sym typeface="+mn-lt"/>
                  </a:rPr>
                  <a:t>相关标题文字</a:t>
                </a:r>
                <a:endParaRPr lang="en-GB" sz="1440" b="1">
                  <a:solidFill>
                    <a:schemeClr val="tx1">
                      <a:lumMod val="65000"/>
                      <a:lumOff val="35000"/>
                    </a:schemeClr>
                  </a:solidFill>
                  <a:cs typeface="+mn-ea"/>
                  <a:sym typeface="+mn-lt"/>
                </a:endParaRPr>
              </a:p>
            </p:txBody>
          </p:sp>
          <p:sp>
            <p:nvSpPr>
              <p:cNvPr id="19" name="Rectangle 29"/>
              <p:cNvSpPr/>
              <p:nvPr/>
            </p:nvSpPr>
            <p:spPr>
              <a:xfrm>
                <a:off x="6529453" y="2637818"/>
                <a:ext cx="4226560" cy="582780"/>
              </a:xfrm>
              <a:prstGeom prst="rect">
                <a:avLst/>
              </a:prstGeom>
            </p:spPr>
            <p:txBody>
              <a:bodyPr wrap="square">
                <a:spAutoFit/>
              </a:bodyPr>
              <a:lstStyle/>
              <a:p>
                <a:pPr>
                  <a:lnSpc>
                    <a:spcPct val="130000"/>
                  </a:lnSpc>
                </a:pPr>
                <a:r>
                  <a:rPr lang="zh-CN" altLang="en-US" sz="1080">
                    <a:solidFill>
                      <a:schemeClr val="tx1">
                        <a:lumMod val="65000"/>
                        <a:lumOff val="35000"/>
                      </a:schemeClr>
                    </a:solidFill>
                    <a:cs typeface="+mn-ea"/>
                    <a:sym typeface="+mn-lt"/>
                  </a:rPr>
                  <a:t>点击添加相关标题文字，点击添加相关标题文字，点击添加相关标题文字，点击添加相关标题文字。</a:t>
                </a:r>
                <a:endParaRPr lang="en-GB" sz="1080">
                  <a:solidFill>
                    <a:schemeClr val="tx1">
                      <a:lumMod val="65000"/>
                      <a:lumOff val="35000"/>
                    </a:schemeClr>
                  </a:solidFill>
                  <a:cs typeface="+mn-ea"/>
                  <a:sym typeface="+mn-lt"/>
                </a:endParaRPr>
              </a:p>
            </p:txBody>
          </p:sp>
        </p:grpSp>
      </p:grpSp>
      <p:grpSp>
        <p:nvGrpSpPr>
          <p:cNvPr id="22" name="组合 21"/>
          <p:cNvGrpSpPr/>
          <p:nvPr/>
        </p:nvGrpSpPr>
        <p:grpSpPr>
          <a:xfrm>
            <a:off x="6226398" y="4630683"/>
            <a:ext cx="4572232" cy="855057"/>
            <a:chOff x="6240886" y="4764203"/>
            <a:chExt cx="5080257" cy="950062"/>
          </a:xfrm>
        </p:grpSpPr>
        <p:grpSp>
          <p:nvGrpSpPr>
            <p:cNvPr id="23" name="组合 22"/>
            <p:cNvGrpSpPr/>
            <p:nvPr/>
          </p:nvGrpSpPr>
          <p:grpSpPr>
            <a:xfrm>
              <a:off x="6240886" y="4970846"/>
              <a:ext cx="755895" cy="625399"/>
              <a:chOff x="6245494" y="4466419"/>
              <a:chExt cx="755895" cy="625399"/>
            </a:xfrm>
          </p:grpSpPr>
          <p:sp>
            <p:nvSpPr>
              <p:cNvPr id="27" name="剪去单角的矩形 27"/>
              <p:cNvSpPr/>
              <p:nvPr/>
            </p:nvSpPr>
            <p:spPr>
              <a:xfrm>
                <a:off x="6245494" y="4472600"/>
                <a:ext cx="755895" cy="619218"/>
              </a:xfrm>
              <a:prstGeom prst="snip1Rect">
                <a:avLst/>
              </a:pr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65000"/>
                      <a:lumOff val="35000"/>
                    </a:schemeClr>
                  </a:solidFill>
                  <a:cs typeface="+mn-ea"/>
                  <a:sym typeface="+mn-lt"/>
                </a:endParaRPr>
              </a:p>
            </p:txBody>
          </p:sp>
          <p:sp>
            <p:nvSpPr>
              <p:cNvPr id="28" name="文本框 27"/>
              <p:cNvSpPr txBox="1"/>
              <p:nvPr/>
            </p:nvSpPr>
            <p:spPr>
              <a:xfrm>
                <a:off x="6296810" y="4466419"/>
                <a:ext cx="661150" cy="595034"/>
              </a:xfrm>
              <a:prstGeom prst="rect">
                <a:avLst/>
              </a:prstGeom>
              <a:noFill/>
            </p:spPr>
            <p:txBody>
              <a:bodyPr wrap="none" rtlCol="0">
                <a:spAutoFit/>
              </a:bodyPr>
              <a:lstStyle/>
              <a:p>
                <a:r>
                  <a:rPr lang="en-US" altLang="zh-CN" sz="2880" b="1">
                    <a:solidFill>
                      <a:schemeClr val="bg1"/>
                    </a:solidFill>
                    <a:cs typeface="+mn-ea"/>
                    <a:sym typeface="+mn-lt"/>
                  </a:rPr>
                  <a:t>03</a:t>
                </a:r>
                <a:endParaRPr lang="zh-CN" altLang="en-US" sz="2880" b="1">
                  <a:solidFill>
                    <a:schemeClr val="bg1"/>
                  </a:solidFill>
                  <a:cs typeface="+mn-ea"/>
                  <a:sym typeface="+mn-lt"/>
                </a:endParaRPr>
              </a:p>
            </p:txBody>
          </p:sp>
        </p:grpSp>
        <p:grpSp>
          <p:nvGrpSpPr>
            <p:cNvPr id="24" name="组合 23"/>
            <p:cNvGrpSpPr/>
            <p:nvPr/>
          </p:nvGrpSpPr>
          <p:grpSpPr>
            <a:xfrm>
              <a:off x="7094583" y="4764203"/>
              <a:ext cx="4226560" cy="950062"/>
              <a:chOff x="6529453" y="2270537"/>
              <a:chExt cx="4226560" cy="950062"/>
            </a:xfrm>
          </p:grpSpPr>
          <p:sp>
            <p:nvSpPr>
              <p:cNvPr id="25" name="TextBox 28"/>
              <p:cNvSpPr txBox="1"/>
              <p:nvPr/>
            </p:nvSpPr>
            <p:spPr>
              <a:xfrm>
                <a:off x="6529454" y="2270537"/>
                <a:ext cx="1434153" cy="422694"/>
              </a:xfrm>
              <a:prstGeom prst="rect">
                <a:avLst/>
              </a:prstGeom>
              <a:noFill/>
            </p:spPr>
            <p:txBody>
              <a:bodyPr wrap="none" rtlCol="0">
                <a:spAutoFit/>
              </a:bodyPr>
              <a:lstStyle/>
              <a:p>
                <a:pPr>
                  <a:lnSpc>
                    <a:spcPct val="130000"/>
                  </a:lnSpc>
                </a:pPr>
                <a:r>
                  <a:rPr lang="zh-CN" altLang="en-US" sz="1440" b="1">
                    <a:solidFill>
                      <a:schemeClr val="tx1">
                        <a:lumMod val="65000"/>
                        <a:lumOff val="35000"/>
                      </a:schemeClr>
                    </a:solidFill>
                    <a:cs typeface="+mn-ea"/>
                    <a:sym typeface="+mn-lt"/>
                  </a:rPr>
                  <a:t>相关标题文字</a:t>
                </a:r>
                <a:endParaRPr lang="en-GB" sz="1440" b="1">
                  <a:solidFill>
                    <a:schemeClr val="tx1">
                      <a:lumMod val="65000"/>
                      <a:lumOff val="35000"/>
                    </a:schemeClr>
                  </a:solidFill>
                  <a:cs typeface="+mn-ea"/>
                  <a:sym typeface="+mn-lt"/>
                </a:endParaRPr>
              </a:p>
            </p:txBody>
          </p:sp>
          <p:sp>
            <p:nvSpPr>
              <p:cNvPr id="26" name="Rectangle 29"/>
              <p:cNvSpPr/>
              <p:nvPr/>
            </p:nvSpPr>
            <p:spPr>
              <a:xfrm>
                <a:off x="6529453" y="2637818"/>
                <a:ext cx="4226560" cy="582781"/>
              </a:xfrm>
              <a:prstGeom prst="rect">
                <a:avLst/>
              </a:prstGeom>
            </p:spPr>
            <p:txBody>
              <a:bodyPr wrap="square">
                <a:spAutoFit/>
              </a:bodyPr>
              <a:lstStyle/>
              <a:p>
                <a:pPr>
                  <a:lnSpc>
                    <a:spcPct val="130000"/>
                  </a:lnSpc>
                </a:pPr>
                <a:r>
                  <a:rPr lang="zh-CN" altLang="en-US" sz="1080">
                    <a:solidFill>
                      <a:schemeClr val="tx1">
                        <a:lumMod val="65000"/>
                        <a:lumOff val="35000"/>
                      </a:schemeClr>
                    </a:solidFill>
                    <a:cs typeface="+mn-ea"/>
                    <a:sym typeface="+mn-lt"/>
                  </a:rPr>
                  <a:t>点击添加相关标题文字，点击添加相关标题文字，点击添加相关标题文字，点击添加相关标题文字。</a:t>
                </a:r>
                <a:endParaRPr lang="en-GB" sz="1080">
                  <a:solidFill>
                    <a:schemeClr val="tx1">
                      <a:lumMod val="65000"/>
                      <a:lumOff val="35000"/>
                    </a:schemeClr>
                  </a:solidFill>
                  <a:cs typeface="+mn-ea"/>
                  <a:sym typeface="+mn-lt"/>
                </a:endParaRPr>
              </a:p>
            </p:txBody>
          </p:sp>
        </p:gr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1+#ppt_w/2"/>
                                          </p:val>
                                        </p:tav>
                                        <p:tav tm="100000">
                                          <p:val>
                                            <p:strVal val="#ppt_x"/>
                                          </p:val>
                                        </p:tav>
                                      </p:tavLst>
                                    </p:anim>
                                    <p:anim calcmode="lin" valueType="num">
                                      <p:cBhvr additive="base">
                                        <p:cTn id="33" dur="10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5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000" fill="hold"/>
                                        <p:tgtEl>
                                          <p:spTgt spid="15"/>
                                        </p:tgtEl>
                                        <p:attrNameLst>
                                          <p:attrName>ppt_x</p:attrName>
                                        </p:attrNameLst>
                                      </p:cBhvr>
                                      <p:tavLst>
                                        <p:tav tm="0">
                                          <p:val>
                                            <p:strVal val="1+#ppt_w/2"/>
                                          </p:val>
                                        </p:tav>
                                        <p:tav tm="100000">
                                          <p:val>
                                            <p:strVal val="#ppt_x"/>
                                          </p:val>
                                        </p:tav>
                                      </p:tavLst>
                                    </p:anim>
                                    <p:anim calcmode="lin" valueType="num">
                                      <p:cBhvr additive="base">
                                        <p:cTn id="37" dur="1000" fill="hold"/>
                                        <p:tgtEl>
                                          <p:spTgt spid="15"/>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50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1000" fill="hold"/>
                                        <p:tgtEl>
                                          <p:spTgt spid="22"/>
                                        </p:tgtEl>
                                        <p:attrNameLst>
                                          <p:attrName>ppt_x</p:attrName>
                                        </p:attrNameLst>
                                      </p:cBhvr>
                                      <p:tavLst>
                                        <p:tav tm="0">
                                          <p:val>
                                            <p:strVal val="1+#ppt_w/2"/>
                                          </p:val>
                                        </p:tav>
                                        <p:tav tm="100000">
                                          <p:val>
                                            <p:strVal val="#ppt_x"/>
                                          </p:val>
                                        </p:tav>
                                      </p:tavLst>
                                    </p:anim>
                                    <p:anim calcmode="lin" valueType="num">
                                      <p:cBhvr additive="base">
                                        <p:cTn id="41"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9" name="Chart 2"/>
          <p:cNvGraphicFramePr/>
          <p:nvPr/>
        </p:nvGraphicFramePr>
        <p:xfrm>
          <a:off x="1647493" y="2194051"/>
          <a:ext cx="4792266" cy="2833608"/>
        </p:xfrm>
        <a:graphic>
          <a:graphicData uri="http://schemas.openxmlformats.org/drawingml/2006/chart">
            <c:chart xmlns:c="http://schemas.openxmlformats.org/drawingml/2006/chart" r:id="rId3"/>
          </a:graphicData>
        </a:graphic>
      </p:graphicFrame>
      <p:sp>
        <p:nvSpPr>
          <p:cNvPr id="34" name="Oval 33"/>
          <p:cNvSpPr/>
          <p:nvPr/>
        </p:nvSpPr>
        <p:spPr>
          <a:xfrm>
            <a:off x="6937659" y="2481185"/>
            <a:ext cx="624758" cy="624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301" tIns="41150" rIns="82301" bIns="41150" rtlCol="0" anchor="ctr"/>
          <a:lstStyle/>
          <a:p>
            <a:pPr algn="ctr"/>
            <a:endParaRPr lang="id-ID" sz="810">
              <a:cs typeface="+mn-ea"/>
              <a:sym typeface="+mn-lt"/>
            </a:endParaRPr>
          </a:p>
        </p:txBody>
      </p:sp>
      <p:sp>
        <p:nvSpPr>
          <p:cNvPr id="37" name="Oval 36"/>
          <p:cNvSpPr/>
          <p:nvPr/>
        </p:nvSpPr>
        <p:spPr>
          <a:xfrm>
            <a:off x="6937659" y="3348780"/>
            <a:ext cx="624758" cy="624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301" tIns="41150" rIns="82301" bIns="41150" rtlCol="0" anchor="ctr"/>
          <a:lstStyle/>
          <a:p>
            <a:pPr algn="ctr"/>
            <a:endParaRPr lang="id-ID" sz="810">
              <a:cs typeface="+mn-ea"/>
              <a:sym typeface="+mn-lt"/>
            </a:endParaRPr>
          </a:p>
        </p:txBody>
      </p:sp>
      <p:sp>
        <p:nvSpPr>
          <p:cNvPr id="38" name="Oval 37"/>
          <p:cNvSpPr/>
          <p:nvPr/>
        </p:nvSpPr>
        <p:spPr>
          <a:xfrm>
            <a:off x="6937659" y="4173634"/>
            <a:ext cx="624758" cy="624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301" tIns="41150" rIns="82301" bIns="41150" rtlCol="0" anchor="ctr"/>
          <a:lstStyle/>
          <a:p>
            <a:pPr algn="ctr"/>
            <a:endParaRPr lang="id-ID" sz="810">
              <a:cs typeface="+mn-ea"/>
              <a:sym typeface="+mn-lt"/>
            </a:endParaRPr>
          </a:p>
        </p:txBody>
      </p:sp>
      <p:sp>
        <p:nvSpPr>
          <p:cNvPr id="46" name="Freeform 91"/>
          <p:cNvSpPr>
            <a:spLocks noEditPoints="1"/>
          </p:cNvSpPr>
          <p:nvPr/>
        </p:nvSpPr>
        <p:spPr bwMode="auto">
          <a:xfrm>
            <a:off x="7080025" y="2594994"/>
            <a:ext cx="363523" cy="363523"/>
          </a:xfrm>
          <a:custGeom>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F"/>
          </a:solidFill>
          <a:ln w="9525">
            <a:noFill/>
            <a:round/>
          </a:ln>
        </p:spPr>
        <p:txBody>
          <a:bodyPr vert="horz" wrap="square" lIns="41148" tIns="20574" rIns="41148" bIns="20574" numCol="1" anchor="t" anchorCtr="0" compatLnSpc="1"/>
          <a:lstStyle/>
          <a:p>
            <a:endParaRPr lang="en-US" sz="810">
              <a:cs typeface="+mn-ea"/>
              <a:sym typeface="+mn-lt"/>
            </a:endParaRPr>
          </a:p>
        </p:txBody>
      </p:sp>
      <p:sp>
        <p:nvSpPr>
          <p:cNvPr id="47" name="Freeform 144"/>
          <p:cNvSpPr>
            <a:spLocks noEditPoints="1"/>
          </p:cNvSpPr>
          <p:nvPr/>
        </p:nvSpPr>
        <p:spPr bwMode="auto">
          <a:xfrm>
            <a:off x="7057538" y="3491493"/>
            <a:ext cx="384731" cy="298415"/>
          </a:xfrm>
          <a:custGeom>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FFFFFF"/>
          </a:solidFill>
          <a:ln w="9525">
            <a:noFill/>
            <a:round/>
          </a:ln>
        </p:spPr>
        <p:txBody>
          <a:bodyPr vert="horz" wrap="square" lIns="41148" tIns="20574" rIns="41148" bIns="20574" numCol="1" anchor="t" anchorCtr="0" compatLnSpc="1"/>
          <a:lstStyle/>
          <a:p>
            <a:endParaRPr lang="en-US" sz="810">
              <a:cs typeface="+mn-ea"/>
              <a:sym typeface="+mn-lt"/>
            </a:endParaRPr>
          </a:p>
        </p:txBody>
      </p:sp>
      <p:sp>
        <p:nvSpPr>
          <p:cNvPr id="48" name="Freeform 148"/>
          <p:cNvSpPr>
            <a:spLocks noEditPoints="1"/>
          </p:cNvSpPr>
          <p:nvPr/>
        </p:nvSpPr>
        <p:spPr bwMode="auto">
          <a:xfrm>
            <a:off x="7108195" y="4316866"/>
            <a:ext cx="311640" cy="300432"/>
          </a:xfrm>
          <a:custGeom>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rgbClr val="FFFFFF"/>
          </a:solidFill>
          <a:ln w="9525">
            <a:noFill/>
            <a:round/>
          </a:ln>
        </p:spPr>
        <p:txBody>
          <a:bodyPr vert="horz" wrap="square" lIns="41148" tIns="20574" rIns="41148" bIns="20574" numCol="1" anchor="t" anchorCtr="0" compatLnSpc="1"/>
          <a:lstStyle/>
          <a:p>
            <a:endParaRPr lang="en-US" sz="810">
              <a:cs typeface="+mn-ea"/>
              <a:sym typeface="+mn-lt"/>
            </a:endParaRPr>
          </a:p>
        </p:txBody>
      </p:sp>
      <p:sp>
        <p:nvSpPr>
          <p:cNvPr id="30" name="文本框 29"/>
          <p:cNvSpPr txBox="1"/>
          <p:nvPr/>
        </p:nvSpPr>
        <p:spPr>
          <a:xfrm>
            <a:off x="7728204" y="2522602"/>
            <a:ext cx="2742058" cy="674031"/>
          </a:xfrm>
          <a:prstGeom prst="rect">
            <a:avLst/>
          </a:prstGeom>
          <a:noFill/>
        </p:spPr>
        <p:txBody>
          <a:bodyPr wrap="square" rtlCol="0">
            <a:spAutoFit/>
          </a:bodyPr>
          <a:lstStyle/>
          <a:p>
            <a:r>
              <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单击请添加文案   单击请添加文案</a:t>
            </a:r>
            <a:endPar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endParaRPr>
          </a:p>
          <a:p>
            <a:r>
              <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单击请添加文案   单击请添加文案</a:t>
            </a:r>
            <a:endPar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endParaRPr>
          </a:p>
          <a:p>
            <a:r>
              <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  </a:t>
            </a:r>
            <a:endParaRPr lang="zh-CN" altLang="en-US" sz="1440">
              <a:solidFill>
                <a:schemeClr val="tx1">
                  <a:lumMod val="65000"/>
                  <a:lumOff val="35000"/>
                </a:schemeClr>
              </a:solidFill>
            </a:endParaRPr>
          </a:p>
        </p:txBody>
      </p:sp>
      <p:sp>
        <p:nvSpPr>
          <p:cNvPr id="31" name="文本框 30"/>
          <p:cNvSpPr txBox="1"/>
          <p:nvPr/>
        </p:nvSpPr>
        <p:spPr>
          <a:xfrm>
            <a:off x="7760208" y="3340419"/>
            <a:ext cx="2742058" cy="674031"/>
          </a:xfrm>
          <a:prstGeom prst="rect">
            <a:avLst/>
          </a:prstGeom>
          <a:noFill/>
        </p:spPr>
        <p:txBody>
          <a:bodyPr wrap="square" rtlCol="0">
            <a:spAutoFit/>
          </a:bodyPr>
          <a:lstStyle/>
          <a:p>
            <a:r>
              <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单击请添加文案   单击请添加文案</a:t>
            </a:r>
            <a:endPar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endParaRPr>
          </a:p>
          <a:p>
            <a:r>
              <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单击请添加文案   单击请添加文案</a:t>
            </a:r>
            <a:endPar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endParaRPr>
          </a:p>
          <a:p>
            <a:r>
              <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  </a:t>
            </a:r>
            <a:endParaRPr lang="zh-CN" altLang="en-US" sz="1440">
              <a:solidFill>
                <a:schemeClr val="tx1">
                  <a:lumMod val="65000"/>
                  <a:lumOff val="35000"/>
                </a:schemeClr>
              </a:solidFill>
            </a:endParaRPr>
          </a:p>
        </p:txBody>
      </p:sp>
      <p:sp>
        <p:nvSpPr>
          <p:cNvPr id="32" name="文本框 31"/>
          <p:cNvSpPr txBox="1"/>
          <p:nvPr/>
        </p:nvSpPr>
        <p:spPr>
          <a:xfrm>
            <a:off x="7815072" y="4207384"/>
            <a:ext cx="2742058" cy="674031"/>
          </a:xfrm>
          <a:prstGeom prst="rect">
            <a:avLst/>
          </a:prstGeom>
          <a:noFill/>
        </p:spPr>
        <p:txBody>
          <a:bodyPr wrap="square" rtlCol="0">
            <a:spAutoFit/>
          </a:bodyPr>
          <a:lstStyle/>
          <a:p>
            <a:r>
              <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单击请添加文案   单击请添加文案</a:t>
            </a:r>
            <a:endPar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endParaRPr>
          </a:p>
          <a:p>
            <a:r>
              <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单击请添加文案   单击请添加文案</a:t>
            </a:r>
            <a:endPar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endParaRPr>
          </a:p>
          <a:p>
            <a:r>
              <a:rPr lang="zh-CN" altLang="en-US" sz="1260">
                <a:solidFill>
                  <a:schemeClr val="tx1">
                    <a:lumMod val="65000"/>
                    <a:lumOff val="35000"/>
                  </a:schemeClr>
                </a:solidFill>
                <a:latin typeface="等线" panose="02010600030101010101" pitchFamily="2" charset="-122"/>
                <a:ea typeface="等线" panose="02010600030101010101" pitchFamily="2" charset="-122"/>
                <a:sym typeface="宋体" panose="02010600030101010101" pitchFamily="2" charset="-122"/>
              </a:rPr>
              <a:t>  </a:t>
            </a:r>
            <a:endParaRPr lang="zh-CN" altLang="en-US" sz="1440">
              <a:solidFill>
                <a:schemeClr val="tx1">
                  <a:lumMod val="65000"/>
                  <a:lumOff val="35000"/>
                </a:schemeClr>
              </a:solidFill>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linds(horizontal)">
                                      <p:cBhvr>
                                        <p:cTn id="25" dur="500"/>
                                        <p:tgtEl>
                                          <p:spTgt spid="3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linds(horizontal)">
                                      <p:cBhvr>
                                        <p:cTn id="28" dur="500"/>
                                        <p:tgtEl>
                                          <p:spTgt spid="47"/>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linds(horizontal)">
                                      <p:cBhvr>
                                        <p:cTn id="33" dur="500"/>
                                        <p:tgtEl>
                                          <p:spTgt spid="31"/>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linds(horizontal)">
                                      <p:cBhvr>
                                        <p:cTn id="38" dur="500"/>
                                        <p:tgtEl>
                                          <p:spTgt spid="3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blinds(horizontal)">
                                      <p:cBhvr>
                                        <p:cTn id="41" dur="500"/>
                                        <p:tgtEl>
                                          <p:spTgt spid="48"/>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46" grpId="0" animBg="1"/>
      <p:bldP spid="47" grpId="0" animBg="1"/>
      <p:bldP spid="48" grpId="0" animBg="1"/>
      <p:bldP spid="30" grpId="0"/>
      <p:bldP spid="31" grpId="0"/>
      <p:bldP spid="32"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1" name="组合 30"/>
          <p:cNvGrpSpPr/>
          <p:nvPr/>
        </p:nvGrpSpPr>
        <p:grpSpPr>
          <a:xfrm>
            <a:off x="1085382" y="2807749"/>
            <a:ext cx="4788836" cy="1299114"/>
            <a:chOff x="1038033" y="2589102"/>
            <a:chExt cx="4788836" cy="1299114"/>
          </a:xfrm>
        </p:grpSpPr>
        <p:grpSp>
          <p:nvGrpSpPr>
            <p:cNvPr id="32" name="组合 31"/>
            <p:cNvGrpSpPr/>
            <p:nvPr/>
          </p:nvGrpSpPr>
          <p:grpSpPr>
            <a:xfrm>
              <a:off x="1038033" y="2589102"/>
              <a:ext cx="4788836" cy="681153"/>
              <a:chOff x="1469900" y="2578987"/>
              <a:chExt cx="4366697" cy="621109"/>
            </a:xfrm>
          </p:grpSpPr>
          <p:sp>
            <p:nvSpPr>
              <p:cNvPr id="37" name="任意多边形 36"/>
              <p:cNvSpPr/>
              <p:nvPr/>
            </p:nvSpPr>
            <p:spPr>
              <a:xfrm>
                <a:off x="5431397" y="2578987"/>
                <a:ext cx="405200" cy="621109"/>
              </a:xfrm>
              <a:custGeom>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cxnLst>
                  <a:cxn ang="0">
                    <a:pos x="connsiteX0" y="connsiteY0"/>
                  </a:cxn>
                  <a:cxn ang="0">
                    <a:pos x="connsiteX1" y="connsiteY1"/>
                  </a:cxn>
                  <a:cxn ang="0">
                    <a:pos x="connsiteX2" y="connsiteY2"/>
                  </a:cxn>
                  <a:cxn ang="0">
                    <a:pos x="connsiteX3" y="connsiteY3"/>
                  </a:cxn>
                </a:cxnLst>
                <a:rect l="l" t="t" r="r" b="b"/>
                <a:pathLst>
                  <a:path w="1626274"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1527527" y="2578987"/>
                <a:ext cx="4251443" cy="621109"/>
              </a:xfrm>
              <a:custGeom>
                <a:gdLst>
                  <a:gd name="connsiteX0" fmla="*/ 350955 w 4251443"/>
                  <a:gd name="connsiteY0" fmla="*/ 0 h 621109"/>
                  <a:gd name="connsiteX1" fmla="*/ 1468563 w 4251443"/>
                  <a:gd name="connsiteY1" fmla="*/ 0 h 621109"/>
                  <a:gd name="connsiteX2" fmla="*/ 2101327 w 4251443"/>
                  <a:gd name="connsiteY2" fmla="*/ 0 h 621109"/>
                  <a:gd name="connsiteX3" fmla="*/ 2475797 w 4251443"/>
                  <a:gd name="connsiteY3" fmla="*/ 0 h 621109"/>
                  <a:gd name="connsiteX4" fmla="*/ 3695821 w 4251443"/>
                  <a:gd name="connsiteY4" fmla="*/ 0 h 621109"/>
                  <a:gd name="connsiteX5" fmla="*/ 4251443 w 4251443"/>
                  <a:gd name="connsiteY5" fmla="*/ 0 h 621109"/>
                  <a:gd name="connsiteX6" fmla="*/ 3900488 w 4251443"/>
                  <a:gd name="connsiteY6" fmla="*/ 621109 h 621109"/>
                  <a:gd name="connsiteX7" fmla="*/ 3255606 w 4251443"/>
                  <a:gd name="connsiteY7" fmla="*/ 621109 h 621109"/>
                  <a:gd name="connsiteX8" fmla="*/ 2475797 w 4251443"/>
                  <a:gd name="connsiteY8" fmla="*/ 621109 h 621109"/>
                  <a:gd name="connsiteX9" fmla="*/ 1661112 w 4251443"/>
                  <a:gd name="connsiteY9" fmla="*/ 621109 h 621109"/>
                  <a:gd name="connsiteX10" fmla="*/ 1468563 w 4251443"/>
                  <a:gd name="connsiteY10" fmla="*/ 621109 h 621109"/>
                  <a:gd name="connsiteX11" fmla="*/ 0 w 4251443"/>
                  <a:gd name="connsiteY11" fmla="*/ 621109 h 6211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443" h="621109">
                    <a:moveTo>
                      <a:pt x="350955" y="0"/>
                    </a:moveTo>
                    <a:lnTo>
                      <a:pt x="1468563" y="0"/>
                    </a:lnTo>
                    <a:lnTo>
                      <a:pt x="2101327" y="0"/>
                    </a:lnTo>
                    <a:lnTo>
                      <a:pt x="2475797" y="0"/>
                    </a:lnTo>
                    <a:lnTo>
                      <a:pt x="3695821" y="0"/>
                    </a:lnTo>
                    <a:lnTo>
                      <a:pt x="4251443" y="0"/>
                    </a:lnTo>
                    <a:lnTo>
                      <a:pt x="3900488" y="621109"/>
                    </a:lnTo>
                    <a:lnTo>
                      <a:pt x="3255606" y="621109"/>
                    </a:lnTo>
                    <a:lnTo>
                      <a:pt x="2475797" y="621109"/>
                    </a:lnTo>
                    <a:lnTo>
                      <a:pt x="1661112" y="621109"/>
                    </a:lnTo>
                    <a:lnTo>
                      <a:pt x="1468563" y="621109"/>
                    </a:lnTo>
                    <a:lnTo>
                      <a:pt x="0" y="6211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1469900" y="2578987"/>
                <a:ext cx="405200" cy="621109"/>
              </a:xfrm>
              <a:custGeom>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cxnLst>
                  <a:cxn ang="0">
                    <a:pos x="connsiteX0" y="connsiteY0"/>
                  </a:cxn>
                  <a:cxn ang="0">
                    <a:pos x="connsiteX1" y="connsiteY1"/>
                  </a:cxn>
                  <a:cxn ang="0">
                    <a:pos x="connsiteX2" y="connsiteY2"/>
                  </a:cxn>
                  <a:cxn ang="0">
                    <a:pos x="connsiteX3" y="connsiteY3"/>
                  </a:cxn>
                </a:cxnLst>
                <a:rect l="l" t="t" r="r" b="b"/>
                <a:pathLst>
                  <a:path w="1626274"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2227222" y="3304723"/>
              <a:ext cx="3587249" cy="583493"/>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ct val="0"/>
                </a:spcBef>
                <a:spcAft>
                  <a:spcPct val="0"/>
                </a:spcAft>
                <a:buClrTx/>
                <a:buSzTx/>
                <a:buFontTx/>
                <a:buNone/>
                <a:defRPr/>
              </a:pPr>
              <a:r>
                <a:rPr kumimoji="0" lang="en-US" altLang="zh-CN" sz="1400" b="0" i="1" u="none" strike="noStrike" kern="1200" cap="none" spc="0" normalizeH="0" baseline="0" noProof="0">
                  <a:ln>
                    <a:noFill/>
                  </a:ln>
                  <a:solidFill>
                    <a:schemeClr val="tx1">
                      <a:lumMod val="50000"/>
                      <a:lumOff val="50000"/>
                    </a:schemeClr>
                  </a:solidFill>
                  <a:effectLst/>
                  <a:uLnTx/>
                  <a:uFillTx/>
                  <a:latin typeface="Century Gothic" panose="020b0502020202020204" pitchFamily="34" charset="0"/>
                  <a:ea typeface="等线" panose="02010600030101010101" pitchFamily="2" charset="-122"/>
                </a:rPr>
                <a:t>The user can demonstrate on a projector or computer</a:t>
              </a:r>
              <a:endParaRPr kumimoji="0" lang="en-US" altLang="zh-CN" sz="1400" b="0" i="1" u="none" strike="noStrike" kern="1200" cap="none" spc="0" normalizeH="0" baseline="0" noProof="0">
                <a:ln>
                  <a:noFill/>
                </a:ln>
                <a:solidFill>
                  <a:schemeClr val="tx1">
                    <a:lumMod val="50000"/>
                    <a:lumOff val="50000"/>
                  </a:schemeClr>
                </a:solidFill>
                <a:effectLst/>
                <a:uLnTx/>
                <a:uFillTx/>
                <a:latin typeface="Century Gothic" panose="020b0502020202020204" pitchFamily="34" charset="0"/>
                <a:ea typeface="等线" panose="02010600030101010101" pitchFamily="2" charset="-122"/>
              </a:endParaRPr>
            </a:p>
          </p:txBody>
        </p:sp>
        <p:sp>
          <p:nvSpPr>
            <p:cNvPr id="34" name="文本框 33"/>
            <p:cNvSpPr txBox="1"/>
            <p:nvPr/>
          </p:nvSpPr>
          <p:spPr>
            <a:xfrm>
              <a:off x="2452286" y="2677593"/>
              <a:ext cx="2624262" cy="523220"/>
            </a:xfrm>
            <a:prstGeom prst="rect">
              <a:avLst/>
            </a:prstGeom>
            <a:noFill/>
          </p:spPr>
          <p:txBody>
            <a:bodyPr wrap="square" rtlCol="0">
              <a:spAutoFit/>
              <a:scene3d>
                <a:camera prst="orthographicFront"/>
                <a:lightRig rig="threePt" dir="t"/>
              </a:scene3d>
              <a:sp3d contourW="12700"/>
            </a:bodyPr>
            <a:lstStyle/>
            <a:p>
              <a:r>
                <a:rPr lang="zh-CN" altLang="en-US" sz="2800">
                  <a:solidFill>
                    <a:schemeClr val="bg1"/>
                  </a:solidFill>
                  <a:latin typeface="+mn-ea"/>
                </a:rPr>
                <a:t>标题添加此处</a:t>
              </a:r>
              <a:endParaRPr lang="zh-CN" altLang="en-US" sz="2800">
                <a:solidFill>
                  <a:schemeClr val="bg1"/>
                </a:solidFill>
                <a:latin typeface="+mn-ea"/>
              </a:endParaRPr>
            </a:p>
          </p:txBody>
        </p:sp>
        <p:sp>
          <p:nvSpPr>
            <p:cNvPr id="35" name="文本框 34"/>
            <p:cNvSpPr txBox="1"/>
            <p:nvPr/>
          </p:nvSpPr>
          <p:spPr>
            <a:xfrm>
              <a:off x="1597355" y="2616038"/>
              <a:ext cx="854931" cy="646331"/>
            </a:xfrm>
            <a:prstGeom prst="rect">
              <a:avLst/>
            </a:prstGeom>
            <a:noFill/>
          </p:spPr>
          <p:txBody>
            <a:bodyPr wrap="square" rtlCol="0">
              <a:spAutoFit/>
              <a:scene3d>
                <a:camera prst="orthographicFront"/>
                <a:lightRig rig="threePt" dir="t"/>
              </a:scene3d>
              <a:sp3d contourW="12700"/>
            </a:bodyPr>
            <a:lstStyle/>
            <a:p>
              <a:r>
                <a:rPr lang="en-US" altLang="zh-CN" sz="3600">
                  <a:solidFill>
                    <a:schemeClr val="bg1"/>
                  </a:solidFill>
                  <a:latin typeface="Century Gothic" panose="020b0502020202020204" pitchFamily="34" charset="0"/>
                  <a:ea typeface="迷你简综艺" panose="03000509000000000000" pitchFamily="65" charset="-122"/>
                </a:rPr>
                <a:t>01</a:t>
              </a:r>
              <a:endParaRPr lang="zh-CN" altLang="en-US" sz="3600">
                <a:solidFill>
                  <a:schemeClr val="bg1"/>
                </a:solidFill>
                <a:latin typeface="Century Gothic" panose="020b0502020202020204" pitchFamily="34" charset="0"/>
                <a:ea typeface="迷你简综艺" panose="03000509000000000000" pitchFamily="65" charset="-122"/>
              </a:endParaRPr>
            </a:p>
          </p:txBody>
        </p:sp>
        <p:cxnSp>
          <p:nvCxnSpPr>
            <p:cNvPr id="36" name="直接连接符 35"/>
            <p:cNvCxnSpPr/>
            <p:nvPr/>
          </p:nvCxnSpPr>
          <p:spPr>
            <a:xfrm flipH="1">
              <a:off x="2324101" y="2738437"/>
              <a:ext cx="0" cy="40111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6317782" y="2807749"/>
            <a:ext cx="4788836" cy="1299114"/>
            <a:chOff x="1038033" y="2589102"/>
            <a:chExt cx="4788836" cy="1299114"/>
          </a:xfrm>
        </p:grpSpPr>
        <p:grpSp>
          <p:nvGrpSpPr>
            <p:cNvPr id="41" name="组合 40"/>
            <p:cNvGrpSpPr/>
            <p:nvPr/>
          </p:nvGrpSpPr>
          <p:grpSpPr>
            <a:xfrm>
              <a:off x="1038033" y="2589102"/>
              <a:ext cx="4788836" cy="681153"/>
              <a:chOff x="1469900" y="2578987"/>
              <a:chExt cx="4366697" cy="621109"/>
            </a:xfrm>
          </p:grpSpPr>
          <p:sp>
            <p:nvSpPr>
              <p:cNvPr id="46" name="任意多边形 45"/>
              <p:cNvSpPr/>
              <p:nvPr/>
            </p:nvSpPr>
            <p:spPr>
              <a:xfrm>
                <a:off x="5431397" y="2578987"/>
                <a:ext cx="405200" cy="621109"/>
              </a:xfrm>
              <a:custGeom>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cxnLst>
                  <a:cxn ang="0">
                    <a:pos x="connsiteX0" y="connsiteY0"/>
                  </a:cxn>
                  <a:cxn ang="0">
                    <a:pos x="connsiteX1" y="connsiteY1"/>
                  </a:cxn>
                  <a:cxn ang="0">
                    <a:pos x="connsiteX2" y="connsiteY2"/>
                  </a:cxn>
                  <a:cxn ang="0">
                    <a:pos x="connsiteX3" y="connsiteY3"/>
                  </a:cxn>
                </a:cxnLst>
                <a:rect l="l" t="t" r="r" b="b"/>
                <a:pathLst>
                  <a:path w="1626274"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1527527" y="2578987"/>
                <a:ext cx="4251443" cy="621109"/>
              </a:xfrm>
              <a:custGeom>
                <a:gdLst>
                  <a:gd name="connsiteX0" fmla="*/ 350955 w 4251443"/>
                  <a:gd name="connsiteY0" fmla="*/ 0 h 621109"/>
                  <a:gd name="connsiteX1" fmla="*/ 1468563 w 4251443"/>
                  <a:gd name="connsiteY1" fmla="*/ 0 h 621109"/>
                  <a:gd name="connsiteX2" fmla="*/ 2101327 w 4251443"/>
                  <a:gd name="connsiteY2" fmla="*/ 0 h 621109"/>
                  <a:gd name="connsiteX3" fmla="*/ 2475797 w 4251443"/>
                  <a:gd name="connsiteY3" fmla="*/ 0 h 621109"/>
                  <a:gd name="connsiteX4" fmla="*/ 3695821 w 4251443"/>
                  <a:gd name="connsiteY4" fmla="*/ 0 h 621109"/>
                  <a:gd name="connsiteX5" fmla="*/ 4251443 w 4251443"/>
                  <a:gd name="connsiteY5" fmla="*/ 0 h 621109"/>
                  <a:gd name="connsiteX6" fmla="*/ 3900488 w 4251443"/>
                  <a:gd name="connsiteY6" fmla="*/ 621109 h 621109"/>
                  <a:gd name="connsiteX7" fmla="*/ 3255606 w 4251443"/>
                  <a:gd name="connsiteY7" fmla="*/ 621109 h 621109"/>
                  <a:gd name="connsiteX8" fmla="*/ 2475797 w 4251443"/>
                  <a:gd name="connsiteY8" fmla="*/ 621109 h 621109"/>
                  <a:gd name="connsiteX9" fmla="*/ 1661112 w 4251443"/>
                  <a:gd name="connsiteY9" fmla="*/ 621109 h 621109"/>
                  <a:gd name="connsiteX10" fmla="*/ 1468563 w 4251443"/>
                  <a:gd name="connsiteY10" fmla="*/ 621109 h 621109"/>
                  <a:gd name="connsiteX11" fmla="*/ 0 w 4251443"/>
                  <a:gd name="connsiteY11" fmla="*/ 621109 h 6211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443" h="621109">
                    <a:moveTo>
                      <a:pt x="350955" y="0"/>
                    </a:moveTo>
                    <a:lnTo>
                      <a:pt x="1468563" y="0"/>
                    </a:lnTo>
                    <a:lnTo>
                      <a:pt x="2101327" y="0"/>
                    </a:lnTo>
                    <a:lnTo>
                      <a:pt x="2475797" y="0"/>
                    </a:lnTo>
                    <a:lnTo>
                      <a:pt x="3695821" y="0"/>
                    </a:lnTo>
                    <a:lnTo>
                      <a:pt x="4251443" y="0"/>
                    </a:lnTo>
                    <a:lnTo>
                      <a:pt x="3900488" y="621109"/>
                    </a:lnTo>
                    <a:lnTo>
                      <a:pt x="3255606" y="621109"/>
                    </a:lnTo>
                    <a:lnTo>
                      <a:pt x="2475797" y="621109"/>
                    </a:lnTo>
                    <a:lnTo>
                      <a:pt x="1661112" y="621109"/>
                    </a:lnTo>
                    <a:lnTo>
                      <a:pt x="1468563" y="621109"/>
                    </a:lnTo>
                    <a:lnTo>
                      <a:pt x="0" y="6211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1469900" y="2578987"/>
                <a:ext cx="405200" cy="621109"/>
              </a:xfrm>
              <a:custGeom>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cxnLst>
                  <a:cxn ang="0">
                    <a:pos x="connsiteX0" y="connsiteY0"/>
                  </a:cxn>
                  <a:cxn ang="0">
                    <a:pos x="connsiteX1" y="connsiteY1"/>
                  </a:cxn>
                  <a:cxn ang="0">
                    <a:pos x="connsiteX2" y="connsiteY2"/>
                  </a:cxn>
                  <a:cxn ang="0">
                    <a:pos x="connsiteX3" y="connsiteY3"/>
                  </a:cxn>
                </a:cxnLst>
                <a:rect l="l" t="t" r="r" b="b"/>
                <a:pathLst>
                  <a:path w="1626274"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2227222" y="3304723"/>
              <a:ext cx="3587249" cy="583493"/>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ct val="0"/>
                </a:spcBef>
                <a:spcAft>
                  <a:spcPct val="0"/>
                </a:spcAft>
                <a:buClrTx/>
                <a:buSzTx/>
                <a:buFontTx/>
                <a:buNone/>
                <a:defRPr/>
              </a:pPr>
              <a:r>
                <a:rPr kumimoji="0" lang="en-US" altLang="zh-CN" sz="1400" b="0" i="1" u="none" strike="noStrike" kern="1200" cap="none" spc="0" normalizeH="0" baseline="0" noProof="0">
                  <a:ln>
                    <a:noFill/>
                  </a:ln>
                  <a:solidFill>
                    <a:schemeClr val="tx1">
                      <a:lumMod val="50000"/>
                      <a:lumOff val="50000"/>
                    </a:schemeClr>
                  </a:solidFill>
                  <a:effectLst/>
                  <a:uLnTx/>
                  <a:uFillTx/>
                  <a:latin typeface="Century Gothic" panose="020b0502020202020204" pitchFamily="34" charset="0"/>
                  <a:ea typeface="等线" panose="02010600030101010101" pitchFamily="2" charset="-122"/>
                </a:rPr>
                <a:t>The user can demonstrate on a projector or computer</a:t>
              </a:r>
              <a:endParaRPr kumimoji="0" lang="en-US" altLang="zh-CN" sz="1400" b="0" i="1" u="none" strike="noStrike" kern="1200" cap="none" spc="0" normalizeH="0" baseline="0" noProof="0">
                <a:ln>
                  <a:noFill/>
                </a:ln>
                <a:solidFill>
                  <a:schemeClr val="tx1">
                    <a:lumMod val="50000"/>
                    <a:lumOff val="50000"/>
                  </a:schemeClr>
                </a:solidFill>
                <a:effectLst/>
                <a:uLnTx/>
                <a:uFillTx/>
                <a:latin typeface="Century Gothic" panose="020b0502020202020204" pitchFamily="34" charset="0"/>
                <a:ea typeface="等线" panose="02010600030101010101" pitchFamily="2" charset="-122"/>
              </a:endParaRPr>
            </a:p>
          </p:txBody>
        </p:sp>
        <p:sp>
          <p:nvSpPr>
            <p:cNvPr id="43" name="文本框 42"/>
            <p:cNvSpPr txBox="1"/>
            <p:nvPr/>
          </p:nvSpPr>
          <p:spPr>
            <a:xfrm>
              <a:off x="2452286" y="2677593"/>
              <a:ext cx="2624262" cy="523220"/>
            </a:xfrm>
            <a:prstGeom prst="rect">
              <a:avLst/>
            </a:prstGeom>
            <a:noFill/>
          </p:spPr>
          <p:txBody>
            <a:bodyPr wrap="square" rtlCol="0">
              <a:spAutoFit/>
              <a:scene3d>
                <a:camera prst="orthographicFront"/>
                <a:lightRig rig="threePt" dir="t"/>
              </a:scene3d>
              <a:sp3d contourW="12700"/>
            </a:bodyPr>
            <a:lstStyle/>
            <a:p>
              <a:r>
                <a:rPr lang="zh-CN" altLang="en-US" sz="2800">
                  <a:solidFill>
                    <a:schemeClr val="bg1"/>
                  </a:solidFill>
                  <a:latin typeface="+mj-ea"/>
                  <a:ea typeface="+mj-ea"/>
                </a:rPr>
                <a:t>标题添加此处</a:t>
              </a:r>
              <a:endParaRPr lang="zh-CN" altLang="en-US" sz="2800">
                <a:solidFill>
                  <a:schemeClr val="bg1"/>
                </a:solidFill>
                <a:latin typeface="+mj-ea"/>
                <a:ea typeface="+mj-ea"/>
              </a:endParaRPr>
            </a:p>
          </p:txBody>
        </p:sp>
        <p:sp>
          <p:nvSpPr>
            <p:cNvPr id="44" name="文本框 43"/>
            <p:cNvSpPr txBox="1"/>
            <p:nvPr/>
          </p:nvSpPr>
          <p:spPr>
            <a:xfrm>
              <a:off x="1597355" y="2616038"/>
              <a:ext cx="854931" cy="646331"/>
            </a:xfrm>
            <a:prstGeom prst="rect">
              <a:avLst/>
            </a:prstGeom>
            <a:noFill/>
          </p:spPr>
          <p:txBody>
            <a:bodyPr wrap="square" rtlCol="0">
              <a:spAutoFit/>
              <a:scene3d>
                <a:camera prst="orthographicFront"/>
                <a:lightRig rig="threePt" dir="t"/>
              </a:scene3d>
              <a:sp3d contourW="12700"/>
            </a:bodyPr>
            <a:lstStyle/>
            <a:p>
              <a:r>
                <a:rPr lang="en-US" altLang="zh-CN" sz="3600">
                  <a:solidFill>
                    <a:schemeClr val="bg1"/>
                  </a:solidFill>
                  <a:latin typeface="Century Gothic" panose="020b0502020202020204" pitchFamily="34" charset="0"/>
                  <a:ea typeface="迷你简综艺" panose="03000509000000000000" pitchFamily="65" charset="-122"/>
                </a:rPr>
                <a:t>02</a:t>
              </a:r>
              <a:endParaRPr lang="zh-CN" altLang="en-US" sz="3600">
                <a:solidFill>
                  <a:schemeClr val="bg1"/>
                </a:solidFill>
                <a:latin typeface="Century Gothic" panose="020b0502020202020204" pitchFamily="34" charset="0"/>
                <a:ea typeface="迷你简综艺" panose="03000509000000000000" pitchFamily="65" charset="-122"/>
              </a:endParaRPr>
            </a:p>
          </p:txBody>
        </p:sp>
        <p:cxnSp>
          <p:nvCxnSpPr>
            <p:cNvPr id="45" name="直接连接符 44"/>
            <p:cNvCxnSpPr/>
            <p:nvPr/>
          </p:nvCxnSpPr>
          <p:spPr>
            <a:xfrm flipH="1">
              <a:off x="2324101" y="2738437"/>
              <a:ext cx="0" cy="40111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1085382" y="4509549"/>
            <a:ext cx="4788836" cy="1299114"/>
            <a:chOff x="1038033" y="2589102"/>
            <a:chExt cx="4788836" cy="1299114"/>
          </a:xfrm>
        </p:grpSpPr>
        <p:grpSp>
          <p:nvGrpSpPr>
            <p:cNvPr id="50" name="组合 49"/>
            <p:cNvGrpSpPr/>
            <p:nvPr/>
          </p:nvGrpSpPr>
          <p:grpSpPr>
            <a:xfrm>
              <a:off x="1038033" y="2589102"/>
              <a:ext cx="4788836" cy="681153"/>
              <a:chOff x="1469900" y="2578987"/>
              <a:chExt cx="4366697" cy="621109"/>
            </a:xfrm>
          </p:grpSpPr>
          <p:sp>
            <p:nvSpPr>
              <p:cNvPr id="55" name="任意多边形 54"/>
              <p:cNvSpPr/>
              <p:nvPr/>
            </p:nvSpPr>
            <p:spPr>
              <a:xfrm>
                <a:off x="5431397" y="2578987"/>
                <a:ext cx="405200" cy="621109"/>
              </a:xfrm>
              <a:custGeom>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cxnLst>
                  <a:cxn ang="0">
                    <a:pos x="connsiteX0" y="connsiteY0"/>
                  </a:cxn>
                  <a:cxn ang="0">
                    <a:pos x="connsiteX1" y="connsiteY1"/>
                  </a:cxn>
                  <a:cxn ang="0">
                    <a:pos x="connsiteX2" y="connsiteY2"/>
                  </a:cxn>
                  <a:cxn ang="0">
                    <a:pos x="connsiteX3" y="connsiteY3"/>
                  </a:cxn>
                </a:cxnLst>
                <a:rect l="l" t="t" r="r" b="b"/>
                <a:pathLst>
                  <a:path w="1626274"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1527527" y="2578987"/>
                <a:ext cx="4251443" cy="621109"/>
              </a:xfrm>
              <a:custGeom>
                <a:gdLst>
                  <a:gd name="connsiteX0" fmla="*/ 350955 w 4251443"/>
                  <a:gd name="connsiteY0" fmla="*/ 0 h 621109"/>
                  <a:gd name="connsiteX1" fmla="*/ 1468563 w 4251443"/>
                  <a:gd name="connsiteY1" fmla="*/ 0 h 621109"/>
                  <a:gd name="connsiteX2" fmla="*/ 2101327 w 4251443"/>
                  <a:gd name="connsiteY2" fmla="*/ 0 h 621109"/>
                  <a:gd name="connsiteX3" fmla="*/ 2475797 w 4251443"/>
                  <a:gd name="connsiteY3" fmla="*/ 0 h 621109"/>
                  <a:gd name="connsiteX4" fmla="*/ 3695821 w 4251443"/>
                  <a:gd name="connsiteY4" fmla="*/ 0 h 621109"/>
                  <a:gd name="connsiteX5" fmla="*/ 4251443 w 4251443"/>
                  <a:gd name="connsiteY5" fmla="*/ 0 h 621109"/>
                  <a:gd name="connsiteX6" fmla="*/ 3900488 w 4251443"/>
                  <a:gd name="connsiteY6" fmla="*/ 621109 h 621109"/>
                  <a:gd name="connsiteX7" fmla="*/ 3255606 w 4251443"/>
                  <a:gd name="connsiteY7" fmla="*/ 621109 h 621109"/>
                  <a:gd name="connsiteX8" fmla="*/ 2475797 w 4251443"/>
                  <a:gd name="connsiteY8" fmla="*/ 621109 h 621109"/>
                  <a:gd name="connsiteX9" fmla="*/ 1661112 w 4251443"/>
                  <a:gd name="connsiteY9" fmla="*/ 621109 h 621109"/>
                  <a:gd name="connsiteX10" fmla="*/ 1468563 w 4251443"/>
                  <a:gd name="connsiteY10" fmla="*/ 621109 h 621109"/>
                  <a:gd name="connsiteX11" fmla="*/ 0 w 4251443"/>
                  <a:gd name="connsiteY11" fmla="*/ 621109 h 6211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443" h="621109">
                    <a:moveTo>
                      <a:pt x="350955" y="0"/>
                    </a:moveTo>
                    <a:lnTo>
                      <a:pt x="1468563" y="0"/>
                    </a:lnTo>
                    <a:lnTo>
                      <a:pt x="2101327" y="0"/>
                    </a:lnTo>
                    <a:lnTo>
                      <a:pt x="2475797" y="0"/>
                    </a:lnTo>
                    <a:lnTo>
                      <a:pt x="3695821" y="0"/>
                    </a:lnTo>
                    <a:lnTo>
                      <a:pt x="4251443" y="0"/>
                    </a:lnTo>
                    <a:lnTo>
                      <a:pt x="3900488" y="621109"/>
                    </a:lnTo>
                    <a:lnTo>
                      <a:pt x="3255606" y="621109"/>
                    </a:lnTo>
                    <a:lnTo>
                      <a:pt x="2475797" y="621109"/>
                    </a:lnTo>
                    <a:lnTo>
                      <a:pt x="1661112" y="621109"/>
                    </a:lnTo>
                    <a:lnTo>
                      <a:pt x="1468563" y="621109"/>
                    </a:lnTo>
                    <a:lnTo>
                      <a:pt x="0" y="6211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1469900" y="2578987"/>
                <a:ext cx="405200" cy="621109"/>
              </a:xfrm>
              <a:custGeom>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cxnLst>
                  <a:cxn ang="0">
                    <a:pos x="connsiteX0" y="connsiteY0"/>
                  </a:cxn>
                  <a:cxn ang="0">
                    <a:pos x="connsiteX1" y="connsiteY1"/>
                  </a:cxn>
                  <a:cxn ang="0">
                    <a:pos x="connsiteX2" y="connsiteY2"/>
                  </a:cxn>
                  <a:cxn ang="0">
                    <a:pos x="connsiteX3" y="connsiteY3"/>
                  </a:cxn>
                </a:cxnLst>
                <a:rect l="l" t="t" r="r" b="b"/>
                <a:pathLst>
                  <a:path w="1626274"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2227222" y="3304723"/>
              <a:ext cx="3587249" cy="583493"/>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ct val="0"/>
                </a:spcBef>
                <a:spcAft>
                  <a:spcPct val="0"/>
                </a:spcAft>
                <a:buClrTx/>
                <a:buSzTx/>
                <a:buFontTx/>
                <a:buNone/>
                <a:defRPr/>
              </a:pPr>
              <a:r>
                <a:rPr kumimoji="0" lang="en-US" altLang="zh-CN" sz="1400" b="0" i="1" u="none" strike="noStrike" kern="1200" cap="none" spc="0" normalizeH="0" baseline="0" noProof="0">
                  <a:ln>
                    <a:noFill/>
                  </a:ln>
                  <a:solidFill>
                    <a:schemeClr val="tx1">
                      <a:lumMod val="50000"/>
                      <a:lumOff val="50000"/>
                    </a:schemeClr>
                  </a:solidFill>
                  <a:effectLst/>
                  <a:uLnTx/>
                  <a:uFillTx/>
                  <a:latin typeface="Century Gothic" panose="020b0502020202020204" pitchFamily="34" charset="0"/>
                  <a:ea typeface="等线" panose="02010600030101010101" pitchFamily="2" charset="-122"/>
                </a:rPr>
                <a:t>The user can demonstrate on a projector or computer</a:t>
              </a:r>
              <a:endParaRPr kumimoji="0" lang="en-US" altLang="zh-CN" sz="1400" b="0" i="1" u="none" strike="noStrike" kern="1200" cap="none" spc="0" normalizeH="0" baseline="0" noProof="0">
                <a:ln>
                  <a:noFill/>
                </a:ln>
                <a:solidFill>
                  <a:schemeClr val="tx1">
                    <a:lumMod val="50000"/>
                    <a:lumOff val="50000"/>
                  </a:schemeClr>
                </a:solidFill>
                <a:effectLst/>
                <a:uLnTx/>
                <a:uFillTx/>
                <a:latin typeface="Century Gothic" panose="020b0502020202020204" pitchFamily="34" charset="0"/>
                <a:ea typeface="等线" panose="02010600030101010101" pitchFamily="2" charset="-122"/>
              </a:endParaRPr>
            </a:p>
          </p:txBody>
        </p:sp>
        <p:sp>
          <p:nvSpPr>
            <p:cNvPr id="52" name="文本框 51"/>
            <p:cNvSpPr txBox="1"/>
            <p:nvPr/>
          </p:nvSpPr>
          <p:spPr>
            <a:xfrm>
              <a:off x="2452286" y="2677593"/>
              <a:ext cx="2624262" cy="523220"/>
            </a:xfrm>
            <a:prstGeom prst="rect">
              <a:avLst/>
            </a:prstGeom>
            <a:noFill/>
          </p:spPr>
          <p:txBody>
            <a:bodyPr wrap="square" rtlCol="0">
              <a:spAutoFit/>
              <a:scene3d>
                <a:camera prst="orthographicFront"/>
                <a:lightRig rig="threePt" dir="t"/>
              </a:scene3d>
              <a:sp3d contourW="12700"/>
            </a:bodyPr>
            <a:lstStyle/>
            <a:p>
              <a:r>
                <a:rPr lang="zh-CN" altLang="en-US" sz="2800">
                  <a:solidFill>
                    <a:schemeClr val="bg1"/>
                  </a:solidFill>
                  <a:latin typeface="+mn-ea"/>
                </a:rPr>
                <a:t>标题添加此处</a:t>
              </a:r>
              <a:endParaRPr lang="zh-CN" altLang="en-US" sz="2800">
                <a:solidFill>
                  <a:schemeClr val="bg1"/>
                </a:solidFill>
                <a:latin typeface="+mn-ea"/>
              </a:endParaRPr>
            </a:p>
          </p:txBody>
        </p:sp>
        <p:sp>
          <p:nvSpPr>
            <p:cNvPr id="53" name="文本框 52"/>
            <p:cNvSpPr txBox="1"/>
            <p:nvPr/>
          </p:nvSpPr>
          <p:spPr>
            <a:xfrm>
              <a:off x="1597355" y="2616038"/>
              <a:ext cx="854931" cy="646331"/>
            </a:xfrm>
            <a:prstGeom prst="rect">
              <a:avLst/>
            </a:prstGeom>
            <a:noFill/>
          </p:spPr>
          <p:txBody>
            <a:bodyPr wrap="square" rtlCol="0">
              <a:spAutoFit/>
              <a:scene3d>
                <a:camera prst="orthographicFront"/>
                <a:lightRig rig="threePt" dir="t"/>
              </a:scene3d>
              <a:sp3d contourW="12700"/>
            </a:bodyPr>
            <a:lstStyle/>
            <a:p>
              <a:r>
                <a:rPr lang="en-US" altLang="zh-CN" sz="3600">
                  <a:solidFill>
                    <a:schemeClr val="bg1"/>
                  </a:solidFill>
                  <a:latin typeface="Century Gothic" panose="020b0502020202020204" pitchFamily="34" charset="0"/>
                  <a:ea typeface="迷你简综艺" panose="03000509000000000000" pitchFamily="65" charset="-122"/>
                </a:rPr>
                <a:t>03</a:t>
              </a:r>
              <a:endParaRPr lang="zh-CN" altLang="en-US" sz="3600">
                <a:solidFill>
                  <a:schemeClr val="bg1"/>
                </a:solidFill>
                <a:latin typeface="Century Gothic" panose="020b0502020202020204" pitchFamily="34" charset="0"/>
                <a:ea typeface="迷你简综艺" panose="03000509000000000000" pitchFamily="65" charset="-122"/>
              </a:endParaRPr>
            </a:p>
          </p:txBody>
        </p:sp>
        <p:cxnSp>
          <p:nvCxnSpPr>
            <p:cNvPr id="54" name="直接连接符 53"/>
            <p:cNvCxnSpPr/>
            <p:nvPr/>
          </p:nvCxnSpPr>
          <p:spPr>
            <a:xfrm flipH="1">
              <a:off x="2324101" y="2738437"/>
              <a:ext cx="0" cy="40111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6317782" y="4509549"/>
            <a:ext cx="4788836" cy="1299114"/>
            <a:chOff x="1038033" y="2589102"/>
            <a:chExt cx="4788836" cy="1299114"/>
          </a:xfrm>
        </p:grpSpPr>
        <p:grpSp>
          <p:nvGrpSpPr>
            <p:cNvPr id="59" name="组合 58"/>
            <p:cNvGrpSpPr/>
            <p:nvPr/>
          </p:nvGrpSpPr>
          <p:grpSpPr>
            <a:xfrm>
              <a:off x="1038033" y="2589102"/>
              <a:ext cx="4788836" cy="681153"/>
              <a:chOff x="1469900" y="2578987"/>
              <a:chExt cx="4366697" cy="621109"/>
            </a:xfrm>
          </p:grpSpPr>
          <p:sp>
            <p:nvSpPr>
              <p:cNvPr id="64" name="任意多边形 63"/>
              <p:cNvSpPr/>
              <p:nvPr/>
            </p:nvSpPr>
            <p:spPr>
              <a:xfrm>
                <a:off x="5431397" y="2578987"/>
                <a:ext cx="405200" cy="621109"/>
              </a:xfrm>
              <a:custGeom>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cxnLst>
                  <a:cxn ang="0">
                    <a:pos x="connsiteX0" y="connsiteY0"/>
                  </a:cxn>
                  <a:cxn ang="0">
                    <a:pos x="connsiteX1" y="connsiteY1"/>
                  </a:cxn>
                  <a:cxn ang="0">
                    <a:pos x="connsiteX2" y="connsiteY2"/>
                  </a:cxn>
                  <a:cxn ang="0">
                    <a:pos x="connsiteX3" y="connsiteY3"/>
                  </a:cxn>
                </a:cxnLst>
                <a:rect l="l" t="t" r="r" b="b"/>
                <a:pathLst>
                  <a:path w="1626274"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1527527" y="2578987"/>
                <a:ext cx="4251443" cy="621109"/>
              </a:xfrm>
              <a:custGeom>
                <a:gdLst>
                  <a:gd name="connsiteX0" fmla="*/ 350955 w 4251443"/>
                  <a:gd name="connsiteY0" fmla="*/ 0 h 621109"/>
                  <a:gd name="connsiteX1" fmla="*/ 1468563 w 4251443"/>
                  <a:gd name="connsiteY1" fmla="*/ 0 h 621109"/>
                  <a:gd name="connsiteX2" fmla="*/ 2101327 w 4251443"/>
                  <a:gd name="connsiteY2" fmla="*/ 0 h 621109"/>
                  <a:gd name="connsiteX3" fmla="*/ 2475797 w 4251443"/>
                  <a:gd name="connsiteY3" fmla="*/ 0 h 621109"/>
                  <a:gd name="connsiteX4" fmla="*/ 3695821 w 4251443"/>
                  <a:gd name="connsiteY4" fmla="*/ 0 h 621109"/>
                  <a:gd name="connsiteX5" fmla="*/ 4251443 w 4251443"/>
                  <a:gd name="connsiteY5" fmla="*/ 0 h 621109"/>
                  <a:gd name="connsiteX6" fmla="*/ 3900488 w 4251443"/>
                  <a:gd name="connsiteY6" fmla="*/ 621109 h 621109"/>
                  <a:gd name="connsiteX7" fmla="*/ 3255606 w 4251443"/>
                  <a:gd name="connsiteY7" fmla="*/ 621109 h 621109"/>
                  <a:gd name="connsiteX8" fmla="*/ 2475797 w 4251443"/>
                  <a:gd name="connsiteY8" fmla="*/ 621109 h 621109"/>
                  <a:gd name="connsiteX9" fmla="*/ 1661112 w 4251443"/>
                  <a:gd name="connsiteY9" fmla="*/ 621109 h 621109"/>
                  <a:gd name="connsiteX10" fmla="*/ 1468563 w 4251443"/>
                  <a:gd name="connsiteY10" fmla="*/ 621109 h 621109"/>
                  <a:gd name="connsiteX11" fmla="*/ 0 w 4251443"/>
                  <a:gd name="connsiteY11" fmla="*/ 621109 h 6211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443" h="621109">
                    <a:moveTo>
                      <a:pt x="350955" y="0"/>
                    </a:moveTo>
                    <a:lnTo>
                      <a:pt x="1468563" y="0"/>
                    </a:lnTo>
                    <a:lnTo>
                      <a:pt x="2101327" y="0"/>
                    </a:lnTo>
                    <a:lnTo>
                      <a:pt x="2475797" y="0"/>
                    </a:lnTo>
                    <a:lnTo>
                      <a:pt x="3695821" y="0"/>
                    </a:lnTo>
                    <a:lnTo>
                      <a:pt x="4251443" y="0"/>
                    </a:lnTo>
                    <a:lnTo>
                      <a:pt x="3900488" y="621109"/>
                    </a:lnTo>
                    <a:lnTo>
                      <a:pt x="3255606" y="621109"/>
                    </a:lnTo>
                    <a:lnTo>
                      <a:pt x="2475797" y="621109"/>
                    </a:lnTo>
                    <a:lnTo>
                      <a:pt x="1661112" y="621109"/>
                    </a:lnTo>
                    <a:lnTo>
                      <a:pt x="1468563" y="621109"/>
                    </a:lnTo>
                    <a:lnTo>
                      <a:pt x="0" y="6211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1469900" y="2578987"/>
                <a:ext cx="405200" cy="621109"/>
              </a:xfrm>
              <a:custGeom>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cxnLst>
                  <a:cxn ang="0">
                    <a:pos x="connsiteX0" y="connsiteY0"/>
                  </a:cxn>
                  <a:cxn ang="0">
                    <a:pos x="connsiteX1" y="connsiteY1"/>
                  </a:cxn>
                  <a:cxn ang="0">
                    <a:pos x="connsiteX2" y="connsiteY2"/>
                  </a:cxn>
                  <a:cxn ang="0">
                    <a:pos x="connsiteX3" y="connsiteY3"/>
                  </a:cxn>
                </a:cxnLst>
                <a:rect l="l" t="t" r="r" b="b"/>
                <a:pathLst>
                  <a:path w="1626274" h="2492829">
                    <a:moveTo>
                      <a:pt x="1408561" y="0"/>
                    </a:moveTo>
                    <a:lnTo>
                      <a:pt x="1626275" y="0"/>
                    </a:lnTo>
                    <a:lnTo>
                      <a:pt x="217714" y="2492829"/>
                    </a:lnTo>
                    <a:lnTo>
                      <a:pt x="0" y="24928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文本框 59"/>
            <p:cNvSpPr txBox="1"/>
            <p:nvPr/>
          </p:nvSpPr>
          <p:spPr>
            <a:xfrm>
              <a:off x="2227222" y="3304723"/>
              <a:ext cx="3587249" cy="583493"/>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ct val="0"/>
                </a:spcBef>
                <a:spcAft>
                  <a:spcPct val="0"/>
                </a:spcAft>
                <a:buClrTx/>
                <a:buSzTx/>
                <a:buFontTx/>
                <a:buNone/>
                <a:defRPr/>
              </a:pPr>
              <a:r>
                <a:rPr kumimoji="0" lang="en-US" altLang="zh-CN" sz="1400" b="0" i="1" u="none" strike="noStrike" kern="1200" cap="none" spc="0" normalizeH="0" baseline="0" noProof="0">
                  <a:ln>
                    <a:noFill/>
                  </a:ln>
                  <a:solidFill>
                    <a:schemeClr val="tx1">
                      <a:lumMod val="50000"/>
                      <a:lumOff val="50000"/>
                    </a:schemeClr>
                  </a:solidFill>
                  <a:effectLst/>
                  <a:uLnTx/>
                  <a:uFillTx/>
                  <a:latin typeface="Century Gothic" panose="020b0502020202020204" pitchFamily="34" charset="0"/>
                  <a:ea typeface="等线" panose="02010600030101010101" pitchFamily="2" charset="-122"/>
                </a:rPr>
                <a:t>The user can demonstrate on a projector or computer</a:t>
              </a:r>
              <a:endParaRPr kumimoji="0" lang="en-US" altLang="zh-CN" sz="1400" b="0" i="1" u="none" strike="noStrike" kern="1200" cap="none" spc="0" normalizeH="0" baseline="0" noProof="0">
                <a:ln>
                  <a:noFill/>
                </a:ln>
                <a:solidFill>
                  <a:schemeClr val="tx1">
                    <a:lumMod val="50000"/>
                    <a:lumOff val="50000"/>
                  </a:schemeClr>
                </a:solidFill>
                <a:effectLst/>
                <a:uLnTx/>
                <a:uFillTx/>
                <a:latin typeface="Century Gothic" panose="020b0502020202020204" pitchFamily="34" charset="0"/>
                <a:ea typeface="等线" panose="02010600030101010101" pitchFamily="2" charset="-122"/>
              </a:endParaRPr>
            </a:p>
          </p:txBody>
        </p:sp>
        <p:sp>
          <p:nvSpPr>
            <p:cNvPr id="61" name="文本框 60"/>
            <p:cNvSpPr txBox="1"/>
            <p:nvPr/>
          </p:nvSpPr>
          <p:spPr>
            <a:xfrm>
              <a:off x="2452286" y="2677593"/>
              <a:ext cx="2624262" cy="523220"/>
            </a:xfrm>
            <a:prstGeom prst="rect">
              <a:avLst/>
            </a:prstGeom>
            <a:noFill/>
          </p:spPr>
          <p:txBody>
            <a:bodyPr wrap="square" rtlCol="0">
              <a:spAutoFit/>
              <a:scene3d>
                <a:camera prst="orthographicFront"/>
                <a:lightRig rig="threePt" dir="t"/>
              </a:scene3d>
              <a:sp3d contourW="12700"/>
            </a:bodyPr>
            <a:lstStyle/>
            <a:p>
              <a:r>
                <a:rPr lang="zh-CN" altLang="en-US" sz="2800">
                  <a:solidFill>
                    <a:schemeClr val="bg1"/>
                  </a:solidFill>
                  <a:latin typeface="+mj-ea"/>
                  <a:ea typeface="+mj-ea"/>
                </a:rPr>
                <a:t>标题添加此处</a:t>
              </a:r>
              <a:endParaRPr lang="zh-CN" altLang="en-US" sz="2800">
                <a:solidFill>
                  <a:schemeClr val="bg1"/>
                </a:solidFill>
                <a:latin typeface="+mj-ea"/>
                <a:ea typeface="+mj-ea"/>
              </a:endParaRPr>
            </a:p>
          </p:txBody>
        </p:sp>
        <p:sp>
          <p:nvSpPr>
            <p:cNvPr id="62" name="文本框 61"/>
            <p:cNvSpPr txBox="1"/>
            <p:nvPr/>
          </p:nvSpPr>
          <p:spPr>
            <a:xfrm>
              <a:off x="1597355" y="2616038"/>
              <a:ext cx="854931" cy="646331"/>
            </a:xfrm>
            <a:prstGeom prst="rect">
              <a:avLst/>
            </a:prstGeom>
            <a:noFill/>
          </p:spPr>
          <p:txBody>
            <a:bodyPr wrap="square" rtlCol="0">
              <a:spAutoFit/>
              <a:scene3d>
                <a:camera prst="orthographicFront"/>
                <a:lightRig rig="threePt" dir="t"/>
              </a:scene3d>
              <a:sp3d contourW="12700"/>
            </a:bodyPr>
            <a:lstStyle/>
            <a:p>
              <a:r>
                <a:rPr lang="en-US" altLang="zh-CN" sz="3600">
                  <a:solidFill>
                    <a:schemeClr val="bg1"/>
                  </a:solidFill>
                  <a:latin typeface="Century Gothic" panose="020b0502020202020204" pitchFamily="34" charset="0"/>
                  <a:ea typeface="迷你简综艺" panose="03000509000000000000" pitchFamily="65" charset="-122"/>
                </a:rPr>
                <a:t>04</a:t>
              </a:r>
              <a:endParaRPr lang="zh-CN" altLang="en-US" sz="3600">
                <a:solidFill>
                  <a:schemeClr val="bg1"/>
                </a:solidFill>
                <a:latin typeface="Century Gothic" panose="020b0502020202020204" pitchFamily="34" charset="0"/>
                <a:ea typeface="迷你简综艺" panose="03000509000000000000" pitchFamily="65" charset="-122"/>
              </a:endParaRPr>
            </a:p>
          </p:txBody>
        </p:sp>
        <p:cxnSp>
          <p:nvCxnSpPr>
            <p:cNvPr id="63" name="直接连接符 62"/>
            <p:cNvCxnSpPr/>
            <p:nvPr/>
          </p:nvCxnSpPr>
          <p:spPr>
            <a:xfrm flipH="1">
              <a:off x="2324101" y="2738437"/>
              <a:ext cx="0" cy="40111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7" name="文本框 66"/>
          <p:cNvSpPr txBox="1"/>
          <p:nvPr/>
        </p:nvSpPr>
        <p:spPr>
          <a:xfrm>
            <a:off x="4770684" y="1310140"/>
            <a:ext cx="2646878" cy="830997"/>
          </a:xfrm>
          <a:prstGeom prst="rect">
            <a:avLst/>
          </a:prstGeom>
          <a:noFill/>
        </p:spPr>
        <p:txBody>
          <a:bodyPr wrap="none" rtlCol="0">
            <a:spAutoFit/>
          </a:bodyPr>
          <a:lstStyle/>
          <a:p>
            <a:pPr algn="ctr"/>
            <a:r>
              <a:rPr lang="zh-CN" altLang="en-US" sz="4800" b="1">
                <a:solidFill>
                  <a:schemeClr val="tx1">
                    <a:lumMod val="65000"/>
                    <a:lumOff val="35000"/>
                  </a:schemeClr>
                </a:solidFill>
                <a:latin typeface="Impact" panose="020b0806030902050204" pitchFamily="34" charset="0"/>
              </a:rPr>
              <a:t>您的目录</a:t>
            </a:r>
            <a:endParaRPr lang="zh-CN" altLang="en-US" sz="4800" b="1">
              <a:solidFill>
                <a:schemeClr val="tx1">
                  <a:lumMod val="65000"/>
                  <a:lumOff val="35000"/>
                </a:schemeClr>
              </a:solidFill>
              <a:latin typeface="Impact" panose="020b0806030902050204" pitchFamily="34" charset="0"/>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par>
                          <p:cTn id="10" fill="hold" nodeType="afterGroup">
                            <p:stCondLst>
                              <p:cond delay="500"/>
                            </p:stCondLst>
                            <p:childTnLst>
                              <p:par>
                                <p:cTn id="11" presetID="30"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800" decel="100000"/>
                                        <p:tgtEl>
                                          <p:spTgt spid="31"/>
                                        </p:tgtEl>
                                      </p:cBhvr>
                                    </p:animEffect>
                                    <p:anim calcmode="lin" valueType="num">
                                      <p:cBhvr>
                                        <p:cTn id="14" dur="800" decel="100000" fill="hold"/>
                                        <p:tgtEl>
                                          <p:spTgt spid="31"/>
                                        </p:tgtEl>
                                        <p:attrNameLst>
                                          <p:attrName>style.rotation</p:attrName>
                                        </p:attrNameLst>
                                      </p:cBhvr>
                                      <p:tavLst>
                                        <p:tav tm="0">
                                          <p:val>
                                            <p:fltVal val="-90"/>
                                          </p:val>
                                        </p:tav>
                                        <p:tav tm="100000">
                                          <p:val>
                                            <p:fltVal val="0"/>
                                          </p:val>
                                        </p:tav>
                                      </p:tavLst>
                                    </p:anim>
                                    <p:anim calcmode="lin" valueType="num">
                                      <p:cBhvr>
                                        <p:cTn id="15" dur="800" decel="100000" fill="hold"/>
                                        <p:tgtEl>
                                          <p:spTgt spid="31"/>
                                        </p:tgtEl>
                                        <p:attrNameLst>
                                          <p:attrName>ppt_x</p:attrName>
                                        </p:attrNameLst>
                                      </p:cBhvr>
                                      <p:tavLst>
                                        <p:tav tm="0">
                                          <p:val>
                                            <p:strVal val="#ppt_x+0.4"/>
                                          </p:val>
                                        </p:tav>
                                        <p:tav tm="100000">
                                          <p:val>
                                            <p:strVal val="#ppt_x-0.05"/>
                                          </p:val>
                                        </p:tav>
                                      </p:tavLst>
                                    </p:anim>
                                    <p:anim calcmode="lin" valueType="num">
                                      <p:cBhvr>
                                        <p:cTn id="16" dur="800" decel="100000" fill="hold"/>
                                        <p:tgtEl>
                                          <p:spTgt spid="31"/>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25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800" decel="100000"/>
                                        <p:tgtEl>
                                          <p:spTgt spid="40"/>
                                        </p:tgtEl>
                                      </p:cBhvr>
                                    </p:animEffect>
                                    <p:anim calcmode="lin" valueType="num">
                                      <p:cBhvr>
                                        <p:cTn id="22" dur="800" decel="100000" fill="hold"/>
                                        <p:tgtEl>
                                          <p:spTgt spid="40"/>
                                        </p:tgtEl>
                                        <p:attrNameLst>
                                          <p:attrName>style.rotation</p:attrName>
                                        </p:attrNameLst>
                                      </p:cBhvr>
                                      <p:tavLst>
                                        <p:tav tm="0">
                                          <p:val>
                                            <p:fltVal val="-90"/>
                                          </p:val>
                                        </p:tav>
                                        <p:tav tm="100000">
                                          <p:val>
                                            <p:fltVal val="0"/>
                                          </p:val>
                                        </p:tav>
                                      </p:tavLst>
                                    </p:anim>
                                    <p:anim calcmode="lin" valueType="num">
                                      <p:cBhvr>
                                        <p:cTn id="23" dur="800" decel="100000" fill="hold"/>
                                        <p:tgtEl>
                                          <p:spTgt spid="40"/>
                                        </p:tgtEl>
                                        <p:attrNameLst>
                                          <p:attrName>ppt_x</p:attrName>
                                        </p:attrNameLst>
                                      </p:cBhvr>
                                      <p:tavLst>
                                        <p:tav tm="0">
                                          <p:val>
                                            <p:strVal val="#ppt_x+0.4"/>
                                          </p:val>
                                        </p:tav>
                                        <p:tav tm="100000">
                                          <p:val>
                                            <p:strVal val="#ppt_x-0.05"/>
                                          </p:val>
                                        </p:tav>
                                      </p:tavLst>
                                    </p:anim>
                                    <p:anim calcmode="lin" valueType="num">
                                      <p:cBhvr>
                                        <p:cTn id="24" dur="800" decel="100000" fill="hold"/>
                                        <p:tgtEl>
                                          <p:spTgt spid="40"/>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50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800" decel="100000"/>
                                        <p:tgtEl>
                                          <p:spTgt spid="49"/>
                                        </p:tgtEl>
                                      </p:cBhvr>
                                    </p:animEffect>
                                    <p:anim calcmode="lin" valueType="num">
                                      <p:cBhvr>
                                        <p:cTn id="30" dur="800" decel="100000" fill="hold"/>
                                        <p:tgtEl>
                                          <p:spTgt spid="49"/>
                                        </p:tgtEl>
                                        <p:attrNameLst>
                                          <p:attrName>style.rotation</p:attrName>
                                        </p:attrNameLst>
                                      </p:cBhvr>
                                      <p:tavLst>
                                        <p:tav tm="0">
                                          <p:val>
                                            <p:fltVal val="-90"/>
                                          </p:val>
                                        </p:tav>
                                        <p:tav tm="100000">
                                          <p:val>
                                            <p:fltVal val="0"/>
                                          </p:val>
                                        </p:tav>
                                      </p:tavLst>
                                    </p:anim>
                                    <p:anim calcmode="lin" valueType="num">
                                      <p:cBhvr>
                                        <p:cTn id="31" dur="800" decel="100000" fill="hold"/>
                                        <p:tgtEl>
                                          <p:spTgt spid="49"/>
                                        </p:tgtEl>
                                        <p:attrNameLst>
                                          <p:attrName>ppt_x</p:attrName>
                                        </p:attrNameLst>
                                      </p:cBhvr>
                                      <p:tavLst>
                                        <p:tav tm="0">
                                          <p:val>
                                            <p:strVal val="#ppt_x+0.4"/>
                                          </p:val>
                                        </p:tav>
                                        <p:tav tm="100000">
                                          <p:val>
                                            <p:strVal val="#ppt_x-0.05"/>
                                          </p:val>
                                        </p:tav>
                                      </p:tavLst>
                                    </p:anim>
                                    <p:anim calcmode="lin" valueType="num">
                                      <p:cBhvr>
                                        <p:cTn id="32" dur="800" decel="100000" fill="hold"/>
                                        <p:tgtEl>
                                          <p:spTgt spid="4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75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800" decel="100000"/>
                                        <p:tgtEl>
                                          <p:spTgt spid="58"/>
                                        </p:tgtEl>
                                      </p:cBhvr>
                                    </p:animEffect>
                                    <p:anim calcmode="lin" valueType="num">
                                      <p:cBhvr>
                                        <p:cTn id="38" dur="800" decel="100000" fill="hold"/>
                                        <p:tgtEl>
                                          <p:spTgt spid="58"/>
                                        </p:tgtEl>
                                        <p:attrNameLst>
                                          <p:attrName>style.rotation</p:attrName>
                                        </p:attrNameLst>
                                      </p:cBhvr>
                                      <p:tavLst>
                                        <p:tav tm="0">
                                          <p:val>
                                            <p:fltVal val="-90"/>
                                          </p:val>
                                        </p:tav>
                                        <p:tav tm="100000">
                                          <p:val>
                                            <p:fltVal val="0"/>
                                          </p:val>
                                        </p:tav>
                                      </p:tavLst>
                                    </p:anim>
                                    <p:anim calcmode="lin" valueType="num">
                                      <p:cBhvr>
                                        <p:cTn id="39" dur="800" decel="100000" fill="hold"/>
                                        <p:tgtEl>
                                          <p:spTgt spid="58"/>
                                        </p:tgtEl>
                                        <p:attrNameLst>
                                          <p:attrName>ppt_x</p:attrName>
                                        </p:attrNameLst>
                                      </p:cBhvr>
                                      <p:tavLst>
                                        <p:tav tm="0">
                                          <p:val>
                                            <p:strVal val="#ppt_x+0.4"/>
                                          </p:val>
                                        </p:tav>
                                        <p:tav tm="100000">
                                          <p:val>
                                            <p:strVal val="#ppt_x-0.05"/>
                                          </p:val>
                                        </p:tav>
                                      </p:tavLst>
                                    </p:anim>
                                    <p:anim calcmode="lin" valueType="num">
                                      <p:cBhvr>
                                        <p:cTn id="40" dur="800" decel="100000" fill="hold"/>
                                        <p:tgtEl>
                                          <p:spTgt spid="5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5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5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形状 2"/>
          <p:cNvSpPr/>
          <p:nvPr/>
        </p:nvSpPr>
        <p:spPr>
          <a:xfrm flipH="1">
            <a:off x="3929591" y="945397"/>
            <a:ext cx="6946344" cy="4967206"/>
          </a:xfrm>
          <a:custGeom>
            <a:gdLst>
              <a:gd name="connsiteX0" fmla="*/ 0 w 6623247"/>
              <a:gd name="connsiteY0" fmla="*/ 0 h 4967206"/>
              <a:gd name="connsiteX1" fmla="*/ 6623247 w 6623247"/>
              <a:gd name="connsiteY1" fmla="*/ 0 h 4967206"/>
              <a:gd name="connsiteX2" fmla="*/ 6623247 w 6623247"/>
              <a:gd name="connsiteY2" fmla="*/ 4967206 h 4967206"/>
              <a:gd name="connsiteX3" fmla="*/ 0 w 6623247"/>
              <a:gd name="connsiteY3" fmla="*/ 4967206 h 4967206"/>
              <a:gd name="connsiteX4" fmla="*/ 0 w 6623247"/>
              <a:gd name="connsiteY4" fmla="*/ 3580109 h 4967206"/>
              <a:gd name="connsiteX5" fmla="*/ 123187 w 6623247"/>
              <a:gd name="connsiteY5" fmla="*/ 3580109 h 4967206"/>
              <a:gd name="connsiteX6" fmla="*/ 123187 w 6623247"/>
              <a:gd name="connsiteY6" fmla="*/ 4844019 h 4967206"/>
              <a:gd name="connsiteX7" fmla="*/ 6500060 w 6623247"/>
              <a:gd name="connsiteY7" fmla="*/ 4844019 h 4967206"/>
              <a:gd name="connsiteX8" fmla="*/ 6500060 w 6623247"/>
              <a:gd name="connsiteY8" fmla="*/ 123187 h 4967206"/>
              <a:gd name="connsiteX9" fmla="*/ 123187 w 6623247"/>
              <a:gd name="connsiteY9" fmla="*/ 123187 h 4967206"/>
              <a:gd name="connsiteX10" fmla="*/ 123187 w 6623247"/>
              <a:gd name="connsiteY10" fmla="*/ 965057 h 4967206"/>
              <a:gd name="connsiteX11" fmla="*/ 0 w 6623247"/>
              <a:gd name="connsiteY11" fmla="*/ 965057 h 49672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23247" h="4967206">
                <a:moveTo>
                  <a:pt x="0" y="0"/>
                </a:moveTo>
                <a:lnTo>
                  <a:pt x="6623247" y="0"/>
                </a:lnTo>
                <a:lnTo>
                  <a:pt x="6623247" y="4967206"/>
                </a:lnTo>
                <a:lnTo>
                  <a:pt x="0" y="4967206"/>
                </a:lnTo>
                <a:lnTo>
                  <a:pt x="0" y="3580109"/>
                </a:lnTo>
                <a:lnTo>
                  <a:pt x="123187" y="3580109"/>
                </a:lnTo>
                <a:lnTo>
                  <a:pt x="123187" y="4844019"/>
                </a:lnTo>
                <a:lnTo>
                  <a:pt x="6500060" y="4844019"/>
                </a:lnTo>
                <a:lnTo>
                  <a:pt x="6500060" y="123187"/>
                </a:lnTo>
                <a:lnTo>
                  <a:pt x="123187" y="123187"/>
                </a:lnTo>
                <a:lnTo>
                  <a:pt x="123187" y="965057"/>
                </a:lnTo>
                <a:lnTo>
                  <a:pt x="0" y="9650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5060876" y="2871917"/>
            <a:ext cx="6383466" cy="1015663"/>
          </a:xfrm>
          <a:prstGeom prst="rect">
            <a:avLst/>
          </a:prstGeom>
          <a:noFill/>
        </p:spPr>
        <p:txBody>
          <a:bodyPr wrap="square" rtlCol="0">
            <a:spAutoFit/>
            <a:scene3d>
              <a:camera prst="orthographicFront"/>
              <a:lightRig rig="threePt" dir="t"/>
            </a:scene3d>
            <a:sp3d contourW="12700"/>
          </a:bodyPr>
          <a:lstStyle/>
          <a:p>
            <a:pPr algn="ctr"/>
            <a:r>
              <a:rPr lang="zh-CN" altLang="en-US" sz="6000" b="1">
                <a:solidFill>
                  <a:schemeClr val="tx1">
                    <a:lumMod val="65000"/>
                    <a:lumOff val="35000"/>
                  </a:schemeClr>
                </a:solidFill>
                <a:latin typeface="+mn-ea"/>
              </a:rPr>
              <a:t>添加标题信息</a:t>
            </a:r>
            <a:endParaRPr lang="zh-CN" altLang="en-US" sz="6000" b="1">
              <a:solidFill>
                <a:schemeClr val="tx1">
                  <a:lumMod val="65000"/>
                  <a:lumOff val="35000"/>
                </a:schemeClr>
              </a:solidFill>
              <a:latin typeface="+mn-ea"/>
            </a:endParaRPr>
          </a:p>
        </p:txBody>
      </p:sp>
      <p:sp>
        <p:nvSpPr>
          <p:cNvPr id="5" name="文本框 4"/>
          <p:cNvSpPr txBox="1"/>
          <p:nvPr/>
        </p:nvSpPr>
        <p:spPr>
          <a:xfrm>
            <a:off x="5867859" y="3946871"/>
            <a:ext cx="4769500"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solidFill>
                  <a:schemeClr val="bg1">
                    <a:lumMod val="50000"/>
                  </a:schemeClr>
                </a:solidFill>
                <a:latin typeface="Century Gothic" panose="020b0502020202020204" pitchFamily="34" charset="0"/>
                <a:ea typeface="+mj-ea"/>
              </a:rPr>
              <a:t>The user can demonstrate on a projector or computer, or print the presentation and to field</a:t>
            </a:r>
            <a:endParaRPr lang="en-US" altLang="zh-CN" sz="1200">
              <a:solidFill>
                <a:schemeClr val="bg1">
                  <a:lumMod val="50000"/>
                </a:schemeClr>
              </a:solidFill>
              <a:latin typeface="Century Gothic" panose="020b0502020202020204" pitchFamily="34" charset="0"/>
              <a:ea typeface="+mj-ea"/>
            </a:endParaRPr>
          </a:p>
        </p:txBody>
      </p:sp>
      <p:sp>
        <p:nvSpPr>
          <p:cNvPr id="6" name="文本框 5"/>
          <p:cNvSpPr txBox="1"/>
          <p:nvPr/>
        </p:nvSpPr>
        <p:spPr>
          <a:xfrm>
            <a:off x="6096000" y="1889295"/>
            <a:ext cx="4313218" cy="923330"/>
          </a:xfrm>
          <a:prstGeom prst="rect">
            <a:avLst/>
          </a:prstGeom>
          <a:noFill/>
        </p:spPr>
        <p:txBody>
          <a:bodyPr wrap="square" rtlCol="0">
            <a:spAutoFit/>
          </a:bodyPr>
          <a:lstStyle/>
          <a:p>
            <a:pPr algn="ctr"/>
            <a:r>
              <a:rPr lang="en-US" altLang="zh-CN" sz="5400">
                <a:solidFill>
                  <a:schemeClr val="accent1"/>
                </a:solidFill>
                <a:latin typeface="Century Gothic" panose="020b0502020202020204" pitchFamily="34" charset="0"/>
              </a:rPr>
              <a:t>PART 04</a:t>
            </a:r>
            <a:endParaRPr lang="zh-CN" altLang="en-US" sz="5400">
              <a:solidFill>
                <a:schemeClr val="accent1"/>
              </a:solidFill>
              <a:latin typeface="Century Gothic" panose="020b0502020202020204" pitchFamily="34" charset="0"/>
            </a:endParaRPr>
          </a:p>
        </p:txBody>
      </p:sp>
      <p:sp>
        <p:nvSpPr>
          <p:cNvPr id="2" name="矩形 1"/>
          <p:cNvSpPr/>
          <p:nvPr/>
        </p:nvSpPr>
        <p:spPr>
          <a:xfrm>
            <a:off x="1147863" y="945397"/>
            <a:ext cx="3832627" cy="4967206"/>
          </a:xfrm>
          <a:prstGeom prst="rect">
            <a:avLst/>
          </a:prstGeom>
          <a:blipFill>
            <a:blip r:embed="rId3"/>
            <a:stretch>
              <a:fillRect l="-88401" t="-19033" r="-76999" b="-190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childTnLst>
                          </p:cTn>
                        </p:par>
                        <p:par>
                          <p:cTn id="13" fill="hold" nodeType="afterGroup">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2"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4348423" y="2386054"/>
            <a:ext cx="1505550" cy="1676527"/>
            <a:chOff x="4358038" y="1762171"/>
            <a:chExt cx="1672833" cy="1862808"/>
          </a:xfrm>
        </p:grpSpPr>
        <p:sp>
          <p:nvSpPr>
            <p:cNvPr id="3" name="任意多边形 57"/>
            <p:cNvSpPr/>
            <p:nvPr/>
          </p:nvSpPr>
          <p:spPr>
            <a:xfrm rot="5400000">
              <a:off x="4263051" y="1857158"/>
              <a:ext cx="1862808" cy="1672833"/>
            </a:xfrm>
            <a:custGeom>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a:solidFill>
                  <a:schemeClr val="tx1">
                    <a:lumMod val="75000"/>
                    <a:lumOff val="25000"/>
                  </a:schemeClr>
                </a:solidFill>
                <a:cs typeface="+mn-ea"/>
                <a:sym typeface="+mn-lt"/>
              </a:endParaRPr>
            </a:p>
          </p:txBody>
        </p:sp>
        <p:sp>
          <p:nvSpPr>
            <p:cNvPr id="4" name="Freeform 803"/>
            <p:cNvSpPr/>
            <p:nvPr/>
          </p:nvSpPr>
          <p:spPr bwMode="auto">
            <a:xfrm>
              <a:off x="4772886" y="2293049"/>
              <a:ext cx="841920" cy="801050"/>
            </a:xfrm>
            <a:custGeom>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bg1"/>
            </a:solidFill>
            <a:ln>
              <a:noFill/>
            </a:ln>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grpSp>
      <p:grpSp>
        <p:nvGrpSpPr>
          <p:cNvPr id="5" name="组合 4"/>
          <p:cNvGrpSpPr/>
          <p:nvPr/>
        </p:nvGrpSpPr>
        <p:grpSpPr>
          <a:xfrm>
            <a:off x="6119293" y="2386054"/>
            <a:ext cx="1505550" cy="1676527"/>
            <a:chOff x="6325672" y="1762171"/>
            <a:chExt cx="1672833" cy="1862808"/>
          </a:xfrm>
        </p:grpSpPr>
        <p:sp>
          <p:nvSpPr>
            <p:cNvPr id="6" name="任意多边形 60"/>
            <p:cNvSpPr/>
            <p:nvPr/>
          </p:nvSpPr>
          <p:spPr>
            <a:xfrm rot="5400000">
              <a:off x="6230685" y="1857158"/>
              <a:ext cx="1862808" cy="1672833"/>
            </a:xfrm>
            <a:custGeom>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a:solidFill>
                  <a:schemeClr val="tx1">
                    <a:lumMod val="75000"/>
                    <a:lumOff val="25000"/>
                  </a:schemeClr>
                </a:solidFill>
                <a:cs typeface="+mn-ea"/>
                <a:sym typeface="+mn-lt"/>
              </a:endParaRPr>
            </a:p>
          </p:txBody>
        </p:sp>
        <p:sp>
          <p:nvSpPr>
            <p:cNvPr id="7" name="Freeform 817"/>
            <p:cNvSpPr>
              <a:spLocks noEditPoints="1"/>
            </p:cNvSpPr>
            <p:nvPr/>
          </p:nvSpPr>
          <p:spPr bwMode="auto">
            <a:xfrm>
              <a:off x="6741738" y="2269159"/>
              <a:ext cx="850894" cy="848830"/>
            </a:xfrm>
            <a:custGeom>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chemeClr val="bg1"/>
            </a:solidFill>
            <a:ln>
              <a:noFill/>
            </a:ln>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grpSp>
      <p:grpSp>
        <p:nvGrpSpPr>
          <p:cNvPr id="8" name="组合 7"/>
          <p:cNvGrpSpPr/>
          <p:nvPr/>
        </p:nvGrpSpPr>
        <p:grpSpPr>
          <a:xfrm>
            <a:off x="5233858" y="3913199"/>
            <a:ext cx="1505550" cy="1676527"/>
            <a:chOff x="5341855" y="3458998"/>
            <a:chExt cx="1672833" cy="1862808"/>
          </a:xfrm>
          <a:solidFill>
            <a:schemeClr val="bg1"/>
          </a:solidFill>
        </p:grpSpPr>
        <p:sp>
          <p:nvSpPr>
            <p:cNvPr id="9" name="任意多边形 63"/>
            <p:cNvSpPr/>
            <p:nvPr/>
          </p:nvSpPr>
          <p:spPr>
            <a:xfrm rot="5400000">
              <a:off x="5246868" y="3553985"/>
              <a:ext cx="1862808" cy="1672833"/>
            </a:xfrm>
            <a:custGeom>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a:solidFill>
                  <a:schemeClr val="tx1">
                    <a:lumMod val="75000"/>
                    <a:lumOff val="25000"/>
                  </a:schemeClr>
                </a:solidFill>
                <a:cs typeface="+mn-ea"/>
                <a:sym typeface="+mn-lt"/>
              </a:endParaRPr>
            </a:p>
          </p:txBody>
        </p:sp>
        <p:grpSp>
          <p:nvGrpSpPr>
            <p:cNvPr id="10" name="组合 9"/>
            <p:cNvGrpSpPr/>
            <p:nvPr/>
          </p:nvGrpSpPr>
          <p:grpSpPr>
            <a:xfrm>
              <a:off x="5710646" y="4009409"/>
              <a:ext cx="935252" cy="761984"/>
              <a:chOff x="8323263" y="-182563"/>
              <a:chExt cx="754063" cy="614364"/>
            </a:xfrm>
            <a:grpFill/>
          </p:grpSpPr>
          <p:sp>
            <p:nvSpPr>
              <p:cNvPr id="11" name="Freeform 786"/>
              <p:cNvSpPr>
                <a:spLocks noEditPoints="1"/>
              </p:cNvSpPr>
              <p:nvPr/>
            </p:nvSpPr>
            <p:spPr bwMode="auto">
              <a:xfrm>
                <a:off x="8650288" y="255588"/>
                <a:ext cx="427038" cy="168275"/>
              </a:xfrm>
              <a:custGeom>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12" name="Freeform 787"/>
              <p:cNvSpPr>
                <a:spLocks noEditPoints="1"/>
              </p:cNvSpPr>
              <p:nvPr/>
            </p:nvSpPr>
            <p:spPr bwMode="auto">
              <a:xfrm>
                <a:off x="8694738" y="4763"/>
                <a:ext cx="341313" cy="242888"/>
              </a:xfrm>
              <a:custGeom>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13" name="Freeform 788"/>
              <p:cNvSpPr/>
              <p:nvPr/>
            </p:nvSpPr>
            <p:spPr bwMode="auto">
              <a:xfrm>
                <a:off x="8661400" y="423863"/>
                <a:ext cx="401638" cy="7938"/>
              </a:xfrm>
              <a:custGeom>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14" name="Freeform 789"/>
              <p:cNvSpPr/>
              <p:nvPr/>
            </p:nvSpPr>
            <p:spPr bwMode="auto">
              <a:xfrm>
                <a:off x="8724900" y="30163"/>
                <a:ext cx="134938" cy="120650"/>
              </a:xfrm>
              <a:custGeom>
                <a:gdLst>
                  <a:gd name="T0" fmla="*/ 0 w 36"/>
                  <a:gd name="T1" fmla="*/ 32 h 32"/>
                  <a:gd name="T2" fmla="*/ 0 w 36"/>
                  <a:gd name="T3" fmla="*/ 1 h 32"/>
                  <a:gd name="T4" fmla="*/ 36 w 36"/>
                  <a:gd name="T5" fmla="*/ 2 h 32"/>
                  <a:gd name="T6" fmla="*/ 3 w 36"/>
                  <a:gd name="T7" fmla="*/ 5 h 32"/>
                  <a:gd name="T8" fmla="*/ 0 w 36"/>
                  <a:gd name="T9" fmla="*/ 32 h 32"/>
                </a:gd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15" name="Freeform 790"/>
              <p:cNvSpPr/>
              <p:nvPr/>
            </p:nvSpPr>
            <p:spPr bwMode="auto">
              <a:xfrm>
                <a:off x="8870950" y="101600"/>
                <a:ext cx="139700" cy="120650"/>
              </a:xfrm>
              <a:custGeom>
                <a:gdLst>
                  <a:gd name="T0" fmla="*/ 37 w 37"/>
                  <a:gd name="T1" fmla="*/ 0 h 32"/>
                  <a:gd name="T2" fmla="*/ 36 w 37"/>
                  <a:gd name="T3" fmla="*/ 30 h 32"/>
                  <a:gd name="T4" fmla="*/ 0 w 37"/>
                  <a:gd name="T5" fmla="*/ 30 h 32"/>
                  <a:gd name="T6" fmla="*/ 33 w 37"/>
                  <a:gd name="T7" fmla="*/ 27 h 32"/>
                  <a:gd name="T8" fmla="*/ 37 w 37"/>
                  <a:gd name="T9" fmla="*/ 0 h 32"/>
                </a:gd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16" name="Freeform 791"/>
              <p:cNvSpPr>
                <a:spLocks noEditPoints="1"/>
              </p:cNvSpPr>
              <p:nvPr/>
            </p:nvSpPr>
            <p:spPr bwMode="auto">
              <a:xfrm>
                <a:off x="8323263" y="-182563"/>
                <a:ext cx="577850" cy="606425"/>
              </a:xfrm>
              <a:custGeom>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grpSp>
      </p:grpSp>
      <p:grpSp>
        <p:nvGrpSpPr>
          <p:cNvPr id="17" name="组合 16"/>
          <p:cNvGrpSpPr/>
          <p:nvPr/>
        </p:nvGrpSpPr>
        <p:grpSpPr>
          <a:xfrm>
            <a:off x="4025481" y="3366054"/>
            <a:ext cx="693654" cy="764402"/>
            <a:chOff x="3999214" y="2851060"/>
            <a:chExt cx="770726" cy="849336"/>
          </a:xfrm>
        </p:grpSpPr>
        <p:sp>
          <p:nvSpPr>
            <p:cNvPr id="18" name="任意多边形 72"/>
            <p:cNvSpPr/>
            <p:nvPr/>
          </p:nvSpPr>
          <p:spPr>
            <a:xfrm rot="5400000">
              <a:off x="3963913" y="2894369"/>
              <a:ext cx="849336" cy="762718"/>
            </a:xfrm>
            <a:custGeom>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bg1"/>
                </a:solidFill>
                <a:cs typeface="+mn-ea"/>
                <a:sym typeface="+mn-lt"/>
              </a:endParaRPr>
            </a:p>
          </p:txBody>
        </p:sp>
        <p:sp>
          <p:nvSpPr>
            <p:cNvPr id="19" name="文本框 18"/>
            <p:cNvSpPr txBox="1"/>
            <p:nvPr/>
          </p:nvSpPr>
          <p:spPr>
            <a:xfrm>
              <a:off x="3999214" y="3026916"/>
              <a:ext cx="762673" cy="533479"/>
            </a:xfrm>
            <a:prstGeom prst="rect">
              <a:avLst/>
            </a:prstGeom>
            <a:noFill/>
          </p:spPr>
          <p:txBody>
            <a:bodyPr wrap="none" rtlCol="0">
              <a:spAutoFit/>
            </a:bodyPr>
            <a:lstStyle/>
            <a:p>
              <a:r>
                <a:rPr lang="en-US" altLang="zh-CN" sz="2520">
                  <a:solidFill>
                    <a:schemeClr val="bg1"/>
                  </a:solidFill>
                  <a:cs typeface="+mn-ea"/>
                  <a:sym typeface="+mn-lt"/>
                </a:rPr>
                <a:t>45%</a:t>
              </a:r>
              <a:endParaRPr lang="zh-CN" altLang="en-US" sz="2520">
                <a:solidFill>
                  <a:schemeClr val="bg1"/>
                </a:solidFill>
                <a:cs typeface="+mn-ea"/>
                <a:sym typeface="+mn-lt"/>
              </a:endParaRPr>
            </a:p>
          </p:txBody>
        </p:sp>
      </p:grpSp>
      <p:grpSp>
        <p:nvGrpSpPr>
          <p:cNvPr id="20" name="组合 19"/>
          <p:cNvGrpSpPr/>
          <p:nvPr/>
        </p:nvGrpSpPr>
        <p:grpSpPr>
          <a:xfrm>
            <a:off x="7156595" y="2182675"/>
            <a:ext cx="705509" cy="764402"/>
            <a:chOff x="7478226" y="1536194"/>
            <a:chExt cx="783899" cy="849336"/>
          </a:xfrm>
        </p:grpSpPr>
        <p:sp>
          <p:nvSpPr>
            <p:cNvPr id="21" name="任意多边形 75"/>
            <p:cNvSpPr/>
            <p:nvPr/>
          </p:nvSpPr>
          <p:spPr>
            <a:xfrm rot="5400000">
              <a:off x="7456098" y="1579503"/>
              <a:ext cx="849336" cy="762718"/>
            </a:xfrm>
            <a:custGeom>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75000"/>
                    <a:lumOff val="25000"/>
                  </a:schemeClr>
                </a:solidFill>
                <a:cs typeface="+mn-ea"/>
                <a:sym typeface="+mn-lt"/>
              </a:endParaRPr>
            </a:p>
          </p:txBody>
        </p:sp>
        <p:sp>
          <p:nvSpPr>
            <p:cNvPr id="22" name="文本框 21"/>
            <p:cNvSpPr txBox="1"/>
            <p:nvPr/>
          </p:nvSpPr>
          <p:spPr>
            <a:xfrm>
              <a:off x="7478226" y="1699253"/>
              <a:ext cx="762674" cy="533479"/>
            </a:xfrm>
            <a:prstGeom prst="rect">
              <a:avLst/>
            </a:prstGeom>
            <a:noFill/>
          </p:spPr>
          <p:txBody>
            <a:bodyPr wrap="none" rtlCol="0">
              <a:spAutoFit/>
            </a:bodyPr>
            <a:lstStyle/>
            <a:p>
              <a:r>
                <a:rPr lang="en-US" altLang="zh-CN" sz="2520">
                  <a:solidFill>
                    <a:schemeClr val="bg1"/>
                  </a:solidFill>
                  <a:cs typeface="+mn-ea"/>
                  <a:sym typeface="+mn-lt"/>
                </a:rPr>
                <a:t>66%</a:t>
              </a:r>
              <a:endParaRPr lang="zh-CN" altLang="en-US" sz="2520">
                <a:solidFill>
                  <a:schemeClr val="bg1"/>
                </a:solidFill>
                <a:cs typeface="+mn-ea"/>
                <a:sym typeface="+mn-lt"/>
              </a:endParaRPr>
            </a:p>
          </p:txBody>
        </p:sp>
      </p:grpSp>
      <p:grpSp>
        <p:nvGrpSpPr>
          <p:cNvPr id="23" name="组合 22"/>
          <p:cNvGrpSpPr/>
          <p:nvPr/>
        </p:nvGrpSpPr>
        <p:grpSpPr>
          <a:xfrm>
            <a:off x="6428892" y="4825324"/>
            <a:ext cx="734625" cy="764402"/>
            <a:chOff x="6669663" y="4472470"/>
            <a:chExt cx="816249" cy="849336"/>
          </a:xfrm>
        </p:grpSpPr>
        <p:sp>
          <p:nvSpPr>
            <p:cNvPr id="24" name="任意多边形 78"/>
            <p:cNvSpPr/>
            <p:nvPr/>
          </p:nvSpPr>
          <p:spPr>
            <a:xfrm rot="5400000">
              <a:off x="6679885" y="4515779"/>
              <a:ext cx="849336" cy="762718"/>
            </a:xfrm>
            <a:custGeom>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bg1"/>
                </a:solidFill>
                <a:cs typeface="+mn-ea"/>
                <a:sym typeface="+mn-lt"/>
              </a:endParaRPr>
            </a:p>
          </p:txBody>
        </p:sp>
        <p:sp>
          <p:nvSpPr>
            <p:cNvPr id="25" name="文本框 24"/>
            <p:cNvSpPr txBox="1"/>
            <p:nvPr/>
          </p:nvSpPr>
          <p:spPr>
            <a:xfrm>
              <a:off x="6669663" y="4637482"/>
              <a:ext cx="762673" cy="533479"/>
            </a:xfrm>
            <a:prstGeom prst="rect">
              <a:avLst/>
            </a:prstGeom>
            <a:noFill/>
          </p:spPr>
          <p:txBody>
            <a:bodyPr wrap="none" rtlCol="0">
              <a:spAutoFit/>
            </a:bodyPr>
            <a:lstStyle/>
            <a:p>
              <a:r>
                <a:rPr lang="en-US" altLang="zh-CN" sz="2520">
                  <a:solidFill>
                    <a:schemeClr val="bg1"/>
                  </a:solidFill>
                  <a:cs typeface="+mn-ea"/>
                  <a:sym typeface="+mn-lt"/>
                </a:rPr>
                <a:t>83%</a:t>
              </a:r>
              <a:endParaRPr lang="zh-CN" altLang="en-US" sz="2520">
                <a:solidFill>
                  <a:schemeClr val="bg1"/>
                </a:solidFill>
                <a:cs typeface="+mn-ea"/>
                <a:sym typeface="+mn-lt"/>
              </a:endParaRPr>
            </a:p>
          </p:txBody>
        </p:sp>
      </p:grpSp>
      <p:sp>
        <p:nvSpPr>
          <p:cNvPr id="26" name="矩形 25"/>
          <p:cNvSpPr/>
          <p:nvPr/>
        </p:nvSpPr>
        <p:spPr>
          <a:xfrm>
            <a:off x="7893884" y="2182675"/>
            <a:ext cx="2102020" cy="313932"/>
          </a:xfrm>
          <a:prstGeom prst="rect">
            <a:avLst/>
          </a:prstGeom>
        </p:spPr>
        <p:txBody>
          <a:bodyPr wrap="square">
            <a:spAutoFit/>
          </a:bodyPr>
          <a:lstStyle/>
          <a:p>
            <a:r>
              <a:rPr lang="zh-CN" altLang="en-US" sz="1440" b="1">
                <a:solidFill>
                  <a:schemeClr val="tx1">
                    <a:lumMod val="65000"/>
                    <a:lumOff val="35000"/>
                  </a:schemeClr>
                </a:solidFill>
                <a:cs typeface="+mn-ea"/>
                <a:sym typeface="+mn-lt"/>
              </a:rPr>
              <a:t>点击此处添加文本</a:t>
            </a:r>
            <a:endParaRPr lang="zh-CN" altLang="en-US" sz="1440" b="1">
              <a:solidFill>
                <a:schemeClr val="tx1">
                  <a:lumMod val="65000"/>
                  <a:lumOff val="35000"/>
                </a:schemeClr>
              </a:solidFill>
              <a:cs typeface="+mn-ea"/>
              <a:sym typeface="+mn-lt"/>
            </a:endParaRPr>
          </a:p>
        </p:txBody>
      </p:sp>
      <p:sp>
        <p:nvSpPr>
          <p:cNvPr id="27" name="矩形 26"/>
          <p:cNvSpPr/>
          <p:nvPr/>
        </p:nvSpPr>
        <p:spPr>
          <a:xfrm>
            <a:off x="7893882" y="2558965"/>
            <a:ext cx="3159655" cy="624145"/>
          </a:xfrm>
          <a:prstGeom prst="rect">
            <a:avLst/>
          </a:prstGeom>
        </p:spPr>
        <p:txBody>
          <a:bodyPr wrap="square">
            <a:spAutoFit/>
          </a:bodyPr>
          <a:lstStyle/>
          <a:p>
            <a:pPr>
              <a:lnSpc>
                <a:spcPct val="120000"/>
              </a:lnSpc>
            </a:pPr>
            <a:r>
              <a:rPr lang="zh-CN" altLang="en-US" sz="1440">
                <a:solidFill>
                  <a:schemeClr val="tx1">
                    <a:lumMod val="65000"/>
                    <a:lumOff val="35000"/>
                  </a:schemeClr>
                </a:solidFill>
                <a:cs typeface="+mn-ea"/>
                <a:sym typeface="+mn-lt"/>
              </a:rPr>
              <a:t>点击此处添加文本点击此处添加文本</a:t>
            </a:r>
            <a:endParaRPr lang="zh-CN" altLang="en-US" sz="1440">
              <a:solidFill>
                <a:schemeClr val="tx1">
                  <a:lumMod val="65000"/>
                  <a:lumOff val="35000"/>
                </a:schemeClr>
              </a:solidFill>
              <a:cs typeface="+mn-ea"/>
              <a:sym typeface="+mn-lt"/>
            </a:endParaRPr>
          </a:p>
          <a:p>
            <a:pPr>
              <a:lnSpc>
                <a:spcPct val="120000"/>
              </a:lnSpc>
            </a:pPr>
            <a:r>
              <a:rPr lang="zh-CN" altLang="en-US" sz="1440">
                <a:solidFill>
                  <a:schemeClr val="tx1">
                    <a:lumMod val="65000"/>
                    <a:lumOff val="35000"/>
                  </a:schemeClr>
                </a:solidFill>
                <a:cs typeface="+mn-ea"/>
                <a:sym typeface="+mn-lt"/>
              </a:rPr>
              <a:t>点击此处添加文本点击此处添加文本</a:t>
            </a:r>
            <a:endParaRPr lang="zh-CN" altLang="en-US" sz="1440">
              <a:solidFill>
                <a:schemeClr val="tx1">
                  <a:lumMod val="65000"/>
                  <a:lumOff val="35000"/>
                </a:schemeClr>
              </a:solidFill>
              <a:cs typeface="+mn-ea"/>
              <a:sym typeface="+mn-lt"/>
            </a:endParaRPr>
          </a:p>
        </p:txBody>
      </p:sp>
      <p:sp>
        <p:nvSpPr>
          <p:cNvPr id="28" name="矩形 27"/>
          <p:cNvSpPr/>
          <p:nvPr/>
        </p:nvSpPr>
        <p:spPr>
          <a:xfrm>
            <a:off x="7193420" y="4780701"/>
            <a:ext cx="2102020" cy="313932"/>
          </a:xfrm>
          <a:prstGeom prst="rect">
            <a:avLst/>
          </a:prstGeom>
        </p:spPr>
        <p:txBody>
          <a:bodyPr wrap="square">
            <a:spAutoFit/>
          </a:bodyPr>
          <a:lstStyle/>
          <a:p>
            <a:r>
              <a:rPr lang="zh-CN" altLang="en-US" sz="1440" b="1">
                <a:solidFill>
                  <a:schemeClr val="tx1">
                    <a:lumMod val="65000"/>
                    <a:lumOff val="35000"/>
                  </a:schemeClr>
                </a:solidFill>
                <a:cs typeface="+mn-ea"/>
                <a:sym typeface="+mn-lt"/>
              </a:rPr>
              <a:t>点击此处添加文本</a:t>
            </a:r>
            <a:endParaRPr lang="zh-CN" altLang="en-US" sz="1440" b="1">
              <a:solidFill>
                <a:schemeClr val="tx1">
                  <a:lumMod val="65000"/>
                  <a:lumOff val="35000"/>
                </a:schemeClr>
              </a:solidFill>
              <a:cs typeface="+mn-ea"/>
              <a:sym typeface="+mn-lt"/>
            </a:endParaRPr>
          </a:p>
        </p:txBody>
      </p:sp>
      <p:sp>
        <p:nvSpPr>
          <p:cNvPr id="29" name="矩形 28"/>
          <p:cNvSpPr/>
          <p:nvPr/>
        </p:nvSpPr>
        <p:spPr>
          <a:xfrm>
            <a:off x="7193419" y="5156990"/>
            <a:ext cx="3159655" cy="624145"/>
          </a:xfrm>
          <a:prstGeom prst="rect">
            <a:avLst/>
          </a:prstGeom>
        </p:spPr>
        <p:txBody>
          <a:bodyPr wrap="square">
            <a:spAutoFit/>
          </a:bodyPr>
          <a:lstStyle/>
          <a:p>
            <a:pPr>
              <a:lnSpc>
                <a:spcPct val="120000"/>
              </a:lnSpc>
            </a:pPr>
            <a:r>
              <a:rPr lang="zh-CN" altLang="en-US" sz="1440">
                <a:solidFill>
                  <a:schemeClr val="tx1">
                    <a:lumMod val="65000"/>
                    <a:lumOff val="35000"/>
                  </a:schemeClr>
                </a:solidFill>
                <a:cs typeface="+mn-ea"/>
                <a:sym typeface="+mn-lt"/>
              </a:rPr>
              <a:t>点击此处添加文本点击此处添加文本</a:t>
            </a:r>
            <a:endParaRPr lang="zh-CN" altLang="en-US" sz="1440">
              <a:solidFill>
                <a:schemeClr val="tx1">
                  <a:lumMod val="65000"/>
                  <a:lumOff val="35000"/>
                </a:schemeClr>
              </a:solidFill>
              <a:cs typeface="+mn-ea"/>
              <a:sym typeface="+mn-lt"/>
            </a:endParaRPr>
          </a:p>
          <a:p>
            <a:pPr>
              <a:lnSpc>
                <a:spcPct val="120000"/>
              </a:lnSpc>
            </a:pPr>
            <a:r>
              <a:rPr lang="zh-CN" altLang="en-US" sz="1440">
                <a:solidFill>
                  <a:schemeClr val="tx1">
                    <a:lumMod val="65000"/>
                    <a:lumOff val="35000"/>
                  </a:schemeClr>
                </a:solidFill>
                <a:cs typeface="+mn-ea"/>
                <a:sym typeface="+mn-lt"/>
              </a:rPr>
              <a:t>点击此处添加文本点击此处添加文本</a:t>
            </a:r>
            <a:endParaRPr lang="zh-CN" altLang="en-US" sz="1440">
              <a:solidFill>
                <a:schemeClr val="tx1">
                  <a:lumMod val="65000"/>
                  <a:lumOff val="35000"/>
                </a:schemeClr>
              </a:solidFill>
              <a:cs typeface="+mn-ea"/>
              <a:sym typeface="+mn-lt"/>
            </a:endParaRPr>
          </a:p>
        </p:txBody>
      </p:sp>
      <p:sp>
        <p:nvSpPr>
          <p:cNvPr id="30" name="矩形 29"/>
          <p:cNvSpPr/>
          <p:nvPr/>
        </p:nvSpPr>
        <p:spPr>
          <a:xfrm>
            <a:off x="1923461" y="3355349"/>
            <a:ext cx="2102020" cy="313932"/>
          </a:xfrm>
          <a:prstGeom prst="rect">
            <a:avLst/>
          </a:prstGeom>
        </p:spPr>
        <p:txBody>
          <a:bodyPr wrap="square">
            <a:spAutoFit/>
          </a:bodyPr>
          <a:lstStyle/>
          <a:p>
            <a:r>
              <a:rPr lang="zh-CN" altLang="en-US" sz="1440" b="1">
                <a:solidFill>
                  <a:schemeClr val="tx1">
                    <a:lumMod val="65000"/>
                    <a:lumOff val="35000"/>
                  </a:schemeClr>
                </a:solidFill>
                <a:cs typeface="+mn-ea"/>
                <a:sym typeface="+mn-lt"/>
              </a:rPr>
              <a:t>点击此处添加文本</a:t>
            </a:r>
            <a:endParaRPr lang="zh-CN" altLang="en-US" sz="1440" b="1">
              <a:solidFill>
                <a:schemeClr val="tx1">
                  <a:lumMod val="65000"/>
                  <a:lumOff val="35000"/>
                </a:schemeClr>
              </a:solidFill>
              <a:cs typeface="+mn-ea"/>
              <a:sym typeface="+mn-lt"/>
            </a:endParaRPr>
          </a:p>
        </p:txBody>
      </p:sp>
      <p:sp>
        <p:nvSpPr>
          <p:cNvPr id="31" name="矩形 30"/>
          <p:cNvSpPr/>
          <p:nvPr/>
        </p:nvSpPr>
        <p:spPr>
          <a:xfrm>
            <a:off x="865825" y="3731637"/>
            <a:ext cx="3159655" cy="624145"/>
          </a:xfrm>
          <a:prstGeom prst="rect">
            <a:avLst/>
          </a:prstGeom>
        </p:spPr>
        <p:txBody>
          <a:bodyPr wrap="square">
            <a:spAutoFit/>
          </a:bodyPr>
          <a:lstStyle/>
          <a:p>
            <a:pPr>
              <a:lnSpc>
                <a:spcPct val="120000"/>
              </a:lnSpc>
            </a:pPr>
            <a:r>
              <a:rPr lang="zh-CN" altLang="en-US" sz="1440">
                <a:solidFill>
                  <a:schemeClr val="tx1">
                    <a:lumMod val="65000"/>
                    <a:lumOff val="35000"/>
                  </a:schemeClr>
                </a:solidFill>
                <a:cs typeface="+mn-ea"/>
                <a:sym typeface="+mn-lt"/>
              </a:rPr>
              <a:t>点击此处添加文本点击此处添加文本</a:t>
            </a:r>
            <a:endParaRPr lang="zh-CN" altLang="en-US" sz="1440">
              <a:solidFill>
                <a:schemeClr val="tx1">
                  <a:lumMod val="65000"/>
                  <a:lumOff val="35000"/>
                </a:schemeClr>
              </a:solidFill>
              <a:cs typeface="+mn-ea"/>
              <a:sym typeface="+mn-lt"/>
            </a:endParaRPr>
          </a:p>
          <a:p>
            <a:pPr>
              <a:lnSpc>
                <a:spcPct val="120000"/>
              </a:lnSpc>
            </a:pPr>
            <a:r>
              <a:rPr lang="zh-CN" altLang="en-US" sz="1440">
                <a:solidFill>
                  <a:schemeClr val="tx1">
                    <a:lumMod val="65000"/>
                    <a:lumOff val="35000"/>
                  </a:schemeClr>
                </a:solidFill>
                <a:cs typeface="+mn-ea"/>
                <a:sym typeface="+mn-lt"/>
              </a:rPr>
              <a:t>点击此处添加文本点击此处添加文本</a:t>
            </a:r>
            <a:endParaRPr lang="zh-CN" altLang="en-US" sz="1440">
              <a:solidFill>
                <a:schemeClr val="tx1">
                  <a:lumMod val="65000"/>
                  <a:lumOff val="35000"/>
                </a:schemeClr>
              </a:solidFill>
              <a:cs typeface="+mn-ea"/>
              <a:sym typeface="+mn-lt"/>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p:tgtEl>
                                          <p:spTgt spid="2"/>
                                        </p:tgtEl>
                                        <p:attrNameLst>
                                          <p:attrName>ppt_y</p:attrName>
                                        </p:attrNameLst>
                                      </p:cBhvr>
                                      <p:tavLst>
                                        <p:tav tm="0">
                                          <p:val>
                                            <p:strVal val="#ppt_y+#ppt_h*1.125000"/>
                                          </p:val>
                                        </p:tav>
                                        <p:tav tm="100000">
                                          <p:val>
                                            <p:strVal val="#ppt_y"/>
                                          </p:val>
                                        </p:tav>
                                      </p:tavLst>
                                    </p:anim>
                                    <p:animEffect transition="in" filter="wipe(up)">
                                      <p:cBhvr>
                                        <p:cTn id="8" dur="300"/>
                                        <p:tgtEl>
                                          <p:spTgt spid="2"/>
                                        </p:tgtEl>
                                      </p:cBhvr>
                                    </p:animEffect>
                                  </p:childTnLst>
                                </p:cTn>
                              </p:par>
                              <p:par>
                                <p:cTn id="9" presetID="2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nodeType="afterGroup">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anim calcmode="lin" valueType="num">
                                      <p:cBhvr>
                                        <p:cTn id="16" dur="500" fill="hold"/>
                                        <p:tgtEl>
                                          <p:spTgt spid="30"/>
                                        </p:tgtEl>
                                        <p:attrNameLst>
                                          <p:attrName>ppt_x</p:attrName>
                                        </p:attrNameLst>
                                      </p:cBhvr>
                                      <p:tavLst>
                                        <p:tav tm="0">
                                          <p:val>
                                            <p:strVal val="#ppt_x"/>
                                          </p:val>
                                        </p:tav>
                                        <p:tav tm="100000">
                                          <p:val>
                                            <p:strVal val="#ppt_x"/>
                                          </p:val>
                                        </p:tav>
                                      </p:tavLst>
                                    </p:anim>
                                    <p:anim calcmode="lin" valueType="num">
                                      <p:cBhvr>
                                        <p:cTn id="17" dur="500" fill="hold"/>
                                        <p:tgtEl>
                                          <p:spTgt spid="30"/>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600" fill="hold"/>
                                        <p:tgtEl>
                                          <p:spTgt spid="31"/>
                                        </p:tgtEl>
                                        <p:attrNameLst>
                                          <p:attrName>ppt_w</p:attrName>
                                        </p:attrNameLst>
                                      </p:cBhvr>
                                      <p:tavLst>
                                        <p:tav tm="0">
                                          <p:val>
                                            <p:fltVal val="0"/>
                                          </p:val>
                                        </p:tav>
                                        <p:tav tm="100000">
                                          <p:val>
                                            <p:strVal val="#ppt_w"/>
                                          </p:val>
                                        </p:tav>
                                      </p:tavLst>
                                    </p:anim>
                                    <p:anim calcmode="lin" valueType="num">
                                      <p:cBhvr>
                                        <p:cTn id="21" dur="600" fill="hold"/>
                                        <p:tgtEl>
                                          <p:spTgt spid="31"/>
                                        </p:tgtEl>
                                        <p:attrNameLst>
                                          <p:attrName>ppt_h</p:attrName>
                                        </p:attrNameLst>
                                      </p:cBhvr>
                                      <p:tavLst>
                                        <p:tav tm="0">
                                          <p:val>
                                            <p:fltVal val="0"/>
                                          </p:val>
                                        </p:tav>
                                        <p:tav tm="100000">
                                          <p:val>
                                            <p:strVal val="#ppt_h"/>
                                          </p:val>
                                        </p:tav>
                                      </p:tavLst>
                                    </p:anim>
                                    <p:animEffect transition="in" filter="fade">
                                      <p:cBhvr>
                                        <p:cTn id="22" dur="600"/>
                                        <p:tgtEl>
                                          <p:spTgt spid="31"/>
                                        </p:tgtEl>
                                      </p:cBhvr>
                                    </p:animEffect>
                                  </p:childTnLst>
                                </p:cTn>
                              </p:par>
                            </p:childTnLst>
                          </p:cTn>
                        </p:par>
                        <p:par>
                          <p:cTn id="23" fill="hold" nodeType="afterGroup">
                            <p:stCondLst>
                              <p:cond delay="1100"/>
                            </p:stCondLst>
                            <p:childTnLst>
                              <p:par>
                                <p:cTn id="24" presetID="1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300"/>
                                        <p:tgtEl>
                                          <p:spTgt spid="5"/>
                                        </p:tgtEl>
                                        <p:attrNameLst>
                                          <p:attrName>ppt_y</p:attrName>
                                        </p:attrNameLst>
                                      </p:cBhvr>
                                      <p:tavLst>
                                        <p:tav tm="0">
                                          <p:val>
                                            <p:strVal val="#ppt_y+#ppt_h*1.125000"/>
                                          </p:val>
                                        </p:tav>
                                        <p:tav tm="100000">
                                          <p:val>
                                            <p:strVal val="#ppt_y"/>
                                          </p:val>
                                        </p:tav>
                                      </p:tavLst>
                                    </p:anim>
                                    <p:animEffect transition="in" filter="wipe(up)">
                                      <p:cBhvr>
                                        <p:cTn id="27" dur="300"/>
                                        <p:tgtEl>
                                          <p:spTgt spid="5"/>
                                        </p:tgtEl>
                                      </p:cBhvr>
                                    </p:animEffect>
                                  </p:childTnLst>
                                </p:cTn>
                              </p:par>
                              <p:par>
                                <p:cTn id="28" presetID="22" presetClass="entr" presetSubtype="8"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nodeType="afterGroup">
                            <p:stCondLst>
                              <p:cond delay="1600"/>
                            </p:stCondLst>
                            <p:childTnLst>
                              <p:par>
                                <p:cTn id="32" presetID="47"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600" fill="hold"/>
                                        <p:tgtEl>
                                          <p:spTgt spid="27"/>
                                        </p:tgtEl>
                                        <p:attrNameLst>
                                          <p:attrName>ppt_w</p:attrName>
                                        </p:attrNameLst>
                                      </p:cBhvr>
                                      <p:tavLst>
                                        <p:tav tm="0">
                                          <p:val>
                                            <p:fltVal val="0"/>
                                          </p:val>
                                        </p:tav>
                                        <p:tav tm="100000">
                                          <p:val>
                                            <p:strVal val="#ppt_w"/>
                                          </p:val>
                                        </p:tav>
                                      </p:tavLst>
                                    </p:anim>
                                    <p:anim calcmode="lin" valueType="num">
                                      <p:cBhvr>
                                        <p:cTn id="40" dur="600" fill="hold"/>
                                        <p:tgtEl>
                                          <p:spTgt spid="27"/>
                                        </p:tgtEl>
                                        <p:attrNameLst>
                                          <p:attrName>ppt_h</p:attrName>
                                        </p:attrNameLst>
                                      </p:cBhvr>
                                      <p:tavLst>
                                        <p:tav tm="0">
                                          <p:val>
                                            <p:fltVal val="0"/>
                                          </p:val>
                                        </p:tav>
                                        <p:tav tm="100000">
                                          <p:val>
                                            <p:strVal val="#ppt_h"/>
                                          </p:val>
                                        </p:tav>
                                      </p:tavLst>
                                    </p:anim>
                                    <p:animEffect transition="in" filter="fade">
                                      <p:cBhvr>
                                        <p:cTn id="41" dur="600"/>
                                        <p:tgtEl>
                                          <p:spTgt spid="27"/>
                                        </p:tgtEl>
                                      </p:cBhvr>
                                    </p:animEffect>
                                  </p:childTnLst>
                                </p:cTn>
                              </p:par>
                            </p:childTnLst>
                          </p:cTn>
                        </p:par>
                        <p:par>
                          <p:cTn id="42" fill="hold" nodeType="afterGroup">
                            <p:stCondLst>
                              <p:cond delay="2200"/>
                            </p:stCondLst>
                            <p:childTnLst>
                              <p:par>
                                <p:cTn id="43" presetID="12" presetClass="entr" presetSubtype="4"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300"/>
                                        <p:tgtEl>
                                          <p:spTgt spid="8"/>
                                        </p:tgtEl>
                                        <p:attrNameLst>
                                          <p:attrName>ppt_y</p:attrName>
                                        </p:attrNameLst>
                                      </p:cBhvr>
                                      <p:tavLst>
                                        <p:tav tm="0">
                                          <p:val>
                                            <p:strVal val="#ppt_y+#ppt_h*1.125000"/>
                                          </p:val>
                                        </p:tav>
                                        <p:tav tm="100000">
                                          <p:val>
                                            <p:strVal val="#ppt_y"/>
                                          </p:val>
                                        </p:tav>
                                      </p:tavLst>
                                    </p:anim>
                                    <p:animEffect transition="in" filter="wipe(up)">
                                      <p:cBhvr>
                                        <p:cTn id="46" dur="300"/>
                                        <p:tgtEl>
                                          <p:spTgt spid="8"/>
                                        </p:tgtEl>
                                      </p:cBhvr>
                                    </p:animEffect>
                                  </p:childTnLst>
                                </p:cTn>
                              </p:par>
                              <p:par>
                                <p:cTn id="47" presetID="22" presetClass="entr" presetSubtype="8"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nodeType="afterGroup">
                            <p:stCondLst>
                              <p:cond delay="2700"/>
                            </p:stCondLst>
                            <p:childTnLst>
                              <p:par>
                                <p:cTn id="51" presetID="47"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anim calcmode="lin" valueType="num">
                                      <p:cBhvr>
                                        <p:cTn id="54" dur="500" fill="hold"/>
                                        <p:tgtEl>
                                          <p:spTgt spid="28"/>
                                        </p:tgtEl>
                                        <p:attrNameLst>
                                          <p:attrName>ppt_x</p:attrName>
                                        </p:attrNameLst>
                                      </p:cBhvr>
                                      <p:tavLst>
                                        <p:tav tm="0">
                                          <p:val>
                                            <p:strVal val="#ppt_x"/>
                                          </p:val>
                                        </p:tav>
                                        <p:tav tm="100000">
                                          <p:val>
                                            <p:strVal val="#ppt_x"/>
                                          </p:val>
                                        </p:tav>
                                      </p:tavLst>
                                    </p:anim>
                                    <p:anim calcmode="lin" valueType="num">
                                      <p:cBhvr>
                                        <p:cTn id="55" dur="500" fill="hold"/>
                                        <p:tgtEl>
                                          <p:spTgt spid="28"/>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600" fill="hold"/>
                                        <p:tgtEl>
                                          <p:spTgt spid="29"/>
                                        </p:tgtEl>
                                        <p:attrNameLst>
                                          <p:attrName>ppt_w</p:attrName>
                                        </p:attrNameLst>
                                      </p:cBhvr>
                                      <p:tavLst>
                                        <p:tav tm="0">
                                          <p:val>
                                            <p:fltVal val="0"/>
                                          </p:val>
                                        </p:tav>
                                        <p:tav tm="100000">
                                          <p:val>
                                            <p:strVal val="#ppt_w"/>
                                          </p:val>
                                        </p:tav>
                                      </p:tavLst>
                                    </p:anim>
                                    <p:anim calcmode="lin" valueType="num">
                                      <p:cBhvr>
                                        <p:cTn id="59" dur="600" fill="hold"/>
                                        <p:tgtEl>
                                          <p:spTgt spid="29"/>
                                        </p:tgtEl>
                                        <p:attrNameLst>
                                          <p:attrName>ppt_h</p:attrName>
                                        </p:attrNameLst>
                                      </p:cBhvr>
                                      <p:tavLst>
                                        <p:tav tm="0">
                                          <p:val>
                                            <p:fltVal val="0"/>
                                          </p:val>
                                        </p:tav>
                                        <p:tav tm="100000">
                                          <p:val>
                                            <p:strVal val="#ppt_h"/>
                                          </p:val>
                                        </p:tav>
                                      </p:tavLst>
                                    </p:anim>
                                    <p:animEffect transition="in" filter="fade">
                                      <p:cBhvr>
                                        <p:cTn id="60" dur="6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36"/>
          <p:cNvGrpSpPr/>
          <p:nvPr/>
        </p:nvGrpSpPr>
        <p:grpSpPr>
          <a:xfrm>
            <a:off x="1123950" y="2308860"/>
            <a:ext cx="3137536" cy="1531620"/>
            <a:chExt cx="4215759" cy="2057400"/>
          </a:xfrm>
        </p:grpSpPr>
        <p:grpSp>
          <p:nvGrpSpPr>
            <p:cNvPr id="3" name="组合 20"/>
            <p:cNvGrpSpPr/>
            <p:nvPr/>
          </p:nvGrpSpPr>
          <p:grpSpPr>
            <a:xfrm>
              <a:off x="0" y="0"/>
              <a:ext cx="4215759" cy="2057400"/>
              <a:chExt cx="4215758" cy="2057400"/>
            </a:xfrm>
          </p:grpSpPr>
          <p:sp>
            <p:nvSpPr>
              <p:cNvPr id="7" name="圆角矩形 1"/>
              <p:cNvSpPr>
                <a:spLocks noChangeArrowheads="1"/>
              </p:cNvSpPr>
              <p:nvPr/>
            </p:nvSpPr>
            <p:spPr bwMode="auto">
              <a:xfrm>
                <a:off x="0" y="0"/>
                <a:ext cx="4215758" cy="2057400"/>
              </a:xfrm>
              <a:prstGeom prst="roundRect">
                <a:avLst>
                  <a:gd name="adj" fmla="val 4167"/>
                </a:avLst>
              </a:prstGeom>
              <a:solidFill>
                <a:schemeClr val="accent1"/>
              </a:solidFill>
              <a:ln w="12700">
                <a:solidFill>
                  <a:srgbClr val="D9D9D9">
                    <a:alpha val="52156"/>
                  </a:srgbClr>
                </a:solidFill>
                <a:round/>
              </a:ln>
              <a:effectLst>
                <a:outerShdw dist="12700" dir="5400000" algn="ctr" rotWithShape="0">
                  <a:srgbClr val="000000">
                    <a:alpha val="26999"/>
                  </a:srgbClr>
                </a:outerShdw>
              </a:effectLst>
            </p:spPr>
            <p:txBody>
              <a:bodyPr anchor="ctr"/>
              <a:lstStyle/>
              <a:p>
                <a:pPr algn="ctr" eaLnBrk="1" hangingPunct="1">
                  <a:buFont typeface="Arial" panose="020b0604020202020204" pitchFamily="34" charset="0"/>
                  <a:buNone/>
                  <a:defRPr/>
                </a:pPr>
                <a:endParaRPr lang="zh-CN" altLang="en-US" sz="1440">
                  <a:solidFill>
                    <a:schemeClr val="bg1"/>
                  </a:solidFill>
                  <a:cs typeface="+mn-ea"/>
                  <a:sym typeface="+mn-lt"/>
                </a:endParaRPr>
              </a:p>
            </p:txBody>
          </p:sp>
          <p:sp>
            <p:nvSpPr>
              <p:cNvPr id="8" name="圆角矩形 2"/>
              <p:cNvSpPr>
                <a:spLocks noChangeArrowheads="1"/>
              </p:cNvSpPr>
              <p:nvPr/>
            </p:nvSpPr>
            <p:spPr bwMode="auto">
              <a:xfrm>
                <a:off x="2365526" y="217885"/>
                <a:ext cx="1621631" cy="1621631"/>
              </a:xfrm>
              <a:prstGeom prst="roundRect">
                <a:avLst>
                  <a:gd name="adj" fmla="val 4333"/>
                </a:avLst>
              </a:prstGeom>
              <a:solidFill>
                <a:schemeClr val="accent1"/>
              </a:solidFill>
              <a:ln w="9525">
                <a:solidFill>
                  <a:schemeClr val="bg1"/>
                </a:solidFill>
                <a:round/>
              </a:ln>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440">
                  <a:solidFill>
                    <a:schemeClr val="bg1"/>
                  </a:solidFill>
                  <a:latin typeface="+mn-lt"/>
                  <a:ea typeface="+mn-ea"/>
                  <a:cs typeface="+mn-ea"/>
                  <a:sym typeface="+mn-lt"/>
                </a:endParaRPr>
              </a:p>
            </p:txBody>
          </p:sp>
          <p:grpSp>
            <p:nvGrpSpPr>
              <p:cNvPr id="9" name="组合 6"/>
              <p:cNvGrpSpPr/>
              <p:nvPr/>
            </p:nvGrpSpPr>
            <p:grpSpPr>
              <a:xfrm>
                <a:off x="2726896" y="600076"/>
                <a:ext cx="898890" cy="857248"/>
                <a:chExt cx="520963" cy="496831"/>
              </a:xfrm>
            </p:grpSpPr>
            <p:sp>
              <p:nvSpPr>
                <p:cNvPr id="10" name="Freeform 7"/>
                <p:cNvSpPr>
                  <a:spLocks noEditPoints="1"/>
                </p:cNvSpPr>
                <p:nvPr/>
              </p:nvSpPr>
              <p:spPr bwMode="auto">
                <a:xfrm>
                  <a:off x="0" y="0"/>
                  <a:ext cx="520963" cy="496831"/>
                </a:xfrm>
                <a:custGeom>
                  <a:gdLst>
                    <a:gd name="T0" fmla="*/ 1697659913 w 135"/>
                    <a:gd name="T1" fmla="*/ 1913496030 h 129"/>
                    <a:gd name="T2" fmla="*/ 893505408 w 135"/>
                    <a:gd name="T3" fmla="*/ 1913496030 h 129"/>
                    <a:gd name="T4" fmla="*/ 893505408 w 135"/>
                    <a:gd name="T5" fmla="*/ 1231162523 h 129"/>
                    <a:gd name="T6" fmla="*/ 640344517 w 135"/>
                    <a:gd name="T7" fmla="*/ 1231162523 h 129"/>
                    <a:gd name="T8" fmla="*/ 640344517 w 135"/>
                    <a:gd name="T9" fmla="*/ 1913496030 h 129"/>
                    <a:gd name="T10" fmla="*/ 312728280 w 135"/>
                    <a:gd name="T11" fmla="*/ 1913496030 h 129"/>
                    <a:gd name="T12" fmla="*/ 193593683 w 135"/>
                    <a:gd name="T13" fmla="*/ 1794830505 h 129"/>
                    <a:gd name="T14" fmla="*/ 193593683 w 135"/>
                    <a:gd name="T15" fmla="*/ 1112496998 h 129"/>
                    <a:gd name="T16" fmla="*/ 59567283 w 135"/>
                    <a:gd name="T17" fmla="*/ 1112496998 h 129"/>
                    <a:gd name="T18" fmla="*/ 44675466 w 135"/>
                    <a:gd name="T19" fmla="*/ 1097665251 h 129"/>
                    <a:gd name="T20" fmla="*/ 0 w 135"/>
                    <a:gd name="T21" fmla="*/ 1008662979 h 129"/>
                    <a:gd name="T22" fmla="*/ 44675466 w 135"/>
                    <a:gd name="T23" fmla="*/ 919664798 h 129"/>
                    <a:gd name="T24" fmla="*/ 923289042 w 135"/>
                    <a:gd name="T25" fmla="*/ 44499105 h 129"/>
                    <a:gd name="T26" fmla="*/ 1087099271 w 135"/>
                    <a:gd name="T27" fmla="*/ 44499105 h 129"/>
                    <a:gd name="T28" fmla="*/ 1965712621 w 135"/>
                    <a:gd name="T29" fmla="*/ 919664798 h 129"/>
                    <a:gd name="T30" fmla="*/ 2010388072 w 135"/>
                    <a:gd name="T31" fmla="*/ 1008662979 h 129"/>
                    <a:gd name="T32" fmla="*/ 1965712621 w 135"/>
                    <a:gd name="T33" fmla="*/ 1097665251 h 129"/>
                    <a:gd name="T34" fmla="*/ 1950820804 w 135"/>
                    <a:gd name="T35" fmla="*/ 1112496998 h 129"/>
                    <a:gd name="T36" fmla="*/ 1816794450 w 135"/>
                    <a:gd name="T37" fmla="*/ 1112496998 h 129"/>
                    <a:gd name="T38" fmla="*/ 1816794450 w 135"/>
                    <a:gd name="T39" fmla="*/ 1794830505 h 129"/>
                    <a:gd name="T40" fmla="*/ 1697659913 w 135"/>
                    <a:gd name="T41" fmla="*/ 1913496030 h 129"/>
                    <a:gd name="T42" fmla="*/ 148918231 w 135"/>
                    <a:gd name="T43" fmla="*/ 993831232 h 129"/>
                    <a:gd name="T44" fmla="*/ 312728280 w 135"/>
                    <a:gd name="T45" fmla="*/ 993831232 h 129"/>
                    <a:gd name="T46" fmla="*/ 312728280 w 135"/>
                    <a:gd name="T47" fmla="*/ 1794830505 h 129"/>
                    <a:gd name="T48" fmla="*/ 506318163 w 135"/>
                    <a:gd name="T49" fmla="*/ 1779994908 h 129"/>
                    <a:gd name="T50" fmla="*/ 506318163 w 135"/>
                    <a:gd name="T51" fmla="*/ 1216330776 h 129"/>
                    <a:gd name="T52" fmla="*/ 610560883 w 135"/>
                    <a:gd name="T53" fmla="*/ 1112496998 h 129"/>
                    <a:gd name="T54" fmla="*/ 923289042 w 135"/>
                    <a:gd name="T55" fmla="*/ 1112496998 h 129"/>
                    <a:gd name="T56" fmla="*/ 1012640186 w 135"/>
                    <a:gd name="T57" fmla="*/ 1216330776 h 129"/>
                    <a:gd name="T58" fmla="*/ 1012640186 w 135"/>
                    <a:gd name="T59" fmla="*/ 1779994908 h 129"/>
                    <a:gd name="T60" fmla="*/ 1697659913 w 135"/>
                    <a:gd name="T61" fmla="*/ 1779994908 h 129"/>
                    <a:gd name="T62" fmla="*/ 1697659913 w 135"/>
                    <a:gd name="T63" fmla="*/ 993831232 h 129"/>
                    <a:gd name="T64" fmla="*/ 1861469902 w 135"/>
                    <a:gd name="T65" fmla="*/ 993831232 h 129"/>
                    <a:gd name="T66" fmla="*/ 1012640186 w 135"/>
                    <a:gd name="T67" fmla="*/ 133501183 h 129"/>
                    <a:gd name="T68" fmla="*/ 148918231 w 135"/>
                    <a:gd name="T69" fmla="*/ 993831232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
                    <a:gd name="T106" fmla="*/ 0 h 129"/>
                    <a:gd name="T107" fmla="*/ 135 w 135"/>
                    <a:gd name="T108" fmla="*/ 129 h 129"/>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 h="129">
                      <a:moveTo>
                        <a:pt x="114" y="129"/>
                      </a:moveTo>
                      <a:cubicBezTo>
                        <a:pt x="60" y="129"/>
                        <a:pt x="60" y="129"/>
                        <a:pt x="60" y="129"/>
                      </a:cubicBezTo>
                      <a:cubicBezTo>
                        <a:pt x="60" y="83"/>
                        <a:pt x="60" y="83"/>
                        <a:pt x="60" y="83"/>
                      </a:cubicBezTo>
                      <a:cubicBezTo>
                        <a:pt x="43" y="83"/>
                        <a:pt x="43" y="83"/>
                        <a:pt x="43" y="83"/>
                      </a:cubicBezTo>
                      <a:cubicBezTo>
                        <a:pt x="43" y="129"/>
                        <a:pt x="43" y="129"/>
                        <a:pt x="43" y="129"/>
                      </a:cubicBezTo>
                      <a:cubicBezTo>
                        <a:pt x="21" y="129"/>
                        <a:pt x="21" y="129"/>
                        <a:pt x="21" y="129"/>
                      </a:cubicBezTo>
                      <a:cubicBezTo>
                        <a:pt x="16" y="129"/>
                        <a:pt x="13" y="125"/>
                        <a:pt x="13" y="121"/>
                      </a:cubicBezTo>
                      <a:cubicBezTo>
                        <a:pt x="13" y="75"/>
                        <a:pt x="13" y="75"/>
                        <a:pt x="13" y="75"/>
                      </a:cubicBezTo>
                      <a:cubicBezTo>
                        <a:pt x="4" y="75"/>
                        <a:pt x="4" y="75"/>
                        <a:pt x="4" y="75"/>
                      </a:cubicBezTo>
                      <a:cubicBezTo>
                        <a:pt x="3" y="74"/>
                        <a:pt x="3" y="74"/>
                        <a:pt x="3" y="74"/>
                      </a:cubicBezTo>
                      <a:cubicBezTo>
                        <a:pt x="1" y="72"/>
                        <a:pt x="0" y="70"/>
                        <a:pt x="0" y="68"/>
                      </a:cubicBezTo>
                      <a:cubicBezTo>
                        <a:pt x="0" y="66"/>
                        <a:pt x="1" y="64"/>
                        <a:pt x="3" y="62"/>
                      </a:cubicBezTo>
                      <a:cubicBezTo>
                        <a:pt x="62" y="3"/>
                        <a:pt x="62" y="3"/>
                        <a:pt x="62" y="3"/>
                      </a:cubicBezTo>
                      <a:cubicBezTo>
                        <a:pt x="65" y="0"/>
                        <a:pt x="70" y="0"/>
                        <a:pt x="73" y="3"/>
                      </a:cubicBezTo>
                      <a:cubicBezTo>
                        <a:pt x="132" y="62"/>
                        <a:pt x="132" y="62"/>
                        <a:pt x="132" y="62"/>
                      </a:cubicBezTo>
                      <a:cubicBezTo>
                        <a:pt x="134" y="64"/>
                        <a:pt x="135" y="66"/>
                        <a:pt x="135" y="68"/>
                      </a:cubicBezTo>
                      <a:cubicBezTo>
                        <a:pt x="135" y="70"/>
                        <a:pt x="134" y="72"/>
                        <a:pt x="132" y="74"/>
                      </a:cubicBezTo>
                      <a:cubicBezTo>
                        <a:pt x="131" y="75"/>
                        <a:pt x="131" y="75"/>
                        <a:pt x="131" y="75"/>
                      </a:cubicBezTo>
                      <a:cubicBezTo>
                        <a:pt x="122" y="75"/>
                        <a:pt x="122" y="75"/>
                        <a:pt x="122" y="75"/>
                      </a:cubicBezTo>
                      <a:cubicBezTo>
                        <a:pt x="122" y="121"/>
                        <a:pt x="122" y="121"/>
                        <a:pt x="122" y="121"/>
                      </a:cubicBezTo>
                      <a:cubicBezTo>
                        <a:pt x="122" y="125"/>
                        <a:pt x="119" y="129"/>
                        <a:pt x="114" y="129"/>
                      </a:cubicBezTo>
                      <a:close/>
                      <a:moveTo>
                        <a:pt x="10" y="67"/>
                      </a:moveTo>
                      <a:cubicBezTo>
                        <a:pt x="21" y="67"/>
                        <a:pt x="21" y="67"/>
                        <a:pt x="21" y="67"/>
                      </a:cubicBezTo>
                      <a:cubicBezTo>
                        <a:pt x="21" y="121"/>
                        <a:pt x="21" y="121"/>
                        <a:pt x="21" y="121"/>
                      </a:cubicBezTo>
                      <a:cubicBezTo>
                        <a:pt x="34" y="120"/>
                        <a:pt x="34" y="120"/>
                        <a:pt x="34" y="120"/>
                      </a:cubicBezTo>
                      <a:cubicBezTo>
                        <a:pt x="34" y="82"/>
                        <a:pt x="34" y="82"/>
                        <a:pt x="34" y="82"/>
                      </a:cubicBezTo>
                      <a:cubicBezTo>
                        <a:pt x="34" y="78"/>
                        <a:pt x="37" y="75"/>
                        <a:pt x="41" y="75"/>
                      </a:cubicBezTo>
                      <a:cubicBezTo>
                        <a:pt x="62" y="75"/>
                        <a:pt x="62" y="75"/>
                        <a:pt x="62" y="75"/>
                      </a:cubicBezTo>
                      <a:cubicBezTo>
                        <a:pt x="65" y="75"/>
                        <a:pt x="68" y="78"/>
                        <a:pt x="68" y="82"/>
                      </a:cubicBezTo>
                      <a:cubicBezTo>
                        <a:pt x="68" y="120"/>
                        <a:pt x="68" y="120"/>
                        <a:pt x="68" y="120"/>
                      </a:cubicBezTo>
                      <a:cubicBezTo>
                        <a:pt x="114" y="120"/>
                        <a:pt x="114" y="120"/>
                        <a:pt x="114" y="120"/>
                      </a:cubicBezTo>
                      <a:cubicBezTo>
                        <a:pt x="114" y="67"/>
                        <a:pt x="114" y="67"/>
                        <a:pt x="114" y="67"/>
                      </a:cubicBezTo>
                      <a:cubicBezTo>
                        <a:pt x="125" y="67"/>
                        <a:pt x="125" y="67"/>
                        <a:pt x="125" y="67"/>
                      </a:cubicBezTo>
                      <a:cubicBezTo>
                        <a:pt x="68" y="9"/>
                        <a:pt x="68" y="9"/>
                        <a:pt x="68" y="9"/>
                      </a:cubicBezTo>
                      <a:lnTo>
                        <a:pt x="10" y="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40">
                    <a:solidFill>
                      <a:schemeClr val="bg1"/>
                    </a:solidFill>
                    <a:latin typeface="+mn-lt"/>
                    <a:ea typeface="+mn-ea"/>
                    <a:cs typeface="+mn-ea"/>
                    <a:sym typeface="+mn-lt"/>
                  </a:endParaRPr>
                </a:p>
              </p:txBody>
            </p:sp>
            <p:sp>
              <p:nvSpPr>
                <p:cNvPr id="11" name="Freeform 8"/>
                <p:cNvSpPr>
                  <a:spLocks noEditPoints="1"/>
                </p:cNvSpPr>
                <p:nvPr/>
              </p:nvSpPr>
              <p:spPr bwMode="auto">
                <a:xfrm>
                  <a:off x="289581" y="296679"/>
                  <a:ext cx="130595" cy="119239"/>
                </a:xfrm>
                <a:custGeom>
                  <a:gdLst>
                    <a:gd name="T0" fmla="*/ 398345419 w 34"/>
                    <a:gd name="T1" fmla="*/ 458643205 h 31"/>
                    <a:gd name="T2" fmla="*/ 103273741 w 34"/>
                    <a:gd name="T3" fmla="*/ 458643205 h 31"/>
                    <a:gd name="T4" fmla="*/ 0 w 34"/>
                    <a:gd name="T5" fmla="*/ 355078389 h 31"/>
                    <a:gd name="T6" fmla="*/ 0 w 34"/>
                    <a:gd name="T7" fmla="*/ 88771520 h 31"/>
                    <a:gd name="T8" fmla="*/ 103273741 w 34"/>
                    <a:gd name="T9" fmla="*/ 0 h 31"/>
                    <a:gd name="T10" fmla="*/ 398345419 w 34"/>
                    <a:gd name="T11" fmla="*/ 0 h 31"/>
                    <a:gd name="T12" fmla="*/ 501619131 w 34"/>
                    <a:gd name="T13" fmla="*/ 88771520 h 31"/>
                    <a:gd name="T14" fmla="*/ 501619131 w 34"/>
                    <a:gd name="T15" fmla="*/ 355078389 h 31"/>
                    <a:gd name="T16" fmla="*/ 398345419 w 34"/>
                    <a:gd name="T17" fmla="*/ 458643205 h 31"/>
                    <a:gd name="T18" fmla="*/ 132780546 w 34"/>
                    <a:gd name="T19" fmla="*/ 340285064 h 31"/>
                    <a:gd name="T20" fmla="*/ 383592032 w 34"/>
                    <a:gd name="T21" fmla="*/ 340285064 h 31"/>
                    <a:gd name="T22" fmla="*/ 383592032 w 34"/>
                    <a:gd name="T23" fmla="*/ 118358171 h 31"/>
                    <a:gd name="T24" fmla="*/ 132780546 w 34"/>
                    <a:gd name="T25" fmla="*/ 118358171 h 31"/>
                    <a:gd name="T26" fmla="*/ 132780546 w 34"/>
                    <a:gd name="T27" fmla="*/ 340285064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1"/>
                    <a:gd name="T44" fmla="*/ 34 w 34"/>
                    <a:gd name="T45" fmla="*/ 31 h 3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1">
                      <a:moveTo>
                        <a:pt x="27" y="31"/>
                      </a:moveTo>
                      <a:cubicBezTo>
                        <a:pt x="7" y="31"/>
                        <a:pt x="7" y="31"/>
                        <a:pt x="7" y="31"/>
                      </a:cubicBezTo>
                      <a:cubicBezTo>
                        <a:pt x="3" y="31"/>
                        <a:pt x="0" y="28"/>
                        <a:pt x="0" y="24"/>
                      </a:cubicBezTo>
                      <a:cubicBezTo>
                        <a:pt x="0" y="6"/>
                        <a:pt x="0" y="6"/>
                        <a:pt x="0" y="6"/>
                      </a:cubicBezTo>
                      <a:cubicBezTo>
                        <a:pt x="0" y="3"/>
                        <a:pt x="3" y="0"/>
                        <a:pt x="7" y="0"/>
                      </a:cubicBezTo>
                      <a:cubicBezTo>
                        <a:pt x="27" y="0"/>
                        <a:pt x="27" y="0"/>
                        <a:pt x="27" y="0"/>
                      </a:cubicBezTo>
                      <a:cubicBezTo>
                        <a:pt x="31" y="0"/>
                        <a:pt x="34" y="3"/>
                        <a:pt x="34" y="6"/>
                      </a:cubicBezTo>
                      <a:cubicBezTo>
                        <a:pt x="34" y="24"/>
                        <a:pt x="34" y="24"/>
                        <a:pt x="34" y="24"/>
                      </a:cubicBezTo>
                      <a:cubicBezTo>
                        <a:pt x="34" y="28"/>
                        <a:pt x="31" y="31"/>
                        <a:pt x="27" y="31"/>
                      </a:cubicBezTo>
                      <a:close/>
                      <a:moveTo>
                        <a:pt x="9" y="23"/>
                      </a:moveTo>
                      <a:cubicBezTo>
                        <a:pt x="26" y="23"/>
                        <a:pt x="26" y="23"/>
                        <a:pt x="26" y="23"/>
                      </a:cubicBezTo>
                      <a:cubicBezTo>
                        <a:pt x="26" y="8"/>
                        <a:pt x="26" y="8"/>
                        <a:pt x="26" y="8"/>
                      </a:cubicBezTo>
                      <a:cubicBezTo>
                        <a:pt x="9" y="8"/>
                        <a:pt x="9" y="8"/>
                        <a:pt x="9" y="8"/>
                      </a:cubicBezTo>
                      <a:lnTo>
                        <a:pt x="9"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40">
                    <a:solidFill>
                      <a:schemeClr val="bg1"/>
                    </a:solidFill>
                    <a:latin typeface="+mn-lt"/>
                    <a:ea typeface="+mn-ea"/>
                    <a:cs typeface="+mn-ea"/>
                    <a:sym typeface="+mn-lt"/>
                  </a:endParaRPr>
                </a:p>
              </p:txBody>
            </p:sp>
            <p:sp>
              <p:nvSpPr>
                <p:cNvPr id="12" name="Freeform 9"/>
                <p:cNvSpPr>
                  <a:spLocks noEditPoints="1"/>
                </p:cNvSpPr>
                <p:nvPr/>
              </p:nvSpPr>
              <p:spPr bwMode="auto">
                <a:xfrm>
                  <a:off x="350620" y="42585"/>
                  <a:ext cx="119239" cy="197313"/>
                </a:xfrm>
                <a:custGeom>
                  <a:gdLst>
                    <a:gd name="T0" fmla="*/ 458643205 w 31"/>
                    <a:gd name="T1" fmla="*/ 763380797 h 51"/>
                    <a:gd name="T2" fmla="*/ 0 w 31"/>
                    <a:gd name="T3" fmla="*/ 299366410 h 51"/>
                    <a:gd name="T4" fmla="*/ 0 w 31"/>
                    <a:gd name="T5" fmla="*/ 104777071 h 51"/>
                    <a:gd name="T6" fmla="*/ 88771520 w 31"/>
                    <a:gd name="T7" fmla="*/ 0 h 51"/>
                    <a:gd name="T8" fmla="*/ 369871714 w 31"/>
                    <a:gd name="T9" fmla="*/ 0 h 51"/>
                    <a:gd name="T10" fmla="*/ 458643205 w 31"/>
                    <a:gd name="T11" fmla="*/ 104777071 h 51"/>
                    <a:gd name="T12" fmla="*/ 458643205 w 31"/>
                    <a:gd name="T13" fmla="*/ 763380797 h 51"/>
                    <a:gd name="T14" fmla="*/ 118358171 w 31"/>
                    <a:gd name="T15" fmla="*/ 254460306 h 51"/>
                    <a:gd name="T16" fmla="*/ 340285064 w 31"/>
                    <a:gd name="T17" fmla="*/ 478983088 h 51"/>
                    <a:gd name="T18" fmla="*/ 340285064 w 31"/>
                    <a:gd name="T19" fmla="*/ 119745772 h 51"/>
                    <a:gd name="T20" fmla="*/ 118358171 w 31"/>
                    <a:gd name="T21" fmla="*/ 119745772 h 51"/>
                    <a:gd name="T22" fmla="*/ 118358171 w 31"/>
                    <a:gd name="T23" fmla="*/ 254460306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51"/>
                    <a:gd name="T38" fmla="*/ 31 w 31"/>
                    <a:gd name="T39" fmla="*/ 51 h 51"/>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51">
                      <a:moveTo>
                        <a:pt x="31" y="51"/>
                      </a:moveTo>
                      <a:cubicBezTo>
                        <a:pt x="0" y="20"/>
                        <a:pt x="0" y="20"/>
                        <a:pt x="0" y="20"/>
                      </a:cubicBezTo>
                      <a:cubicBezTo>
                        <a:pt x="0" y="7"/>
                        <a:pt x="0" y="7"/>
                        <a:pt x="0" y="7"/>
                      </a:cubicBezTo>
                      <a:cubicBezTo>
                        <a:pt x="0" y="3"/>
                        <a:pt x="3" y="0"/>
                        <a:pt x="6" y="0"/>
                      </a:cubicBezTo>
                      <a:cubicBezTo>
                        <a:pt x="25" y="0"/>
                        <a:pt x="25" y="0"/>
                        <a:pt x="25" y="0"/>
                      </a:cubicBezTo>
                      <a:cubicBezTo>
                        <a:pt x="28" y="0"/>
                        <a:pt x="31" y="3"/>
                        <a:pt x="31" y="7"/>
                      </a:cubicBezTo>
                      <a:lnTo>
                        <a:pt x="31" y="51"/>
                      </a:lnTo>
                      <a:close/>
                      <a:moveTo>
                        <a:pt x="8" y="17"/>
                      </a:moveTo>
                      <a:cubicBezTo>
                        <a:pt x="23" y="32"/>
                        <a:pt x="23" y="32"/>
                        <a:pt x="23" y="32"/>
                      </a:cubicBezTo>
                      <a:cubicBezTo>
                        <a:pt x="23" y="8"/>
                        <a:pt x="23" y="8"/>
                        <a:pt x="23" y="8"/>
                      </a:cubicBezTo>
                      <a:cubicBezTo>
                        <a:pt x="8" y="8"/>
                        <a:pt x="8" y="8"/>
                        <a:pt x="8" y="8"/>
                      </a:cubicBez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40">
                    <a:solidFill>
                      <a:schemeClr val="bg1"/>
                    </a:solidFill>
                    <a:latin typeface="+mn-lt"/>
                    <a:ea typeface="+mn-ea"/>
                    <a:cs typeface="+mn-ea"/>
                    <a:sym typeface="+mn-lt"/>
                  </a:endParaRPr>
                </a:p>
              </p:txBody>
            </p:sp>
          </p:grpSp>
        </p:grpSp>
        <p:grpSp>
          <p:nvGrpSpPr>
            <p:cNvPr id="4" name="组合 26"/>
            <p:cNvGrpSpPr/>
            <p:nvPr/>
          </p:nvGrpSpPr>
          <p:grpSpPr>
            <a:xfrm>
              <a:off x="238622" y="414657"/>
              <a:ext cx="1979845" cy="1324817"/>
              <a:chExt cx="1979845" cy="1324817"/>
            </a:xfrm>
          </p:grpSpPr>
          <p:sp>
            <p:nvSpPr>
              <p:cNvPr id="5" name="文本框 24"/>
              <p:cNvSpPr txBox="1">
                <a:spLocks noChangeArrowheads="1"/>
              </p:cNvSpPr>
              <p:nvPr/>
            </p:nvSpPr>
            <p:spPr bwMode="auto">
              <a:xfrm>
                <a:off x="0" y="0"/>
                <a:ext cx="1490915" cy="42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1440">
                    <a:solidFill>
                      <a:schemeClr val="bg1"/>
                    </a:solidFill>
                    <a:latin typeface="+mn-lt"/>
                    <a:ea typeface="+mn-ea"/>
                    <a:cs typeface="+mn-ea"/>
                    <a:sym typeface="+mn-lt"/>
                  </a:rPr>
                  <a:t>Information</a:t>
                </a:r>
                <a:endParaRPr lang="zh-CN" altLang="en-US" sz="1440">
                  <a:solidFill>
                    <a:schemeClr val="bg1"/>
                  </a:solidFill>
                  <a:latin typeface="+mn-lt"/>
                  <a:ea typeface="+mn-ea"/>
                  <a:cs typeface="+mn-ea"/>
                  <a:sym typeface="+mn-lt"/>
                </a:endParaRPr>
              </a:p>
            </p:txBody>
          </p:sp>
          <p:sp>
            <p:nvSpPr>
              <p:cNvPr id="6" name="文本框 25"/>
              <p:cNvSpPr txBox="1">
                <a:spLocks noChangeArrowheads="1"/>
              </p:cNvSpPr>
              <p:nvPr/>
            </p:nvSpPr>
            <p:spPr bwMode="auto">
              <a:xfrm>
                <a:off x="0" y="307777"/>
                <a:ext cx="1979845" cy="101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4320">
                    <a:solidFill>
                      <a:schemeClr val="bg1"/>
                    </a:solidFill>
                    <a:latin typeface="+mn-lt"/>
                    <a:ea typeface="+mn-ea"/>
                    <a:cs typeface="+mn-ea"/>
                    <a:sym typeface="+mn-lt"/>
                  </a:rPr>
                  <a:t>1,372</a:t>
                </a:r>
                <a:endParaRPr lang="zh-CN" altLang="en-US" sz="4320">
                  <a:solidFill>
                    <a:schemeClr val="bg1"/>
                  </a:solidFill>
                  <a:latin typeface="+mn-lt"/>
                  <a:ea typeface="+mn-ea"/>
                  <a:cs typeface="+mn-ea"/>
                  <a:sym typeface="+mn-lt"/>
                </a:endParaRPr>
              </a:p>
            </p:txBody>
          </p:sp>
        </p:grpSp>
      </p:grpSp>
      <p:grpSp>
        <p:nvGrpSpPr>
          <p:cNvPr id="13" name="组合 37"/>
          <p:cNvGrpSpPr/>
          <p:nvPr/>
        </p:nvGrpSpPr>
        <p:grpSpPr>
          <a:xfrm>
            <a:off x="4552950" y="2308860"/>
            <a:ext cx="3137536" cy="1531620"/>
            <a:chExt cx="4214912" cy="2057400"/>
          </a:xfrm>
        </p:grpSpPr>
        <p:grpSp>
          <p:nvGrpSpPr>
            <p:cNvPr id="14" name="组合 21"/>
            <p:cNvGrpSpPr/>
            <p:nvPr/>
          </p:nvGrpSpPr>
          <p:grpSpPr>
            <a:xfrm>
              <a:off x="0" y="0"/>
              <a:ext cx="4214912" cy="2057400"/>
              <a:chExt cx="4214911" cy="2057400"/>
            </a:xfrm>
          </p:grpSpPr>
          <p:sp>
            <p:nvSpPr>
              <p:cNvPr id="18" name="圆角矩形 12"/>
              <p:cNvSpPr>
                <a:spLocks noChangeArrowheads="1"/>
              </p:cNvSpPr>
              <p:nvPr/>
            </p:nvSpPr>
            <p:spPr bwMode="auto">
              <a:xfrm>
                <a:off x="0" y="0"/>
                <a:ext cx="4214911" cy="2057400"/>
              </a:xfrm>
              <a:prstGeom prst="roundRect">
                <a:avLst>
                  <a:gd name="adj" fmla="val 4167"/>
                </a:avLst>
              </a:prstGeom>
              <a:solidFill>
                <a:schemeClr val="accent2"/>
              </a:solidFill>
              <a:ln w="12700">
                <a:solidFill>
                  <a:srgbClr val="D9D9D9">
                    <a:alpha val="52156"/>
                  </a:srgbClr>
                </a:solidFill>
                <a:round/>
              </a:ln>
              <a:effectLst>
                <a:outerShdw dist="12700" dir="5400000" algn="ctr" rotWithShape="0">
                  <a:srgbClr val="000000">
                    <a:alpha val="26999"/>
                  </a:srgbClr>
                </a:outerShdw>
              </a:effectLst>
            </p:spPr>
            <p:txBody>
              <a:bodyPr anchor="ctr"/>
              <a:lstStyle/>
              <a:p>
                <a:pPr algn="ctr" eaLnBrk="1" hangingPunct="1">
                  <a:buFont typeface="Arial" panose="020b0604020202020204" pitchFamily="34" charset="0"/>
                  <a:buNone/>
                  <a:defRPr/>
                </a:pPr>
                <a:endParaRPr lang="zh-CN" altLang="en-US" sz="1440">
                  <a:solidFill>
                    <a:schemeClr val="bg1"/>
                  </a:solidFill>
                  <a:cs typeface="+mn-ea"/>
                  <a:sym typeface="+mn-lt"/>
                </a:endParaRPr>
              </a:p>
            </p:txBody>
          </p:sp>
          <p:sp>
            <p:nvSpPr>
              <p:cNvPr id="19" name="圆角矩形 13"/>
              <p:cNvSpPr>
                <a:spLocks noChangeArrowheads="1"/>
              </p:cNvSpPr>
              <p:nvPr/>
            </p:nvSpPr>
            <p:spPr bwMode="auto">
              <a:xfrm>
                <a:off x="2364678" y="217885"/>
                <a:ext cx="1621631" cy="1621631"/>
              </a:xfrm>
              <a:prstGeom prst="roundRect">
                <a:avLst>
                  <a:gd name="adj" fmla="val 4333"/>
                </a:avLst>
              </a:prstGeom>
              <a:solidFill>
                <a:schemeClr val="accent2"/>
              </a:solidFill>
              <a:ln w="9525">
                <a:solidFill>
                  <a:schemeClr val="bg1"/>
                </a:solidFill>
                <a:round/>
              </a:ln>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440">
                  <a:solidFill>
                    <a:schemeClr val="bg1"/>
                  </a:solidFill>
                  <a:latin typeface="+mn-lt"/>
                  <a:ea typeface="+mn-ea"/>
                  <a:cs typeface="+mn-ea"/>
                  <a:sym typeface="+mn-lt"/>
                </a:endParaRPr>
              </a:p>
            </p:txBody>
          </p:sp>
          <p:sp>
            <p:nvSpPr>
              <p:cNvPr id="20" name="Freeform 6"/>
              <p:cNvSpPr>
                <a:spLocks noEditPoints="1"/>
              </p:cNvSpPr>
              <p:nvPr/>
            </p:nvSpPr>
            <p:spPr bwMode="auto">
              <a:xfrm>
                <a:off x="2740744" y="603750"/>
                <a:ext cx="869498" cy="849900"/>
              </a:xfrm>
              <a:custGeom>
                <a:gdLst>
                  <a:gd name="T0" fmla="*/ 2147483647 w 131"/>
                  <a:gd name="T1" fmla="*/ 264524713 h 128"/>
                  <a:gd name="T2" fmla="*/ 2147483647 w 131"/>
                  <a:gd name="T3" fmla="*/ 2147483647 h 128"/>
                  <a:gd name="T4" fmla="*/ 2147483647 w 131"/>
                  <a:gd name="T5" fmla="*/ 2147483647 h 128"/>
                  <a:gd name="T6" fmla="*/ 2147483647 w 131"/>
                  <a:gd name="T7" fmla="*/ 2147483647 h 128"/>
                  <a:gd name="T8" fmla="*/ 2147483647 w 131"/>
                  <a:gd name="T9" fmla="*/ 2147483647 h 128"/>
                  <a:gd name="T10" fmla="*/ 2147483647 w 131"/>
                  <a:gd name="T11" fmla="*/ 2147483647 h 128"/>
                  <a:gd name="T12" fmla="*/ 2147483647 w 131"/>
                  <a:gd name="T13" fmla="*/ 2147483647 h 128"/>
                  <a:gd name="T14" fmla="*/ 2147483647 w 131"/>
                  <a:gd name="T15" fmla="*/ 2147483647 h 128"/>
                  <a:gd name="T16" fmla="*/ 2147483647 w 131"/>
                  <a:gd name="T17" fmla="*/ 2147483647 h 128"/>
                  <a:gd name="T18" fmla="*/ 2147483647 w 131"/>
                  <a:gd name="T19" fmla="*/ 2147483647 h 128"/>
                  <a:gd name="T20" fmla="*/ 2147483647 w 131"/>
                  <a:gd name="T21" fmla="*/ 2147483647 h 128"/>
                  <a:gd name="T22" fmla="*/ 2147483647 w 131"/>
                  <a:gd name="T23" fmla="*/ 2147483647 h 128"/>
                  <a:gd name="T24" fmla="*/ 1497866001 w 131"/>
                  <a:gd name="T25" fmla="*/ 2147483647 h 128"/>
                  <a:gd name="T26" fmla="*/ 1630029635 w 131"/>
                  <a:gd name="T27" fmla="*/ 2147483647 h 128"/>
                  <a:gd name="T28" fmla="*/ 2026527591 w 131"/>
                  <a:gd name="T29" fmla="*/ 2147483647 h 128"/>
                  <a:gd name="T30" fmla="*/ 1453813668 w 131"/>
                  <a:gd name="T31" fmla="*/ 2147483647 h 128"/>
                  <a:gd name="T32" fmla="*/ 748936319 w 131"/>
                  <a:gd name="T33" fmla="*/ 2147483647 h 128"/>
                  <a:gd name="T34" fmla="*/ 1409754699 w 131"/>
                  <a:gd name="T35" fmla="*/ 2147483647 h 128"/>
                  <a:gd name="T36" fmla="*/ 1233538732 w 131"/>
                  <a:gd name="T37" fmla="*/ 2147483647 h 128"/>
                  <a:gd name="T38" fmla="*/ 2147483647 w 131"/>
                  <a:gd name="T39" fmla="*/ 2147483647 h 128"/>
                  <a:gd name="T40" fmla="*/ 2147483647 w 131"/>
                  <a:gd name="T41" fmla="*/ 2147483647 h 128"/>
                  <a:gd name="T42" fmla="*/ 2147483647 w 131"/>
                  <a:gd name="T43" fmla="*/ 2147483647 h 128"/>
                  <a:gd name="T44" fmla="*/ 2147483647 w 131"/>
                  <a:gd name="T45" fmla="*/ 2147483647 h 128"/>
                  <a:gd name="T46" fmla="*/ 1630029635 w 131"/>
                  <a:gd name="T47" fmla="*/ 2147483647 h 128"/>
                  <a:gd name="T48" fmla="*/ 1497866001 w 131"/>
                  <a:gd name="T49" fmla="*/ 2147483647 h 128"/>
                  <a:gd name="T50" fmla="*/ 1630029635 w 131"/>
                  <a:gd name="T51" fmla="*/ 2147483647 h 128"/>
                  <a:gd name="T52" fmla="*/ 2147483647 w 131"/>
                  <a:gd name="T53" fmla="*/ 2147483647 h 128"/>
                  <a:gd name="T54" fmla="*/ 2147483647 w 131"/>
                  <a:gd name="T55" fmla="*/ 1983938718 h 128"/>
                  <a:gd name="T56" fmla="*/ 2147483647 w 131"/>
                  <a:gd name="T57" fmla="*/ 2072115801 h 128"/>
                  <a:gd name="T58" fmla="*/ 2147483647 w 131"/>
                  <a:gd name="T59" fmla="*/ 2147483647 h 128"/>
                  <a:gd name="T60" fmla="*/ 2147483647 w 131"/>
                  <a:gd name="T61" fmla="*/ 2147483647 h 128"/>
                  <a:gd name="T62" fmla="*/ 528661382 w 131"/>
                  <a:gd name="T63" fmla="*/ 1851673093 h 128"/>
                  <a:gd name="T64" fmla="*/ 837040984 w 131"/>
                  <a:gd name="T65" fmla="*/ 2147483647 h 128"/>
                  <a:gd name="T66" fmla="*/ 1189486399 w 131"/>
                  <a:gd name="T67" fmla="*/ 2147483647 h 128"/>
                  <a:gd name="T68" fmla="*/ 1321650034 w 131"/>
                  <a:gd name="T69" fmla="*/ 2147483647 h 128"/>
                  <a:gd name="T70" fmla="*/ 2147483647 w 131"/>
                  <a:gd name="T71" fmla="*/ 1851673093 h 128"/>
                  <a:gd name="T72" fmla="*/ 2147483647 w 131"/>
                  <a:gd name="T73" fmla="*/ 2147483647 h 128"/>
                  <a:gd name="T74" fmla="*/ 2147483647 w 131"/>
                  <a:gd name="T75" fmla="*/ 2147483647 h 128"/>
                  <a:gd name="T76" fmla="*/ 2147483647 w 131"/>
                  <a:gd name="T77" fmla="*/ 1983938718 h 128"/>
                  <a:gd name="T78" fmla="*/ 2147483647 w 131"/>
                  <a:gd name="T79" fmla="*/ 1851673093 h 128"/>
                  <a:gd name="T80" fmla="*/ 2147483647 w 131"/>
                  <a:gd name="T81" fmla="*/ 1543066167 h 128"/>
                  <a:gd name="T82" fmla="*/ 1894363956 w 131"/>
                  <a:gd name="T83" fmla="*/ 2072115801 h 128"/>
                  <a:gd name="T84" fmla="*/ 2147483647 w 131"/>
                  <a:gd name="T85" fmla="*/ 1587148069 h 128"/>
                  <a:gd name="T86" fmla="*/ 2147483647 w 131"/>
                  <a:gd name="T87" fmla="*/ 1322623460 h 128"/>
                  <a:gd name="T88" fmla="*/ 1585977303 w 131"/>
                  <a:gd name="T89" fmla="*/ 2072115801 h 128"/>
                  <a:gd name="T90" fmla="*/ 1938416288 w 131"/>
                  <a:gd name="T91" fmla="*/ 1543066167 h 128"/>
                  <a:gd name="T92" fmla="*/ 2147483647 w 131"/>
                  <a:gd name="T93" fmla="*/ 1058098851 h 128"/>
                  <a:gd name="T94" fmla="*/ 2070579923 w 131"/>
                  <a:gd name="T95" fmla="*/ 573137967 h 128"/>
                  <a:gd name="T96" fmla="*/ 2147483647 w 131"/>
                  <a:gd name="T97" fmla="*/ 1278534919 h 128"/>
                  <a:gd name="T98" fmla="*/ 2147483647 w 131"/>
                  <a:gd name="T99" fmla="*/ 1763502650 h 128"/>
                  <a:gd name="T100" fmla="*/ 2147483647 w 131"/>
                  <a:gd name="T101" fmla="*/ 1719413694 h 128"/>
                  <a:gd name="T102" fmla="*/ 2147483647 w 131"/>
                  <a:gd name="T103" fmla="*/ 1675325152 h 128"/>
                  <a:gd name="T104" fmla="*/ 2147483647 w 131"/>
                  <a:gd name="T105" fmla="*/ 1763502650 h 128"/>
                  <a:gd name="T106" fmla="*/ 2147483647 w 131"/>
                  <a:gd name="T107" fmla="*/ 1190364476 h 128"/>
                  <a:gd name="T108" fmla="*/ 2147483647 w 131"/>
                  <a:gd name="T109" fmla="*/ 617226508 h 128"/>
                  <a:gd name="T110" fmla="*/ 2147483647 w 131"/>
                  <a:gd name="T111" fmla="*/ 881751325 h 128"/>
                  <a:gd name="T112" fmla="*/ 2147483647 w 131"/>
                  <a:gd name="T113" fmla="*/ 1234453017 h 128"/>
                  <a:gd name="T114" fmla="*/ 2147483647 w 131"/>
                  <a:gd name="T115" fmla="*/ 1454889085 h 128"/>
                  <a:gd name="T116" fmla="*/ 2147483647 w 131"/>
                  <a:gd name="T117" fmla="*/ 484960884 h 128"/>
                  <a:gd name="T118" fmla="*/ 2147483647 w 131"/>
                  <a:gd name="T119" fmla="*/ 837662576 h 128"/>
                  <a:gd name="T120" fmla="*/ 2147483647 w 131"/>
                  <a:gd name="T121" fmla="*/ 484960884 h 128"/>
                  <a:gd name="T122" fmla="*/ 2147483647 w 131"/>
                  <a:gd name="T123" fmla="*/ 264524713 h 1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1"/>
                  <a:gd name="T187" fmla="*/ 0 h 128"/>
                  <a:gd name="T188" fmla="*/ 131 w 131"/>
                  <a:gd name="T189" fmla="*/ 128 h 128"/>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1" h="128">
                    <a:moveTo>
                      <a:pt x="65" y="128"/>
                    </a:moveTo>
                    <a:cubicBezTo>
                      <a:pt x="56" y="128"/>
                      <a:pt x="47" y="126"/>
                      <a:pt x="39" y="122"/>
                    </a:cubicBezTo>
                    <a:cubicBezTo>
                      <a:pt x="24" y="115"/>
                      <a:pt x="13" y="103"/>
                      <a:pt x="7" y="88"/>
                    </a:cubicBezTo>
                    <a:cubicBezTo>
                      <a:pt x="0" y="71"/>
                      <a:pt x="0" y="53"/>
                      <a:pt x="8" y="37"/>
                    </a:cubicBezTo>
                    <a:cubicBezTo>
                      <a:pt x="15" y="21"/>
                      <a:pt x="29" y="8"/>
                      <a:pt x="46" y="3"/>
                    </a:cubicBezTo>
                    <a:cubicBezTo>
                      <a:pt x="52" y="1"/>
                      <a:pt x="59" y="0"/>
                      <a:pt x="66" y="0"/>
                    </a:cubicBezTo>
                    <a:cubicBezTo>
                      <a:pt x="75" y="0"/>
                      <a:pt x="84" y="2"/>
                      <a:pt x="93" y="6"/>
                    </a:cubicBezTo>
                    <a:cubicBezTo>
                      <a:pt x="107" y="13"/>
                      <a:pt x="118" y="25"/>
                      <a:pt x="125" y="40"/>
                    </a:cubicBezTo>
                    <a:cubicBezTo>
                      <a:pt x="131" y="56"/>
                      <a:pt x="131" y="75"/>
                      <a:pt x="123" y="91"/>
                    </a:cubicBezTo>
                    <a:cubicBezTo>
                      <a:pt x="116" y="107"/>
                      <a:pt x="102" y="119"/>
                      <a:pt x="85" y="124"/>
                    </a:cubicBezTo>
                    <a:cubicBezTo>
                      <a:pt x="79" y="127"/>
                      <a:pt x="72" y="128"/>
                      <a:pt x="65" y="128"/>
                    </a:cubicBezTo>
                    <a:close/>
                    <a:moveTo>
                      <a:pt x="70" y="110"/>
                    </a:moveTo>
                    <a:cubicBezTo>
                      <a:pt x="69" y="110"/>
                      <a:pt x="69" y="110"/>
                      <a:pt x="69" y="110"/>
                    </a:cubicBezTo>
                    <a:cubicBezTo>
                      <a:pt x="69" y="111"/>
                      <a:pt x="67" y="112"/>
                      <a:pt x="67" y="112"/>
                    </a:cubicBezTo>
                    <a:cubicBezTo>
                      <a:pt x="67" y="112"/>
                      <a:pt x="65" y="113"/>
                      <a:pt x="65" y="113"/>
                    </a:cubicBezTo>
                    <a:cubicBezTo>
                      <a:pt x="64" y="114"/>
                      <a:pt x="63" y="114"/>
                      <a:pt x="62" y="115"/>
                    </a:cubicBezTo>
                    <a:cubicBezTo>
                      <a:pt x="62" y="115"/>
                      <a:pt x="62" y="115"/>
                      <a:pt x="62" y="115"/>
                    </a:cubicBezTo>
                    <a:cubicBezTo>
                      <a:pt x="61" y="115"/>
                      <a:pt x="61" y="115"/>
                      <a:pt x="60" y="116"/>
                    </a:cubicBezTo>
                    <a:cubicBezTo>
                      <a:pt x="60" y="116"/>
                      <a:pt x="58" y="117"/>
                      <a:pt x="58" y="117"/>
                    </a:cubicBezTo>
                    <a:cubicBezTo>
                      <a:pt x="57" y="117"/>
                      <a:pt x="57" y="117"/>
                      <a:pt x="57" y="117"/>
                    </a:cubicBezTo>
                    <a:cubicBezTo>
                      <a:pt x="56" y="117"/>
                      <a:pt x="54" y="118"/>
                      <a:pt x="54" y="118"/>
                    </a:cubicBezTo>
                    <a:cubicBezTo>
                      <a:pt x="54" y="119"/>
                      <a:pt x="53" y="119"/>
                      <a:pt x="52" y="119"/>
                    </a:cubicBezTo>
                    <a:cubicBezTo>
                      <a:pt x="51" y="119"/>
                      <a:pt x="51" y="119"/>
                      <a:pt x="51" y="119"/>
                    </a:cubicBezTo>
                    <a:cubicBezTo>
                      <a:pt x="52" y="120"/>
                      <a:pt x="52" y="120"/>
                      <a:pt x="52" y="120"/>
                    </a:cubicBezTo>
                    <a:cubicBezTo>
                      <a:pt x="56" y="121"/>
                      <a:pt x="61" y="121"/>
                      <a:pt x="65" y="121"/>
                    </a:cubicBezTo>
                    <a:cubicBezTo>
                      <a:pt x="70" y="121"/>
                      <a:pt x="75" y="121"/>
                      <a:pt x="79" y="120"/>
                    </a:cubicBezTo>
                    <a:cubicBezTo>
                      <a:pt x="80" y="120"/>
                      <a:pt x="80" y="120"/>
                      <a:pt x="80" y="120"/>
                    </a:cubicBezTo>
                    <a:cubicBezTo>
                      <a:pt x="79" y="119"/>
                      <a:pt x="79" y="119"/>
                      <a:pt x="79" y="119"/>
                    </a:cubicBezTo>
                    <a:cubicBezTo>
                      <a:pt x="79" y="118"/>
                      <a:pt x="79" y="118"/>
                      <a:pt x="78" y="117"/>
                    </a:cubicBezTo>
                    <a:cubicBezTo>
                      <a:pt x="78" y="116"/>
                      <a:pt x="78" y="116"/>
                      <a:pt x="78" y="116"/>
                    </a:cubicBezTo>
                    <a:cubicBezTo>
                      <a:pt x="78" y="115"/>
                      <a:pt x="77" y="115"/>
                      <a:pt x="77" y="114"/>
                    </a:cubicBezTo>
                    <a:cubicBezTo>
                      <a:pt x="76" y="113"/>
                      <a:pt x="76" y="113"/>
                      <a:pt x="76" y="113"/>
                    </a:cubicBezTo>
                    <a:cubicBezTo>
                      <a:pt x="76" y="113"/>
                      <a:pt x="75" y="112"/>
                      <a:pt x="75" y="111"/>
                    </a:cubicBezTo>
                    <a:cubicBezTo>
                      <a:pt x="74" y="111"/>
                      <a:pt x="74" y="111"/>
                      <a:pt x="74" y="111"/>
                    </a:cubicBezTo>
                    <a:cubicBezTo>
                      <a:pt x="74" y="110"/>
                      <a:pt x="74" y="109"/>
                      <a:pt x="73" y="109"/>
                    </a:cubicBezTo>
                    <a:cubicBezTo>
                      <a:pt x="73" y="108"/>
                      <a:pt x="73" y="108"/>
                      <a:pt x="73" y="108"/>
                    </a:cubicBezTo>
                    <a:cubicBezTo>
                      <a:pt x="73" y="108"/>
                      <a:pt x="71" y="109"/>
                      <a:pt x="70" y="110"/>
                    </a:cubicBezTo>
                    <a:close/>
                    <a:moveTo>
                      <a:pt x="94" y="82"/>
                    </a:moveTo>
                    <a:cubicBezTo>
                      <a:pt x="94" y="83"/>
                      <a:pt x="94" y="83"/>
                      <a:pt x="94" y="83"/>
                    </a:cubicBezTo>
                    <a:cubicBezTo>
                      <a:pt x="93" y="84"/>
                      <a:pt x="93" y="85"/>
                      <a:pt x="92" y="86"/>
                    </a:cubicBezTo>
                    <a:cubicBezTo>
                      <a:pt x="91" y="87"/>
                      <a:pt x="91" y="87"/>
                      <a:pt x="91" y="87"/>
                    </a:cubicBezTo>
                    <a:cubicBezTo>
                      <a:pt x="91" y="88"/>
                      <a:pt x="91" y="89"/>
                      <a:pt x="90" y="89"/>
                    </a:cubicBezTo>
                    <a:cubicBezTo>
                      <a:pt x="90" y="90"/>
                      <a:pt x="89" y="90"/>
                      <a:pt x="89" y="91"/>
                    </a:cubicBezTo>
                    <a:cubicBezTo>
                      <a:pt x="89" y="91"/>
                      <a:pt x="88" y="92"/>
                      <a:pt x="88" y="93"/>
                    </a:cubicBezTo>
                    <a:cubicBezTo>
                      <a:pt x="87" y="93"/>
                      <a:pt x="87" y="94"/>
                      <a:pt x="86" y="94"/>
                    </a:cubicBezTo>
                    <a:cubicBezTo>
                      <a:pt x="86" y="95"/>
                      <a:pt x="85" y="96"/>
                      <a:pt x="85" y="96"/>
                    </a:cubicBezTo>
                    <a:cubicBezTo>
                      <a:pt x="85" y="97"/>
                      <a:pt x="84" y="97"/>
                      <a:pt x="84" y="98"/>
                    </a:cubicBezTo>
                    <a:cubicBezTo>
                      <a:pt x="83" y="98"/>
                      <a:pt x="83" y="99"/>
                      <a:pt x="82" y="99"/>
                    </a:cubicBezTo>
                    <a:cubicBezTo>
                      <a:pt x="81" y="100"/>
                      <a:pt x="81" y="100"/>
                      <a:pt x="81" y="101"/>
                    </a:cubicBezTo>
                    <a:cubicBezTo>
                      <a:pt x="80" y="101"/>
                      <a:pt x="80" y="102"/>
                      <a:pt x="79" y="102"/>
                    </a:cubicBezTo>
                    <a:cubicBezTo>
                      <a:pt x="78" y="104"/>
                      <a:pt x="78" y="104"/>
                      <a:pt x="78" y="104"/>
                    </a:cubicBezTo>
                    <a:cubicBezTo>
                      <a:pt x="77" y="104"/>
                      <a:pt x="77" y="104"/>
                      <a:pt x="77" y="104"/>
                    </a:cubicBezTo>
                    <a:cubicBezTo>
                      <a:pt x="78" y="105"/>
                      <a:pt x="78" y="105"/>
                      <a:pt x="78" y="105"/>
                    </a:cubicBezTo>
                    <a:cubicBezTo>
                      <a:pt x="78" y="106"/>
                      <a:pt x="79" y="106"/>
                      <a:pt x="79" y="107"/>
                    </a:cubicBezTo>
                    <a:cubicBezTo>
                      <a:pt x="80" y="108"/>
                      <a:pt x="80" y="108"/>
                      <a:pt x="80" y="108"/>
                    </a:cubicBezTo>
                    <a:cubicBezTo>
                      <a:pt x="81" y="109"/>
                      <a:pt x="81" y="110"/>
                      <a:pt x="82" y="111"/>
                    </a:cubicBezTo>
                    <a:cubicBezTo>
                      <a:pt x="83" y="112"/>
                      <a:pt x="83" y="113"/>
                      <a:pt x="84" y="114"/>
                    </a:cubicBezTo>
                    <a:cubicBezTo>
                      <a:pt x="84" y="114"/>
                      <a:pt x="84" y="114"/>
                      <a:pt x="84" y="114"/>
                    </a:cubicBezTo>
                    <a:cubicBezTo>
                      <a:pt x="85" y="115"/>
                      <a:pt x="85" y="116"/>
                      <a:pt x="85" y="117"/>
                    </a:cubicBezTo>
                    <a:cubicBezTo>
                      <a:pt x="85" y="117"/>
                      <a:pt x="85" y="117"/>
                      <a:pt x="85" y="117"/>
                    </a:cubicBezTo>
                    <a:cubicBezTo>
                      <a:pt x="86" y="118"/>
                      <a:pt x="86" y="118"/>
                      <a:pt x="86" y="118"/>
                    </a:cubicBezTo>
                    <a:cubicBezTo>
                      <a:pt x="99" y="113"/>
                      <a:pt x="110" y="103"/>
                      <a:pt x="116" y="91"/>
                    </a:cubicBezTo>
                    <a:cubicBezTo>
                      <a:pt x="117" y="91"/>
                      <a:pt x="117" y="91"/>
                      <a:pt x="117" y="91"/>
                    </a:cubicBezTo>
                    <a:cubicBezTo>
                      <a:pt x="95" y="81"/>
                      <a:pt x="95" y="81"/>
                      <a:pt x="95" y="81"/>
                    </a:cubicBezTo>
                    <a:lnTo>
                      <a:pt x="94" y="82"/>
                    </a:lnTo>
                    <a:close/>
                    <a:moveTo>
                      <a:pt x="55" y="94"/>
                    </a:moveTo>
                    <a:cubicBezTo>
                      <a:pt x="45" y="115"/>
                      <a:pt x="45" y="115"/>
                      <a:pt x="45" y="115"/>
                    </a:cubicBezTo>
                    <a:cubicBezTo>
                      <a:pt x="47" y="114"/>
                      <a:pt x="47" y="114"/>
                      <a:pt x="47" y="114"/>
                    </a:cubicBezTo>
                    <a:cubicBezTo>
                      <a:pt x="48" y="114"/>
                      <a:pt x="48" y="114"/>
                      <a:pt x="48" y="114"/>
                    </a:cubicBezTo>
                    <a:cubicBezTo>
                      <a:pt x="49" y="114"/>
                      <a:pt x="50" y="113"/>
                      <a:pt x="52" y="113"/>
                    </a:cubicBezTo>
                    <a:cubicBezTo>
                      <a:pt x="53" y="112"/>
                      <a:pt x="54" y="112"/>
                      <a:pt x="56" y="111"/>
                    </a:cubicBezTo>
                    <a:cubicBezTo>
                      <a:pt x="57" y="111"/>
                      <a:pt x="57" y="111"/>
                      <a:pt x="57" y="111"/>
                    </a:cubicBezTo>
                    <a:cubicBezTo>
                      <a:pt x="58" y="110"/>
                      <a:pt x="58" y="110"/>
                      <a:pt x="59" y="109"/>
                    </a:cubicBezTo>
                    <a:cubicBezTo>
                      <a:pt x="60" y="109"/>
                      <a:pt x="60" y="109"/>
                      <a:pt x="61" y="109"/>
                    </a:cubicBezTo>
                    <a:cubicBezTo>
                      <a:pt x="61" y="108"/>
                      <a:pt x="62" y="108"/>
                      <a:pt x="63" y="107"/>
                    </a:cubicBezTo>
                    <a:cubicBezTo>
                      <a:pt x="63" y="107"/>
                      <a:pt x="64" y="107"/>
                      <a:pt x="64" y="106"/>
                    </a:cubicBezTo>
                    <a:cubicBezTo>
                      <a:pt x="65" y="106"/>
                      <a:pt x="66" y="105"/>
                      <a:pt x="67" y="105"/>
                    </a:cubicBezTo>
                    <a:cubicBezTo>
                      <a:pt x="68" y="104"/>
                      <a:pt x="68" y="104"/>
                      <a:pt x="68" y="104"/>
                    </a:cubicBezTo>
                    <a:cubicBezTo>
                      <a:pt x="68" y="103"/>
                      <a:pt x="68" y="103"/>
                      <a:pt x="68" y="103"/>
                    </a:cubicBezTo>
                    <a:cubicBezTo>
                      <a:pt x="68" y="103"/>
                      <a:pt x="66" y="102"/>
                      <a:pt x="66" y="102"/>
                    </a:cubicBezTo>
                    <a:cubicBezTo>
                      <a:pt x="66" y="101"/>
                      <a:pt x="65" y="101"/>
                      <a:pt x="64" y="100"/>
                    </a:cubicBezTo>
                    <a:cubicBezTo>
                      <a:pt x="64" y="100"/>
                      <a:pt x="64" y="100"/>
                      <a:pt x="64" y="100"/>
                    </a:cubicBezTo>
                    <a:cubicBezTo>
                      <a:pt x="64" y="99"/>
                      <a:pt x="63" y="99"/>
                      <a:pt x="62" y="98"/>
                    </a:cubicBezTo>
                    <a:cubicBezTo>
                      <a:pt x="62" y="98"/>
                      <a:pt x="61" y="97"/>
                      <a:pt x="60" y="97"/>
                    </a:cubicBezTo>
                    <a:cubicBezTo>
                      <a:pt x="60" y="97"/>
                      <a:pt x="58" y="96"/>
                      <a:pt x="58" y="95"/>
                    </a:cubicBezTo>
                    <a:cubicBezTo>
                      <a:pt x="57" y="95"/>
                      <a:pt x="57" y="95"/>
                      <a:pt x="57" y="95"/>
                    </a:cubicBezTo>
                    <a:cubicBezTo>
                      <a:pt x="56" y="94"/>
                      <a:pt x="56" y="94"/>
                      <a:pt x="55" y="94"/>
                    </a:cubicBezTo>
                    <a:cubicBezTo>
                      <a:pt x="55" y="94"/>
                      <a:pt x="55" y="94"/>
                      <a:pt x="55" y="94"/>
                    </a:cubicBezTo>
                    <a:close/>
                    <a:moveTo>
                      <a:pt x="33" y="88"/>
                    </a:moveTo>
                    <a:cubicBezTo>
                      <a:pt x="33" y="89"/>
                      <a:pt x="33" y="89"/>
                      <a:pt x="33" y="89"/>
                    </a:cubicBezTo>
                    <a:cubicBezTo>
                      <a:pt x="33" y="90"/>
                      <a:pt x="34" y="91"/>
                      <a:pt x="34" y="92"/>
                    </a:cubicBezTo>
                    <a:cubicBezTo>
                      <a:pt x="34" y="93"/>
                      <a:pt x="34" y="93"/>
                      <a:pt x="34" y="94"/>
                    </a:cubicBezTo>
                    <a:cubicBezTo>
                      <a:pt x="34" y="95"/>
                      <a:pt x="34" y="95"/>
                      <a:pt x="34" y="96"/>
                    </a:cubicBezTo>
                    <a:cubicBezTo>
                      <a:pt x="35" y="98"/>
                      <a:pt x="35" y="98"/>
                      <a:pt x="35" y="98"/>
                    </a:cubicBezTo>
                    <a:cubicBezTo>
                      <a:pt x="35" y="99"/>
                      <a:pt x="35" y="100"/>
                      <a:pt x="35" y="101"/>
                    </a:cubicBezTo>
                    <a:cubicBezTo>
                      <a:pt x="36" y="102"/>
                      <a:pt x="36" y="102"/>
                      <a:pt x="36" y="102"/>
                    </a:cubicBezTo>
                    <a:cubicBezTo>
                      <a:pt x="36" y="103"/>
                      <a:pt x="36" y="104"/>
                      <a:pt x="37" y="106"/>
                    </a:cubicBezTo>
                    <a:cubicBezTo>
                      <a:pt x="37" y="106"/>
                      <a:pt x="37" y="106"/>
                      <a:pt x="37" y="106"/>
                    </a:cubicBezTo>
                    <a:cubicBezTo>
                      <a:pt x="37" y="107"/>
                      <a:pt x="38" y="108"/>
                      <a:pt x="38" y="109"/>
                    </a:cubicBezTo>
                    <a:cubicBezTo>
                      <a:pt x="39" y="112"/>
                      <a:pt x="39" y="112"/>
                      <a:pt x="39" y="112"/>
                    </a:cubicBezTo>
                    <a:cubicBezTo>
                      <a:pt x="40" y="111"/>
                      <a:pt x="40" y="111"/>
                      <a:pt x="40" y="111"/>
                    </a:cubicBezTo>
                    <a:cubicBezTo>
                      <a:pt x="49" y="91"/>
                      <a:pt x="49" y="91"/>
                      <a:pt x="49" y="91"/>
                    </a:cubicBezTo>
                    <a:cubicBezTo>
                      <a:pt x="49" y="91"/>
                      <a:pt x="49" y="91"/>
                      <a:pt x="49" y="91"/>
                    </a:cubicBezTo>
                    <a:cubicBezTo>
                      <a:pt x="48" y="91"/>
                      <a:pt x="48" y="90"/>
                      <a:pt x="47" y="90"/>
                    </a:cubicBezTo>
                    <a:cubicBezTo>
                      <a:pt x="46" y="90"/>
                      <a:pt x="46" y="90"/>
                      <a:pt x="46" y="90"/>
                    </a:cubicBezTo>
                    <a:cubicBezTo>
                      <a:pt x="46" y="90"/>
                      <a:pt x="45" y="90"/>
                      <a:pt x="45" y="89"/>
                    </a:cubicBezTo>
                    <a:cubicBezTo>
                      <a:pt x="44" y="89"/>
                      <a:pt x="44" y="89"/>
                      <a:pt x="44" y="89"/>
                    </a:cubicBezTo>
                    <a:cubicBezTo>
                      <a:pt x="43" y="89"/>
                      <a:pt x="41" y="88"/>
                      <a:pt x="41" y="88"/>
                    </a:cubicBezTo>
                    <a:cubicBezTo>
                      <a:pt x="40" y="88"/>
                      <a:pt x="40" y="88"/>
                      <a:pt x="39" y="88"/>
                    </a:cubicBezTo>
                    <a:cubicBezTo>
                      <a:pt x="38" y="88"/>
                      <a:pt x="38" y="88"/>
                      <a:pt x="38" y="88"/>
                    </a:cubicBezTo>
                    <a:cubicBezTo>
                      <a:pt x="38" y="88"/>
                      <a:pt x="37" y="88"/>
                      <a:pt x="36" y="87"/>
                    </a:cubicBezTo>
                    <a:cubicBezTo>
                      <a:pt x="33" y="87"/>
                      <a:pt x="33" y="87"/>
                      <a:pt x="33" y="87"/>
                    </a:cubicBezTo>
                    <a:lnTo>
                      <a:pt x="33" y="88"/>
                    </a:lnTo>
                    <a:close/>
                    <a:moveTo>
                      <a:pt x="26" y="87"/>
                    </a:moveTo>
                    <a:cubicBezTo>
                      <a:pt x="25" y="87"/>
                      <a:pt x="25" y="87"/>
                      <a:pt x="24" y="87"/>
                    </a:cubicBezTo>
                    <a:cubicBezTo>
                      <a:pt x="23" y="87"/>
                      <a:pt x="23" y="87"/>
                      <a:pt x="23" y="87"/>
                    </a:cubicBezTo>
                    <a:cubicBezTo>
                      <a:pt x="22" y="87"/>
                      <a:pt x="21" y="87"/>
                      <a:pt x="21" y="87"/>
                    </a:cubicBezTo>
                    <a:cubicBezTo>
                      <a:pt x="20" y="87"/>
                      <a:pt x="20" y="87"/>
                      <a:pt x="20" y="87"/>
                    </a:cubicBezTo>
                    <a:cubicBezTo>
                      <a:pt x="19" y="88"/>
                      <a:pt x="18" y="88"/>
                      <a:pt x="17" y="88"/>
                    </a:cubicBezTo>
                    <a:cubicBezTo>
                      <a:pt x="17" y="88"/>
                      <a:pt x="17" y="88"/>
                      <a:pt x="17" y="88"/>
                    </a:cubicBezTo>
                    <a:cubicBezTo>
                      <a:pt x="16" y="88"/>
                      <a:pt x="15" y="88"/>
                      <a:pt x="14" y="88"/>
                    </a:cubicBezTo>
                    <a:cubicBezTo>
                      <a:pt x="13" y="89"/>
                      <a:pt x="13" y="89"/>
                      <a:pt x="13" y="89"/>
                    </a:cubicBezTo>
                    <a:cubicBezTo>
                      <a:pt x="14" y="89"/>
                      <a:pt x="14" y="89"/>
                      <a:pt x="14" y="89"/>
                    </a:cubicBezTo>
                    <a:cubicBezTo>
                      <a:pt x="18" y="97"/>
                      <a:pt x="24" y="105"/>
                      <a:pt x="31" y="110"/>
                    </a:cubicBezTo>
                    <a:cubicBezTo>
                      <a:pt x="32" y="111"/>
                      <a:pt x="32" y="111"/>
                      <a:pt x="32" y="111"/>
                    </a:cubicBezTo>
                    <a:cubicBezTo>
                      <a:pt x="32" y="110"/>
                      <a:pt x="32" y="110"/>
                      <a:pt x="32" y="110"/>
                    </a:cubicBezTo>
                    <a:cubicBezTo>
                      <a:pt x="31" y="108"/>
                      <a:pt x="31" y="108"/>
                      <a:pt x="31" y="108"/>
                    </a:cubicBezTo>
                    <a:cubicBezTo>
                      <a:pt x="31" y="106"/>
                      <a:pt x="30" y="105"/>
                      <a:pt x="30" y="104"/>
                    </a:cubicBezTo>
                    <a:cubicBezTo>
                      <a:pt x="30" y="103"/>
                      <a:pt x="30" y="103"/>
                      <a:pt x="30" y="103"/>
                    </a:cubicBezTo>
                    <a:cubicBezTo>
                      <a:pt x="29" y="101"/>
                      <a:pt x="29" y="100"/>
                      <a:pt x="29" y="99"/>
                    </a:cubicBezTo>
                    <a:cubicBezTo>
                      <a:pt x="29" y="98"/>
                      <a:pt x="29" y="98"/>
                      <a:pt x="29" y="98"/>
                    </a:cubicBezTo>
                    <a:cubicBezTo>
                      <a:pt x="28" y="97"/>
                      <a:pt x="28" y="96"/>
                      <a:pt x="28" y="94"/>
                    </a:cubicBezTo>
                    <a:cubicBezTo>
                      <a:pt x="28" y="94"/>
                      <a:pt x="28" y="94"/>
                      <a:pt x="28" y="94"/>
                    </a:cubicBezTo>
                    <a:cubicBezTo>
                      <a:pt x="28" y="92"/>
                      <a:pt x="27" y="91"/>
                      <a:pt x="27" y="89"/>
                    </a:cubicBezTo>
                    <a:cubicBezTo>
                      <a:pt x="27" y="87"/>
                      <a:pt x="27" y="87"/>
                      <a:pt x="27" y="87"/>
                    </a:cubicBezTo>
                    <a:lnTo>
                      <a:pt x="26" y="87"/>
                    </a:lnTo>
                    <a:close/>
                    <a:moveTo>
                      <a:pt x="58" y="88"/>
                    </a:moveTo>
                    <a:cubicBezTo>
                      <a:pt x="58" y="89"/>
                      <a:pt x="58" y="89"/>
                      <a:pt x="58" y="89"/>
                    </a:cubicBezTo>
                    <a:cubicBezTo>
                      <a:pt x="59" y="89"/>
                      <a:pt x="60" y="89"/>
                      <a:pt x="60" y="90"/>
                    </a:cubicBezTo>
                    <a:cubicBezTo>
                      <a:pt x="60" y="90"/>
                      <a:pt x="62" y="91"/>
                      <a:pt x="63" y="91"/>
                    </a:cubicBezTo>
                    <a:cubicBezTo>
                      <a:pt x="64" y="92"/>
                      <a:pt x="64" y="92"/>
                      <a:pt x="64" y="92"/>
                    </a:cubicBezTo>
                    <a:cubicBezTo>
                      <a:pt x="64" y="92"/>
                      <a:pt x="65" y="93"/>
                      <a:pt x="65" y="93"/>
                    </a:cubicBezTo>
                    <a:cubicBezTo>
                      <a:pt x="66" y="94"/>
                      <a:pt x="66" y="94"/>
                      <a:pt x="66" y="94"/>
                    </a:cubicBezTo>
                    <a:cubicBezTo>
                      <a:pt x="67" y="94"/>
                      <a:pt x="67" y="94"/>
                      <a:pt x="68" y="95"/>
                    </a:cubicBezTo>
                    <a:cubicBezTo>
                      <a:pt x="68" y="95"/>
                      <a:pt x="68" y="95"/>
                      <a:pt x="68" y="95"/>
                    </a:cubicBezTo>
                    <a:cubicBezTo>
                      <a:pt x="69" y="96"/>
                      <a:pt x="70" y="96"/>
                      <a:pt x="70" y="97"/>
                    </a:cubicBezTo>
                    <a:cubicBezTo>
                      <a:pt x="71" y="97"/>
                      <a:pt x="71" y="97"/>
                      <a:pt x="71" y="97"/>
                    </a:cubicBezTo>
                    <a:cubicBezTo>
                      <a:pt x="71" y="98"/>
                      <a:pt x="72" y="99"/>
                      <a:pt x="73" y="99"/>
                    </a:cubicBezTo>
                    <a:cubicBezTo>
                      <a:pt x="73" y="100"/>
                      <a:pt x="73" y="100"/>
                      <a:pt x="73" y="100"/>
                    </a:cubicBezTo>
                    <a:cubicBezTo>
                      <a:pt x="74" y="99"/>
                      <a:pt x="74" y="99"/>
                      <a:pt x="74" y="99"/>
                    </a:cubicBezTo>
                    <a:cubicBezTo>
                      <a:pt x="75" y="98"/>
                      <a:pt x="75" y="98"/>
                      <a:pt x="75" y="98"/>
                    </a:cubicBezTo>
                    <a:cubicBezTo>
                      <a:pt x="76" y="97"/>
                      <a:pt x="76" y="97"/>
                      <a:pt x="77" y="96"/>
                    </a:cubicBezTo>
                    <a:cubicBezTo>
                      <a:pt x="78" y="95"/>
                      <a:pt x="78" y="95"/>
                      <a:pt x="78" y="95"/>
                    </a:cubicBezTo>
                    <a:cubicBezTo>
                      <a:pt x="78" y="95"/>
                      <a:pt x="79" y="94"/>
                      <a:pt x="79" y="94"/>
                    </a:cubicBezTo>
                    <a:cubicBezTo>
                      <a:pt x="80" y="93"/>
                      <a:pt x="80" y="93"/>
                      <a:pt x="80" y="92"/>
                    </a:cubicBezTo>
                    <a:cubicBezTo>
                      <a:pt x="81" y="92"/>
                      <a:pt x="81" y="91"/>
                      <a:pt x="82" y="91"/>
                    </a:cubicBezTo>
                    <a:cubicBezTo>
                      <a:pt x="83" y="89"/>
                      <a:pt x="83" y="89"/>
                      <a:pt x="83" y="89"/>
                    </a:cubicBezTo>
                    <a:cubicBezTo>
                      <a:pt x="83" y="89"/>
                      <a:pt x="84" y="87"/>
                      <a:pt x="84" y="87"/>
                    </a:cubicBezTo>
                    <a:cubicBezTo>
                      <a:pt x="85" y="86"/>
                      <a:pt x="85" y="86"/>
                      <a:pt x="85" y="86"/>
                    </a:cubicBezTo>
                    <a:cubicBezTo>
                      <a:pt x="85" y="85"/>
                      <a:pt x="86" y="85"/>
                      <a:pt x="86" y="84"/>
                    </a:cubicBezTo>
                    <a:cubicBezTo>
                      <a:pt x="87" y="83"/>
                      <a:pt x="87" y="83"/>
                      <a:pt x="87" y="83"/>
                    </a:cubicBezTo>
                    <a:cubicBezTo>
                      <a:pt x="88" y="82"/>
                      <a:pt x="88" y="81"/>
                      <a:pt x="88" y="80"/>
                    </a:cubicBezTo>
                    <a:cubicBezTo>
                      <a:pt x="89" y="79"/>
                      <a:pt x="89" y="79"/>
                      <a:pt x="89" y="79"/>
                    </a:cubicBezTo>
                    <a:cubicBezTo>
                      <a:pt x="89" y="78"/>
                      <a:pt x="89" y="78"/>
                      <a:pt x="89" y="78"/>
                    </a:cubicBezTo>
                    <a:cubicBezTo>
                      <a:pt x="67" y="68"/>
                      <a:pt x="67" y="68"/>
                      <a:pt x="67" y="68"/>
                    </a:cubicBezTo>
                    <a:lnTo>
                      <a:pt x="58" y="88"/>
                    </a:lnTo>
                    <a:close/>
                    <a:moveTo>
                      <a:pt x="38" y="57"/>
                    </a:moveTo>
                    <a:cubicBezTo>
                      <a:pt x="38" y="58"/>
                      <a:pt x="37" y="58"/>
                      <a:pt x="37" y="59"/>
                    </a:cubicBezTo>
                    <a:cubicBezTo>
                      <a:pt x="37" y="60"/>
                      <a:pt x="37" y="60"/>
                      <a:pt x="37" y="61"/>
                    </a:cubicBezTo>
                    <a:cubicBezTo>
                      <a:pt x="36" y="62"/>
                      <a:pt x="36" y="62"/>
                      <a:pt x="36" y="63"/>
                    </a:cubicBezTo>
                    <a:cubicBezTo>
                      <a:pt x="36" y="64"/>
                      <a:pt x="36" y="64"/>
                      <a:pt x="36" y="65"/>
                    </a:cubicBezTo>
                    <a:cubicBezTo>
                      <a:pt x="35" y="65"/>
                      <a:pt x="35" y="66"/>
                      <a:pt x="35" y="67"/>
                    </a:cubicBezTo>
                    <a:cubicBezTo>
                      <a:pt x="35" y="67"/>
                      <a:pt x="35" y="68"/>
                      <a:pt x="35" y="69"/>
                    </a:cubicBezTo>
                    <a:cubicBezTo>
                      <a:pt x="34" y="69"/>
                      <a:pt x="34" y="70"/>
                      <a:pt x="34" y="71"/>
                    </a:cubicBezTo>
                    <a:cubicBezTo>
                      <a:pt x="34" y="71"/>
                      <a:pt x="34" y="72"/>
                      <a:pt x="34" y="72"/>
                    </a:cubicBezTo>
                    <a:cubicBezTo>
                      <a:pt x="34" y="73"/>
                      <a:pt x="34" y="74"/>
                      <a:pt x="34" y="75"/>
                    </a:cubicBezTo>
                    <a:cubicBezTo>
                      <a:pt x="33" y="76"/>
                      <a:pt x="33" y="76"/>
                      <a:pt x="33" y="76"/>
                    </a:cubicBezTo>
                    <a:cubicBezTo>
                      <a:pt x="33" y="77"/>
                      <a:pt x="33" y="78"/>
                      <a:pt x="33" y="79"/>
                    </a:cubicBezTo>
                    <a:cubicBezTo>
                      <a:pt x="33" y="81"/>
                      <a:pt x="33" y="81"/>
                      <a:pt x="33" y="81"/>
                    </a:cubicBezTo>
                    <a:cubicBezTo>
                      <a:pt x="33" y="81"/>
                      <a:pt x="33" y="81"/>
                      <a:pt x="33" y="81"/>
                    </a:cubicBezTo>
                    <a:cubicBezTo>
                      <a:pt x="34" y="81"/>
                      <a:pt x="35" y="81"/>
                      <a:pt x="36" y="81"/>
                    </a:cubicBezTo>
                    <a:cubicBezTo>
                      <a:pt x="37" y="81"/>
                      <a:pt x="37" y="81"/>
                      <a:pt x="37" y="81"/>
                    </a:cubicBezTo>
                    <a:cubicBezTo>
                      <a:pt x="38" y="82"/>
                      <a:pt x="39" y="82"/>
                      <a:pt x="39" y="82"/>
                    </a:cubicBezTo>
                    <a:cubicBezTo>
                      <a:pt x="39" y="82"/>
                      <a:pt x="42" y="82"/>
                      <a:pt x="42" y="82"/>
                    </a:cubicBezTo>
                    <a:cubicBezTo>
                      <a:pt x="43" y="83"/>
                      <a:pt x="43" y="83"/>
                      <a:pt x="43" y="83"/>
                    </a:cubicBezTo>
                    <a:cubicBezTo>
                      <a:pt x="44" y="83"/>
                      <a:pt x="45" y="83"/>
                      <a:pt x="45" y="83"/>
                    </a:cubicBezTo>
                    <a:cubicBezTo>
                      <a:pt x="46" y="84"/>
                      <a:pt x="46" y="84"/>
                      <a:pt x="46" y="84"/>
                    </a:cubicBezTo>
                    <a:cubicBezTo>
                      <a:pt x="47" y="84"/>
                      <a:pt x="49" y="84"/>
                      <a:pt x="49" y="84"/>
                    </a:cubicBezTo>
                    <a:cubicBezTo>
                      <a:pt x="49" y="85"/>
                      <a:pt x="49" y="85"/>
                      <a:pt x="49" y="85"/>
                    </a:cubicBezTo>
                    <a:cubicBezTo>
                      <a:pt x="50" y="85"/>
                      <a:pt x="50" y="85"/>
                      <a:pt x="51" y="85"/>
                    </a:cubicBezTo>
                    <a:cubicBezTo>
                      <a:pt x="51" y="85"/>
                      <a:pt x="51" y="85"/>
                      <a:pt x="51" y="85"/>
                    </a:cubicBezTo>
                    <a:cubicBezTo>
                      <a:pt x="52" y="85"/>
                      <a:pt x="52" y="85"/>
                      <a:pt x="52" y="85"/>
                    </a:cubicBezTo>
                    <a:cubicBezTo>
                      <a:pt x="62" y="65"/>
                      <a:pt x="62" y="65"/>
                      <a:pt x="62" y="65"/>
                    </a:cubicBezTo>
                    <a:cubicBezTo>
                      <a:pt x="39" y="55"/>
                      <a:pt x="39" y="55"/>
                      <a:pt x="39" y="55"/>
                    </a:cubicBezTo>
                    <a:lnTo>
                      <a:pt x="38" y="57"/>
                    </a:lnTo>
                    <a:close/>
                    <a:moveTo>
                      <a:pt x="119" y="45"/>
                    </a:moveTo>
                    <a:cubicBezTo>
                      <a:pt x="118" y="45"/>
                      <a:pt x="117" y="45"/>
                      <a:pt x="116" y="45"/>
                    </a:cubicBezTo>
                    <a:cubicBezTo>
                      <a:pt x="116" y="45"/>
                      <a:pt x="116" y="45"/>
                      <a:pt x="116" y="45"/>
                    </a:cubicBezTo>
                    <a:cubicBezTo>
                      <a:pt x="115" y="46"/>
                      <a:pt x="114" y="46"/>
                      <a:pt x="112" y="46"/>
                    </a:cubicBezTo>
                    <a:cubicBezTo>
                      <a:pt x="112" y="46"/>
                      <a:pt x="112" y="46"/>
                      <a:pt x="112" y="46"/>
                    </a:cubicBezTo>
                    <a:cubicBezTo>
                      <a:pt x="111" y="46"/>
                      <a:pt x="109" y="46"/>
                      <a:pt x="108" y="46"/>
                    </a:cubicBezTo>
                    <a:cubicBezTo>
                      <a:pt x="107" y="47"/>
                      <a:pt x="106" y="47"/>
                      <a:pt x="105" y="47"/>
                    </a:cubicBezTo>
                    <a:cubicBezTo>
                      <a:pt x="104" y="47"/>
                      <a:pt x="104" y="47"/>
                      <a:pt x="104" y="47"/>
                    </a:cubicBezTo>
                    <a:cubicBezTo>
                      <a:pt x="104" y="47"/>
                      <a:pt x="104" y="47"/>
                      <a:pt x="104" y="47"/>
                    </a:cubicBezTo>
                    <a:cubicBezTo>
                      <a:pt x="104" y="49"/>
                      <a:pt x="104" y="49"/>
                      <a:pt x="104" y="49"/>
                    </a:cubicBezTo>
                    <a:cubicBezTo>
                      <a:pt x="104" y="50"/>
                      <a:pt x="104" y="51"/>
                      <a:pt x="104" y="52"/>
                    </a:cubicBezTo>
                    <a:cubicBezTo>
                      <a:pt x="103" y="53"/>
                      <a:pt x="103" y="53"/>
                      <a:pt x="103" y="53"/>
                    </a:cubicBezTo>
                    <a:cubicBezTo>
                      <a:pt x="103" y="54"/>
                      <a:pt x="103" y="55"/>
                      <a:pt x="103" y="56"/>
                    </a:cubicBezTo>
                    <a:cubicBezTo>
                      <a:pt x="103" y="57"/>
                      <a:pt x="103" y="57"/>
                      <a:pt x="103" y="58"/>
                    </a:cubicBezTo>
                    <a:cubicBezTo>
                      <a:pt x="103" y="59"/>
                      <a:pt x="103" y="59"/>
                      <a:pt x="102" y="60"/>
                    </a:cubicBezTo>
                    <a:cubicBezTo>
                      <a:pt x="102" y="61"/>
                      <a:pt x="102" y="61"/>
                      <a:pt x="102" y="62"/>
                    </a:cubicBezTo>
                    <a:cubicBezTo>
                      <a:pt x="102" y="63"/>
                      <a:pt x="102" y="64"/>
                      <a:pt x="101" y="64"/>
                    </a:cubicBezTo>
                    <a:cubicBezTo>
                      <a:pt x="101" y="66"/>
                      <a:pt x="101" y="66"/>
                      <a:pt x="101" y="66"/>
                    </a:cubicBezTo>
                    <a:cubicBezTo>
                      <a:pt x="101" y="67"/>
                      <a:pt x="100" y="68"/>
                      <a:pt x="100" y="69"/>
                    </a:cubicBezTo>
                    <a:cubicBezTo>
                      <a:pt x="100" y="69"/>
                      <a:pt x="100" y="70"/>
                      <a:pt x="100" y="70"/>
                    </a:cubicBezTo>
                    <a:cubicBezTo>
                      <a:pt x="99" y="71"/>
                      <a:pt x="99" y="72"/>
                      <a:pt x="99" y="73"/>
                    </a:cubicBezTo>
                    <a:cubicBezTo>
                      <a:pt x="98" y="74"/>
                      <a:pt x="98" y="74"/>
                      <a:pt x="98" y="74"/>
                    </a:cubicBezTo>
                    <a:cubicBezTo>
                      <a:pt x="98" y="75"/>
                      <a:pt x="98" y="75"/>
                      <a:pt x="98" y="75"/>
                    </a:cubicBezTo>
                    <a:cubicBezTo>
                      <a:pt x="119" y="85"/>
                      <a:pt x="119" y="85"/>
                      <a:pt x="119" y="85"/>
                    </a:cubicBezTo>
                    <a:cubicBezTo>
                      <a:pt x="119" y="85"/>
                      <a:pt x="119" y="85"/>
                      <a:pt x="119" y="85"/>
                    </a:cubicBezTo>
                    <a:cubicBezTo>
                      <a:pt x="124" y="72"/>
                      <a:pt x="125" y="58"/>
                      <a:pt x="120" y="45"/>
                    </a:cubicBezTo>
                    <a:cubicBezTo>
                      <a:pt x="120" y="44"/>
                      <a:pt x="120" y="44"/>
                      <a:pt x="120" y="44"/>
                    </a:cubicBezTo>
                    <a:lnTo>
                      <a:pt x="119" y="45"/>
                    </a:lnTo>
                    <a:close/>
                    <a:moveTo>
                      <a:pt x="12" y="42"/>
                    </a:moveTo>
                    <a:cubicBezTo>
                      <a:pt x="7" y="55"/>
                      <a:pt x="6" y="70"/>
                      <a:pt x="11" y="83"/>
                    </a:cubicBezTo>
                    <a:cubicBezTo>
                      <a:pt x="11" y="83"/>
                      <a:pt x="11" y="83"/>
                      <a:pt x="11" y="83"/>
                    </a:cubicBezTo>
                    <a:cubicBezTo>
                      <a:pt x="12" y="83"/>
                      <a:pt x="12" y="83"/>
                      <a:pt x="12" y="83"/>
                    </a:cubicBezTo>
                    <a:cubicBezTo>
                      <a:pt x="13" y="83"/>
                      <a:pt x="14" y="82"/>
                      <a:pt x="15" y="82"/>
                    </a:cubicBezTo>
                    <a:cubicBezTo>
                      <a:pt x="16" y="82"/>
                      <a:pt x="16" y="82"/>
                      <a:pt x="16" y="82"/>
                    </a:cubicBezTo>
                    <a:cubicBezTo>
                      <a:pt x="17" y="82"/>
                      <a:pt x="18" y="82"/>
                      <a:pt x="19" y="82"/>
                    </a:cubicBezTo>
                    <a:cubicBezTo>
                      <a:pt x="19" y="81"/>
                      <a:pt x="19" y="81"/>
                      <a:pt x="19" y="81"/>
                    </a:cubicBezTo>
                    <a:cubicBezTo>
                      <a:pt x="20" y="81"/>
                      <a:pt x="21" y="81"/>
                      <a:pt x="22" y="81"/>
                    </a:cubicBezTo>
                    <a:cubicBezTo>
                      <a:pt x="23" y="81"/>
                      <a:pt x="23" y="81"/>
                      <a:pt x="23" y="81"/>
                    </a:cubicBezTo>
                    <a:cubicBezTo>
                      <a:pt x="24" y="81"/>
                      <a:pt x="25" y="81"/>
                      <a:pt x="26" y="81"/>
                    </a:cubicBezTo>
                    <a:cubicBezTo>
                      <a:pt x="26" y="81"/>
                      <a:pt x="26" y="81"/>
                      <a:pt x="26" y="81"/>
                    </a:cubicBezTo>
                    <a:cubicBezTo>
                      <a:pt x="27" y="80"/>
                      <a:pt x="27" y="80"/>
                      <a:pt x="27" y="80"/>
                    </a:cubicBezTo>
                    <a:cubicBezTo>
                      <a:pt x="27" y="78"/>
                      <a:pt x="27" y="78"/>
                      <a:pt x="27" y="78"/>
                    </a:cubicBezTo>
                    <a:cubicBezTo>
                      <a:pt x="27" y="77"/>
                      <a:pt x="27" y="77"/>
                      <a:pt x="27" y="76"/>
                    </a:cubicBezTo>
                    <a:cubicBezTo>
                      <a:pt x="28" y="74"/>
                      <a:pt x="28" y="74"/>
                      <a:pt x="28" y="74"/>
                    </a:cubicBezTo>
                    <a:cubicBezTo>
                      <a:pt x="28" y="73"/>
                      <a:pt x="28" y="72"/>
                      <a:pt x="28" y="72"/>
                    </a:cubicBezTo>
                    <a:cubicBezTo>
                      <a:pt x="28" y="71"/>
                      <a:pt x="28" y="70"/>
                      <a:pt x="28" y="70"/>
                    </a:cubicBezTo>
                    <a:cubicBezTo>
                      <a:pt x="28" y="69"/>
                      <a:pt x="29" y="68"/>
                      <a:pt x="29" y="67"/>
                    </a:cubicBezTo>
                    <a:cubicBezTo>
                      <a:pt x="29" y="66"/>
                      <a:pt x="29" y="66"/>
                      <a:pt x="29" y="66"/>
                    </a:cubicBezTo>
                    <a:cubicBezTo>
                      <a:pt x="29" y="65"/>
                      <a:pt x="30" y="64"/>
                      <a:pt x="30" y="63"/>
                    </a:cubicBezTo>
                    <a:cubicBezTo>
                      <a:pt x="30" y="61"/>
                      <a:pt x="30" y="61"/>
                      <a:pt x="30" y="61"/>
                    </a:cubicBezTo>
                    <a:cubicBezTo>
                      <a:pt x="30" y="61"/>
                      <a:pt x="31" y="60"/>
                      <a:pt x="31" y="59"/>
                    </a:cubicBezTo>
                    <a:cubicBezTo>
                      <a:pt x="31" y="57"/>
                      <a:pt x="31" y="57"/>
                      <a:pt x="31" y="57"/>
                    </a:cubicBezTo>
                    <a:cubicBezTo>
                      <a:pt x="32" y="57"/>
                      <a:pt x="32" y="56"/>
                      <a:pt x="32" y="55"/>
                    </a:cubicBezTo>
                    <a:cubicBezTo>
                      <a:pt x="33" y="53"/>
                      <a:pt x="33" y="53"/>
                      <a:pt x="33" y="53"/>
                    </a:cubicBezTo>
                    <a:cubicBezTo>
                      <a:pt x="33" y="52"/>
                      <a:pt x="33" y="52"/>
                      <a:pt x="33" y="52"/>
                    </a:cubicBezTo>
                    <a:cubicBezTo>
                      <a:pt x="12" y="42"/>
                      <a:pt x="12" y="42"/>
                      <a:pt x="12" y="42"/>
                    </a:cubicBezTo>
                    <a:close/>
                    <a:moveTo>
                      <a:pt x="79" y="42"/>
                    </a:moveTo>
                    <a:cubicBezTo>
                      <a:pt x="70" y="62"/>
                      <a:pt x="70" y="62"/>
                      <a:pt x="70" y="62"/>
                    </a:cubicBezTo>
                    <a:cubicBezTo>
                      <a:pt x="92" y="73"/>
                      <a:pt x="92" y="73"/>
                      <a:pt x="92" y="73"/>
                    </a:cubicBezTo>
                    <a:cubicBezTo>
                      <a:pt x="93" y="72"/>
                      <a:pt x="93" y="72"/>
                      <a:pt x="93" y="72"/>
                    </a:cubicBezTo>
                    <a:cubicBezTo>
                      <a:pt x="93" y="71"/>
                      <a:pt x="93" y="71"/>
                      <a:pt x="93" y="71"/>
                    </a:cubicBezTo>
                    <a:cubicBezTo>
                      <a:pt x="93" y="70"/>
                      <a:pt x="94" y="69"/>
                      <a:pt x="94" y="68"/>
                    </a:cubicBezTo>
                    <a:cubicBezTo>
                      <a:pt x="94" y="67"/>
                      <a:pt x="94" y="67"/>
                      <a:pt x="94" y="67"/>
                    </a:cubicBezTo>
                    <a:cubicBezTo>
                      <a:pt x="95" y="66"/>
                      <a:pt x="95" y="65"/>
                      <a:pt x="95" y="64"/>
                    </a:cubicBezTo>
                    <a:cubicBezTo>
                      <a:pt x="95" y="63"/>
                      <a:pt x="95" y="63"/>
                      <a:pt x="95" y="63"/>
                    </a:cubicBezTo>
                    <a:cubicBezTo>
                      <a:pt x="96" y="62"/>
                      <a:pt x="96" y="61"/>
                      <a:pt x="96" y="61"/>
                    </a:cubicBezTo>
                    <a:cubicBezTo>
                      <a:pt x="96" y="59"/>
                      <a:pt x="96" y="59"/>
                      <a:pt x="96" y="59"/>
                    </a:cubicBezTo>
                    <a:cubicBezTo>
                      <a:pt x="97" y="58"/>
                      <a:pt x="97" y="57"/>
                      <a:pt x="97" y="57"/>
                    </a:cubicBezTo>
                    <a:cubicBezTo>
                      <a:pt x="97" y="56"/>
                      <a:pt x="97" y="56"/>
                      <a:pt x="97" y="55"/>
                    </a:cubicBezTo>
                    <a:cubicBezTo>
                      <a:pt x="97" y="54"/>
                      <a:pt x="97" y="54"/>
                      <a:pt x="97" y="53"/>
                    </a:cubicBezTo>
                    <a:cubicBezTo>
                      <a:pt x="98" y="52"/>
                      <a:pt x="98" y="52"/>
                      <a:pt x="98" y="51"/>
                    </a:cubicBezTo>
                    <a:cubicBezTo>
                      <a:pt x="98" y="50"/>
                      <a:pt x="98" y="50"/>
                      <a:pt x="98" y="49"/>
                    </a:cubicBezTo>
                    <a:cubicBezTo>
                      <a:pt x="98" y="47"/>
                      <a:pt x="98" y="47"/>
                      <a:pt x="98" y="47"/>
                    </a:cubicBezTo>
                    <a:cubicBezTo>
                      <a:pt x="98" y="46"/>
                      <a:pt x="98" y="46"/>
                      <a:pt x="98" y="46"/>
                    </a:cubicBezTo>
                    <a:cubicBezTo>
                      <a:pt x="97" y="46"/>
                      <a:pt x="96" y="46"/>
                      <a:pt x="95" y="46"/>
                    </a:cubicBezTo>
                    <a:cubicBezTo>
                      <a:pt x="94" y="46"/>
                      <a:pt x="94" y="46"/>
                      <a:pt x="94" y="46"/>
                    </a:cubicBezTo>
                    <a:cubicBezTo>
                      <a:pt x="93" y="46"/>
                      <a:pt x="92" y="46"/>
                      <a:pt x="92" y="46"/>
                    </a:cubicBezTo>
                    <a:cubicBezTo>
                      <a:pt x="91" y="45"/>
                      <a:pt x="91" y="45"/>
                      <a:pt x="91" y="45"/>
                    </a:cubicBezTo>
                    <a:cubicBezTo>
                      <a:pt x="90" y="45"/>
                      <a:pt x="89" y="45"/>
                      <a:pt x="89" y="45"/>
                    </a:cubicBezTo>
                    <a:cubicBezTo>
                      <a:pt x="88" y="45"/>
                      <a:pt x="88" y="45"/>
                      <a:pt x="88" y="45"/>
                    </a:cubicBezTo>
                    <a:cubicBezTo>
                      <a:pt x="87" y="45"/>
                      <a:pt x="86" y="44"/>
                      <a:pt x="86" y="44"/>
                    </a:cubicBezTo>
                    <a:cubicBezTo>
                      <a:pt x="85" y="44"/>
                      <a:pt x="85" y="44"/>
                      <a:pt x="85" y="44"/>
                    </a:cubicBezTo>
                    <a:cubicBezTo>
                      <a:pt x="84" y="44"/>
                      <a:pt x="84" y="44"/>
                      <a:pt x="83" y="43"/>
                    </a:cubicBezTo>
                    <a:cubicBezTo>
                      <a:pt x="82" y="43"/>
                      <a:pt x="82" y="43"/>
                      <a:pt x="82" y="43"/>
                    </a:cubicBezTo>
                    <a:cubicBezTo>
                      <a:pt x="81" y="43"/>
                      <a:pt x="81" y="42"/>
                      <a:pt x="80" y="42"/>
                    </a:cubicBezTo>
                    <a:cubicBezTo>
                      <a:pt x="80" y="42"/>
                      <a:pt x="80" y="42"/>
                      <a:pt x="80" y="42"/>
                    </a:cubicBezTo>
                    <a:lnTo>
                      <a:pt x="79" y="42"/>
                    </a:lnTo>
                    <a:close/>
                    <a:moveTo>
                      <a:pt x="56" y="29"/>
                    </a:moveTo>
                    <a:cubicBezTo>
                      <a:pt x="56" y="30"/>
                      <a:pt x="55" y="30"/>
                      <a:pt x="55" y="31"/>
                    </a:cubicBezTo>
                    <a:cubicBezTo>
                      <a:pt x="53" y="32"/>
                      <a:pt x="53" y="32"/>
                      <a:pt x="53" y="32"/>
                    </a:cubicBezTo>
                    <a:cubicBezTo>
                      <a:pt x="53" y="33"/>
                      <a:pt x="52" y="33"/>
                      <a:pt x="52" y="34"/>
                    </a:cubicBezTo>
                    <a:cubicBezTo>
                      <a:pt x="51" y="35"/>
                      <a:pt x="51" y="35"/>
                      <a:pt x="51" y="35"/>
                    </a:cubicBezTo>
                    <a:cubicBezTo>
                      <a:pt x="50" y="36"/>
                      <a:pt x="50" y="36"/>
                      <a:pt x="49" y="37"/>
                    </a:cubicBezTo>
                    <a:cubicBezTo>
                      <a:pt x="48" y="38"/>
                      <a:pt x="48" y="38"/>
                      <a:pt x="48" y="38"/>
                    </a:cubicBezTo>
                    <a:cubicBezTo>
                      <a:pt x="48" y="39"/>
                      <a:pt x="47" y="40"/>
                      <a:pt x="47" y="40"/>
                    </a:cubicBezTo>
                    <a:cubicBezTo>
                      <a:pt x="46" y="42"/>
                      <a:pt x="46" y="42"/>
                      <a:pt x="46" y="42"/>
                    </a:cubicBezTo>
                    <a:cubicBezTo>
                      <a:pt x="46" y="42"/>
                      <a:pt x="45" y="43"/>
                      <a:pt x="45" y="43"/>
                    </a:cubicBezTo>
                    <a:cubicBezTo>
                      <a:pt x="44" y="45"/>
                      <a:pt x="44" y="45"/>
                      <a:pt x="44" y="45"/>
                    </a:cubicBezTo>
                    <a:cubicBezTo>
                      <a:pt x="43" y="46"/>
                      <a:pt x="43" y="46"/>
                      <a:pt x="43" y="47"/>
                    </a:cubicBezTo>
                    <a:cubicBezTo>
                      <a:pt x="42" y="49"/>
                      <a:pt x="42" y="49"/>
                      <a:pt x="42" y="49"/>
                    </a:cubicBezTo>
                    <a:cubicBezTo>
                      <a:pt x="42" y="49"/>
                      <a:pt x="42" y="49"/>
                      <a:pt x="42" y="49"/>
                    </a:cubicBezTo>
                    <a:cubicBezTo>
                      <a:pt x="64" y="60"/>
                      <a:pt x="64" y="60"/>
                      <a:pt x="64" y="60"/>
                    </a:cubicBezTo>
                    <a:cubicBezTo>
                      <a:pt x="74" y="39"/>
                      <a:pt x="74" y="39"/>
                      <a:pt x="74" y="39"/>
                    </a:cubicBezTo>
                    <a:cubicBezTo>
                      <a:pt x="73" y="39"/>
                      <a:pt x="73" y="39"/>
                      <a:pt x="73" y="39"/>
                    </a:cubicBezTo>
                    <a:cubicBezTo>
                      <a:pt x="72" y="39"/>
                      <a:pt x="72" y="38"/>
                      <a:pt x="71" y="38"/>
                    </a:cubicBezTo>
                    <a:cubicBezTo>
                      <a:pt x="71" y="38"/>
                      <a:pt x="69" y="37"/>
                      <a:pt x="68" y="36"/>
                    </a:cubicBezTo>
                    <a:cubicBezTo>
                      <a:pt x="68" y="36"/>
                      <a:pt x="68" y="36"/>
                      <a:pt x="67" y="36"/>
                    </a:cubicBezTo>
                    <a:cubicBezTo>
                      <a:pt x="67" y="35"/>
                      <a:pt x="66" y="35"/>
                      <a:pt x="66" y="35"/>
                    </a:cubicBezTo>
                    <a:cubicBezTo>
                      <a:pt x="65" y="34"/>
                      <a:pt x="65" y="34"/>
                      <a:pt x="65" y="34"/>
                    </a:cubicBezTo>
                    <a:cubicBezTo>
                      <a:pt x="64" y="33"/>
                      <a:pt x="64" y="33"/>
                      <a:pt x="63" y="33"/>
                    </a:cubicBezTo>
                    <a:cubicBezTo>
                      <a:pt x="63" y="32"/>
                      <a:pt x="63" y="32"/>
                      <a:pt x="63" y="32"/>
                    </a:cubicBezTo>
                    <a:cubicBezTo>
                      <a:pt x="62" y="32"/>
                      <a:pt x="62" y="31"/>
                      <a:pt x="61" y="31"/>
                    </a:cubicBezTo>
                    <a:cubicBezTo>
                      <a:pt x="60" y="30"/>
                      <a:pt x="60" y="30"/>
                      <a:pt x="60" y="30"/>
                    </a:cubicBezTo>
                    <a:cubicBezTo>
                      <a:pt x="60" y="29"/>
                      <a:pt x="59" y="29"/>
                      <a:pt x="58" y="28"/>
                    </a:cubicBezTo>
                    <a:cubicBezTo>
                      <a:pt x="58" y="28"/>
                      <a:pt x="58" y="28"/>
                      <a:pt x="58" y="28"/>
                    </a:cubicBezTo>
                    <a:lnTo>
                      <a:pt x="56" y="29"/>
                    </a:lnTo>
                    <a:close/>
                    <a:moveTo>
                      <a:pt x="45" y="10"/>
                    </a:moveTo>
                    <a:cubicBezTo>
                      <a:pt x="32" y="15"/>
                      <a:pt x="21" y="24"/>
                      <a:pt x="15" y="36"/>
                    </a:cubicBezTo>
                    <a:cubicBezTo>
                      <a:pt x="15" y="37"/>
                      <a:pt x="15" y="37"/>
                      <a:pt x="15" y="37"/>
                    </a:cubicBezTo>
                    <a:cubicBezTo>
                      <a:pt x="36" y="47"/>
                      <a:pt x="36" y="47"/>
                      <a:pt x="36" y="47"/>
                    </a:cubicBezTo>
                    <a:cubicBezTo>
                      <a:pt x="37" y="46"/>
                      <a:pt x="37" y="46"/>
                      <a:pt x="37" y="46"/>
                    </a:cubicBezTo>
                    <a:cubicBezTo>
                      <a:pt x="37" y="44"/>
                      <a:pt x="37" y="44"/>
                      <a:pt x="37" y="44"/>
                    </a:cubicBezTo>
                    <a:cubicBezTo>
                      <a:pt x="38" y="43"/>
                      <a:pt x="38" y="43"/>
                      <a:pt x="39" y="42"/>
                    </a:cubicBezTo>
                    <a:cubicBezTo>
                      <a:pt x="39" y="41"/>
                      <a:pt x="39" y="41"/>
                      <a:pt x="40" y="41"/>
                    </a:cubicBezTo>
                    <a:cubicBezTo>
                      <a:pt x="40" y="40"/>
                      <a:pt x="41" y="39"/>
                      <a:pt x="41" y="38"/>
                    </a:cubicBezTo>
                    <a:cubicBezTo>
                      <a:pt x="42" y="37"/>
                      <a:pt x="42" y="37"/>
                      <a:pt x="42" y="37"/>
                    </a:cubicBezTo>
                    <a:cubicBezTo>
                      <a:pt x="43" y="36"/>
                      <a:pt x="43" y="35"/>
                      <a:pt x="44" y="35"/>
                    </a:cubicBezTo>
                    <a:cubicBezTo>
                      <a:pt x="44" y="34"/>
                      <a:pt x="44" y="34"/>
                      <a:pt x="45" y="33"/>
                    </a:cubicBezTo>
                    <a:cubicBezTo>
                      <a:pt x="45" y="33"/>
                      <a:pt x="46" y="32"/>
                      <a:pt x="46" y="31"/>
                    </a:cubicBezTo>
                    <a:cubicBezTo>
                      <a:pt x="47" y="31"/>
                      <a:pt x="47" y="30"/>
                      <a:pt x="47" y="30"/>
                    </a:cubicBezTo>
                    <a:cubicBezTo>
                      <a:pt x="48" y="29"/>
                      <a:pt x="48" y="29"/>
                      <a:pt x="49" y="28"/>
                    </a:cubicBezTo>
                    <a:cubicBezTo>
                      <a:pt x="50" y="27"/>
                      <a:pt x="50" y="27"/>
                      <a:pt x="50" y="27"/>
                    </a:cubicBezTo>
                    <a:cubicBezTo>
                      <a:pt x="51" y="26"/>
                      <a:pt x="51" y="26"/>
                      <a:pt x="52" y="25"/>
                    </a:cubicBezTo>
                    <a:cubicBezTo>
                      <a:pt x="54" y="24"/>
                      <a:pt x="54" y="24"/>
                      <a:pt x="54" y="24"/>
                    </a:cubicBezTo>
                    <a:cubicBezTo>
                      <a:pt x="54" y="23"/>
                      <a:pt x="54" y="23"/>
                      <a:pt x="54" y="23"/>
                    </a:cubicBezTo>
                    <a:cubicBezTo>
                      <a:pt x="53" y="23"/>
                      <a:pt x="53" y="23"/>
                      <a:pt x="53" y="23"/>
                    </a:cubicBezTo>
                    <a:cubicBezTo>
                      <a:pt x="53" y="22"/>
                      <a:pt x="52" y="21"/>
                      <a:pt x="52" y="20"/>
                    </a:cubicBezTo>
                    <a:cubicBezTo>
                      <a:pt x="51" y="20"/>
                      <a:pt x="51" y="20"/>
                      <a:pt x="51" y="20"/>
                    </a:cubicBezTo>
                    <a:cubicBezTo>
                      <a:pt x="50" y="19"/>
                      <a:pt x="50" y="18"/>
                      <a:pt x="49" y="17"/>
                    </a:cubicBezTo>
                    <a:cubicBezTo>
                      <a:pt x="49" y="16"/>
                      <a:pt x="48" y="15"/>
                      <a:pt x="47" y="14"/>
                    </a:cubicBezTo>
                    <a:cubicBezTo>
                      <a:pt x="47" y="13"/>
                      <a:pt x="47" y="13"/>
                      <a:pt x="47" y="13"/>
                    </a:cubicBezTo>
                    <a:cubicBezTo>
                      <a:pt x="47" y="12"/>
                      <a:pt x="46" y="11"/>
                      <a:pt x="46" y="10"/>
                    </a:cubicBezTo>
                    <a:cubicBezTo>
                      <a:pt x="46" y="10"/>
                      <a:pt x="46" y="10"/>
                      <a:pt x="46" y="10"/>
                    </a:cubicBezTo>
                    <a:lnTo>
                      <a:pt x="45" y="10"/>
                    </a:lnTo>
                    <a:close/>
                    <a:moveTo>
                      <a:pt x="100" y="20"/>
                    </a:moveTo>
                    <a:cubicBezTo>
                      <a:pt x="100" y="21"/>
                      <a:pt x="101" y="23"/>
                      <a:pt x="101" y="24"/>
                    </a:cubicBezTo>
                    <a:cubicBezTo>
                      <a:pt x="101" y="25"/>
                      <a:pt x="101" y="25"/>
                      <a:pt x="101" y="25"/>
                    </a:cubicBezTo>
                    <a:cubicBezTo>
                      <a:pt x="102" y="26"/>
                      <a:pt x="102" y="27"/>
                      <a:pt x="103" y="29"/>
                    </a:cubicBezTo>
                    <a:cubicBezTo>
                      <a:pt x="103" y="29"/>
                      <a:pt x="103" y="29"/>
                      <a:pt x="103" y="29"/>
                    </a:cubicBezTo>
                    <a:cubicBezTo>
                      <a:pt x="103" y="31"/>
                      <a:pt x="103" y="32"/>
                      <a:pt x="103" y="33"/>
                    </a:cubicBezTo>
                    <a:cubicBezTo>
                      <a:pt x="103" y="34"/>
                      <a:pt x="103" y="34"/>
                      <a:pt x="103" y="34"/>
                    </a:cubicBezTo>
                    <a:cubicBezTo>
                      <a:pt x="104" y="35"/>
                      <a:pt x="104" y="37"/>
                      <a:pt x="104" y="38"/>
                    </a:cubicBezTo>
                    <a:cubicBezTo>
                      <a:pt x="104" y="41"/>
                      <a:pt x="104" y="41"/>
                      <a:pt x="104" y="41"/>
                    </a:cubicBezTo>
                    <a:cubicBezTo>
                      <a:pt x="105" y="41"/>
                      <a:pt x="105" y="41"/>
                      <a:pt x="105" y="41"/>
                    </a:cubicBezTo>
                    <a:cubicBezTo>
                      <a:pt x="106" y="41"/>
                      <a:pt x="106" y="41"/>
                      <a:pt x="107" y="40"/>
                    </a:cubicBezTo>
                    <a:cubicBezTo>
                      <a:pt x="108" y="40"/>
                      <a:pt x="108" y="40"/>
                      <a:pt x="108" y="40"/>
                    </a:cubicBezTo>
                    <a:cubicBezTo>
                      <a:pt x="109" y="40"/>
                      <a:pt x="110" y="40"/>
                      <a:pt x="110" y="40"/>
                    </a:cubicBezTo>
                    <a:cubicBezTo>
                      <a:pt x="111" y="40"/>
                      <a:pt x="111" y="40"/>
                      <a:pt x="111" y="40"/>
                    </a:cubicBezTo>
                    <a:cubicBezTo>
                      <a:pt x="112" y="40"/>
                      <a:pt x="113" y="40"/>
                      <a:pt x="114" y="40"/>
                    </a:cubicBezTo>
                    <a:cubicBezTo>
                      <a:pt x="114" y="39"/>
                      <a:pt x="114" y="39"/>
                      <a:pt x="114" y="39"/>
                    </a:cubicBezTo>
                    <a:cubicBezTo>
                      <a:pt x="115" y="39"/>
                      <a:pt x="116" y="39"/>
                      <a:pt x="117" y="39"/>
                    </a:cubicBezTo>
                    <a:cubicBezTo>
                      <a:pt x="118" y="39"/>
                      <a:pt x="118" y="39"/>
                      <a:pt x="118" y="39"/>
                    </a:cubicBezTo>
                    <a:cubicBezTo>
                      <a:pt x="117" y="38"/>
                      <a:pt x="117" y="38"/>
                      <a:pt x="117" y="38"/>
                    </a:cubicBezTo>
                    <a:cubicBezTo>
                      <a:pt x="113" y="30"/>
                      <a:pt x="107" y="23"/>
                      <a:pt x="100" y="17"/>
                    </a:cubicBezTo>
                    <a:cubicBezTo>
                      <a:pt x="99" y="16"/>
                      <a:pt x="99" y="16"/>
                      <a:pt x="99" y="16"/>
                    </a:cubicBezTo>
                    <a:lnTo>
                      <a:pt x="100" y="20"/>
                    </a:lnTo>
                    <a:close/>
                    <a:moveTo>
                      <a:pt x="82" y="36"/>
                    </a:moveTo>
                    <a:cubicBezTo>
                      <a:pt x="82" y="36"/>
                      <a:pt x="83" y="37"/>
                      <a:pt x="84" y="37"/>
                    </a:cubicBezTo>
                    <a:cubicBezTo>
                      <a:pt x="85" y="38"/>
                      <a:pt x="85" y="38"/>
                      <a:pt x="85" y="38"/>
                    </a:cubicBezTo>
                    <a:cubicBezTo>
                      <a:pt x="85" y="38"/>
                      <a:pt x="86" y="38"/>
                      <a:pt x="86" y="38"/>
                    </a:cubicBezTo>
                    <a:cubicBezTo>
                      <a:pt x="87" y="38"/>
                      <a:pt x="87" y="38"/>
                      <a:pt x="87" y="38"/>
                    </a:cubicBezTo>
                    <a:cubicBezTo>
                      <a:pt x="88" y="39"/>
                      <a:pt x="90" y="39"/>
                      <a:pt x="90" y="39"/>
                    </a:cubicBezTo>
                    <a:cubicBezTo>
                      <a:pt x="91" y="39"/>
                      <a:pt x="91" y="39"/>
                      <a:pt x="92" y="40"/>
                    </a:cubicBezTo>
                    <a:cubicBezTo>
                      <a:pt x="93" y="40"/>
                      <a:pt x="93" y="40"/>
                      <a:pt x="93" y="40"/>
                    </a:cubicBezTo>
                    <a:cubicBezTo>
                      <a:pt x="93" y="40"/>
                      <a:pt x="94" y="40"/>
                      <a:pt x="95" y="40"/>
                    </a:cubicBezTo>
                    <a:cubicBezTo>
                      <a:pt x="98" y="40"/>
                      <a:pt x="98" y="40"/>
                      <a:pt x="98" y="40"/>
                    </a:cubicBezTo>
                    <a:cubicBezTo>
                      <a:pt x="98" y="39"/>
                      <a:pt x="98" y="39"/>
                      <a:pt x="98" y="39"/>
                    </a:cubicBezTo>
                    <a:cubicBezTo>
                      <a:pt x="98" y="38"/>
                      <a:pt x="98" y="38"/>
                      <a:pt x="98" y="38"/>
                    </a:cubicBezTo>
                    <a:cubicBezTo>
                      <a:pt x="98" y="37"/>
                      <a:pt x="98" y="36"/>
                      <a:pt x="97" y="35"/>
                    </a:cubicBezTo>
                    <a:cubicBezTo>
                      <a:pt x="97" y="34"/>
                      <a:pt x="97" y="34"/>
                      <a:pt x="97" y="34"/>
                    </a:cubicBezTo>
                    <a:cubicBezTo>
                      <a:pt x="97" y="33"/>
                      <a:pt x="97" y="32"/>
                      <a:pt x="97" y="31"/>
                    </a:cubicBezTo>
                    <a:cubicBezTo>
                      <a:pt x="96" y="30"/>
                      <a:pt x="96" y="30"/>
                      <a:pt x="96" y="30"/>
                    </a:cubicBezTo>
                    <a:cubicBezTo>
                      <a:pt x="96" y="29"/>
                      <a:pt x="96" y="28"/>
                      <a:pt x="96" y="27"/>
                    </a:cubicBezTo>
                    <a:cubicBezTo>
                      <a:pt x="96" y="26"/>
                      <a:pt x="96" y="26"/>
                      <a:pt x="96" y="26"/>
                    </a:cubicBezTo>
                    <a:cubicBezTo>
                      <a:pt x="95" y="24"/>
                      <a:pt x="95" y="23"/>
                      <a:pt x="94" y="22"/>
                    </a:cubicBezTo>
                    <a:cubicBezTo>
                      <a:pt x="94" y="21"/>
                      <a:pt x="94" y="21"/>
                      <a:pt x="94" y="21"/>
                    </a:cubicBezTo>
                    <a:cubicBezTo>
                      <a:pt x="94" y="20"/>
                      <a:pt x="93" y="19"/>
                      <a:pt x="93" y="18"/>
                    </a:cubicBezTo>
                    <a:cubicBezTo>
                      <a:pt x="91" y="15"/>
                      <a:pt x="91" y="15"/>
                      <a:pt x="91" y="15"/>
                    </a:cubicBezTo>
                    <a:lnTo>
                      <a:pt x="82" y="36"/>
                    </a:lnTo>
                    <a:close/>
                    <a:moveTo>
                      <a:pt x="83" y="14"/>
                    </a:moveTo>
                    <a:cubicBezTo>
                      <a:pt x="82" y="14"/>
                      <a:pt x="81" y="14"/>
                      <a:pt x="80" y="15"/>
                    </a:cubicBezTo>
                    <a:cubicBezTo>
                      <a:pt x="79" y="15"/>
                      <a:pt x="79" y="15"/>
                      <a:pt x="79" y="15"/>
                    </a:cubicBezTo>
                    <a:cubicBezTo>
                      <a:pt x="78" y="15"/>
                      <a:pt x="77" y="16"/>
                      <a:pt x="75" y="16"/>
                    </a:cubicBezTo>
                    <a:cubicBezTo>
                      <a:pt x="74" y="17"/>
                      <a:pt x="74" y="17"/>
                      <a:pt x="74" y="17"/>
                    </a:cubicBezTo>
                    <a:cubicBezTo>
                      <a:pt x="73" y="17"/>
                      <a:pt x="73" y="18"/>
                      <a:pt x="72" y="18"/>
                    </a:cubicBezTo>
                    <a:cubicBezTo>
                      <a:pt x="70" y="19"/>
                      <a:pt x="70" y="19"/>
                      <a:pt x="70" y="19"/>
                    </a:cubicBezTo>
                    <a:cubicBezTo>
                      <a:pt x="70" y="19"/>
                      <a:pt x="69" y="20"/>
                      <a:pt x="68" y="20"/>
                    </a:cubicBezTo>
                    <a:cubicBezTo>
                      <a:pt x="68" y="20"/>
                      <a:pt x="67" y="21"/>
                      <a:pt x="67" y="21"/>
                    </a:cubicBezTo>
                    <a:cubicBezTo>
                      <a:pt x="66" y="22"/>
                      <a:pt x="65" y="22"/>
                      <a:pt x="65" y="23"/>
                    </a:cubicBezTo>
                    <a:cubicBezTo>
                      <a:pt x="63" y="24"/>
                      <a:pt x="63" y="24"/>
                      <a:pt x="63" y="24"/>
                    </a:cubicBezTo>
                    <a:cubicBezTo>
                      <a:pt x="63" y="24"/>
                      <a:pt x="63" y="24"/>
                      <a:pt x="63" y="24"/>
                    </a:cubicBezTo>
                    <a:cubicBezTo>
                      <a:pt x="64" y="26"/>
                      <a:pt x="64" y="26"/>
                      <a:pt x="64" y="26"/>
                    </a:cubicBezTo>
                    <a:cubicBezTo>
                      <a:pt x="65" y="26"/>
                      <a:pt x="66" y="27"/>
                      <a:pt x="67" y="28"/>
                    </a:cubicBezTo>
                    <a:cubicBezTo>
                      <a:pt x="67" y="28"/>
                      <a:pt x="67" y="28"/>
                      <a:pt x="67" y="28"/>
                    </a:cubicBezTo>
                    <a:cubicBezTo>
                      <a:pt x="68" y="28"/>
                      <a:pt x="68" y="29"/>
                      <a:pt x="69" y="29"/>
                    </a:cubicBezTo>
                    <a:cubicBezTo>
                      <a:pt x="69" y="29"/>
                      <a:pt x="70" y="30"/>
                      <a:pt x="71" y="31"/>
                    </a:cubicBezTo>
                    <a:cubicBezTo>
                      <a:pt x="72" y="31"/>
                      <a:pt x="72" y="31"/>
                      <a:pt x="72" y="31"/>
                    </a:cubicBezTo>
                    <a:cubicBezTo>
                      <a:pt x="73" y="32"/>
                      <a:pt x="73" y="32"/>
                      <a:pt x="73" y="32"/>
                    </a:cubicBezTo>
                    <a:cubicBezTo>
                      <a:pt x="74" y="33"/>
                      <a:pt x="74" y="33"/>
                      <a:pt x="74" y="33"/>
                    </a:cubicBezTo>
                    <a:cubicBezTo>
                      <a:pt x="75" y="33"/>
                      <a:pt x="76" y="34"/>
                      <a:pt x="76" y="34"/>
                    </a:cubicBezTo>
                    <a:cubicBezTo>
                      <a:pt x="76" y="33"/>
                      <a:pt x="76" y="33"/>
                      <a:pt x="76" y="33"/>
                    </a:cubicBezTo>
                    <a:cubicBezTo>
                      <a:pt x="86" y="13"/>
                      <a:pt x="86" y="13"/>
                      <a:pt x="86" y="13"/>
                    </a:cubicBezTo>
                    <a:lnTo>
                      <a:pt x="83" y="14"/>
                    </a:lnTo>
                    <a:close/>
                    <a:moveTo>
                      <a:pt x="66" y="6"/>
                    </a:moveTo>
                    <a:cubicBezTo>
                      <a:pt x="61" y="6"/>
                      <a:pt x="56" y="7"/>
                      <a:pt x="52" y="8"/>
                    </a:cubicBezTo>
                    <a:cubicBezTo>
                      <a:pt x="51" y="8"/>
                      <a:pt x="51" y="8"/>
                      <a:pt x="51" y="8"/>
                    </a:cubicBezTo>
                    <a:cubicBezTo>
                      <a:pt x="52" y="9"/>
                      <a:pt x="52" y="9"/>
                      <a:pt x="52" y="9"/>
                    </a:cubicBezTo>
                    <a:cubicBezTo>
                      <a:pt x="52" y="9"/>
                      <a:pt x="52" y="10"/>
                      <a:pt x="53" y="11"/>
                    </a:cubicBezTo>
                    <a:cubicBezTo>
                      <a:pt x="53" y="11"/>
                      <a:pt x="53" y="11"/>
                      <a:pt x="53" y="11"/>
                    </a:cubicBezTo>
                    <a:cubicBezTo>
                      <a:pt x="53" y="12"/>
                      <a:pt x="54" y="13"/>
                      <a:pt x="54" y="14"/>
                    </a:cubicBezTo>
                    <a:cubicBezTo>
                      <a:pt x="55" y="14"/>
                      <a:pt x="55" y="14"/>
                      <a:pt x="55" y="14"/>
                    </a:cubicBezTo>
                    <a:cubicBezTo>
                      <a:pt x="55" y="15"/>
                      <a:pt x="56" y="16"/>
                      <a:pt x="56" y="16"/>
                    </a:cubicBezTo>
                    <a:cubicBezTo>
                      <a:pt x="57" y="17"/>
                      <a:pt x="57" y="17"/>
                      <a:pt x="57" y="17"/>
                    </a:cubicBezTo>
                    <a:cubicBezTo>
                      <a:pt x="57" y="18"/>
                      <a:pt x="58" y="18"/>
                      <a:pt x="58" y="19"/>
                    </a:cubicBezTo>
                    <a:cubicBezTo>
                      <a:pt x="59" y="19"/>
                      <a:pt x="59" y="19"/>
                      <a:pt x="59" y="19"/>
                    </a:cubicBezTo>
                    <a:cubicBezTo>
                      <a:pt x="61" y="18"/>
                      <a:pt x="61" y="18"/>
                      <a:pt x="61" y="18"/>
                    </a:cubicBezTo>
                    <a:cubicBezTo>
                      <a:pt x="62" y="17"/>
                      <a:pt x="62" y="17"/>
                      <a:pt x="62" y="17"/>
                    </a:cubicBezTo>
                    <a:cubicBezTo>
                      <a:pt x="62" y="17"/>
                      <a:pt x="64" y="16"/>
                      <a:pt x="64" y="16"/>
                    </a:cubicBezTo>
                    <a:cubicBezTo>
                      <a:pt x="65" y="15"/>
                      <a:pt x="66" y="14"/>
                      <a:pt x="66" y="14"/>
                    </a:cubicBezTo>
                    <a:cubicBezTo>
                      <a:pt x="67" y="14"/>
                      <a:pt x="68" y="13"/>
                      <a:pt x="69" y="13"/>
                    </a:cubicBezTo>
                    <a:cubicBezTo>
                      <a:pt x="69" y="13"/>
                      <a:pt x="70" y="12"/>
                      <a:pt x="71" y="12"/>
                    </a:cubicBezTo>
                    <a:cubicBezTo>
                      <a:pt x="71" y="12"/>
                      <a:pt x="73" y="11"/>
                      <a:pt x="73" y="11"/>
                    </a:cubicBezTo>
                    <a:cubicBezTo>
                      <a:pt x="74" y="10"/>
                      <a:pt x="74" y="10"/>
                      <a:pt x="74" y="10"/>
                    </a:cubicBezTo>
                    <a:cubicBezTo>
                      <a:pt x="75" y="10"/>
                      <a:pt x="75" y="10"/>
                      <a:pt x="76" y="10"/>
                    </a:cubicBezTo>
                    <a:cubicBezTo>
                      <a:pt x="77" y="9"/>
                      <a:pt x="77" y="9"/>
                      <a:pt x="77" y="9"/>
                    </a:cubicBezTo>
                    <a:cubicBezTo>
                      <a:pt x="78" y="9"/>
                      <a:pt x="78" y="9"/>
                      <a:pt x="79" y="8"/>
                    </a:cubicBezTo>
                    <a:cubicBezTo>
                      <a:pt x="80" y="8"/>
                      <a:pt x="80" y="8"/>
                      <a:pt x="80" y="8"/>
                    </a:cubicBezTo>
                    <a:cubicBezTo>
                      <a:pt x="79" y="8"/>
                      <a:pt x="79" y="8"/>
                      <a:pt x="79" y="8"/>
                    </a:cubicBezTo>
                    <a:cubicBezTo>
                      <a:pt x="75" y="7"/>
                      <a:pt x="70" y="6"/>
                      <a:pt x="66"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40">
                  <a:solidFill>
                    <a:schemeClr val="bg1"/>
                  </a:solidFill>
                  <a:latin typeface="+mn-lt"/>
                  <a:ea typeface="+mn-ea"/>
                  <a:cs typeface="+mn-ea"/>
                  <a:sym typeface="+mn-lt"/>
                </a:endParaRPr>
              </a:p>
            </p:txBody>
          </p:sp>
        </p:grpSp>
        <p:grpSp>
          <p:nvGrpSpPr>
            <p:cNvPr id="15" name="组合 27"/>
            <p:cNvGrpSpPr/>
            <p:nvPr/>
          </p:nvGrpSpPr>
          <p:grpSpPr>
            <a:xfrm>
              <a:off x="238116" y="430800"/>
              <a:ext cx="1979447" cy="1324817"/>
              <a:chExt cx="1979446" cy="1324817"/>
            </a:xfrm>
          </p:grpSpPr>
          <p:sp>
            <p:nvSpPr>
              <p:cNvPr id="16" name="文本框 28"/>
              <p:cNvSpPr txBox="1">
                <a:spLocks noChangeArrowheads="1"/>
              </p:cNvSpPr>
              <p:nvPr/>
            </p:nvSpPr>
            <p:spPr bwMode="auto">
              <a:xfrm>
                <a:off x="0" y="0"/>
                <a:ext cx="1490615" cy="42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1440">
                    <a:solidFill>
                      <a:schemeClr val="bg1"/>
                    </a:solidFill>
                    <a:latin typeface="+mn-lt"/>
                    <a:ea typeface="+mn-ea"/>
                    <a:cs typeface="+mn-ea"/>
                    <a:sym typeface="+mn-lt"/>
                  </a:rPr>
                  <a:t>Information</a:t>
                </a:r>
                <a:endParaRPr lang="zh-CN" altLang="en-US" sz="1440">
                  <a:solidFill>
                    <a:schemeClr val="bg1"/>
                  </a:solidFill>
                  <a:latin typeface="+mn-lt"/>
                  <a:ea typeface="+mn-ea"/>
                  <a:cs typeface="+mn-ea"/>
                  <a:sym typeface="+mn-lt"/>
                </a:endParaRPr>
              </a:p>
            </p:txBody>
          </p:sp>
          <p:sp>
            <p:nvSpPr>
              <p:cNvPr id="17" name="文本框 29"/>
              <p:cNvSpPr txBox="1">
                <a:spLocks noChangeArrowheads="1"/>
              </p:cNvSpPr>
              <p:nvPr/>
            </p:nvSpPr>
            <p:spPr bwMode="auto">
              <a:xfrm>
                <a:off x="0" y="307777"/>
                <a:ext cx="1979446" cy="101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4320">
                    <a:solidFill>
                      <a:schemeClr val="bg1"/>
                    </a:solidFill>
                    <a:latin typeface="+mn-lt"/>
                    <a:ea typeface="+mn-ea"/>
                    <a:cs typeface="+mn-ea"/>
                    <a:sym typeface="+mn-lt"/>
                  </a:rPr>
                  <a:t>9,454</a:t>
                </a:r>
                <a:endParaRPr lang="zh-CN" altLang="en-US" sz="4320">
                  <a:solidFill>
                    <a:schemeClr val="bg1"/>
                  </a:solidFill>
                  <a:latin typeface="+mn-lt"/>
                  <a:ea typeface="+mn-ea"/>
                  <a:cs typeface="+mn-ea"/>
                  <a:sym typeface="+mn-lt"/>
                </a:endParaRPr>
              </a:p>
            </p:txBody>
          </p:sp>
        </p:grpSp>
      </p:grpSp>
      <p:grpSp>
        <p:nvGrpSpPr>
          <p:cNvPr id="21" name="组合 39"/>
          <p:cNvGrpSpPr/>
          <p:nvPr/>
        </p:nvGrpSpPr>
        <p:grpSpPr>
          <a:xfrm>
            <a:off x="7983380" y="2297430"/>
            <a:ext cx="3137536" cy="1531620"/>
            <a:chExt cx="4215758" cy="2057400"/>
          </a:xfrm>
        </p:grpSpPr>
        <p:grpSp>
          <p:nvGrpSpPr>
            <p:cNvPr id="22" name="组合 23"/>
            <p:cNvGrpSpPr/>
            <p:nvPr/>
          </p:nvGrpSpPr>
          <p:grpSpPr>
            <a:xfrm>
              <a:off x="0" y="0"/>
              <a:ext cx="4215758" cy="2057400"/>
              <a:chExt cx="4215757" cy="2057400"/>
            </a:xfrm>
          </p:grpSpPr>
          <p:sp>
            <p:nvSpPr>
              <p:cNvPr id="26" name="圆角矩形 15"/>
              <p:cNvSpPr>
                <a:spLocks noChangeArrowheads="1"/>
              </p:cNvSpPr>
              <p:nvPr/>
            </p:nvSpPr>
            <p:spPr bwMode="auto">
              <a:xfrm>
                <a:off x="0" y="0"/>
                <a:ext cx="4215757" cy="2057400"/>
              </a:xfrm>
              <a:prstGeom prst="roundRect">
                <a:avLst>
                  <a:gd name="adj" fmla="val 4167"/>
                </a:avLst>
              </a:prstGeom>
              <a:solidFill>
                <a:schemeClr val="accent3"/>
              </a:solidFill>
              <a:ln w="12700">
                <a:solidFill>
                  <a:srgbClr val="D9D9D9">
                    <a:alpha val="52156"/>
                  </a:srgbClr>
                </a:solidFill>
                <a:round/>
              </a:ln>
              <a:effectLst>
                <a:outerShdw dist="12700" dir="5400000" algn="ctr" rotWithShape="0">
                  <a:srgbClr val="000000">
                    <a:alpha val="26999"/>
                  </a:srgbClr>
                </a:outerShdw>
              </a:effectLst>
            </p:spPr>
            <p:txBody>
              <a:bodyPr anchor="ctr"/>
              <a:lstStyle/>
              <a:p>
                <a:pPr algn="ctr" eaLnBrk="1" hangingPunct="1">
                  <a:buFont typeface="Arial" panose="020b0604020202020204" pitchFamily="34" charset="0"/>
                  <a:buNone/>
                  <a:defRPr/>
                </a:pPr>
                <a:endParaRPr lang="zh-CN" altLang="en-US" sz="1440">
                  <a:solidFill>
                    <a:schemeClr val="bg1"/>
                  </a:solidFill>
                  <a:cs typeface="+mn-ea"/>
                  <a:sym typeface="+mn-lt"/>
                </a:endParaRPr>
              </a:p>
            </p:txBody>
          </p:sp>
          <p:sp>
            <p:nvSpPr>
              <p:cNvPr id="27" name="圆角矩形 16"/>
              <p:cNvSpPr>
                <a:spLocks noChangeArrowheads="1"/>
              </p:cNvSpPr>
              <p:nvPr/>
            </p:nvSpPr>
            <p:spPr bwMode="auto">
              <a:xfrm>
                <a:off x="2365526" y="217885"/>
                <a:ext cx="1621631" cy="1621631"/>
              </a:xfrm>
              <a:prstGeom prst="roundRect">
                <a:avLst>
                  <a:gd name="adj" fmla="val 4333"/>
                </a:avLst>
              </a:prstGeom>
              <a:solidFill>
                <a:schemeClr val="accent3"/>
              </a:solidFill>
              <a:ln w="9525">
                <a:solidFill>
                  <a:schemeClr val="bg1"/>
                </a:solidFill>
                <a:round/>
              </a:ln>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440">
                  <a:solidFill>
                    <a:schemeClr val="bg1"/>
                  </a:solidFill>
                  <a:latin typeface="+mn-lt"/>
                  <a:ea typeface="+mn-ea"/>
                  <a:cs typeface="+mn-ea"/>
                  <a:sym typeface="+mn-lt"/>
                </a:endParaRPr>
              </a:p>
            </p:txBody>
          </p:sp>
          <p:sp>
            <p:nvSpPr>
              <p:cNvPr id="28" name="Freeform 5"/>
              <p:cNvSpPr>
                <a:spLocks noEditPoints="1"/>
              </p:cNvSpPr>
              <p:nvPr/>
            </p:nvSpPr>
            <p:spPr bwMode="auto">
              <a:xfrm>
                <a:off x="2734245" y="603750"/>
                <a:ext cx="884192" cy="849900"/>
              </a:xfrm>
              <a:custGeom>
                <a:gdLst>
                  <a:gd name="T0" fmla="*/ 1739710241 w 361"/>
                  <a:gd name="T1" fmla="*/ 2081642560 h 347"/>
                  <a:gd name="T2" fmla="*/ 1073820511 w 361"/>
                  <a:gd name="T3" fmla="*/ 1709707347 h 347"/>
                  <a:gd name="T4" fmla="*/ 389936041 w 361"/>
                  <a:gd name="T5" fmla="*/ 2069643544 h 347"/>
                  <a:gd name="T6" fmla="*/ 533909882 w 361"/>
                  <a:gd name="T7" fmla="*/ 1319772384 h 347"/>
                  <a:gd name="T8" fmla="*/ 0 w 361"/>
                  <a:gd name="T9" fmla="*/ 779865333 h 347"/>
                  <a:gd name="T10" fmla="*/ 749875695 w 361"/>
                  <a:gd name="T11" fmla="*/ 683883000 h 347"/>
                  <a:gd name="T12" fmla="*/ 1091817853 w 361"/>
                  <a:gd name="T13" fmla="*/ 0 h 347"/>
                  <a:gd name="T14" fmla="*/ 1415762976 w 361"/>
                  <a:gd name="T15" fmla="*/ 683883000 h 347"/>
                  <a:gd name="T16" fmla="*/ 2147483647 w 361"/>
                  <a:gd name="T17" fmla="*/ 797862632 h 347"/>
                  <a:gd name="T18" fmla="*/ 1625727888 w 361"/>
                  <a:gd name="T19" fmla="*/ 1319772384 h 347"/>
                  <a:gd name="T20" fmla="*/ 1739710241 w 361"/>
                  <a:gd name="T21" fmla="*/ 2081642560 h 347"/>
                  <a:gd name="T22" fmla="*/ 1073820511 w 361"/>
                  <a:gd name="T23" fmla="*/ 1577730414 h 347"/>
                  <a:gd name="T24" fmla="*/ 1577736608 w 361"/>
                  <a:gd name="T25" fmla="*/ 1841684279 h 347"/>
                  <a:gd name="T26" fmla="*/ 1481751598 w 361"/>
                  <a:gd name="T27" fmla="*/ 1289778517 h 347"/>
                  <a:gd name="T28" fmla="*/ 1901681424 w 361"/>
                  <a:gd name="T29" fmla="*/ 881848398 h 347"/>
                  <a:gd name="T30" fmla="*/ 1331777010 w 361"/>
                  <a:gd name="T31" fmla="*/ 797862632 h 347"/>
                  <a:gd name="T32" fmla="*/ 1091817853 w 361"/>
                  <a:gd name="T33" fmla="*/ 275952957 h 347"/>
                  <a:gd name="T34" fmla="*/ 827860913 w 361"/>
                  <a:gd name="T35" fmla="*/ 797862632 h 347"/>
                  <a:gd name="T36" fmla="*/ 257956270 w 361"/>
                  <a:gd name="T37" fmla="*/ 863851099 h 347"/>
                  <a:gd name="T38" fmla="*/ 665889730 w 361"/>
                  <a:gd name="T39" fmla="*/ 1271780912 h 347"/>
                  <a:gd name="T40" fmla="*/ 569904567 w 361"/>
                  <a:gd name="T41" fmla="*/ 1841684279 h 347"/>
                  <a:gd name="T42" fmla="*/ 1073820511 w 361"/>
                  <a:gd name="T43" fmla="*/ 1577730414 h 3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1"/>
                  <a:gd name="T67" fmla="*/ 0 h 347"/>
                  <a:gd name="T68" fmla="*/ 361 w 361"/>
                  <a:gd name="T69" fmla="*/ 347 h 347"/>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1" h="347">
                    <a:moveTo>
                      <a:pt x="290" y="347"/>
                    </a:moveTo>
                    <a:lnTo>
                      <a:pt x="179" y="285"/>
                    </a:lnTo>
                    <a:lnTo>
                      <a:pt x="65" y="345"/>
                    </a:lnTo>
                    <a:lnTo>
                      <a:pt x="89" y="220"/>
                    </a:lnTo>
                    <a:lnTo>
                      <a:pt x="0" y="130"/>
                    </a:lnTo>
                    <a:lnTo>
                      <a:pt x="125" y="114"/>
                    </a:lnTo>
                    <a:lnTo>
                      <a:pt x="182" y="0"/>
                    </a:lnTo>
                    <a:lnTo>
                      <a:pt x="236" y="114"/>
                    </a:lnTo>
                    <a:lnTo>
                      <a:pt x="361" y="133"/>
                    </a:lnTo>
                    <a:lnTo>
                      <a:pt x="271" y="220"/>
                    </a:lnTo>
                    <a:lnTo>
                      <a:pt x="290" y="347"/>
                    </a:lnTo>
                    <a:close/>
                    <a:moveTo>
                      <a:pt x="179" y="263"/>
                    </a:moveTo>
                    <a:lnTo>
                      <a:pt x="263" y="307"/>
                    </a:lnTo>
                    <a:lnTo>
                      <a:pt x="247" y="215"/>
                    </a:lnTo>
                    <a:lnTo>
                      <a:pt x="317" y="147"/>
                    </a:lnTo>
                    <a:lnTo>
                      <a:pt x="222" y="133"/>
                    </a:lnTo>
                    <a:lnTo>
                      <a:pt x="182" y="46"/>
                    </a:lnTo>
                    <a:lnTo>
                      <a:pt x="138" y="133"/>
                    </a:lnTo>
                    <a:lnTo>
                      <a:pt x="43" y="144"/>
                    </a:lnTo>
                    <a:lnTo>
                      <a:pt x="111" y="212"/>
                    </a:lnTo>
                    <a:lnTo>
                      <a:pt x="95" y="307"/>
                    </a:lnTo>
                    <a:lnTo>
                      <a:pt x="179" y="2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40">
                  <a:solidFill>
                    <a:schemeClr val="bg1"/>
                  </a:solidFill>
                  <a:latin typeface="+mn-lt"/>
                  <a:ea typeface="+mn-ea"/>
                  <a:cs typeface="+mn-ea"/>
                  <a:sym typeface="+mn-lt"/>
                </a:endParaRPr>
              </a:p>
            </p:txBody>
          </p:sp>
        </p:grpSp>
        <p:grpSp>
          <p:nvGrpSpPr>
            <p:cNvPr id="23" name="组合 30"/>
            <p:cNvGrpSpPr/>
            <p:nvPr/>
          </p:nvGrpSpPr>
          <p:grpSpPr>
            <a:xfrm>
              <a:off x="234320" y="458181"/>
              <a:ext cx="1490915" cy="1324817"/>
              <a:chExt cx="1490915" cy="1324817"/>
            </a:xfrm>
          </p:grpSpPr>
          <p:sp>
            <p:nvSpPr>
              <p:cNvPr id="24" name="文本框 31"/>
              <p:cNvSpPr txBox="1">
                <a:spLocks noChangeArrowheads="1"/>
              </p:cNvSpPr>
              <p:nvPr/>
            </p:nvSpPr>
            <p:spPr bwMode="auto">
              <a:xfrm>
                <a:off x="0" y="0"/>
                <a:ext cx="1490915" cy="42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1440">
                    <a:solidFill>
                      <a:schemeClr val="bg1"/>
                    </a:solidFill>
                    <a:latin typeface="+mn-lt"/>
                    <a:ea typeface="+mn-ea"/>
                    <a:cs typeface="+mn-ea"/>
                    <a:sym typeface="+mn-lt"/>
                  </a:rPr>
                  <a:t>Information</a:t>
                </a:r>
                <a:endParaRPr lang="zh-CN" altLang="en-US" sz="1440">
                  <a:solidFill>
                    <a:schemeClr val="bg1"/>
                  </a:solidFill>
                  <a:latin typeface="+mn-lt"/>
                  <a:ea typeface="+mn-ea"/>
                  <a:cs typeface="+mn-ea"/>
                  <a:sym typeface="+mn-lt"/>
                </a:endParaRPr>
              </a:p>
            </p:txBody>
          </p:sp>
          <p:sp>
            <p:nvSpPr>
              <p:cNvPr id="25" name="文本框 32"/>
              <p:cNvSpPr txBox="1">
                <a:spLocks noChangeArrowheads="1"/>
              </p:cNvSpPr>
              <p:nvPr/>
            </p:nvSpPr>
            <p:spPr bwMode="auto">
              <a:xfrm>
                <a:off x="1" y="307777"/>
                <a:ext cx="1424146" cy="101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4320">
                    <a:solidFill>
                      <a:schemeClr val="bg1"/>
                    </a:solidFill>
                    <a:latin typeface="+mn-lt"/>
                    <a:ea typeface="+mn-ea"/>
                    <a:cs typeface="+mn-ea"/>
                    <a:sym typeface="+mn-lt"/>
                  </a:rPr>
                  <a:t>563</a:t>
                </a:r>
                <a:endParaRPr lang="zh-CN" altLang="en-US" sz="4320">
                  <a:solidFill>
                    <a:schemeClr val="bg1"/>
                  </a:solidFill>
                  <a:latin typeface="+mn-lt"/>
                  <a:ea typeface="+mn-ea"/>
                  <a:cs typeface="+mn-ea"/>
                  <a:sym typeface="+mn-lt"/>
                </a:endParaRPr>
              </a:p>
            </p:txBody>
          </p:sp>
        </p:grpSp>
      </p:grpSp>
      <p:grpSp>
        <p:nvGrpSpPr>
          <p:cNvPr id="29" name="组合 28"/>
          <p:cNvGrpSpPr/>
          <p:nvPr/>
        </p:nvGrpSpPr>
        <p:grpSpPr>
          <a:xfrm>
            <a:off x="1705558" y="4081980"/>
            <a:ext cx="1965923" cy="1287082"/>
            <a:chOff x="689469" y="3690075"/>
            <a:chExt cx="2184359" cy="1430091"/>
          </a:xfrm>
        </p:grpSpPr>
        <p:sp>
          <p:nvSpPr>
            <p:cNvPr id="30" name="TextBox 14"/>
            <p:cNvSpPr txBox="1"/>
            <p:nvPr/>
          </p:nvSpPr>
          <p:spPr>
            <a:xfrm>
              <a:off x="689469" y="4134711"/>
              <a:ext cx="2184359" cy="98545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200">
                  <a:latin typeface="+mn-lt"/>
                  <a:ea typeface="+mn-ea"/>
                  <a:cs typeface="+mn-ea"/>
                  <a:sym typeface="+mn-lt"/>
                </a:rPr>
                <a:t>点击输入简要文字内容，文字内容需概括精炼，不用多余的文字修饰，言简意赅的说明该项内容。</a:t>
              </a:r>
              <a:endParaRPr lang="en-US" altLang="zh-CN" sz="1200">
                <a:latin typeface="+mn-lt"/>
                <a:ea typeface="+mn-ea"/>
                <a:cs typeface="+mn-ea"/>
                <a:sym typeface="+mn-lt"/>
              </a:endParaRPr>
            </a:p>
          </p:txBody>
        </p:sp>
        <p:sp>
          <p:nvSpPr>
            <p:cNvPr id="31" name="文本框 30"/>
            <p:cNvSpPr txBox="1"/>
            <p:nvPr/>
          </p:nvSpPr>
          <p:spPr>
            <a:xfrm>
              <a:off x="996818" y="3690075"/>
              <a:ext cx="1434153" cy="348813"/>
            </a:xfrm>
            <a:prstGeom prst="rect">
              <a:avLst/>
            </a:prstGeom>
            <a:noFill/>
          </p:spPr>
          <p:txBody>
            <a:bodyPr wrap="none" rtlCol="0">
              <a:spAutoFit/>
            </a:bodyPr>
            <a:lstStyle/>
            <a:p>
              <a:r>
                <a:rPr lang="zh-CN" altLang="en-US" sz="1440" b="1">
                  <a:solidFill>
                    <a:schemeClr val="tx1">
                      <a:lumMod val="65000"/>
                      <a:lumOff val="35000"/>
                    </a:schemeClr>
                  </a:solidFill>
                  <a:cs typeface="+mn-ea"/>
                  <a:sym typeface="+mn-lt"/>
                </a:rPr>
                <a:t>此处添加文字</a:t>
              </a:r>
              <a:endParaRPr lang="zh-CN" altLang="en-US" sz="1440" b="1">
                <a:solidFill>
                  <a:schemeClr val="tx1">
                    <a:lumMod val="65000"/>
                    <a:lumOff val="35000"/>
                  </a:schemeClr>
                </a:solidFill>
                <a:cs typeface="+mn-ea"/>
                <a:sym typeface="+mn-lt"/>
              </a:endParaRPr>
            </a:p>
          </p:txBody>
        </p:sp>
      </p:grpSp>
      <p:grpSp>
        <p:nvGrpSpPr>
          <p:cNvPr id="32" name="组合 31"/>
          <p:cNvGrpSpPr/>
          <p:nvPr/>
        </p:nvGrpSpPr>
        <p:grpSpPr>
          <a:xfrm>
            <a:off x="5113040" y="4081980"/>
            <a:ext cx="1965923" cy="1287082"/>
            <a:chOff x="689469" y="3690075"/>
            <a:chExt cx="2184359" cy="1430091"/>
          </a:xfrm>
        </p:grpSpPr>
        <p:sp>
          <p:nvSpPr>
            <p:cNvPr id="33" name="TextBox 14"/>
            <p:cNvSpPr txBox="1"/>
            <p:nvPr/>
          </p:nvSpPr>
          <p:spPr>
            <a:xfrm>
              <a:off x="689469" y="4134711"/>
              <a:ext cx="2184359" cy="98545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200">
                  <a:latin typeface="+mn-lt"/>
                  <a:ea typeface="+mn-ea"/>
                  <a:cs typeface="+mn-ea"/>
                  <a:sym typeface="+mn-lt"/>
                </a:rPr>
                <a:t>点击输入简要文字内容，文字内容需概括精炼，不用多余的文字修饰，言简意赅的说明该项内容。</a:t>
              </a:r>
              <a:endParaRPr lang="en-US" altLang="zh-CN" sz="1200">
                <a:latin typeface="+mn-lt"/>
                <a:ea typeface="+mn-ea"/>
                <a:cs typeface="+mn-ea"/>
                <a:sym typeface="+mn-lt"/>
              </a:endParaRPr>
            </a:p>
          </p:txBody>
        </p:sp>
        <p:sp>
          <p:nvSpPr>
            <p:cNvPr id="34" name="文本框 33"/>
            <p:cNvSpPr txBox="1"/>
            <p:nvPr/>
          </p:nvSpPr>
          <p:spPr>
            <a:xfrm>
              <a:off x="996818" y="3690075"/>
              <a:ext cx="1434153" cy="348813"/>
            </a:xfrm>
            <a:prstGeom prst="rect">
              <a:avLst/>
            </a:prstGeom>
            <a:noFill/>
          </p:spPr>
          <p:txBody>
            <a:bodyPr wrap="none" rtlCol="0">
              <a:spAutoFit/>
            </a:bodyPr>
            <a:lstStyle/>
            <a:p>
              <a:r>
                <a:rPr lang="zh-CN" altLang="en-US" sz="1440" b="1">
                  <a:solidFill>
                    <a:schemeClr val="tx1">
                      <a:lumMod val="65000"/>
                      <a:lumOff val="35000"/>
                    </a:schemeClr>
                  </a:solidFill>
                  <a:cs typeface="+mn-ea"/>
                  <a:sym typeface="+mn-lt"/>
                </a:rPr>
                <a:t>此处添加文字</a:t>
              </a:r>
              <a:endParaRPr lang="zh-CN" altLang="en-US" sz="1440" b="1">
                <a:solidFill>
                  <a:schemeClr val="tx1">
                    <a:lumMod val="65000"/>
                    <a:lumOff val="35000"/>
                  </a:schemeClr>
                </a:solidFill>
                <a:cs typeface="+mn-ea"/>
                <a:sym typeface="+mn-lt"/>
              </a:endParaRPr>
            </a:p>
          </p:txBody>
        </p:sp>
      </p:grpSp>
      <p:grpSp>
        <p:nvGrpSpPr>
          <p:cNvPr id="35" name="组合 34"/>
          <p:cNvGrpSpPr/>
          <p:nvPr/>
        </p:nvGrpSpPr>
        <p:grpSpPr>
          <a:xfrm>
            <a:off x="8569186" y="4081980"/>
            <a:ext cx="1965923" cy="1287082"/>
            <a:chOff x="689469" y="3690075"/>
            <a:chExt cx="2184359" cy="1430091"/>
          </a:xfrm>
        </p:grpSpPr>
        <p:sp>
          <p:nvSpPr>
            <p:cNvPr id="36" name="TextBox 14"/>
            <p:cNvSpPr txBox="1"/>
            <p:nvPr/>
          </p:nvSpPr>
          <p:spPr>
            <a:xfrm>
              <a:off x="689469" y="4134711"/>
              <a:ext cx="2184359" cy="98545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200">
                  <a:latin typeface="+mn-lt"/>
                  <a:ea typeface="+mn-ea"/>
                  <a:cs typeface="+mn-ea"/>
                  <a:sym typeface="+mn-lt"/>
                </a:rPr>
                <a:t>点击输入简要文字内容，文字内容需概括精炼，不用多余的文字修饰，言简意赅的说明该项内容。</a:t>
              </a:r>
              <a:endParaRPr lang="en-US" altLang="zh-CN" sz="1200">
                <a:latin typeface="+mn-lt"/>
                <a:ea typeface="+mn-ea"/>
                <a:cs typeface="+mn-ea"/>
                <a:sym typeface="+mn-lt"/>
              </a:endParaRPr>
            </a:p>
          </p:txBody>
        </p:sp>
        <p:sp>
          <p:nvSpPr>
            <p:cNvPr id="37" name="文本框 36"/>
            <p:cNvSpPr txBox="1"/>
            <p:nvPr/>
          </p:nvSpPr>
          <p:spPr>
            <a:xfrm>
              <a:off x="996818" y="3690075"/>
              <a:ext cx="1434153" cy="348813"/>
            </a:xfrm>
            <a:prstGeom prst="rect">
              <a:avLst/>
            </a:prstGeom>
            <a:noFill/>
          </p:spPr>
          <p:txBody>
            <a:bodyPr wrap="none" rtlCol="0">
              <a:spAutoFit/>
            </a:bodyPr>
            <a:lstStyle/>
            <a:p>
              <a:r>
                <a:rPr lang="zh-CN" altLang="en-US" sz="1440" b="1">
                  <a:solidFill>
                    <a:schemeClr val="tx1">
                      <a:lumMod val="65000"/>
                      <a:lumOff val="35000"/>
                    </a:schemeClr>
                  </a:solidFill>
                  <a:cs typeface="+mn-ea"/>
                  <a:sym typeface="+mn-lt"/>
                </a:rPr>
                <a:t>此处添加文字</a:t>
              </a:r>
              <a:endParaRPr lang="zh-CN" altLang="en-US" sz="1440" b="1">
                <a:solidFill>
                  <a:schemeClr val="tx1">
                    <a:lumMod val="65000"/>
                    <a:lumOff val="35000"/>
                  </a:schemeClr>
                </a:solidFill>
                <a:cs typeface="+mn-ea"/>
                <a:sym typeface="+mn-lt"/>
              </a:endParaRP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ppt_x</p:attrName>
                                        </p:attrNameLst>
                                      </p:cBhvr>
                                      <p:tavLst>
                                        <p:tav tm="0">
                                          <p:val>
                                            <p:fltVal val="0.5"/>
                                          </p:val>
                                        </p:tav>
                                        <p:tav tm="100000">
                                          <p:val>
                                            <p:strVal val="#ppt_x"/>
                                          </p:val>
                                        </p:tav>
                                      </p:tavLst>
                                    </p:anim>
                                    <p:anim calcmode="lin" valueType="num">
                                      <p:cBhvr>
                                        <p:cTn id="16" dur="50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1000"/>
                            </p:stCondLst>
                            <p:childTnLst>
                              <p:par>
                                <p:cTn id="24" presetID="50" presetClass="entr" presetSubtype="0" decel="10000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750" fill="hold"/>
                                        <p:tgtEl>
                                          <p:spTgt spid="29"/>
                                        </p:tgtEl>
                                        <p:attrNameLst>
                                          <p:attrName>ppt_w</p:attrName>
                                        </p:attrNameLst>
                                      </p:cBhvr>
                                      <p:tavLst>
                                        <p:tav tm="0">
                                          <p:val>
                                            <p:strVal val="#ppt_w+.3"/>
                                          </p:val>
                                        </p:tav>
                                        <p:tav tm="100000">
                                          <p:val>
                                            <p:strVal val="#ppt_w"/>
                                          </p:val>
                                        </p:tav>
                                      </p:tavLst>
                                    </p:anim>
                                    <p:anim calcmode="lin" valueType="num">
                                      <p:cBhvr>
                                        <p:cTn id="27" dur="750" fill="hold"/>
                                        <p:tgtEl>
                                          <p:spTgt spid="29"/>
                                        </p:tgtEl>
                                        <p:attrNameLst>
                                          <p:attrName>ppt_h</p:attrName>
                                        </p:attrNameLst>
                                      </p:cBhvr>
                                      <p:tavLst>
                                        <p:tav tm="0">
                                          <p:val>
                                            <p:strVal val="#ppt_h"/>
                                          </p:val>
                                        </p:tav>
                                        <p:tav tm="100000">
                                          <p:val>
                                            <p:strVal val="#ppt_h"/>
                                          </p:val>
                                        </p:tav>
                                      </p:tavLst>
                                    </p:anim>
                                    <p:animEffect transition="in" filter="fade">
                                      <p:cBhvr>
                                        <p:cTn id="28" dur="750"/>
                                        <p:tgtEl>
                                          <p:spTgt spid="29"/>
                                        </p:tgtEl>
                                      </p:cBhvr>
                                    </p:animEffect>
                                  </p:childTnLst>
                                </p:cTn>
                              </p:par>
                              <p:par>
                                <p:cTn id="29" presetID="50" presetClass="entr" presetSubtype="0" decel="100000" fill="hold" nodeType="withEffect">
                                  <p:stCondLst>
                                    <p:cond delay="250"/>
                                  </p:stCondLst>
                                  <p:childTnLst>
                                    <p:set>
                                      <p:cBhvr>
                                        <p:cTn id="30" dur="1" fill="hold">
                                          <p:stCondLst>
                                            <p:cond delay="0"/>
                                          </p:stCondLst>
                                        </p:cTn>
                                        <p:tgtEl>
                                          <p:spTgt spid="32"/>
                                        </p:tgtEl>
                                        <p:attrNameLst>
                                          <p:attrName>style.visibility</p:attrName>
                                        </p:attrNameLst>
                                      </p:cBhvr>
                                      <p:to>
                                        <p:strVal val="visible"/>
                                      </p:to>
                                    </p:set>
                                    <p:anim calcmode="lin" valueType="num">
                                      <p:cBhvr>
                                        <p:cTn id="31" dur="750" fill="hold"/>
                                        <p:tgtEl>
                                          <p:spTgt spid="32"/>
                                        </p:tgtEl>
                                        <p:attrNameLst>
                                          <p:attrName>ppt_w</p:attrName>
                                        </p:attrNameLst>
                                      </p:cBhvr>
                                      <p:tavLst>
                                        <p:tav tm="0">
                                          <p:val>
                                            <p:strVal val="#ppt_w+.3"/>
                                          </p:val>
                                        </p:tav>
                                        <p:tav tm="100000">
                                          <p:val>
                                            <p:strVal val="#ppt_w"/>
                                          </p:val>
                                        </p:tav>
                                      </p:tavLst>
                                    </p:anim>
                                    <p:anim calcmode="lin" valueType="num">
                                      <p:cBhvr>
                                        <p:cTn id="32" dur="750" fill="hold"/>
                                        <p:tgtEl>
                                          <p:spTgt spid="32"/>
                                        </p:tgtEl>
                                        <p:attrNameLst>
                                          <p:attrName>ppt_h</p:attrName>
                                        </p:attrNameLst>
                                      </p:cBhvr>
                                      <p:tavLst>
                                        <p:tav tm="0">
                                          <p:val>
                                            <p:strVal val="#ppt_h"/>
                                          </p:val>
                                        </p:tav>
                                        <p:tav tm="100000">
                                          <p:val>
                                            <p:strVal val="#ppt_h"/>
                                          </p:val>
                                        </p:tav>
                                      </p:tavLst>
                                    </p:anim>
                                    <p:animEffect transition="in" filter="fade">
                                      <p:cBhvr>
                                        <p:cTn id="33" dur="750"/>
                                        <p:tgtEl>
                                          <p:spTgt spid="32"/>
                                        </p:tgtEl>
                                      </p:cBhvr>
                                    </p:animEffect>
                                  </p:childTnLst>
                                </p:cTn>
                              </p:par>
                              <p:par>
                                <p:cTn id="34" presetID="50" presetClass="entr" presetSubtype="0" decel="100000" fill="hold" nodeType="withEffect">
                                  <p:stCondLst>
                                    <p:cond delay="500"/>
                                  </p:stCondLst>
                                  <p:childTnLst>
                                    <p:set>
                                      <p:cBhvr>
                                        <p:cTn id="35" dur="1" fill="hold">
                                          <p:stCondLst>
                                            <p:cond delay="0"/>
                                          </p:stCondLst>
                                        </p:cTn>
                                        <p:tgtEl>
                                          <p:spTgt spid="35"/>
                                        </p:tgtEl>
                                        <p:attrNameLst>
                                          <p:attrName>style.visibility</p:attrName>
                                        </p:attrNameLst>
                                      </p:cBhvr>
                                      <p:to>
                                        <p:strVal val="visible"/>
                                      </p:to>
                                    </p:set>
                                    <p:anim calcmode="lin" valueType="num">
                                      <p:cBhvr>
                                        <p:cTn id="36" dur="750" fill="hold"/>
                                        <p:tgtEl>
                                          <p:spTgt spid="35"/>
                                        </p:tgtEl>
                                        <p:attrNameLst>
                                          <p:attrName>ppt_w</p:attrName>
                                        </p:attrNameLst>
                                      </p:cBhvr>
                                      <p:tavLst>
                                        <p:tav tm="0">
                                          <p:val>
                                            <p:strVal val="#ppt_w+.3"/>
                                          </p:val>
                                        </p:tav>
                                        <p:tav tm="100000">
                                          <p:val>
                                            <p:strVal val="#ppt_w"/>
                                          </p:val>
                                        </p:tav>
                                      </p:tavLst>
                                    </p:anim>
                                    <p:anim calcmode="lin" valueType="num">
                                      <p:cBhvr>
                                        <p:cTn id="37" dur="750" fill="hold"/>
                                        <p:tgtEl>
                                          <p:spTgt spid="35"/>
                                        </p:tgtEl>
                                        <p:attrNameLst>
                                          <p:attrName>ppt_h</p:attrName>
                                        </p:attrNameLst>
                                      </p:cBhvr>
                                      <p:tavLst>
                                        <p:tav tm="0">
                                          <p:val>
                                            <p:strVal val="#ppt_h"/>
                                          </p:val>
                                        </p:tav>
                                        <p:tav tm="100000">
                                          <p:val>
                                            <p:strVal val="#ppt_h"/>
                                          </p:val>
                                        </p:tav>
                                      </p:tavLst>
                                    </p:anim>
                                    <p:animEffect transition="in" filter="fade">
                                      <p:cBhvr>
                                        <p:cTn id="38"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4437058" y="1912018"/>
            <a:ext cx="3557587" cy="3324702"/>
            <a:chOff x="4252730" y="1743463"/>
            <a:chExt cx="3952875" cy="3694113"/>
          </a:xfrm>
          <a:solidFill>
            <a:schemeClr val="accent1"/>
          </a:solidFill>
        </p:grpSpPr>
        <p:sp>
          <p:nvSpPr>
            <p:cNvPr id="3" name="Freeform 10"/>
            <p:cNvSpPr/>
            <p:nvPr/>
          </p:nvSpPr>
          <p:spPr bwMode="gray">
            <a:xfrm rot="-7200000">
              <a:off x="6067313" y="3610316"/>
              <a:ext cx="1365250" cy="2071688"/>
            </a:xfrm>
            <a:custGeom>
              <a:gdLst>
                <a:gd name="T0" fmla="*/ 1511684966 w 1233"/>
                <a:gd name="T1" fmla="*/ 473091799 h 1764"/>
                <a:gd name="T2" fmla="*/ 506347197 w 1233"/>
                <a:gd name="T3" fmla="*/ 2147483647 h 1764"/>
                <a:gd name="T4" fmla="*/ 0 w 1233"/>
                <a:gd name="T5" fmla="*/ 1690994190 h 1764"/>
                <a:gd name="T6" fmla="*/ 7356627 w 1233"/>
                <a:gd name="T7" fmla="*/ 1514446207 h 1764"/>
                <a:gd name="T8" fmla="*/ 782201884 w 1233"/>
                <a:gd name="T9" fmla="*/ 0 h 1764"/>
                <a:gd name="T10" fmla="*/ 1511684966 w 1233"/>
                <a:gd name="T11" fmla="*/ 473091799 h 1764"/>
                <a:gd name="T12" fmla="*/ 1511684966 w 1233"/>
                <a:gd name="T13" fmla="*/ 473091799 h 1764"/>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233" h="1764">
                  <a:moveTo>
                    <a:pt x="1233" y="343"/>
                  </a:moveTo>
                  <a:lnTo>
                    <a:pt x="413" y="1764"/>
                  </a:lnTo>
                  <a:lnTo>
                    <a:pt x="0" y="1226"/>
                  </a:lnTo>
                  <a:lnTo>
                    <a:pt x="6" y="1098"/>
                  </a:lnTo>
                  <a:lnTo>
                    <a:pt x="638" y="0"/>
                  </a:lnTo>
                  <a:lnTo>
                    <a:pt x="1233" y="343"/>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sz="1440">
                <a:solidFill>
                  <a:schemeClr val="tx1">
                    <a:lumMod val="65000"/>
                    <a:lumOff val="35000"/>
                  </a:schemeClr>
                </a:solidFill>
                <a:cs typeface="+mn-ea"/>
                <a:sym typeface="+mn-lt"/>
              </a:endParaRPr>
            </a:p>
          </p:txBody>
        </p:sp>
        <p:grpSp>
          <p:nvGrpSpPr>
            <p:cNvPr id="4" name="组合 3"/>
            <p:cNvGrpSpPr/>
            <p:nvPr/>
          </p:nvGrpSpPr>
          <p:grpSpPr>
            <a:xfrm>
              <a:off x="4252730" y="1743463"/>
              <a:ext cx="3952875" cy="3694113"/>
              <a:chOff x="4252730" y="1743463"/>
              <a:chExt cx="3952875" cy="3694113"/>
            </a:xfrm>
            <a:grpFill/>
          </p:grpSpPr>
          <p:sp>
            <p:nvSpPr>
              <p:cNvPr id="5" name="Freeform 4"/>
              <p:cNvSpPr/>
              <p:nvPr/>
            </p:nvSpPr>
            <p:spPr bwMode="gray">
              <a:xfrm>
                <a:off x="4259944" y="2837997"/>
                <a:ext cx="1447800" cy="1954213"/>
              </a:xfrm>
              <a:custGeom>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accent3"/>
              </a:solidFill>
              <a:ln w="0">
                <a:noFill/>
                <a:prstDash val="solid"/>
                <a:round/>
              </a:ln>
            </p:spPr>
            <p:txBody>
              <a:bodyPr/>
              <a:lstStyle/>
              <a:p>
                <a:pPr>
                  <a:defRPr/>
                </a:pPr>
                <a:endParaRPr lang="zh-CN" altLang="en-US" sz="1440">
                  <a:solidFill>
                    <a:schemeClr val="tx1">
                      <a:lumMod val="65000"/>
                      <a:lumOff val="35000"/>
                    </a:schemeClr>
                  </a:solidFill>
                  <a:cs typeface="+mn-ea"/>
                  <a:sym typeface="+mn-lt"/>
                </a:endParaRPr>
              </a:p>
            </p:txBody>
          </p:sp>
          <p:sp>
            <p:nvSpPr>
              <p:cNvPr id="6" name="Freeform 5"/>
              <p:cNvSpPr/>
              <p:nvPr/>
            </p:nvSpPr>
            <p:spPr bwMode="gray">
              <a:xfrm rot="7200000">
                <a:off x="5953013" y="1757703"/>
                <a:ext cx="1365250" cy="2071688"/>
              </a:xfrm>
              <a:custGeom>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pFill/>
              <a:ln w="0">
                <a:noFill/>
                <a:prstDash val="solid"/>
                <a:round/>
              </a:ln>
            </p:spPr>
            <p:txBody>
              <a:bodyPr/>
              <a:lstStyle/>
              <a:p>
                <a:pPr>
                  <a:defRPr/>
                </a:pPr>
                <a:endParaRPr lang="zh-CN" altLang="en-US" sz="1440">
                  <a:solidFill>
                    <a:schemeClr val="tx1">
                      <a:lumMod val="65000"/>
                      <a:lumOff val="35000"/>
                    </a:schemeClr>
                  </a:solidFill>
                  <a:cs typeface="+mn-ea"/>
                  <a:sym typeface="+mn-lt"/>
                </a:endParaRPr>
              </a:p>
            </p:txBody>
          </p:sp>
          <p:grpSp>
            <p:nvGrpSpPr>
              <p:cNvPr id="7" name="Group 6"/>
              <p:cNvGrpSpPr/>
              <p:nvPr/>
            </p:nvGrpSpPr>
            <p:grpSpPr>
              <a:xfrm>
                <a:off x="4343218" y="1743463"/>
                <a:ext cx="2349500" cy="2066925"/>
                <a:chOff x="1712" y="1389"/>
                <a:chExt cx="1480" cy="1302"/>
              </a:xfrm>
              <a:grpFill/>
              <a:effectLst>
                <a:outerShdw blurRad="50800" dist="38100" dir="2700000" algn="tl" rotWithShape="0">
                  <a:prstClr val="black">
                    <a:alpha val="40000"/>
                  </a:prstClr>
                </a:outerShdw>
              </a:effectLst>
            </p:grpSpPr>
            <p:sp>
              <p:nvSpPr>
                <p:cNvPr id="16" name="AutoShape 7"/>
                <p:cNvSpPr>
                  <a:spLocks noChangeArrowheads="1"/>
                </p:cNvSpPr>
                <p:nvPr/>
              </p:nvSpPr>
              <p:spPr bwMode="gray">
                <a:xfrm rot="-9000000">
                  <a:off x="1712" y="2311"/>
                  <a:ext cx="908" cy="380"/>
                </a:xfrm>
                <a:prstGeom prst="triangle">
                  <a:avLst>
                    <a:gd name="adj" fmla="val 50000"/>
                  </a:avLst>
                </a:prstGeom>
                <a:grpFill/>
                <a:ln w="9525" algn="ctr">
                  <a:noFill/>
                  <a:miter lim="800000"/>
                </a:ln>
              </p:spPr>
              <p:txBody>
                <a:bodyPr wrap="none" anchor="ctr"/>
                <a:lstStyle/>
                <a:p>
                  <a:pPr>
                    <a:defRPr/>
                  </a:pPr>
                  <a:endParaRPr lang="zh-CN" altLang="en-US" sz="1440">
                    <a:solidFill>
                      <a:schemeClr val="tx1">
                        <a:lumMod val="65000"/>
                        <a:lumOff val="35000"/>
                      </a:schemeClr>
                    </a:solidFill>
                    <a:cs typeface="+mn-ea"/>
                    <a:sym typeface="+mn-lt"/>
                  </a:endParaRPr>
                </a:p>
              </p:txBody>
            </p:sp>
            <p:sp>
              <p:nvSpPr>
                <p:cNvPr id="17" name="Freeform 8"/>
                <p:cNvSpPr/>
                <p:nvPr/>
              </p:nvSpPr>
              <p:spPr bwMode="gray">
                <a:xfrm rot="7200000">
                  <a:off x="1961" y="1810"/>
                  <a:ext cx="948" cy="508"/>
                </a:xfrm>
                <a:custGeom>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pPr>
                    <a:defRPr/>
                  </a:pPr>
                  <a:endParaRPr lang="zh-CN" altLang="en-US" sz="1440">
                    <a:solidFill>
                      <a:schemeClr val="tx1">
                        <a:lumMod val="65000"/>
                        <a:lumOff val="35000"/>
                      </a:schemeClr>
                    </a:solidFill>
                    <a:cs typeface="+mn-ea"/>
                    <a:sym typeface="+mn-lt"/>
                  </a:endParaRPr>
                </a:p>
              </p:txBody>
            </p:sp>
            <p:sp>
              <p:nvSpPr>
                <p:cNvPr id="18" name="Freeform 9"/>
                <p:cNvSpPr/>
                <p:nvPr/>
              </p:nvSpPr>
              <p:spPr bwMode="gray">
                <a:xfrm rot="7200000">
                  <a:off x="2637" y="1226"/>
                  <a:ext cx="392" cy="718"/>
                </a:xfrm>
                <a:custGeom>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pPr>
                    <a:defRPr/>
                  </a:pPr>
                  <a:endParaRPr lang="zh-CN" altLang="en-US" sz="1440">
                    <a:solidFill>
                      <a:schemeClr val="tx1">
                        <a:lumMod val="65000"/>
                        <a:lumOff val="35000"/>
                      </a:schemeClr>
                    </a:solidFill>
                    <a:cs typeface="+mn-ea"/>
                    <a:sym typeface="+mn-lt"/>
                  </a:endParaRPr>
                </a:p>
              </p:txBody>
            </p:sp>
          </p:grpSp>
          <p:grpSp>
            <p:nvGrpSpPr>
              <p:cNvPr id="8" name="Group 11"/>
              <p:cNvGrpSpPr/>
              <p:nvPr/>
            </p:nvGrpSpPr>
            <p:grpSpPr>
              <a:xfrm>
                <a:off x="6148205" y="2699138"/>
                <a:ext cx="2057400" cy="2192338"/>
                <a:chOff x="2854" y="1996"/>
                <a:chExt cx="1296" cy="1381"/>
              </a:xfrm>
              <a:grpFill/>
              <a:effectLst>
                <a:outerShdw blurRad="50800" dist="38100" dir="8100000" algn="tr" rotWithShape="0">
                  <a:prstClr val="black">
                    <a:alpha val="40000"/>
                  </a:prstClr>
                </a:outerShdw>
              </a:effectLst>
            </p:grpSpPr>
            <p:sp>
              <p:nvSpPr>
                <p:cNvPr id="13" name="AutoShape 12"/>
                <p:cNvSpPr>
                  <a:spLocks noChangeArrowheads="1"/>
                </p:cNvSpPr>
                <p:nvPr/>
              </p:nvSpPr>
              <p:spPr bwMode="gray">
                <a:xfrm rot="-1800000">
                  <a:off x="2854" y="1996"/>
                  <a:ext cx="906" cy="380"/>
                </a:xfrm>
                <a:prstGeom prst="triangle">
                  <a:avLst>
                    <a:gd name="adj" fmla="val 50000"/>
                  </a:avLst>
                </a:prstGeom>
                <a:solidFill>
                  <a:schemeClr val="accent2"/>
                </a:solidFill>
                <a:ln w="9525" algn="ctr">
                  <a:noFill/>
                  <a:miter lim="800000"/>
                </a:ln>
              </p:spPr>
              <p:txBody>
                <a:bodyPr wrap="none" anchor="ctr"/>
                <a:lstStyle/>
                <a:p>
                  <a:pPr>
                    <a:defRPr/>
                  </a:pPr>
                  <a:endParaRPr lang="zh-CN" altLang="en-US" sz="1440">
                    <a:solidFill>
                      <a:schemeClr val="tx1">
                        <a:lumMod val="65000"/>
                        <a:lumOff val="35000"/>
                      </a:schemeClr>
                    </a:solidFill>
                    <a:cs typeface="+mn-ea"/>
                    <a:sym typeface="+mn-lt"/>
                  </a:endParaRPr>
                </a:p>
              </p:txBody>
            </p:sp>
            <p:sp>
              <p:nvSpPr>
                <p:cNvPr id="14" name="Freeform 13"/>
                <p:cNvSpPr/>
                <p:nvPr/>
              </p:nvSpPr>
              <p:spPr bwMode="gray">
                <a:xfrm rot="-7200000">
                  <a:off x="3102" y="2371"/>
                  <a:ext cx="948" cy="507"/>
                </a:xfrm>
                <a:custGeom>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chemeClr val="accent2"/>
                </a:solidFill>
                <a:ln w="0">
                  <a:noFill/>
                  <a:round/>
                </a:ln>
              </p:spPr>
              <p:txBody>
                <a:bodyPr/>
                <a:lstStyle/>
                <a:p>
                  <a:pPr>
                    <a:defRPr/>
                  </a:pPr>
                  <a:endParaRPr lang="zh-CN" altLang="en-US" sz="1440">
                    <a:solidFill>
                      <a:schemeClr val="tx1">
                        <a:lumMod val="65000"/>
                        <a:lumOff val="35000"/>
                      </a:schemeClr>
                    </a:solidFill>
                    <a:cs typeface="+mn-ea"/>
                    <a:sym typeface="+mn-lt"/>
                  </a:endParaRPr>
                </a:p>
              </p:txBody>
            </p:sp>
            <p:sp>
              <p:nvSpPr>
                <p:cNvPr id="15" name="Freeform 14"/>
                <p:cNvSpPr/>
                <p:nvPr/>
              </p:nvSpPr>
              <p:spPr bwMode="gray">
                <a:xfrm rot="-7200000">
                  <a:off x="3618" y="2845"/>
                  <a:ext cx="346" cy="718"/>
                </a:xfrm>
                <a:custGeom>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2"/>
                </a:solidFill>
                <a:ln w="0">
                  <a:noFill/>
                  <a:round/>
                </a:ln>
              </p:spPr>
              <p:txBody>
                <a:bodyPr/>
                <a:lstStyle/>
                <a:p>
                  <a:pPr>
                    <a:defRPr/>
                  </a:pPr>
                  <a:endParaRPr lang="zh-CN" altLang="en-US" sz="1440">
                    <a:solidFill>
                      <a:schemeClr val="tx1">
                        <a:lumMod val="65000"/>
                        <a:lumOff val="35000"/>
                      </a:schemeClr>
                    </a:solidFill>
                    <a:cs typeface="+mn-ea"/>
                    <a:sym typeface="+mn-lt"/>
                  </a:endParaRPr>
                </a:p>
              </p:txBody>
            </p:sp>
          </p:grpSp>
          <p:grpSp>
            <p:nvGrpSpPr>
              <p:cNvPr id="9" name="Group 15"/>
              <p:cNvGrpSpPr/>
              <p:nvPr/>
            </p:nvGrpSpPr>
            <p:grpSpPr>
              <a:xfrm>
                <a:off x="4252730" y="4042163"/>
                <a:ext cx="2493963" cy="1395413"/>
                <a:chOff x="1655" y="2837"/>
                <a:chExt cx="1571" cy="879"/>
              </a:xfrm>
              <a:grpFill/>
              <a:effectLst>
                <a:outerShdw blurRad="50800" dist="38100" dir="18900000" algn="bl" rotWithShape="0">
                  <a:prstClr val="black">
                    <a:alpha val="40000"/>
                  </a:prstClr>
                </a:outerShdw>
              </a:effectLst>
            </p:grpSpPr>
            <p:sp>
              <p:nvSpPr>
                <p:cNvPr id="10" name="Freeform 16"/>
                <p:cNvSpPr/>
                <p:nvPr/>
              </p:nvSpPr>
              <p:spPr bwMode="gray">
                <a:xfrm>
                  <a:off x="1655" y="2837"/>
                  <a:ext cx="366" cy="692"/>
                </a:xfrm>
                <a:custGeom>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3"/>
                </a:solidFill>
                <a:ln w="0">
                  <a:noFill/>
                  <a:round/>
                </a:ln>
              </p:spPr>
              <p:txBody>
                <a:bodyPr/>
                <a:lstStyle/>
                <a:p>
                  <a:pPr>
                    <a:defRPr/>
                  </a:pPr>
                  <a:endParaRPr lang="zh-CN" altLang="en-US" sz="1440">
                    <a:solidFill>
                      <a:schemeClr val="tx1">
                        <a:lumMod val="65000"/>
                        <a:lumOff val="35000"/>
                      </a:schemeClr>
                    </a:solidFill>
                    <a:cs typeface="+mn-ea"/>
                    <a:sym typeface="+mn-lt"/>
                  </a:endParaRPr>
                </a:p>
              </p:txBody>
            </p:sp>
            <p:sp>
              <p:nvSpPr>
                <p:cNvPr id="11" name="AutoShape 17"/>
                <p:cNvSpPr>
                  <a:spLocks noChangeArrowheads="1"/>
                </p:cNvSpPr>
                <p:nvPr/>
              </p:nvSpPr>
              <p:spPr bwMode="gray">
                <a:xfrm rot="5400000">
                  <a:off x="2589" y="3078"/>
                  <a:ext cx="872" cy="403"/>
                </a:xfrm>
                <a:prstGeom prst="triangle">
                  <a:avLst>
                    <a:gd name="adj" fmla="val 50000"/>
                  </a:avLst>
                </a:prstGeom>
                <a:solidFill>
                  <a:schemeClr val="accent3"/>
                </a:solidFill>
                <a:ln w="9525" algn="ctr">
                  <a:noFill/>
                  <a:miter lim="800000"/>
                </a:ln>
              </p:spPr>
              <p:txBody>
                <a:bodyPr wrap="none" anchor="ctr"/>
                <a:lstStyle/>
                <a:p>
                  <a:pPr>
                    <a:defRPr/>
                  </a:pPr>
                  <a:endParaRPr lang="zh-CN" altLang="en-US" sz="1440">
                    <a:solidFill>
                      <a:schemeClr val="tx1">
                        <a:lumMod val="65000"/>
                        <a:lumOff val="35000"/>
                      </a:schemeClr>
                    </a:solidFill>
                    <a:cs typeface="+mn-ea"/>
                    <a:sym typeface="+mn-lt"/>
                  </a:endParaRPr>
                </a:p>
              </p:txBody>
            </p:sp>
            <p:sp>
              <p:nvSpPr>
                <p:cNvPr id="12" name="Freeform 18"/>
                <p:cNvSpPr/>
                <p:nvPr/>
              </p:nvSpPr>
              <p:spPr bwMode="gray">
                <a:xfrm>
                  <a:off x="1985" y="3040"/>
                  <a:ext cx="1005" cy="489"/>
                </a:xfrm>
                <a:custGeom>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chemeClr val="accent3"/>
                </a:solidFill>
                <a:ln w="0">
                  <a:noFill/>
                  <a:round/>
                </a:ln>
              </p:spPr>
              <p:txBody>
                <a:bodyPr/>
                <a:lstStyle/>
                <a:p>
                  <a:pPr>
                    <a:defRPr/>
                  </a:pPr>
                  <a:endParaRPr lang="zh-CN" altLang="en-US" sz="1440">
                    <a:solidFill>
                      <a:schemeClr val="tx1">
                        <a:lumMod val="65000"/>
                        <a:lumOff val="35000"/>
                      </a:schemeClr>
                    </a:solidFill>
                    <a:cs typeface="+mn-ea"/>
                    <a:sym typeface="+mn-lt"/>
                  </a:endParaRPr>
                </a:p>
              </p:txBody>
            </p:sp>
          </p:grpSp>
        </p:grpSp>
      </p:grpSp>
      <p:grpSp>
        <p:nvGrpSpPr>
          <p:cNvPr id="19" name="组合 18"/>
          <p:cNvGrpSpPr/>
          <p:nvPr/>
        </p:nvGrpSpPr>
        <p:grpSpPr>
          <a:xfrm>
            <a:off x="2004674" y="4275844"/>
            <a:ext cx="2301716" cy="692552"/>
            <a:chOff x="1550082" y="4369933"/>
            <a:chExt cx="2557462" cy="769501"/>
          </a:xfrm>
        </p:grpSpPr>
        <p:sp>
          <p:nvSpPr>
            <p:cNvPr id="20" name="文本框 19"/>
            <p:cNvSpPr txBox="1"/>
            <p:nvPr/>
          </p:nvSpPr>
          <p:spPr>
            <a:xfrm>
              <a:off x="1550082" y="4790621"/>
              <a:ext cx="2557462" cy="348813"/>
            </a:xfrm>
            <a:prstGeom prst="rect">
              <a:avLst/>
            </a:prstGeom>
            <a:noFill/>
          </p:spPr>
          <p:txBody>
            <a:bodyPr>
              <a:spAutoFit/>
            </a:bodyPr>
            <a:lstStyle/>
            <a:p>
              <a:pPr algn="r">
                <a:defRPr/>
              </a:pPr>
              <a:r>
                <a:rPr lang="zh-CN" altLang="en-US" sz="1440">
                  <a:solidFill>
                    <a:schemeClr val="tx1">
                      <a:lumMod val="65000"/>
                      <a:lumOff val="35000"/>
                    </a:schemeClr>
                  </a:solidFill>
                  <a:cs typeface="+mn-ea"/>
                  <a:sym typeface="+mn-lt"/>
                </a:rPr>
                <a:t>点击此处添加文字说明</a:t>
              </a:r>
              <a:endParaRPr lang="zh-CN" altLang="en-US" sz="1440">
                <a:solidFill>
                  <a:schemeClr val="tx1">
                    <a:lumMod val="65000"/>
                    <a:lumOff val="35000"/>
                  </a:schemeClr>
                </a:solidFill>
                <a:cs typeface="+mn-ea"/>
                <a:sym typeface="+mn-lt"/>
              </a:endParaRPr>
            </a:p>
          </p:txBody>
        </p:sp>
        <p:sp>
          <p:nvSpPr>
            <p:cNvPr id="21" name="文本框 20"/>
            <p:cNvSpPr txBox="1"/>
            <p:nvPr/>
          </p:nvSpPr>
          <p:spPr>
            <a:xfrm>
              <a:off x="1550082" y="4369933"/>
              <a:ext cx="2557462" cy="471924"/>
            </a:xfrm>
            <a:prstGeom prst="rect">
              <a:avLst/>
            </a:prstGeom>
            <a:noFill/>
          </p:spPr>
          <p:txBody>
            <a:bodyPr>
              <a:spAutoFit/>
            </a:bodyPr>
            <a:lstStyle/>
            <a:p>
              <a:pPr algn="r">
                <a:defRPr/>
              </a:pPr>
              <a:r>
                <a:rPr lang="zh-CN" altLang="en-US" sz="2160" b="1">
                  <a:solidFill>
                    <a:schemeClr val="tx1">
                      <a:lumMod val="65000"/>
                      <a:lumOff val="35000"/>
                    </a:schemeClr>
                  </a:solidFill>
                  <a:cs typeface="+mn-ea"/>
                  <a:sym typeface="+mn-lt"/>
                </a:rPr>
                <a:t>添加标题</a:t>
              </a:r>
              <a:endParaRPr lang="zh-CN" altLang="en-US" sz="2160" b="1">
                <a:solidFill>
                  <a:schemeClr val="tx1">
                    <a:lumMod val="65000"/>
                    <a:lumOff val="35000"/>
                  </a:schemeClr>
                </a:solidFill>
                <a:cs typeface="+mn-ea"/>
                <a:sym typeface="+mn-lt"/>
              </a:endParaRPr>
            </a:p>
          </p:txBody>
        </p:sp>
      </p:grpSp>
      <p:grpSp>
        <p:nvGrpSpPr>
          <p:cNvPr id="22" name="组合 21"/>
          <p:cNvGrpSpPr/>
          <p:nvPr/>
        </p:nvGrpSpPr>
        <p:grpSpPr>
          <a:xfrm>
            <a:off x="7792542" y="4238697"/>
            <a:ext cx="2301716" cy="692552"/>
            <a:chOff x="7981044" y="4328658"/>
            <a:chExt cx="2557463" cy="769501"/>
          </a:xfrm>
        </p:grpSpPr>
        <p:sp>
          <p:nvSpPr>
            <p:cNvPr id="23" name="文本框 22"/>
            <p:cNvSpPr txBox="1"/>
            <p:nvPr/>
          </p:nvSpPr>
          <p:spPr>
            <a:xfrm>
              <a:off x="7981044" y="4749346"/>
              <a:ext cx="2557463" cy="348813"/>
            </a:xfrm>
            <a:prstGeom prst="rect">
              <a:avLst/>
            </a:prstGeom>
            <a:noFill/>
          </p:spPr>
          <p:txBody>
            <a:bodyPr>
              <a:spAutoFit/>
            </a:bodyPr>
            <a:lstStyle/>
            <a:p>
              <a:pPr>
                <a:defRPr/>
              </a:pPr>
              <a:r>
                <a:rPr lang="zh-CN" altLang="en-US" sz="1440">
                  <a:solidFill>
                    <a:schemeClr val="tx1">
                      <a:lumMod val="65000"/>
                      <a:lumOff val="35000"/>
                    </a:schemeClr>
                  </a:solidFill>
                  <a:cs typeface="+mn-ea"/>
                  <a:sym typeface="+mn-lt"/>
                </a:rPr>
                <a:t>点击此处添加文字说明</a:t>
              </a:r>
              <a:endParaRPr lang="zh-CN" altLang="en-US" sz="1440">
                <a:solidFill>
                  <a:schemeClr val="tx1">
                    <a:lumMod val="65000"/>
                    <a:lumOff val="35000"/>
                  </a:schemeClr>
                </a:solidFill>
                <a:cs typeface="+mn-ea"/>
                <a:sym typeface="+mn-lt"/>
              </a:endParaRPr>
            </a:p>
          </p:txBody>
        </p:sp>
        <p:sp>
          <p:nvSpPr>
            <p:cNvPr id="24" name="文本框 23"/>
            <p:cNvSpPr txBox="1"/>
            <p:nvPr/>
          </p:nvSpPr>
          <p:spPr>
            <a:xfrm>
              <a:off x="7981044" y="4328658"/>
              <a:ext cx="2557463" cy="471924"/>
            </a:xfrm>
            <a:prstGeom prst="rect">
              <a:avLst/>
            </a:prstGeom>
            <a:noFill/>
          </p:spPr>
          <p:txBody>
            <a:bodyPr>
              <a:spAutoFit/>
            </a:bodyPr>
            <a:lstStyle/>
            <a:p>
              <a:pPr>
                <a:defRPr/>
              </a:pPr>
              <a:r>
                <a:rPr lang="zh-CN" altLang="en-US" sz="2160" b="1">
                  <a:solidFill>
                    <a:schemeClr val="tx1">
                      <a:lumMod val="65000"/>
                      <a:lumOff val="35000"/>
                    </a:schemeClr>
                  </a:solidFill>
                  <a:cs typeface="+mn-ea"/>
                  <a:sym typeface="+mn-lt"/>
                </a:rPr>
                <a:t>添加标题</a:t>
              </a:r>
              <a:endParaRPr lang="zh-CN" altLang="en-US" sz="2160" b="1">
                <a:solidFill>
                  <a:schemeClr val="tx1">
                    <a:lumMod val="65000"/>
                    <a:lumOff val="35000"/>
                  </a:schemeClr>
                </a:solidFill>
                <a:cs typeface="+mn-ea"/>
                <a:sym typeface="+mn-lt"/>
              </a:endParaRPr>
            </a:p>
          </p:txBody>
        </p:sp>
      </p:grpSp>
      <p:grpSp>
        <p:nvGrpSpPr>
          <p:cNvPr id="25" name="组合 24"/>
          <p:cNvGrpSpPr/>
          <p:nvPr/>
        </p:nvGrpSpPr>
        <p:grpSpPr>
          <a:xfrm>
            <a:off x="4897893" y="1218315"/>
            <a:ext cx="2301716" cy="692552"/>
            <a:chOff x="4764769" y="972683"/>
            <a:chExt cx="2557463" cy="769501"/>
          </a:xfrm>
        </p:grpSpPr>
        <p:sp>
          <p:nvSpPr>
            <p:cNvPr id="26" name="文本框 25"/>
            <p:cNvSpPr txBox="1"/>
            <p:nvPr/>
          </p:nvSpPr>
          <p:spPr>
            <a:xfrm>
              <a:off x="4764769" y="1393371"/>
              <a:ext cx="2557463" cy="348813"/>
            </a:xfrm>
            <a:prstGeom prst="rect">
              <a:avLst/>
            </a:prstGeom>
            <a:noFill/>
          </p:spPr>
          <p:txBody>
            <a:bodyPr>
              <a:spAutoFit/>
            </a:bodyPr>
            <a:lstStyle/>
            <a:p>
              <a:pPr algn="ctr">
                <a:defRPr/>
              </a:pPr>
              <a:r>
                <a:rPr lang="zh-CN" altLang="en-US" sz="1440">
                  <a:solidFill>
                    <a:schemeClr val="tx1">
                      <a:lumMod val="65000"/>
                      <a:lumOff val="35000"/>
                    </a:schemeClr>
                  </a:solidFill>
                  <a:cs typeface="+mn-ea"/>
                  <a:sym typeface="+mn-lt"/>
                </a:rPr>
                <a:t>点击此处添加文字说明</a:t>
              </a:r>
              <a:endParaRPr lang="zh-CN" altLang="en-US" sz="1440">
                <a:solidFill>
                  <a:schemeClr val="tx1">
                    <a:lumMod val="65000"/>
                    <a:lumOff val="35000"/>
                  </a:schemeClr>
                </a:solidFill>
                <a:cs typeface="+mn-ea"/>
                <a:sym typeface="+mn-lt"/>
              </a:endParaRPr>
            </a:p>
          </p:txBody>
        </p:sp>
        <p:sp>
          <p:nvSpPr>
            <p:cNvPr id="27" name="文本框 26"/>
            <p:cNvSpPr txBox="1"/>
            <p:nvPr/>
          </p:nvSpPr>
          <p:spPr>
            <a:xfrm>
              <a:off x="4764769" y="972683"/>
              <a:ext cx="2557463" cy="471924"/>
            </a:xfrm>
            <a:prstGeom prst="rect">
              <a:avLst/>
            </a:prstGeom>
            <a:noFill/>
          </p:spPr>
          <p:txBody>
            <a:bodyPr>
              <a:spAutoFit/>
            </a:bodyPr>
            <a:lstStyle/>
            <a:p>
              <a:pPr algn="ctr">
                <a:defRPr/>
              </a:pPr>
              <a:r>
                <a:rPr lang="zh-CN" altLang="en-US" sz="2160" b="1">
                  <a:solidFill>
                    <a:schemeClr val="tx1">
                      <a:lumMod val="65000"/>
                      <a:lumOff val="35000"/>
                    </a:schemeClr>
                  </a:solidFill>
                  <a:cs typeface="+mn-ea"/>
                  <a:sym typeface="+mn-lt"/>
                </a:rPr>
                <a:t>添加标题</a:t>
              </a:r>
              <a:endParaRPr lang="zh-CN" altLang="en-US" sz="2160" b="1">
                <a:solidFill>
                  <a:schemeClr val="tx1">
                    <a:lumMod val="65000"/>
                    <a:lumOff val="35000"/>
                  </a:schemeClr>
                </a:solidFill>
                <a:cs typeface="+mn-ea"/>
                <a:sym typeface="+mn-lt"/>
              </a:endParaRPr>
            </a:p>
          </p:txBody>
        </p:sp>
      </p:grpSp>
      <p:sp>
        <p:nvSpPr>
          <p:cNvPr id="28" name="Freeform 5"/>
          <p:cNvSpPr>
            <a:spLocks noEditPoints="1"/>
          </p:cNvSpPr>
          <p:nvPr/>
        </p:nvSpPr>
        <p:spPr bwMode="auto">
          <a:xfrm>
            <a:off x="1737499" y="5543142"/>
            <a:ext cx="688657" cy="691516"/>
          </a:xfrm>
          <a:custGeom>
            <a:gdLst>
              <a:gd name="T0" fmla="*/ 2147483647 w 201"/>
              <a:gd name="T1" fmla="*/ 2147483647 h 202"/>
              <a:gd name="T2" fmla="*/ 2147483647 w 201"/>
              <a:gd name="T3" fmla="*/ 2147483647 h 202"/>
              <a:gd name="T4" fmla="*/ 2147483647 w 201"/>
              <a:gd name="T5" fmla="*/ 2147483647 h 202"/>
              <a:gd name="T6" fmla="*/ 2147483647 w 201"/>
              <a:gd name="T7" fmla="*/ 2147483647 h 202"/>
              <a:gd name="T8" fmla="*/ 2147483647 w 201"/>
              <a:gd name="T9" fmla="*/ 2147483647 h 202"/>
              <a:gd name="T10" fmla="*/ 2147483647 w 201"/>
              <a:gd name="T11" fmla="*/ 2147483647 h 202"/>
              <a:gd name="T12" fmla="*/ 2147483647 w 201"/>
              <a:gd name="T13" fmla="*/ 2147483647 h 202"/>
              <a:gd name="T14" fmla="*/ 2147483647 w 201"/>
              <a:gd name="T15" fmla="*/ 2147483647 h 202"/>
              <a:gd name="T16" fmla="*/ 2147483647 w 201"/>
              <a:gd name="T17" fmla="*/ 2147483647 h 202"/>
              <a:gd name="T18" fmla="*/ 2147483647 w 201"/>
              <a:gd name="T19" fmla="*/ 2147483647 h 202"/>
              <a:gd name="T20" fmla="*/ 2147483647 w 201"/>
              <a:gd name="T21" fmla="*/ 2147483647 h 202"/>
              <a:gd name="T22" fmla="*/ 2147483647 w 201"/>
              <a:gd name="T23" fmla="*/ 2147483647 h 202"/>
              <a:gd name="T24" fmla="*/ 2147483647 w 201"/>
              <a:gd name="T25" fmla="*/ 2147483647 h 202"/>
              <a:gd name="T26" fmla="*/ 2147483647 w 201"/>
              <a:gd name="T27" fmla="*/ 2147483647 h 202"/>
              <a:gd name="T28" fmla="*/ 2147483647 w 201"/>
              <a:gd name="T29" fmla="*/ 2147483647 h 202"/>
              <a:gd name="T30" fmla="*/ 2147483647 w 201"/>
              <a:gd name="T31" fmla="*/ 2147483647 h 202"/>
              <a:gd name="T32" fmla="*/ 2147483647 w 201"/>
              <a:gd name="T33" fmla="*/ 2147483647 h 202"/>
              <a:gd name="T34" fmla="*/ 2147483647 w 201"/>
              <a:gd name="T35" fmla="*/ 2147483647 h 202"/>
              <a:gd name="T36" fmla="*/ 2147483647 w 201"/>
              <a:gd name="T37" fmla="*/ 2147483647 h 202"/>
              <a:gd name="T38" fmla="*/ 2147483647 w 201"/>
              <a:gd name="T39" fmla="*/ 2147483647 h 202"/>
              <a:gd name="T40" fmla="*/ 2147483647 w 201"/>
              <a:gd name="T41" fmla="*/ 2147483647 h 202"/>
              <a:gd name="T42" fmla="*/ 2147483647 w 201"/>
              <a:gd name="T43" fmla="*/ 2147483647 h 202"/>
              <a:gd name="T44" fmla="*/ 2147483647 w 201"/>
              <a:gd name="T45" fmla="*/ 2147483647 h 202"/>
              <a:gd name="T46" fmla="*/ 2147483647 w 201"/>
              <a:gd name="T47" fmla="*/ 2147483647 h 202"/>
              <a:gd name="T48" fmla="*/ 2147483647 w 201"/>
              <a:gd name="T49" fmla="*/ 2147483647 h 202"/>
              <a:gd name="T50" fmla="*/ 2147483647 w 201"/>
              <a:gd name="T51" fmla="*/ 2147483647 h 202"/>
              <a:gd name="T52" fmla="*/ 2147483647 w 201"/>
              <a:gd name="T53" fmla="*/ 2147483647 h 202"/>
              <a:gd name="T54" fmla="*/ 0 w 201"/>
              <a:gd name="T55" fmla="*/ 2147483647 h 202"/>
              <a:gd name="T56" fmla="*/ 0 w 201"/>
              <a:gd name="T57" fmla="*/ 2147483647 h 202"/>
              <a:gd name="T58" fmla="*/ 2147483647 w 201"/>
              <a:gd name="T59" fmla="*/ 2147483647 h 202"/>
              <a:gd name="T60" fmla="*/ 2147483647 w 201"/>
              <a:gd name="T61" fmla="*/ 2147483647 h 202"/>
              <a:gd name="T62" fmla="*/ 2147483647 w 201"/>
              <a:gd name="T63" fmla="*/ 2147483647 h 202"/>
              <a:gd name="T64" fmla="*/ 2147483647 w 201"/>
              <a:gd name="T65" fmla="*/ 2147483647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201">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accent1"/>
          </a:solidFill>
          <a:ln>
            <a:noFill/>
          </a:ln>
        </p:spPr>
        <p:txBody>
          <a:bodyPr/>
          <a:lstStyle/>
          <a:p>
            <a:endParaRPr lang="zh-CN" altLang="en-US" sz="1440">
              <a:solidFill>
                <a:schemeClr val="tx1">
                  <a:lumMod val="65000"/>
                  <a:lumOff val="35000"/>
                </a:schemeClr>
              </a:solidFill>
              <a:cs typeface="+mn-ea"/>
              <a:sym typeface="+mn-lt"/>
            </a:endParaRPr>
          </a:p>
        </p:txBody>
      </p:sp>
      <p:sp>
        <p:nvSpPr>
          <p:cNvPr id="29" name="TextBox 15"/>
          <p:cNvSpPr txBox="1">
            <a:spLocks noChangeArrowheads="1"/>
          </p:cNvSpPr>
          <p:nvPr/>
        </p:nvSpPr>
        <p:spPr bwMode="auto">
          <a:xfrm>
            <a:off x="2796202" y="5401697"/>
            <a:ext cx="6360498"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60">
                <a:solidFill>
                  <a:schemeClr val="tx1">
                    <a:lumMod val="65000"/>
                    <a:lumOff val="35000"/>
                  </a:schemeClr>
                </a:solidFill>
                <a:latin typeface="+mn-lt"/>
                <a:ea typeface="+mn-ea"/>
                <a:cs typeface="+mn-ea"/>
                <a:sym typeface="+mn-lt"/>
              </a:rPr>
              <a:t>这里输入简单的文字概述这里输入简单字概述这里输入简单简单的文字概述这里输入简单的文字概述简单的文字概述这里输入简单的文字概述这里输入简单的文字概述这里输</a:t>
            </a:r>
            <a:endParaRPr lang="zh-CN" altLang="en-US" sz="1260">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par>
                          <p:cTn id="8" fill="hold" nodeType="afterGroup">
                            <p:stCondLst>
                              <p:cond delay="750"/>
                            </p:stCondLst>
                            <p:childTnLst>
                              <p:par>
                                <p:cTn id="9" presetID="1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ppt_y</p:attrName>
                                        </p:attrNameLst>
                                      </p:cBhvr>
                                      <p:tavLst>
                                        <p:tav tm="0">
                                          <p:val>
                                            <p:strVal val="#ppt_y+#ppt_h*1.125000"/>
                                          </p:val>
                                        </p:tav>
                                        <p:tav tm="100000">
                                          <p:val>
                                            <p:strVal val="#ppt_y"/>
                                          </p:val>
                                        </p:tav>
                                      </p:tavLst>
                                    </p:anim>
                                    <p:animEffect transition="in" filter="wipe(up)">
                                      <p:cBhvr>
                                        <p:cTn id="12" dur="500"/>
                                        <p:tgtEl>
                                          <p:spTgt spid="25"/>
                                        </p:tgtEl>
                                      </p:cBhvr>
                                    </p:animEffect>
                                  </p:childTnLst>
                                </p:cTn>
                              </p:par>
                            </p:childTnLst>
                          </p:cTn>
                        </p:par>
                        <p:par>
                          <p:cTn id="13" fill="hold" nodeType="afterGroup">
                            <p:stCondLst>
                              <p:cond delay="1250"/>
                            </p:stCondLst>
                            <p:childTnLst>
                              <p:par>
                                <p:cTn id="14" presetID="1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p:tgtEl>
                                          <p:spTgt spid="22"/>
                                        </p:tgtEl>
                                        <p:attrNameLst>
                                          <p:attrName>ppt_x</p:attrName>
                                        </p:attrNameLst>
                                      </p:cBhvr>
                                      <p:tavLst>
                                        <p:tav tm="0">
                                          <p:val>
                                            <p:strVal val="#ppt_x-#ppt_w*1.125000"/>
                                          </p:val>
                                        </p:tav>
                                        <p:tav tm="100000">
                                          <p:val>
                                            <p:strVal val="#ppt_x"/>
                                          </p:val>
                                        </p:tav>
                                      </p:tavLst>
                                    </p:anim>
                                    <p:animEffect transition="in" filter="wipe(right)">
                                      <p:cBhvr>
                                        <p:cTn id="17" dur="500"/>
                                        <p:tgtEl>
                                          <p:spTgt spid="22"/>
                                        </p:tgtEl>
                                      </p:cBhvr>
                                    </p:animEffect>
                                  </p:childTnLst>
                                </p:cTn>
                              </p:par>
                            </p:childTnLst>
                          </p:cTn>
                        </p:par>
                        <p:par>
                          <p:cTn id="18" fill="hold" nodeType="afterGroup">
                            <p:stCondLst>
                              <p:cond delay="1750"/>
                            </p:stCondLst>
                            <p:childTnLst>
                              <p:par>
                                <p:cTn id="19" presetID="1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ppt_x</p:attrName>
                                        </p:attrNameLst>
                                      </p:cBhvr>
                                      <p:tavLst>
                                        <p:tav tm="0">
                                          <p:val>
                                            <p:strVal val="#ppt_x+#ppt_w*1.125000"/>
                                          </p:val>
                                        </p:tav>
                                        <p:tav tm="100000">
                                          <p:val>
                                            <p:strVal val="#ppt_x"/>
                                          </p:val>
                                        </p:tav>
                                      </p:tavLst>
                                    </p:anim>
                                    <p:animEffect transition="in" filter="wipe(left)">
                                      <p:cBhvr>
                                        <p:cTn id="22" dur="500"/>
                                        <p:tgtEl>
                                          <p:spTgt spid="19"/>
                                        </p:tgtEl>
                                      </p:cBhvr>
                                    </p:animEffect>
                                  </p:childTnLst>
                                </p:cTn>
                              </p:par>
                            </p:childTnLst>
                          </p:cTn>
                        </p:par>
                        <p:par>
                          <p:cTn id="23" fill="hold" nodeType="afterGroup">
                            <p:stCondLst>
                              <p:cond delay="2250"/>
                            </p:stCondLst>
                            <p:childTnLst>
                              <p:par>
                                <p:cTn id="24" presetID="49" presetClass="entr" presetSubtype="0" decel="10000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 calcmode="lin" valueType="num">
                                      <p:cBhvr>
                                        <p:cTn id="28" dur="500" fill="hold"/>
                                        <p:tgtEl>
                                          <p:spTgt spid="28"/>
                                        </p:tgtEl>
                                        <p:attrNameLst>
                                          <p:attrName>style.rotation</p:attrName>
                                        </p:attrNameLst>
                                      </p:cBhvr>
                                      <p:tavLst>
                                        <p:tav tm="0">
                                          <p:val>
                                            <p:fltVal val="360"/>
                                          </p:val>
                                        </p:tav>
                                        <p:tav tm="100000">
                                          <p:val>
                                            <p:fltVal val="0"/>
                                          </p:val>
                                        </p:tav>
                                      </p:tavLst>
                                    </p:anim>
                                    <p:animEffect transition="in" filter="fade">
                                      <p:cBhvr>
                                        <p:cTn id="29" dur="500"/>
                                        <p:tgtEl>
                                          <p:spTgt spid="28"/>
                                        </p:tgtEl>
                                      </p:cBhvr>
                                    </p:animEffect>
                                  </p:childTnLst>
                                </p:cTn>
                              </p:par>
                            </p:childTnLst>
                          </p:cTn>
                        </p:par>
                        <p:par>
                          <p:cTn id="30" fill="hold" nodeType="afterGroup">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2045900" y="1810498"/>
            <a:ext cx="1805540" cy="2037185"/>
            <a:chOff x="1784573" y="1862891"/>
            <a:chExt cx="2006156" cy="2263538"/>
          </a:xfrm>
        </p:grpSpPr>
        <p:sp>
          <p:nvSpPr>
            <p:cNvPr id="3" name="Freeform 5"/>
            <p:cNvSpPr/>
            <p:nvPr/>
          </p:nvSpPr>
          <p:spPr bwMode="auto">
            <a:xfrm rot="5400000">
              <a:off x="1655882" y="1991582"/>
              <a:ext cx="2263538" cy="200615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0000">
                  <a:srgbClr val="F6F6F6"/>
                </a:gs>
                <a:gs pos="50000">
                  <a:srgbClr val="FDFDFD"/>
                </a:gs>
              </a:gsLst>
              <a:lin ang="5400000" scaled="0"/>
            </a:gradFill>
            <a:ln w="222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440" b="1">
                <a:solidFill>
                  <a:schemeClr val="bg1"/>
                </a:solidFill>
                <a:cs typeface="+mn-ea"/>
                <a:sym typeface="+mn-lt"/>
              </a:endParaRPr>
            </a:p>
          </p:txBody>
        </p:sp>
        <p:sp>
          <p:nvSpPr>
            <p:cNvPr id="4" name="Freeform 5"/>
            <p:cNvSpPr/>
            <p:nvPr/>
          </p:nvSpPr>
          <p:spPr bwMode="auto">
            <a:xfrm rot="5400000">
              <a:off x="1870076" y="2181420"/>
              <a:ext cx="1835150" cy="1626480"/>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b="1">
                <a:solidFill>
                  <a:schemeClr val="bg1"/>
                </a:solidFill>
                <a:cs typeface="+mn-ea"/>
                <a:sym typeface="+mn-lt"/>
              </a:endParaRPr>
            </a:p>
          </p:txBody>
        </p:sp>
      </p:grpSp>
      <p:grpSp>
        <p:nvGrpSpPr>
          <p:cNvPr id="5" name="组合 4"/>
          <p:cNvGrpSpPr/>
          <p:nvPr/>
        </p:nvGrpSpPr>
        <p:grpSpPr>
          <a:xfrm>
            <a:off x="5023416" y="1810498"/>
            <a:ext cx="1805540" cy="2037185"/>
            <a:chOff x="5092923" y="1862891"/>
            <a:chExt cx="2006156" cy="2263538"/>
          </a:xfrm>
        </p:grpSpPr>
        <p:sp>
          <p:nvSpPr>
            <p:cNvPr id="6" name="Freeform 5"/>
            <p:cNvSpPr/>
            <p:nvPr/>
          </p:nvSpPr>
          <p:spPr bwMode="auto">
            <a:xfrm rot="5400000">
              <a:off x="4964232" y="1991582"/>
              <a:ext cx="2263538" cy="200615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0000">
                  <a:srgbClr val="F6F6F6"/>
                </a:gs>
                <a:gs pos="50000">
                  <a:srgbClr val="FDFDFD"/>
                </a:gs>
              </a:gsLst>
              <a:lin ang="5400000" scaled="0"/>
            </a:gradFill>
            <a:ln w="222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440" b="1">
                <a:solidFill>
                  <a:schemeClr val="bg1"/>
                </a:solidFill>
                <a:cs typeface="+mn-ea"/>
                <a:sym typeface="+mn-lt"/>
              </a:endParaRPr>
            </a:p>
          </p:txBody>
        </p:sp>
        <p:sp>
          <p:nvSpPr>
            <p:cNvPr id="7" name="Freeform 5"/>
            <p:cNvSpPr/>
            <p:nvPr/>
          </p:nvSpPr>
          <p:spPr bwMode="auto">
            <a:xfrm rot="5400000">
              <a:off x="5178426" y="2181420"/>
              <a:ext cx="1835150" cy="1626480"/>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b="1">
                <a:solidFill>
                  <a:schemeClr val="bg1"/>
                </a:solidFill>
                <a:cs typeface="+mn-ea"/>
                <a:sym typeface="+mn-lt"/>
              </a:endParaRPr>
            </a:p>
          </p:txBody>
        </p:sp>
      </p:grpSp>
      <p:grpSp>
        <p:nvGrpSpPr>
          <p:cNvPr id="8" name="组合 7"/>
          <p:cNvGrpSpPr/>
          <p:nvPr/>
        </p:nvGrpSpPr>
        <p:grpSpPr>
          <a:xfrm>
            <a:off x="8000930" y="1810498"/>
            <a:ext cx="1805540" cy="2037185"/>
            <a:chOff x="8401273" y="1862891"/>
            <a:chExt cx="2006156" cy="2263538"/>
          </a:xfrm>
        </p:grpSpPr>
        <p:sp>
          <p:nvSpPr>
            <p:cNvPr id="9" name="Freeform 5"/>
            <p:cNvSpPr/>
            <p:nvPr/>
          </p:nvSpPr>
          <p:spPr bwMode="auto">
            <a:xfrm rot="5400000">
              <a:off x="8272582" y="1991582"/>
              <a:ext cx="2263538" cy="200615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0000">
                  <a:srgbClr val="F6F6F6"/>
                </a:gs>
                <a:gs pos="50000">
                  <a:srgbClr val="FDFDFD"/>
                </a:gs>
              </a:gsLst>
              <a:lin ang="5400000" scaled="0"/>
            </a:gradFill>
            <a:ln w="222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440" b="1">
                <a:solidFill>
                  <a:schemeClr val="bg1"/>
                </a:solidFill>
                <a:cs typeface="+mn-ea"/>
                <a:sym typeface="+mn-lt"/>
              </a:endParaRPr>
            </a:p>
          </p:txBody>
        </p:sp>
        <p:sp>
          <p:nvSpPr>
            <p:cNvPr id="10" name="Freeform 5"/>
            <p:cNvSpPr/>
            <p:nvPr/>
          </p:nvSpPr>
          <p:spPr bwMode="auto">
            <a:xfrm rot="5400000">
              <a:off x="8486776" y="2181420"/>
              <a:ext cx="1835150" cy="1626480"/>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b="1">
                <a:solidFill>
                  <a:schemeClr val="bg1"/>
                </a:solidFill>
                <a:cs typeface="+mn-ea"/>
                <a:sym typeface="+mn-lt"/>
              </a:endParaRPr>
            </a:p>
          </p:txBody>
        </p:sp>
      </p:grpSp>
      <p:grpSp>
        <p:nvGrpSpPr>
          <p:cNvPr id="11" name="组合 10"/>
          <p:cNvGrpSpPr/>
          <p:nvPr/>
        </p:nvGrpSpPr>
        <p:grpSpPr>
          <a:xfrm>
            <a:off x="4137389" y="2529052"/>
            <a:ext cx="600076" cy="600076"/>
            <a:chOff x="4108451" y="2661285"/>
            <a:chExt cx="666750" cy="666750"/>
          </a:xfrm>
        </p:grpSpPr>
        <p:sp>
          <p:nvSpPr>
            <p:cNvPr id="12" name="椭圆 11"/>
            <p:cNvSpPr/>
            <p:nvPr/>
          </p:nvSpPr>
          <p:spPr>
            <a:xfrm>
              <a:off x="4108451" y="2661285"/>
              <a:ext cx="666750" cy="666750"/>
            </a:xfrm>
            <a:prstGeom prst="ellipse">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75000"/>
                    <a:lumOff val="25000"/>
                  </a:schemeClr>
                </a:solidFill>
                <a:cs typeface="+mn-ea"/>
                <a:sym typeface="+mn-lt"/>
              </a:endParaRPr>
            </a:p>
          </p:txBody>
        </p:sp>
        <p:sp>
          <p:nvSpPr>
            <p:cNvPr id="13" name="任意多边形 12"/>
            <p:cNvSpPr/>
            <p:nvPr/>
          </p:nvSpPr>
          <p:spPr>
            <a:xfrm rot="10800000">
              <a:off x="4219324" y="2803673"/>
              <a:ext cx="433864" cy="381974"/>
            </a:xfrm>
            <a:custGeom>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75000"/>
                    <a:lumOff val="25000"/>
                  </a:schemeClr>
                </a:solidFill>
                <a:cs typeface="+mn-ea"/>
                <a:sym typeface="+mn-lt"/>
              </a:endParaRPr>
            </a:p>
          </p:txBody>
        </p:sp>
      </p:grpSp>
      <p:grpSp>
        <p:nvGrpSpPr>
          <p:cNvPr id="14" name="组合 13"/>
          <p:cNvGrpSpPr/>
          <p:nvPr/>
        </p:nvGrpSpPr>
        <p:grpSpPr>
          <a:xfrm>
            <a:off x="7114905" y="2529052"/>
            <a:ext cx="600076" cy="600076"/>
            <a:chOff x="7416801" y="2661285"/>
            <a:chExt cx="666750" cy="666750"/>
          </a:xfrm>
        </p:grpSpPr>
        <p:sp>
          <p:nvSpPr>
            <p:cNvPr id="15" name="椭圆 14"/>
            <p:cNvSpPr/>
            <p:nvPr/>
          </p:nvSpPr>
          <p:spPr>
            <a:xfrm>
              <a:off x="7416801" y="2661285"/>
              <a:ext cx="666750" cy="666750"/>
            </a:xfrm>
            <a:prstGeom prst="ellipse">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75000"/>
                    <a:lumOff val="25000"/>
                  </a:schemeClr>
                </a:solidFill>
                <a:cs typeface="+mn-ea"/>
                <a:sym typeface="+mn-lt"/>
              </a:endParaRPr>
            </a:p>
          </p:txBody>
        </p:sp>
        <p:sp>
          <p:nvSpPr>
            <p:cNvPr id="16" name="任意多边形 15"/>
            <p:cNvSpPr/>
            <p:nvPr/>
          </p:nvSpPr>
          <p:spPr>
            <a:xfrm rot="10800000">
              <a:off x="7533244" y="2803673"/>
              <a:ext cx="433864" cy="381974"/>
            </a:xfrm>
            <a:custGeom>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lumMod val="75000"/>
                    <a:lumOff val="25000"/>
                  </a:schemeClr>
                </a:solidFill>
                <a:cs typeface="+mn-ea"/>
                <a:sym typeface="+mn-lt"/>
              </a:endParaRPr>
            </a:p>
          </p:txBody>
        </p:sp>
      </p:grpSp>
      <p:cxnSp>
        <p:nvCxnSpPr>
          <p:cNvPr id="17" name="直接连接符 16"/>
          <p:cNvCxnSpPr/>
          <p:nvPr/>
        </p:nvCxnSpPr>
        <p:spPr>
          <a:xfrm flipH="1">
            <a:off x="2948670" y="3934880"/>
            <a:ext cx="0" cy="456797"/>
          </a:xfrm>
          <a:prstGeom prst="line">
            <a:avLst/>
          </a:prstGeom>
          <a:ln w="15875">
            <a:solidFill>
              <a:schemeClr val="accent1"/>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926184" y="3934880"/>
            <a:ext cx="0" cy="456797"/>
          </a:xfrm>
          <a:prstGeom prst="line">
            <a:avLst/>
          </a:prstGeom>
          <a:ln w="15875">
            <a:solidFill>
              <a:schemeClr val="accent2"/>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8903700" y="3934880"/>
            <a:ext cx="0" cy="456797"/>
          </a:xfrm>
          <a:prstGeom prst="line">
            <a:avLst/>
          </a:prstGeom>
          <a:ln w="15875">
            <a:solidFill>
              <a:schemeClr val="accent3"/>
            </a:solidFill>
            <a:prstDash val="sysDot"/>
            <a:tailEnd type="diamond"/>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8749327" y="2870563"/>
            <a:ext cx="320178" cy="317759"/>
            <a:chOff x="7078908" y="5461438"/>
            <a:chExt cx="430461" cy="427208"/>
          </a:xfrm>
          <a:solidFill>
            <a:schemeClr val="bg1"/>
          </a:solidFill>
        </p:grpSpPr>
        <p:sp>
          <p:nvSpPr>
            <p:cNvPr id="21" name="Freeform 236"/>
            <p:cNvSpPr/>
            <p:nvPr/>
          </p:nvSpPr>
          <p:spPr bwMode="auto">
            <a:xfrm>
              <a:off x="7078908" y="5461438"/>
              <a:ext cx="418534" cy="417450"/>
            </a:xfrm>
            <a:custGeom>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22" name="Freeform 237"/>
            <p:cNvSpPr/>
            <p:nvPr/>
          </p:nvSpPr>
          <p:spPr bwMode="auto">
            <a:xfrm>
              <a:off x="7197095" y="5576372"/>
              <a:ext cx="312274" cy="312274"/>
            </a:xfrm>
            <a:custGeom>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grpSp>
      <p:grpSp>
        <p:nvGrpSpPr>
          <p:cNvPr id="23" name="组合 22"/>
          <p:cNvGrpSpPr/>
          <p:nvPr/>
        </p:nvGrpSpPr>
        <p:grpSpPr>
          <a:xfrm>
            <a:off x="2762704" y="2822575"/>
            <a:ext cx="360503" cy="413731"/>
            <a:chOff x="2733098" y="4187405"/>
            <a:chExt cx="484675" cy="556238"/>
          </a:xfrm>
          <a:solidFill>
            <a:schemeClr val="bg1"/>
          </a:solidFill>
        </p:grpSpPr>
        <p:sp>
          <p:nvSpPr>
            <p:cNvPr id="24"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25" name="Freeform 303"/>
            <p:cNvSpPr>
              <a:spLocks noEditPoints="1"/>
            </p:cNvSpPr>
            <p:nvPr/>
          </p:nvSpPr>
          <p:spPr bwMode="auto">
            <a:xfrm>
              <a:off x="2733098" y="4304508"/>
              <a:ext cx="310105" cy="439135"/>
            </a:xfrm>
            <a:custGeom>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26" name="Freeform 304"/>
            <p:cNvSpPr/>
            <p:nvPr/>
          </p:nvSpPr>
          <p:spPr bwMode="auto">
            <a:xfrm>
              <a:off x="2897909" y="4668827"/>
              <a:ext cx="60720" cy="74816"/>
            </a:xfrm>
            <a:custGeom>
              <a:gdLst>
                <a:gd name="T0" fmla="*/ 0 w 24"/>
                <a:gd name="T1" fmla="*/ 0 h 29"/>
                <a:gd name="T2" fmla="*/ 1 w 24"/>
                <a:gd name="T3" fmla="*/ 29 h 29"/>
                <a:gd name="T4" fmla="*/ 24 w 24"/>
                <a:gd name="T5" fmla="*/ 29 h 29"/>
                <a:gd name="T6" fmla="*/ 24 w 24"/>
                <a:gd name="T7" fmla="*/ 26 h 29"/>
                <a:gd name="T8" fmla="*/ 0 w 24"/>
                <a:gd name="T9" fmla="*/ 0 h 29"/>
              </a:gdLst>
              <a:cxnLst>
                <a:cxn ang="0">
                  <a:pos x="T0" y="T1"/>
                </a:cxn>
                <a:cxn ang="0">
                  <a:pos x="T2" y="T3"/>
                </a:cxn>
                <a:cxn ang="0">
                  <a:pos x="T4" y="T5"/>
                </a:cxn>
                <a:cxn ang="0">
                  <a:pos x="T6" y="T7"/>
                </a:cxn>
                <a:cxn ang="0">
                  <a:pos x="T8" y="T9"/>
                </a:cxn>
              </a:cxnLst>
              <a:rect l="0" t="0" r="r" b="b"/>
              <a:pathLst>
                <a:path w="24" h="28">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27" name="Freeform 305"/>
            <p:cNvSpPr/>
            <p:nvPr/>
          </p:nvSpPr>
          <p:spPr bwMode="auto">
            <a:xfrm>
              <a:off x="3035614" y="4422694"/>
              <a:ext cx="54214" cy="41203"/>
            </a:xfrm>
            <a:custGeom>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28" name="Freeform 306"/>
            <p:cNvSpPr/>
            <p:nvPr/>
          </p:nvSpPr>
          <p:spPr bwMode="auto">
            <a:xfrm>
              <a:off x="2964051" y="4430285"/>
              <a:ext cx="61805" cy="59636"/>
            </a:xfrm>
            <a:custGeom>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29" name="Freeform 307"/>
            <p:cNvSpPr/>
            <p:nvPr/>
          </p:nvSpPr>
          <p:spPr bwMode="auto">
            <a:xfrm>
              <a:off x="2909837" y="4479077"/>
              <a:ext cx="61805" cy="61805"/>
            </a:xfrm>
            <a:custGeom>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0" name="Freeform 308"/>
            <p:cNvSpPr/>
            <p:nvPr/>
          </p:nvSpPr>
          <p:spPr bwMode="auto">
            <a:xfrm>
              <a:off x="2897909" y="4550640"/>
              <a:ext cx="40119" cy="52046"/>
            </a:xfrm>
            <a:custGeom>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1" name="Freeform 309"/>
            <p:cNvSpPr/>
            <p:nvPr/>
          </p:nvSpPr>
          <p:spPr bwMode="auto">
            <a:xfrm>
              <a:off x="2905500" y="4612444"/>
              <a:ext cx="58551" cy="61805"/>
            </a:xfrm>
            <a:custGeom>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2" name="Freeform 310"/>
            <p:cNvSpPr/>
            <p:nvPr/>
          </p:nvSpPr>
          <p:spPr bwMode="auto">
            <a:xfrm>
              <a:off x="2954292" y="4668827"/>
              <a:ext cx="60720" cy="58551"/>
            </a:xfrm>
            <a:custGeom>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3" name="Freeform 311"/>
            <p:cNvSpPr/>
            <p:nvPr/>
          </p:nvSpPr>
          <p:spPr bwMode="auto">
            <a:xfrm>
              <a:off x="3022602" y="4699187"/>
              <a:ext cx="54214" cy="44456"/>
            </a:xfrm>
            <a:custGeom>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4" name="Freeform 312"/>
            <p:cNvSpPr/>
            <p:nvPr/>
          </p:nvSpPr>
          <p:spPr bwMode="auto">
            <a:xfrm>
              <a:off x="3087659" y="4674248"/>
              <a:ext cx="60720" cy="58551"/>
            </a:xfrm>
            <a:custGeom>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5" name="Freeform 313"/>
            <p:cNvSpPr/>
            <p:nvPr/>
          </p:nvSpPr>
          <p:spPr bwMode="auto">
            <a:xfrm>
              <a:off x="3144042" y="4625456"/>
              <a:ext cx="58551" cy="58551"/>
            </a:xfrm>
            <a:custGeom>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6" name="Freeform 314"/>
            <p:cNvSpPr/>
            <p:nvPr/>
          </p:nvSpPr>
          <p:spPr bwMode="auto">
            <a:xfrm>
              <a:off x="3174402" y="4563651"/>
              <a:ext cx="43371" cy="50962"/>
            </a:xfrm>
            <a:custGeom>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7" name="Freeform 315"/>
            <p:cNvSpPr/>
            <p:nvPr/>
          </p:nvSpPr>
          <p:spPr bwMode="auto">
            <a:xfrm>
              <a:off x="3148379" y="4492088"/>
              <a:ext cx="59636" cy="58551"/>
            </a:xfrm>
            <a:custGeom>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8" name="Freeform 316"/>
            <p:cNvSpPr/>
            <p:nvPr/>
          </p:nvSpPr>
          <p:spPr bwMode="auto">
            <a:xfrm>
              <a:off x="3097418" y="4437874"/>
              <a:ext cx="61805" cy="59636"/>
            </a:xfrm>
            <a:custGeom>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39" name="Freeform 317"/>
            <p:cNvSpPr>
              <a:spLocks noEditPoints="1"/>
            </p:cNvSpPr>
            <p:nvPr/>
          </p:nvSpPr>
          <p:spPr bwMode="auto">
            <a:xfrm>
              <a:off x="2926101" y="4448717"/>
              <a:ext cx="263481" cy="266734"/>
            </a:xfrm>
            <a:custGeom>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0"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grpSp>
      <p:grpSp>
        <p:nvGrpSpPr>
          <p:cNvPr id="41" name="组合 40"/>
          <p:cNvGrpSpPr/>
          <p:nvPr/>
        </p:nvGrpSpPr>
        <p:grpSpPr>
          <a:xfrm>
            <a:off x="5741499" y="2831850"/>
            <a:ext cx="369373" cy="395182"/>
            <a:chOff x="4895160" y="5416983"/>
            <a:chExt cx="496602" cy="531299"/>
          </a:xfrm>
          <a:solidFill>
            <a:schemeClr val="bg1"/>
          </a:solidFill>
        </p:grpSpPr>
        <p:sp>
          <p:nvSpPr>
            <p:cNvPr id="42" name="Freeform 836"/>
            <p:cNvSpPr/>
            <p:nvPr/>
          </p:nvSpPr>
          <p:spPr bwMode="auto">
            <a:xfrm>
              <a:off x="5135871" y="5416983"/>
              <a:ext cx="28191" cy="74816"/>
            </a:xfrm>
            <a:custGeom>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cxnLst>
                <a:cxn ang="0">
                  <a:pos x="T0" y="T1"/>
                </a:cxn>
                <a:cxn ang="0">
                  <a:pos x="T2" y="T3"/>
                </a:cxn>
                <a:cxn ang="0">
                  <a:pos x="T4" y="T5"/>
                </a:cxn>
                <a:cxn ang="0">
                  <a:pos x="T6" y="T7"/>
                </a:cxn>
                <a:cxn ang="0">
                  <a:pos x="T8" y="T9"/>
                </a:cxn>
                <a:cxn ang="0">
                  <a:pos x="T10" y="T11"/>
                </a:cxn>
                <a:cxn ang="0">
                  <a:pos x="T12" y="T13"/>
                </a:cxn>
              </a:cxnLst>
              <a:rect l="0" t="0" r="r" b="b"/>
              <a:pathLst>
                <a:path w="11" h="28">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3" name="Freeform 837"/>
            <p:cNvSpPr/>
            <p:nvPr/>
          </p:nvSpPr>
          <p:spPr bwMode="auto">
            <a:xfrm>
              <a:off x="5015516" y="5443006"/>
              <a:ext cx="56383" cy="71563"/>
            </a:xfrm>
            <a:custGeom>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4" name="Freeform 838"/>
            <p:cNvSpPr/>
            <p:nvPr/>
          </p:nvSpPr>
          <p:spPr bwMode="auto">
            <a:xfrm>
              <a:off x="4927689" y="5527580"/>
              <a:ext cx="72647" cy="54214"/>
            </a:xfrm>
            <a:custGeom>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5" name="Freeform 839"/>
            <p:cNvSpPr/>
            <p:nvPr/>
          </p:nvSpPr>
          <p:spPr bwMode="auto">
            <a:xfrm>
              <a:off x="4895160" y="5645766"/>
              <a:ext cx="73731" cy="28191"/>
            </a:xfrm>
            <a:custGeom>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cxnLst>
                <a:cxn ang="0">
                  <a:pos x="T0" y="T1"/>
                </a:cxn>
                <a:cxn ang="0">
                  <a:pos x="T2" y="T3"/>
                </a:cxn>
                <a:cxn ang="0">
                  <a:pos x="T4" y="T5"/>
                </a:cxn>
                <a:cxn ang="0">
                  <a:pos x="T6" y="T7"/>
                </a:cxn>
                <a:cxn ang="0">
                  <a:pos x="T8" y="T9"/>
                </a:cxn>
                <a:cxn ang="0">
                  <a:pos x="T10" y="T11"/>
                </a:cxn>
                <a:cxn ang="0">
                  <a:pos x="T12" y="T13"/>
                </a:cxn>
              </a:cxnLst>
              <a:rect l="0" t="0" r="r" b="b"/>
              <a:pathLst>
                <a:path w="28"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6" name="Freeform 840"/>
            <p:cNvSpPr/>
            <p:nvPr/>
          </p:nvSpPr>
          <p:spPr bwMode="auto">
            <a:xfrm>
              <a:off x="4920099" y="5737931"/>
              <a:ext cx="71563" cy="54214"/>
            </a:xfrm>
            <a:custGeom>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7" name="Freeform 841"/>
            <p:cNvSpPr/>
            <p:nvPr/>
          </p:nvSpPr>
          <p:spPr bwMode="auto">
            <a:xfrm>
              <a:off x="5286587" y="5750942"/>
              <a:ext cx="72647" cy="53130"/>
            </a:xfrm>
            <a:custGeom>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8" name="Freeform 842"/>
            <p:cNvSpPr/>
            <p:nvPr/>
          </p:nvSpPr>
          <p:spPr bwMode="auto">
            <a:xfrm>
              <a:off x="5318031" y="5660946"/>
              <a:ext cx="73731" cy="28191"/>
            </a:xfrm>
            <a:custGeom>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cxnLst>
                <a:cxn ang="0">
                  <a:pos x="T0" y="T1"/>
                </a:cxn>
                <a:cxn ang="0">
                  <a:pos x="T2" y="T3"/>
                </a:cxn>
                <a:cxn ang="0">
                  <a:pos x="T4" y="T5"/>
                </a:cxn>
                <a:cxn ang="0">
                  <a:pos x="T6" y="T7"/>
                </a:cxn>
                <a:cxn ang="0">
                  <a:pos x="T8" y="T9"/>
                </a:cxn>
                <a:cxn ang="0">
                  <a:pos x="T10" y="T11"/>
                </a:cxn>
                <a:cxn ang="0">
                  <a:pos x="T12" y="T13"/>
                </a:cxn>
              </a:cxnLst>
              <a:rect l="0" t="0" r="r" b="b"/>
              <a:pathLst>
                <a:path w="28"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49" name="Freeform 843"/>
            <p:cNvSpPr/>
            <p:nvPr/>
          </p:nvSpPr>
          <p:spPr bwMode="auto">
            <a:xfrm>
              <a:off x="5292008" y="5540591"/>
              <a:ext cx="74816" cy="54214"/>
            </a:xfrm>
            <a:custGeom>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50" name="Freeform 844"/>
            <p:cNvSpPr/>
            <p:nvPr/>
          </p:nvSpPr>
          <p:spPr bwMode="auto">
            <a:xfrm>
              <a:off x="5228036" y="5450595"/>
              <a:ext cx="54214" cy="71563"/>
            </a:xfrm>
            <a:custGeom>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51" name="Freeform 845"/>
            <p:cNvSpPr>
              <a:spLocks noEditPoints="1"/>
            </p:cNvSpPr>
            <p:nvPr/>
          </p:nvSpPr>
          <p:spPr bwMode="auto">
            <a:xfrm>
              <a:off x="5010094" y="5535169"/>
              <a:ext cx="264565" cy="320948"/>
            </a:xfrm>
            <a:custGeom>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sp>
          <p:nvSpPr>
            <p:cNvPr id="52" name="Freeform 846"/>
            <p:cNvSpPr/>
            <p:nvPr/>
          </p:nvSpPr>
          <p:spPr bwMode="auto">
            <a:xfrm>
              <a:off x="5071899" y="5869129"/>
              <a:ext cx="140957" cy="79153"/>
            </a:xfrm>
            <a:custGeom>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440">
                <a:solidFill>
                  <a:schemeClr val="tx1">
                    <a:lumMod val="75000"/>
                    <a:lumOff val="25000"/>
                  </a:schemeClr>
                </a:solidFill>
                <a:cs typeface="+mn-ea"/>
                <a:sym typeface="+mn-lt"/>
              </a:endParaRPr>
            </a:p>
          </p:txBody>
        </p:sp>
      </p:grpSp>
      <p:sp>
        <p:nvSpPr>
          <p:cNvPr id="53" name="文本框 52"/>
          <p:cNvSpPr txBox="1"/>
          <p:nvPr/>
        </p:nvSpPr>
        <p:spPr>
          <a:xfrm>
            <a:off x="2301120" y="2347021"/>
            <a:ext cx="1330591" cy="313932"/>
          </a:xfrm>
          <a:prstGeom prst="rect">
            <a:avLst/>
          </a:prstGeom>
          <a:noFill/>
        </p:spPr>
        <p:txBody>
          <a:bodyPr wrap="square" rtlCol="0">
            <a:spAutoFit/>
          </a:bodyPr>
          <a:lstStyle/>
          <a:p>
            <a:pPr algn="ctr"/>
            <a:r>
              <a:rPr lang="zh-CN" altLang="en-US" sz="1440" b="1">
                <a:solidFill>
                  <a:schemeClr val="bg1"/>
                </a:solidFill>
                <a:cs typeface="+mn-ea"/>
                <a:sym typeface="+mn-lt"/>
              </a:rPr>
              <a:t>关键词</a:t>
            </a:r>
            <a:endParaRPr lang="zh-CN" altLang="en-US" sz="1440" b="1">
              <a:solidFill>
                <a:schemeClr val="bg1"/>
              </a:solidFill>
              <a:cs typeface="+mn-ea"/>
              <a:sym typeface="+mn-lt"/>
            </a:endParaRPr>
          </a:p>
        </p:txBody>
      </p:sp>
      <p:sp>
        <p:nvSpPr>
          <p:cNvPr id="54" name="文本框 53"/>
          <p:cNvSpPr txBox="1"/>
          <p:nvPr/>
        </p:nvSpPr>
        <p:spPr>
          <a:xfrm>
            <a:off x="5255243" y="2347021"/>
            <a:ext cx="1330591" cy="313932"/>
          </a:xfrm>
          <a:prstGeom prst="rect">
            <a:avLst/>
          </a:prstGeom>
          <a:noFill/>
        </p:spPr>
        <p:txBody>
          <a:bodyPr wrap="square" rtlCol="0">
            <a:spAutoFit/>
          </a:bodyPr>
          <a:lstStyle/>
          <a:p>
            <a:pPr algn="ctr"/>
            <a:r>
              <a:rPr lang="zh-CN" altLang="en-US" sz="1440" b="1">
                <a:solidFill>
                  <a:schemeClr val="bg1"/>
                </a:solidFill>
                <a:cs typeface="+mn-ea"/>
                <a:sym typeface="+mn-lt"/>
              </a:rPr>
              <a:t>关键词</a:t>
            </a:r>
            <a:endParaRPr lang="zh-CN" altLang="en-US" sz="1440" b="1">
              <a:solidFill>
                <a:schemeClr val="bg1"/>
              </a:solidFill>
              <a:cs typeface="+mn-ea"/>
              <a:sym typeface="+mn-lt"/>
            </a:endParaRPr>
          </a:p>
        </p:txBody>
      </p:sp>
      <p:sp>
        <p:nvSpPr>
          <p:cNvPr id="55" name="文本框 54"/>
          <p:cNvSpPr txBox="1"/>
          <p:nvPr/>
        </p:nvSpPr>
        <p:spPr>
          <a:xfrm>
            <a:off x="8238403" y="2347021"/>
            <a:ext cx="1330591" cy="313932"/>
          </a:xfrm>
          <a:prstGeom prst="rect">
            <a:avLst/>
          </a:prstGeom>
          <a:noFill/>
        </p:spPr>
        <p:txBody>
          <a:bodyPr wrap="square" rtlCol="0">
            <a:spAutoFit/>
          </a:bodyPr>
          <a:lstStyle/>
          <a:p>
            <a:pPr algn="ctr"/>
            <a:r>
              <a:rPr lang="zh-CN" altLang="en-US" sz="1440" b="1">
                <a:solidFill>
                  <a:schemeClr val="bg1"/>
                </a:solidFill>
                <a:cs typeface="+mn-ea"/>
                <a:sym typeface="+mn-lt"/>
              </a:rPr>
              <a:t>关键词</a:t>
            </a:r>
            <a:endParaRPr lang="zh-CN" altLang="en-US" sz="1440" b="1">
              <a:solidFill>
                <a:schemeClr val="bg1"/>
              </a:solidFill>
              <a:cs typeface="+mn-ea"/>
              <a:sym typeface="+mn-lt"/>
            </a:endParaRPr>
          </a:p>
        </p:txBody>
      </p:sp>
      <p:grpSp>
        <p:nvGrpSpPr>
          <p:cNvPr id="56" name="组合 55"/>
          <p:cNvGrpSpPr/>
          <p:nvPr/>
        </p:nvGrpSpPr>
        <p:grpSpPr>
          <a:xfrm>
            <a:off x="1738510" y="4513556"/>
            <a:ext cx="2391954" cy="1615803"/>
            <a:chOff x="1666004" y="4961609"/>
            <a:chExt cx="2657727" cy="1795337"/>
          </a:xfrm>
        </p:grpSpPr>
        <p:sp>
          <p:nvSpPr>
            <p:cNvPr id="57" name="文本框 56"/>
            <p:cNvSpPr txBox="1"/>
            <p:nvPr/>
          </p:nvSpPr>
          <p:spPr bwMode="auto">
            <a:xfrm>
              <a:off x="1666004" y="5373946"/>
              <a:ext cx="2657727" cy="1383000"/>
            </a:xfrm>
            <a:prstGeom prst="rect">
              <a:avLst/>
            </a:prstGeom>
            <a:noFill/>
          </p:spPr>
          <p:txBody>
            <a:bodyPr wrap="square">
              <a:spAutoFit/>
            </a:bodyPr>
            <a:lstStyle/>
            <a:p>
              <a:pPr algn="ctr">
                <a:lnSpc>
                  <a:spcPct val="130000"/>
                </a:lnSpc>
                <a:defRPr/>
              </a:pPr>
              <a:r>
                <a:rPr lang="zh-CN" altLang="en-US" sz="1440">
                  <a:solidFill>
                    <a:schemeClr val="tx1">
                      <a:lumMod val="65000"/>
                      <a:lumOff val="35000"/>
                    </a:schemeClr>
                  </a:solidFill>
                  <a:cs typeface="+mn-ea"/>
                  <a:sym typeface="+mn-lt"/>
                </a:rPr>
                <a:t>此处添加标题此处添加标题此处添加标题此处添加标题此处添加标题此处添加标题此处添加标题此处添加标题</a:t>
              </a:r>
              <a:endParaRPr lang="zh-CN" altLang="en-US" sz="1440">
                <a:solidFill>
                  <a:schemeClr val="tx1">
                    <a:lumMod val="65000"/>
                    <a:lumOff val="35000"/>
                  </a:schemeClr>
                </a:solidFill>
                <a:cs typeface="+mn-ea"/>
                <a:sym typeface="+mn-lt"/>
              </a:endParaRPr>
            </a:p>
          </p:txBody>
        </p:sp>
        <p:sp>
          <p:nvSpPr>
            <p:cNvPr id="58" name="文本框 57"/>
            <p:cNvSpPr txBox="1"/>
            <p:nvPr/>
          </p:nvSpPr>
          <p:spPr bwMode="auto">
            <a:xfrm>
              <a:off x="1866245" y="4961609"/>
              <a:ext cx="2299620" cy="410369"/>
            </a:xfrm>
            <a:prstGeom prst="rect">
              <a:avLst/>
            </a:prstGeom>
            <a:noFill/>
          </p:spPr>
          <p:txBody>
            <a:bodyPr wrap="square">
              <a:spAutoFit/>
            </a:bodyPr>
            <a:lstStyle/>
            <a:p>
              <a:pPr algn="ctr">
                <a:defRPr/>
              </a:pPr>
              <a:r>
                <a:rPr lang="zh-CN" altLang="en-US" b="1" spc="90">
                  <a:solidFill>
                    <a:schemeClr val="tx1">
                      <a:lumMod val="65000"/>
                      <a:lumOff val="35000"/>
                    </a:schemeClr>
                  </a:solidFill>
                  <a:cs typeface="+mn-ea"/>
                  <a:sym typeface="+mn-lt"/>
                </a:rPr>
                <a:t>添加内容</a:t>
              </a:r>
              <a:endParaRPr lang="zh-CN" altLang="en-US" b="1" spc="90">
                <a:solidFill>
                  <a:schemeClr val="tx1">
                    <a:lumMod val="65000"/>
                    <a:lumOff val="35000"/>
                  </a:schemeClr>
                </a:solidFill>
                <a:cs typeface="+mn-ea"/>
                <a:sym typeface="+mn-lt"/>
              </a:endParaRPr>
            </a:p>
          </p:txBody>
        </p:sp>
      </p:grpSp>
      <p:grpSp>
        <p:nvGrpSpPr>
          <p:cNvPr id="59" name="组合 58"/>
          <p:cNvGrpSpPr/>
          <p:nvPr/>
        </p:nvGrpSpPr>
        <p:grpSpPr>
          <a:xfrm>
            <a:off x="4764286" y="4513556"/>
            <a:ext cx="2401854" cy="1615803"/>
            <a:chOff x="1725058" y="4961609"/>
            <a:chExt cx="2668726" cy="1795337"/>
          </a:xfrm>
        </p:grpSpPr>
        <p:sp>
          <p:nvSpPr>
            <p:cNvPr id="60" name="文本框 59"/>
            <p:cNvSpPr txBox="1"/>
            <p:nvPr/>
          </p:nvSpPr>
          <p:spPr bwMode="auto">
            <a:xfrm>
              <a:off x="1725058" y="5373946"/>
              <a:ext cx="2668726" cy="1383000"/>
            </a:xfrm>
            <a:prstGeom prst="rect">
              <a:avLst/>
            </a:prstGeom>
            <a:noFill/>
          </p:spPr>
          <p:txBody>
            <a:bodyPr wrap="square">
              <a:spAutoFit/>
            </a:bodyPr>
            <a:lstStyle>
              <a:defPPr>
                <a:defRPr lang="zh-CN"/>
              </a:defPPr>
              <a:lvl1pPr algn="ctr">
                <a:lnSpc>
                  <a:spcPct val="130000"/>
                </a:lnSpc>
                <a:defRPr sz="1600">
                  <a:latin typeface="微软雅黑" panose="020b0503020204020204" pitchFamily="34" charset="-122"/>
                  <a:ea typeface="微软雅黑" panose="020b0503020204020204" pitchFamily="34" charset="-122"/>
                </a:defRPr>
              </a:lvl1pPr>
            </a:lstStyle>
            <a:p>
              <a:r>
                <a:rPr lang="zh-CN" altLang="en-US" sz="1440">
                  <a:solidFill>
                    <a:schemeClr val="tx1">
                      <a:lumMod val="65000"/>
                      <a:lumOff val="35000"/>
                    </a:schemeClr>
                  </a:solidFill>
                  <a:latin typeface="+mn-lt"/>
                  <a:ea typeface="+mn-ea"/>
                  <a:cs typeface="+mn-ea"/>
                  <a:sym typeface="+mn-lt"/>
                </a:rPr>
                <a:t>此处添加标题此处添加标题此处添加标题此处添加标题此处添加标题此处添加标题此处添加标题此处添加标题</a:t>
              </a:r>
              <a:endParaRPr lang="zh-CN" altLang="en-US" sz="1440">
                <a:solidFill>
                  <a:schemeClr val="tx1">
                    <a:lumMod val="65000"/>
                    <a:lumOff val="35000"/>
                  </a:schemeClr>
                </a:solidFill>
                <a:latin typeface="+mn-lt"/>
                <a:ea typeface="+mn-ea"/>
                <a:cs typeface="+mn-ea"/>
                <a:sym typeface="+mn-lt"/>
              </a:endParaRPr>
            </a:p>
          </p:txBody>
        </p:sp>
        <p:sp>
          <p:nvSpPr>
            <p:cNvPr id="61" name="文本框 60"/>
            <p:cNvSpPr txBox="1"/>
            <p:nvPr/>
          </p:nvSpPr>
          <p:spPr bwMode="auto">
            <a:xfrm>
              <a:off x="1909611" y="4961609"/>
              <a:ext cx="2299619" cy="410369"/>
            </a:xfrm>
            <a:prstGeom prst="rect">
              <a:avLst/>
            </a:prstGeom>
            <a:noFill/>
          </p:spPr>
          <p:txBody>
            <a:bodyPr wrap="square">
              <a:spAutoFit/>
            </a:bodyPr>
            <a:lstStyle>
              <a:defPPr>
                <a:defRPr lang="zh-CN"/>
              </a:defPPr>
              <a:lvl1pPr algn="ctr">
                <a:defRPr sz="2000" b="1" spc="100">
                  <a:solidFill>
                    <a:srgbClr val="E1301D"/>
                  </a:solidFill>
                  <a:latin typeface="微软雅黑" panose="020b0503020204020204" pitchFamily="34" charset="-122"/>
                  <a:ea typeface="微软雅黑" panose="020b0503020204020204" pitchFamily="34" charset="-122"/>
                </a:defRPr>
              </a:lvl1pPr>
            </a:lstStyle>
            <a:p>
              <a:r>
                <a:rPr lang="zh-CN" altLang="en-US" sz="1800">
                  <a:solidFill>
                    <a:schemeClr val="tx1">
                      <a:lumMod val="65000"/>
                      <a:lumOff val="35000"/>
                    </a:schemeClr>
                  </a:solidFill>
                  <a:latin typeface="+mn-lt"/>
                  <a:ea typeface="+mn-ea"/>
                  <a:cs typeface="+mn-ea"/>
                  <a:sym typeface="+mn-lt"/>
                </a:rPr>
                <a:t>添加内容</a:t>
              </a:r>
              <a:endParaRPr lang="zh-CN" altLang="en-US" sz="1800">
                <a:solidFill>
                  <a:schemeClr val="tx1">
                    <a:lumMod val="65000"/>
                    <a:lumOff val="35000"/>
                  </a:schemeClr>
                </a:solidFill>
                <a:latin typeface="+mn-lt"/>
                <a:ea typeface="+mn-ea"/>
                <a:cs typeface="+mn-ea"/>
                <a:sym typeface="+mn-lt"/>
              </a:endParaRPr>
            </a:p>
          </p:txBody>
        </p:sp>
      </p:grpSp>
      <p:grpSp>
        <p:nvGrpSpPr>
          <p:cNvPr id="62" name="组合 61"/>
          <p:cNvGrpSpPr/>
          <p:nvPr/>
        </p:nvGrpSpPr>
        <p:grpSpPr>
          <a:xfrm>
            <a:off x="7678685" y="4513556"/>
            <a:ext cx="2450026" cy="1615803"/>
            <a:chOff x="1649818" y="4961609"/>
            <a:chExt cx="2722251" cy="1795337"/>
          </a:xfrm>
        </p:grpSpPr>
        <p:sp>
          <p:nvSpPr>
            <p:cNvPr id="63" name="文本框 62"/>
            <p:cNvSpPr txBox="1"/>
            <p:nvPr/>
          </p:nvSpPr>
          <p:spPr bwMode="auto">
            <a:xfrm>
              <a:off x="1649818" y="5373946"/>
              <a:ext cx="2722251" cy="1383000"/>
            </a:xfrm>
            <a:prstGeom prst="rect">
              <a:avLst/>
            </a:prstGeom>
            <a:noFill/>
          </p:spPr>
          <p:txBody>
            <a:bodyPr wrap="square">
              <a:spAutoFit/>
            </a:bodyPr>
            <a:lstStyle>
              <a:defPPr>
                <a:defRPr lang="zh-CN"/>
              </a:defPPr>
              <a:lvl1pPr algn="ctr">
                <a:lnSpc>
                  <a:spcPct val="130000"/>
                </a:lnSpc>
                <a:defRPr sz="1600">
                  <a:latin typeface="微软雅黑" panose="020b0503020204020204" pitchFamily="34" charset="-122"/>
                  <a:ea typeface="微软雅黑" panose="020b0503020204020204" pitchFamily="34" charset="-122"/>
                </a:defRPr>
              </a:lvl1pPr>
            </a:lstStyle>
            <a:p>
              <a:r>
                <a:rPr lang="zh-CN" altLang="en-US" sz="1440">
                  <a:solidFill>
                    <a:schemeClr val="tx1">
                      <a:lumMod val="65000"/>
                      <a:lumOff val="35000"/>
                    </a:schemeClr>
                  </a:solidFill>
                  <a:latin typeface="+mn-lt"/>
                  <a:ea typeface="+mn-ea"/>
                  <a:cs typeface="+mn-ea"/>
                  <a:sym typeface="+mn-lt"/>
                </a:rPr>
                <a:t>此处添加标题此处添加标题此处添加标题此处添加标题此处添加标题此处添加标题此处添加标题此处添加标题</a:t>
              </a:r>
              <a:endParaRPr lang="zh-CN" altLang="en-US" sz="1440">
                <a:solidFill>
                  <a:schemeClr val="tx1">
                    <a:lumMod val="65000"/>
                    <a:lumOff val="35000"/>
                  </a:schemeClr>
                </a:solidFill>
                <a:latin typeface="+mn-lt"/>
                <a:ea typeface="+mn-ea"/>
                <a:cs typeface="+mn-ea"/>
                <a:sym typeface="+mn-lt"/>
              </a:endParaRPr>
            </a:p>
          </p:txBody>
        </p:sp>
        <p:sp>
          <p:nvSpPr>
            <p:cNvPr id="64" name="文本框 63"/>
            <p:cNvSpPr txBox="1"/>
            <p:nvPr/>
          </p:nvSpPr>
          <p:spPr bwMode="auto">
            <a:xfrm>
              <a:off x="1866245" y="4961609"/>
              <a:ext cx="2299620" cy="410369"/>
            </a:xfrm>
            <a:prstGeom prst="rect">
              <a:avLst/>
            </a:prstGeom>
            <a:noFill/>
          </p:spPr>
          <p:txBody>
            <a:bodyPr wrap="square">
              <a:spAutoFit/>
            </a:bodyPr>
            <a:lstStyle>
              <a:defPPr>
                <a:defRPr lang="zh-CN"/>
              </a:defPPr>
              <a:lvl1pPr algn="ctr">
                <a:defRPr sz="2000" b="1" spc="100">
                  <a:solidFill>
                    <a:srgbClr val="203864"/>
                  </a:solidFill>
                  <a:latin typeface="微软雅黑" panose="020b0503020204020204" pitchFamily="34" charset="-122"/>
                  <a:ea typeface="微软雅黑" panose="020b0503020204020204" pitchFamily="34" charset="-122"/>
                </a:defRPr>
              </a:lvl1pPr>
            </a:lstStyle>
            <a:p>
              <a:r>
                <a:rPr lang="zh-CN" altLang="en-US" sz="1800">
                  <a:solidFill>
                    <a:schemeClr val="tx1">
                      <a:lumMod val="65000"/>
                      <a:lumOff val="35000"/>
                    </a:schemeClr>
                  </a:solidFill>
                  <a:latin typeface="+mn-lt"/>
                  <a:ea typeface="+mn-ea"/>
                  <a:cs typeface="+mn-ea"/>
                  <a:sym typeface="+mn-lt"/>
                </a:rPr>
                <a:t>添加内容</a:t>
              </a:r>
              <a:endParaRPr lang="zh-CN" altLang="en-US" sz="1800">
                <a:solidFill>
                  <a:schemeClr val="tx1">
                    <a:lumMod val="65000"/>
                    <a:lumOff val="35000"/>
                  </a:schemeClr>
                </a:solidFill>
                <a:latin typeface="+mn-lt"/>
                <a:ea typeface="+mn-ea"/>
                <a:cs typeface="+mn-ea"/>
                <a:sym typeface="+mn-lt"/>
              </a:endParaRP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par>
                                <p:cTn id="16" presetID="53" presetClass="entr" presetSubtype="16"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nodeType="afterGroup">
                            <p:stCondLst>
                              <p:cond delay="1500"/>
                            </p:stCondLst>
                            <p:childTnLst>
                              <p:par>
                                <p:cTn id="26" presetID="16" presetClass="entr" presetSubtype="37"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barn(outVertical)">
                                      <p:cBhvr>
                                        <p:cTn id="28" dur="500"/>
                                        <p:tgtEl>
                                          <p:spTgt spid="56"/>
                                        </p:tgtEl>
                                      </p:cBhvr>
                                    </p:animEffect>
                                  </p:childTnLst>
                                </p:cTn>
                              </p:par>
                            </p:childTnLst>
                          </p:cTn>
                        </p:par>
                        <p:par>
                          <p:cTn id="29" fill="hold" nodeType="afterGroup">
                            <p:stCondLst>
                              <p:cond delay="2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nodeType="afterGroup">
                            <p:stCondLst>
                              <p:cond delay="2500"/>
                            </p:stCondLst>
                            <p:childTnLst>
                              <p:par>
                                <p:cTn id="34" presetID="45"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anim calcmode="lin" valueType="num">
                                      <p:cBhvr>
                                        <p:cTn id="37" dur="500" fill="hold"/>
                                        <p:tgtEl>
                                          <p:spTgt spid="5"/>
                                        </p:tgtEl>
                                        <p:attrNameLst>
                                          <p:attrName>ppt_w</p:attrName>
                                        </p:attrNameLst>
                                      </p:cBhvr>
                                      <p:tavLst>
                                        <p:tav tm="0" fmla="#ppt_w*sin(2.5*pi*$)">
                                          <p:val>
                                            <p:fltVal val="0"/>
                                          </p:val>
                                        </p:tav>
                                        <p:tav tm="100000">
                                          <p:val>
                                            <p:fltVal val="1"/>
                                          </p:val>
                                        </p:tav>
                                      </p:tavLst>
                                    </p:anim>
                                    <p:anim calcmode="lin" valueType="num">
                                      <p:cBhvr>
                                        <p:cTn id="38" dur="500" fill="hold"/>
                                        <p:tgtEl>
                                          <p:spTgt spid="5"/>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30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nodeType="afterGroup">
                            <p:stCondLst>
                              <p:cond delay="3500"/>
                            </p:stCondLst>
                            <p:childTnLst>
                              <p:par>
                                <p:cTn id="51" presetID="22" presetClass="entr" presetSubtype="1"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500"/>
                                        <p:tgtEl>
                                          <p:spTgt spid="18"/>
                                        </p:tgtEl>
                                      </p:cBhvr>
                                    </p:animEffect>
                                  </p:childTnLst>
                                </p:cTn>
                              </p:par>
                            </p:childTnLst>
                          </p:cTn>
                        </p:par>
                        <p:par>
                          <p:cTn id="54" fill="hold" nodeType="afterGroup">
                            <p:stCondLst>
                              <p:cond delay="4000"/>
                            </p:stCondLst>
                            <p:childTnLst>
                              <p:par>
                                <p:cTn id="55" presetID="16" presetClass="entr" presetSubtype="37"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arn(outVertical)">
                                      <p:cBhvr>
                                        <p:cTn id="57" dur="500"/>
                                        <p:tgtEl>
                                          <p:spTgt spid="59"/>
                                        </p:tgtEl>
                                      </p:cBhvr>
                                    </p:animEffect>
                                  </p:childTnLst>
                                </p:cTn>
                              </p:par>
                            </p:childTnLst>
                          </p:cTn>
                        </p:par>
                        <p:par>
                          <p:cTn id="58" fill="hold" nodeType="afterGroup">
                            <p:stCondLst>
                              <p:cond delay="4500"/>
                            </p:stCondLst>
                            <p:childTnLst>
                              <p:par>
                                <p:cTn id="59" presetID="22" presetClass="entr" presetSubtype="8"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par>
                          <p:cTn id="62" fill="hold" nodeType="afterGroup">
                            <p:stCondLst>
                              <p:cond delay="5000"/>
                            </p:stCondLst>
                            <p:childTnLst>
                              <p:par>
                                <p:cTn id="63" presetID="45"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anim calcmode="lin" valueType="num">
                                      <p:cBhvr>
                                        <p:cTn id="66" dur="500" fill="hold"/>
                                        <p:tgtEl>
                                          <p:spTgt spid="8"/>
                                        </p:tgtEl>
                                        <p:attrNameLst>
                                          <p:attrName>ppt_w</p:attrName>
                                        </p:attrNameLst>
                                      </p:cBhvr>
                                      <p:tavLst>
                                        <p:tav tm="0" fmla="#ppt_w*sin(2.5*pi*$)">
                                          <p:val>
                                            <p:fltVal val="0"/>
                                          </p:val>
                                        </p:tav>
                                        <p:tav tm="100000">
                                          <p:val>
                                            <p:fltVal val="1"/>
                                          </p:val>
                                        </p:tav>
                                      </p:tavLst>
                                    </p:anim>
                                    <p:anim calcmode="lin" valueType="num">
                                      <p:cBhvr>
                                        <p:cTn id="67" dur="500" fill="hold"/>
                                        <p:tgtEl>
                                          <p:spTgt spid="8"/>
                                        </p:tgtEl>
                                        <p:attrNameLst>
                                          <p:attrName>ppt_h</p:attrName>
                                        </p:attrNameLst>
                                      </p:cBhvr>
                                      <p:tavLst>
                                        <p:tav tm="0">
                                          <p:val>
                                            <p:strVal val="#ppt_h"/>
                                          </p:val>
                                        </p:tav>
                                        <p:tav tm="100000">
                                          <p:val>
                                            <p:strVal val="#ppt_h"/>
                                          </p:val>
                                        </p:tav>
                                      </p:tavLst>
                                    </p:anim>
                                  </p:childTnLst>
                                </p:cTn>
                              </p:par>
                            </p:childTnLst>
                          </p:cTn>
                        </p:par>
                        <p:par>
                          <p:cTn id="68" fill="hold" nodeType="afterGroup">
                            <p:stCondLst>
                              <p:cond delay="5500"/>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55"/>
                                        </p:tgtEl>
                                        <p:attrNameLst>
                                          <p:attrName>style.visibility</p:attrName>
                                        </p:attrNameLst>
                                      </p:cBhvr>
                                      <p:to>
                                        <p:strVal val="visible"/>
                                      </p:to>
                                    </p:set>
                                    <p:anim calcmode="lin" valueType="num">
                                      <p:cBhvr>
                                        <p:cTn id="71" dur="500" fill="hold"/>
                                        <p:tgtEl>
                                          <p:spTgt spid="55"/>
                                        </p:tgtEl>
                                        <p:attrNameLst>
                                          <p:attrName>ppt_w</p:attrName>
                                        </p:attrNameLst>
                                      </p:cBhvr>
                                      <p:tavLst>
                                        <p:tav tm="0">
                                          <p:val>
                                            <p:fltVal val="0"/>
                                          </p:val>
                                        </p:tav>
                                        <p:tav tm="100000">
                                          <p:val>
                                            <p:strVal val="#ppt_w"/>
                                          </p:val>
                                        </p:tav>
                                      </p:tavLst>
                                    </p:anim>
                                    <p:anim calcmode="lin" valueType="num">
                                      <p:cBhvr>
                                        <p:cTn id="72" dur="500" fill="hold"/>
                                        <p:tgtEl>
                                          <p:spTgt spid="55"/>
                                        </p:tgtEl>
                                        <p:attrNameLst>
                                          <p:attrName>ppt_h</p:attrName>
                                        </p:attrNameLst>
                                      </p:cBhvr>
                                      <p:tavLst>
                                        <p:tav tm="0">
                                          <p:val>
                                            <p:fltVal val="0"/>
                                          </p:val>
                                        </p:tav>
                                        <p:tav tm="100000">
                                          <p:val>
                                            <p:strVal val="#ppt_h"/>
                                          </p:val>
                                        </p:tav>
                                      </p:tavLst>
                                    </p:anim>
                                    <p:animEffect transition="in" filter="fade">
                                      <p:cBhvr>
                                        <p:cTn id="73" dur="500"/>
                                        <p:tgtEl>
                                          <p:spTgt spid="55"/>
                                        </p:tgtEl>
                                      </p:cBhvr>
                                    </p:animEffect>
                                  </p:childTnLst>
                                </p:cTn>
                              </p:par>
                              <p:par>
                                <p:cTn id="74" presetID="53" presetClass="entr" presetSubtype="16"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Effect transition="in" filter="fade">
                                      <p:cBhvr>
                                        <p:cTn id="78" dur="500"/>
                                        <p:tgtEl>
                                          <p:spTgt spid="20"/>
                                        </p:tgtEl>
                                      </p:cBhvr>
                                    </p:animEffect>
                                  </p:childTnLst>
                                </p:cTn>
                              </p:par>
                            </p:childTnLst>
                          </p:cTn>
                        </p:par>
                        <p:par>
                          <p:cTn id="79" fill="hold" nodeType="afterGroup">
                            <p:stCondLst>
                              <p:cond delay="6000"/>
                            </p:stCondLst>
                            <p:childTnLst>
                              <p:par>
                                <p:cTn id="80" presetID="22" presetClass="entr" presetSubtype="1"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up)">
                                      <p:cBhvr>
                                        <p:cTn id="82" dur="500"/>
                                        <p:tgtEl>
                                          <p:spTgt spid="19"/>
                                        </p:tgtEl>
                                      </p:cBhvr>
                                    </p:animEffect>
                                  </p:childTnLst>
                                </p:cTn>
                              </p:par>
                            </p:childTnLst>
                          </p:cTn>
                        </p:par>
                        <p:par>
                          <p:cTn id="83" fill="hold" nodeType="afterGroup">
                            <p:stCondLst>
                              <p:cond delay="6500"/>
                            </p:stCondLst>
                            <p:childTnLst>
                              <p:par>
                                <p:cTn id="84" presetID="16" presetClass="entr" presetSubtype="37" fill="hold"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barn(outVertical)">
                                      <p:cBhvr>
                                        <p:cTn id="8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9" name="圆角矩形 5"/>
          <p:cNvSpPr/>
          <p:nvPr/>
        </p:nvSpPr>
        <p:spPr>
          <a:xfrm>
            <a:off x="4463256" y="4712420"/>
            <a:ext cx="1536700" cy="3736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90" name="圆角矩形 6"/>
          <p:cNvSpPr/>
          <p:nvPr/>
        </p:nvSpPr>
        <p:spPr>
          <a:xfrm>
            <a:off x="6358730" y="4712420"/>
            <a:ext cx="1536700" cy="3736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cs typeface="+mn-cs"/>
            </a:endParaRPr>
          </a:p>
        </p:txBody>
      </p:sp>
      <p:sp>
        <p:nvSpPr>
          <p:cNvPr id="91" name="文本框 90"/>
          <p:cNvSpPr txBox="1"/>
          <p:nvPr/>
        </p:nvSpPr>
        <p:spPr>
          <a:xfrm>
            <a:off x="4463256" y="4748706"/>
            <a:ext cx="1536700" cy="30670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ea"/>
                <a:cs typeface="+mn-cs"/>
              </a:rPr>
              <a:t>汇报人：</a:t>
            </a:r>
            <a:r>
              <a:rPr kumimoji="0" lang="en-US" altLang="zh-CN" sz="1400" b="0" i="0" u="none" strike="noStrike" kern="1200" cap="none" spc="0" normalizeH="0" baseline="0" noProof="0">
                <a:ln>
                  <a:noFill/>
                </a:ln>
                <a:solidFill>
                  <a:schemeClr val="bg1"/>
                </a:solidFill>
                <a:effectLst/>
                <a:uLnTx/>
                <a:uFillTx/>
                <a:latin typeface="+mn-ea"/>
                <a:cs typeface="+mn-cs"/>
              </a:rPr>
              <a:t>PPT</a:t>
            </a:r>
            <a:r>
              <a:rPr kumimoji="0" lang="zh-CN" altLang="en-US" sz="1400" b="0" i="0" u="none" strike="noStrike" kern="1200" cap="none" spc="0" normalizeH="0" baseline="0" noProof="0">
                <a:ln>
                  <a:noFill/>
                </a:ln>
                <a:solidFill>
                  <a:schemeClr val="bg1"/>
                </a:solidFill>
                <a:effectLst/>
                <a:uLnTx/>
                <a:uFillTx/>
                <a:latin typeface="+mn-ea"/>
                <a:cs typeface="+mn-cs"/>
              </a:rPr>
              <a:t>汇</a:t>
            </a:r>
            <a:endParaRPr kumimoji="0" lang="zh-CN" altLang="en-US" sz="1400" b="0" i="0" u="none" strike="noStrike" kern="1200" cap="none" spc="0" normalizeH="0" baseline="0" noProof="0">
              <a:ln>
                <a:noFill/>
              </a:ln>
              <a:solidFill>
                <a:schemeClr val="bg1"/>
              </a:solidFill>
              <a:effectLst/>
              <a:uLnTx/>
              <a:uFillTx/>
              <a:latin typeface="+mn-ea"/>
              <a:cs typeface="+mn-cs"/>
            </a:endParaRPr>
          </a:p>
        </p:txBody>
      </p:sp>
      <p:sp>
        <p:nvSpPr>
          <p:cNvPr id="92" name="文本框 91"/>
          <p:cNvSpPr txBox="1"/>
          <p:nvPr/>
        </p:nvSpPr>
        <p:spPr>
          <a:xfrm>
            <a:off x="6361071" y="4748706"/>
            <a:ext cx="1536700" cy="30777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ea"/>
                <a:cs typeface="+mn-cs"/>
              </a:rPr>
              <a:t>时间：</a:t>
            </a:r>
            <a:r>
              <a:rPr lang="zh-CN" altLang="en-US" sz="1400">
                <a:solidFill>
                  <a:schemeClr val="bg1"/>
                </a:solidFill>
                <a:latin typeface="+mn-ea"/>
              </a:rPr>
              <a:t>某年某月</a:t>
            </a:r>
            <a:endParaRPr kumimoji="0" lang="zh-CN" altLang="en-US" sz="1400" b="0" i="0" u="none" strike="noStrike" kern="1200" cap="none" spc="0" normalizeH="0" baseline="0" noProof="0">
              <a:ln>
                <a:noFill/>
              </a:ln>
              <a:solidFill>
                <a:schemeClr val="bg1"/>
              </a:solidFill>
              <a:effectLst/>
              <a:uLnTx/>
              <a:uFillTx/>
              <a:latin typeface="+mn-ea"/>
              <a:cs typeface="+mn-cs"/>
            </a:endParaRPr>
          </a:p>
        </p:txBody>
      </p:sp>
      <p:sp>
        <p:nvSpPr>
          <p:cNvPr id="93" name="文本框 92"/>
          <p:cNvSpPr txBox="1"/>
          <p:nvPr/>
        </p:nvSpPr>
        <p:spPr>
          <a:xfrm>
            <a:off x="2044698" y="2712528"/>
            <a:ext cx="8102602" cy="110799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6600" b="1">
                <a:solidFill>
                  <a:schemeClr val="tx1">
                    <a:lumMod val="75000"/>
                    <a:lumOff val="25000"/>
                  </a:schemeClr>
                </a:solidFill>
                <a:latin typeface="+mn-ea"/>
              </a:rPr>
              <a:t>公司企业招聘汇报</a:t>
            </a:r>
            <a:endParaRPr kumimoji="0" lang="zh-CN" altLang="en-US" sz="6600" b="1" i="0" u="none" strike="noStrike" kern="1200" cap="none" spc="0" normalizeH="0" baseline="0" noProof="0">
              <a:ln>
                <a:noFill/>
              </a:ln>
              <a:solidFill>
                <a:schemeClr val="tx1">
                  <a:lumMod val="75000"/>
                  <a:lumOff val="25000"/>
                </a:schemeClr>
              </a:solidFill>
              <a:effectLst/>
              <a:uLnTx/>
              <a:uFillTx/>
              <a:latin typeface="+mn-ea"/>
            </a:endParaRPr>
          </a:p>
        </p:txBody>
      </p:sp>
      <p:sp>
        <p:nvSpPr>
          <p:cNvPr id="94" name="文本框 93"/>
          <p:cNvSpPr txBox="1"/>
          <p:nvPr/>
        </p:nvSpPr>
        <p:spPr>
          <a:xfrm>
            <a:off x="2997200" y="3782443"/>
            <a:ext cx="6197600"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50000"/>
                    <a:lumOff val="50000"/>
                  </a:schemeClr>
                </a:solidFill>
                <a:effectLst/>
                <a:uLnTx/>
                <a:uFillTx/>
                <a:latin typeface="+mn-ea"/>
                <a:cs typeface="+mn-cs"/>
              </a:rPr>
              <a:t>print the presentation and make it into a film to be used in a wider fieldprint the presentation to be wider field</a:t>
            </a:r>
            <a:endParaRPr kumimoji="0" lang="en-US" altLang="zh-CN" sz="1400" b="0" i="0" u="none" strike="noStrike" kern="1200" cap="none" spc="0" normalizeH="0" baseline="0" noProof="0">
              <a:ln>
                <a:noFill/>
              </a:ln>
              <a:solidFill>
                <a:schemeClr val="tx1">
                  <a:lumMod val="50000"/>
                  <a:lumOff val="50000"/>
                </a:schemeClr>
              </a:solidFill>
              <a:effectLst/>
              <a:uLnTx/>
              <a:uFillTx/>
              <a:latin typeface="+mn-ea"/>
              <a:cs typeface="+mn-cs"/>
            </a:endParaRPr>
          </a:p>
        </p:txBody>
      </p:sp>
      <p:sp>
        <p:nvSpPr>
          <p:cNvPr id="95" name="文本框 94"/>
          <p:cNvSpPr txBox="1"/>
          <p:nvPr/>
        </p:nvSpPr>
        <p:spPr>
          <a:xfrm>
            <a:off x="4463257" y="1526866"/>
            <a:ext cx="3265487" cy="1200329"/>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7200" b="1" i="0" u="none" strike="noStrike" kern="1200" cap="none" spc="0" normalizeH="0" baseline="0" noProof="0">
                <a:ln>
                  <a:noFill/>
                </a:ln>
                <a:solidFill>
                  <a:schemeClr val="tx1">
                    <a:lumMod val="75000"/>
                    <a:lumOff val="25000"/>
                  </a:schemeClr>
                </a:solidFill>
                <a:effectLst/>
                <a:uLnTx/>
                <a:uFillTx/>
                <a:latin typeface="+mn-ea"/>
                <a:cs typeface="+mn-cs"/>
              </a:rPr>
              <a:t>20XX</a:t>
            </a:r>
            <a:endParaRPr kumimoji="0" lang="zh-CN" altLang="en-US" sz="7200" b="1" i="0" u="none" strike="noStrike" kern="1200" cap="none" spc="0" normalizeH="0" baseline="0" noProof="0">
              <a:ln>
                <a:noFill/>
              </a:ln>
              <a:solidFill>
                <a:schemeClr val="tx1">
                  <a:lumMod val="75000"/>
                  <a:lumOff val="25000"/>
                </a:schemeClr>
              </a:solidFill>
              <a:effectLst/>
              <a:uLnTx/>
              <a:uFillTx/>
              <a:latin typeface="+mn-ea"/>
              <a:cs typeface="+mn-cs"/>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1+#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ppt_x"/>
                                          </p:val>
                                        </p:tav>
                                        <p:tav tm="100000">
                                          <p:val>
                                            <p:strVal val="#ppt_x"/>
                                          </p:val>
                                        </p:tav>
                                      </p:tavLst>
                                    </p:anim>
                                    <p:anim calcmode="lin" valueType="num">
                                      <p:cBhvr additive="base">
                                        <p:cTn id="13" dur="500" fill="hold"/>
                                        <p:tgtEl>
                                          <p:spTgt spid="9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left)">
                                      <p:cBhvr>
                                        <p:cTn id="17" dur="500"/>
                                        <p:tgtEl>
                                          <p:spTgt spid="94"/>
                                        </p:tgtEl>
                                      </p:cBhvr>
                                    </p:animEffect>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p:cTn id="21" dur="500" fill="hold"/>
                                        <p:tgtEl>
                                          <p:spTgt spid="91"/>
                                        </p:tgtEl>
                                        <p:attrNameLst>
                                          <p:attrName>ppt_w</p:attrName>
                                        </p:attrNameLst>
                                      </p:cBhvr>
                                      <p:tavLst>
                                        <p:tav tm="0">
                                          <p:val>
                                            <p:fltVal val="0"/>
                                          </p:val>
                                        </p:tav>
                                        <p:tav tm="100000">
                                          <p:val>
                                            <p:strVal val="#ppt_w"/>
                                          </p:val>
                                        </p:tav>
                                      </p:tavLst>
                                    </p:anim>
                                    <p:anim calcmode="lin" valueType="num">
                                      <p:cBhvr>
                                        <p:cTn id="22" dur="500" fill="hold"/>
                                        <p:tgtEl>
                                          <p:spTgt spid="91"/>
                                        </p:tgtEl>
                                        <p:attrNameLst>
                                          <p:attrName>ppt_h</p:attrName>
                                        </p:attrNameLst>
                                      </p:cBhvr>
                                      <p:tavLst>
                                        <p:tav tm="0">
                                          <p:val>
                                            <p:fltVal val="0"/>
                                          </p:val>
                                        </p:tav>
                                        <p:tav tm="100000">
                                          <p:val>
                                            <p:strVal val="#ppt_h"/>
                                          </p:val>
                                        </p:tav>
                                      </p:tavLst>
                                    </p:anim>
                                    <p:animEffect transition="in" filter="fade">
                                      <p:cBhvr>
                                        <p:cTn id="23" dur="500"/>
                                        <p:tgtEl>
                                          <p:spTgt spid="9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2"/>
                                        </p:tgtEl>
                                        <p:attrNameLst>
                                          <p:attrName>style.visibility</p:attrName>
                                        </p:attrNameLst>
                                      </p:cBhvr>
                                      <p:to>
                                        <p:strVal val="visible"/>
                                      </p:to>
                                    </p:set>
                                    <p:anim calcmode="lin" valueType="num">
                                      <p:cBhvr>
                                        <p:cTn id="26" dur="500" fill="hold"/>
                                        <p:tgtEl>
                                          <p:spTgt spid="92"/>
                                        </p:tgtEl>
                                        <p:attrNameLst>
                                          <p:attrName>ppt_w</p:attrName>
                                        </p:attrNameLst>
                                      </p:cBhvr>
                                      <p:tavLst>
                                        <p:tav tm="0">
                                          <p:val>
                                            <p:fltVal val="0"/>
                                          </p:val>
                                        </p:tav>
                                        <p:tav tm="100000">
                                          <p:val>
                                            <p:strVal val="#ppt_w"/>
                                          </p:val>
                                        </p:tav>
                                      </p:tavLst>
                                    </p:anim>
                                    <p:anim calcmode="lin" valueType="num">
                                      <p:cBhvr>
                                        <p:cTn id="27" dur="500" fill="hold"/>
                                        <p:tgtEl>
                                          <p:spTgt spid="92"/>
                                        </p:tgtEl>
                                        <p:attrNameLst>
                                          <p:attrName>ppt_h</p:attrName>
                                        </p:attrNameLst>
                                      </p:cBhvr>
                                      <p:tavLst>
                                        <p:tav tm="0">
                                          <p:val>
                                            <p:fltVal val="0"/>
                                          </p:val>
                                        </p:tav>
                                        <p:tav tm="100000">
                                          <p:val>
                                            <p:strVal val="#ppt_h"/>
                                          </p:val>
                                        </p:tav>
                                      </p:tavLst>
                                    </p:anim>
                                    <p:animEffect transition="in" filter="fade">
                                      <p:cBhvr>
                                        <p:cTn id="28" dur="500"/>
                                        <p:tgtEl>
                                          <p:spTgt spid="9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animEffect transition="in" filter="fade">
                                      <p:cBhvr>
                                        <p:cTn id="33" dur="500"/>
                                        <p:tgtEl>
                                          <p:spTgt spid="8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p:cTn id="36" dur="500" fill="hold"/>
                                        <p:tgtEl>
                                          <p:spTgt spid="90"/>
                                        </p:tgtEl>
                                        <p:attrNameLst>
                                          <p:attrName>ppt_w</p:attrName>
                                        </p:attrNameLst>
                                      </p:cBhvr>
                                      <p:tavLst>
                                        <p:tav tm="0">
                                          <p:val>
                                            <p:fltVal val="0"/>
                                          </p:val>
                                        </p:tav>
                                        <p:tav tm="100000">
                                          <p:val>
                                            <p:strVal val="#ppt_w"/>
                                          </p:val>
                                        </p:tav>
                                      </p:tavLst>
                                    </p:anim>
                                    <p:anim calcmode="lin" valueType="num">
                                      <p:cBhvr>
                                        <p:cTn id="37" dur="500" fill="hold"/>
                                        <p:tgtEl>
                                          <p:spTgt spid="90"/>
                                        </p:tgtEl>
                                        <p:attrNameLst>
                                          <p:attrName>ppt_h</p:attrName>
                                        </p:attrNameLst>
                                      </p:cBhvr>
                                      <p:tavLst>
                                        <p:tav tm="0">
                                          <p:val>
                                            <p:fltVal val="0"/>
                                          </p:val>
                                        </p:tav>
                                        <p:tav tm="100000">
                                          <p:val>
                                            <p:strVal val="#ppt_h"/>
                                          </p:val>
                                        </p:tav>
                                      </p:tavLst>
                                    </p:anim>
                                    <p:animEffect transition="in" filter="fade">
                                      <p:cBhvr>
                                        <p:cTn id="3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p:bldP spid="92" grpId="0"/>
      <p:bldP spid="93" grpId="0"/>
      <p:bldP spid="94" grpId="0"/>
      <p:bldP spid="95"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形状 2"/>
          <p:cNvSpPr/>
          <p:nvPr/>
        </p:nvSpPr>
        <p:spPr>
          <a:xfrm flipH="1">
            <a:off x="3929591" y="945397"/>
            <a:ext cx="6946344" cy="4967206"/>
          </a:xfrm>
          <a:custGeom>
            <a:gdLst>
              <a:gd name="connsiteX0" fmla="*/ 0 w 6623247"/>
              <a:gd name="connsiteY0" fmla="*/ 0 h 4967206"/>
              <a:gd name="connsiteX1" fmla="*/ 6623247 w 6623247"/>
              <a:gd name="connsiteY1" fmla="*/ 0 h 4967206"/>
              <a:gd name="connsiteX2" fmla="*/ 6623247 w 6623247"/>
              <a:gd name="connsiteY2" fmla="*/ 4967206 h 4967206"/>
              <a:gd name="connsiteX3" fmla="*/ 0 w 6623247"/>
              <a:gd name="connsiteY3" fmla="*/ 4967206 h 4967206"/>
              <a:gd name="connsiteX4" fmla="*/ 0 w 6623247"/>
              <a:gd name="connsiteY4" fmla="*/ 3580109 h 4967206"/>
              <a:gd name="connsiteX5" fmla="*/ 123187 w 6623247"/>
              <a:gd name="connsiteY5" fmla="*/ 3580109 h 4967206"/>
              <a:gd name="connsiteX6" fmla="*/ 123187 w 6623247"/>
              <a:gd name="connsiteY6" fmla="*/ 4844019 h 4967206"/>
              <a:gd name="connsiteX7" fmla="*/ 6500060 w 6623247"/>
              <a:gd name="connsiteY7" fmla="*/ 4844019 h 4967206"/>
              <a:gd name="connsiteX8" fmla="*/ 6500060 w 6623247"/>
              <a:gd name="connsiteY8" fmla="*/ 123187 h 4967206"/>
              <a:gd name="connsiteX9" fmla="*/ 123187 w 6623247"/>
              <a:gd name="connsiteY9" fmla="*/ 123187 h 4967206"/>
              <a:gd name="connsiteX10" fmla="*/ 123187 w 6623247"/>
              <a:gd name="connsiteY10" fmla="*/ 965057 h 4967206"/>
              <a:gd name="connsiteX11" fmla="*/ 0 w 6623247"/>
              <a:gd name="connsiteY11" fmla="*/ 965057 h 49672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23247" h="4967206">
                <a:moveTo>
                  <a:pt x="0" y="0"/>
                </a:moveTo>
                <a:lnTo>
                  <a:pt x="6623247" y="0"/>
                </a:lnTo>
                <a:lnTo>
                  <a:pt x="6623247" y="4967206"/>
                </a:lnTo>
                <a:lnTo>
                  <a:pt x="0" y="4967206"/>
                </a:lnTo>
                <a:lnTo>
                  <a:pt x="0" y="3580109"/>
                </a:lnTo>
                <a:lnTo>
                  <a:pt x="123187" y="3580109"/>
                </a:lnTo>
                <a:lnTo>
                  <a:pt x="123187" y="4844019"/>
                </a:lnTo>
                <a:lnTo>
                  <a:pt x="6500060" y="4844019"/>
                </a:lnTo>
                <a:lnTo>
                  <a:pt x="6500060" y="123187"/>
                </a:lnTo>
                <a:lnTo>
                  <a:pt x="123187" y="123187"/>
                </a:lnTo>
                <a:lnTo>
                  <a:pt x="123187" y="965057"/>
                </a:lnTo>
                <a:lnTo>
                  <a:pt x="0" y="9650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5060876" y="2871917"/>
            <a:ext cx="6383466" cy="1015663"/>
          </a:xfrm>
          <a:prstGeom prst="rect">
            <a:avLst/>
          </a:prstGeom>
          <a:noFill/>
        </p:spPr>
        <p:txBody>
          <a:bodyPr wrap="square" rtlCol="0">
            <a:spAutoFit/>
            <a:scene3d>
              <a:camera prst="orthographicFront"/>
              <a:lightRig rig="threePt" dir="t"/>
            </a:scene3d>
            <a:sp3d contourW="12700"/>
          </a:bodyPr>
          <a:lstStyle/>
          <a:p>
            <a:pPr algn="ctr"/>
            <a:r>
              <a:rPr lang="zh-CN" altLang="en-US" sz="6000" b="1">
                <a:solidFill>
                  <a:schemeClr val="tx1">
                    <a:lumMod val="65000"/>
                    <a:lumOff val="35000"/>
                  </a:schemeClr>
                </a:solidFill>
                <a:latin typeface="+mn-ea"/>
              </a:rPr>
              <a:t>添加标题信息</a:t>
            </a:r>
            <a:endParaRPr lang="zh-CN" altLang="en-US" sz="6000" b="1">
              <a:solidFill>
                <a:schemeClr val="tx1">
                  <a:lumMod val="65000"/>
                  <a:lumOff val="35000"/>
                </a:schemeClr>
              </a:solidFill>
              <a:latin typeface="+mn-ea"/>
            </a:endParaRPr>
          </a:p>
        </p:txBody>
      </p:sp>
      <p:sp>
        <p:nvSpPr>
          <p:cNvPr id="5" name="文本框 4"/>
          <p:cNvSpPr txBox="1"/>
          <p:nvPr/>
        </p:nvSpPr>
        <p:spPr>
          <a:xfrm>
            <a:off x="5867859" y="3946871"/>
            <a:ext cx="4769500"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solidFill>
                  <a:schemeClr val="bg1">
                    <a:lumMod val="50000"/>
                  </a:schemeClr>
                </a:solidFill>
                <a:latin typeface="Century Gothic" panose="020b0502020202020204" pitchFamily="34" charset="0"/>
                <a:ea typeface="+mj-ea"/>
              </a:rPr>
              <a:t>The user can demonstrate on a projector or computer, or print the presentation and to field</a:t>
            </a:r>
            <a:endParaRPr lang="en-US" altLang="zh-CN" sz="1200">
              <a:solidFill>
                <a:schemeClr val="bg1">
                  <a:lumMod val="50000"/>
                </a:schemeClr>
              </a:solidFill>
              <a:latin typeface="Century Gothic" panose="020b0502020202020204" pitchFamily="34" charset="0"/>
              <a:ea typeface="+mj-ea"/>
            </a:endParaRPr>
          </a:p>
        </p:txBody>
      </p:sp>
      <p:sp>
        <p:nvSpPr>
          <p:cNvPr id="6" name="文本框 5"/>
          <p:cNvSpPr txBox="1"/>
          <p:nvPr/>
        </p:nvSpPr>
        <p:spPr>
          <a:xfrm>
            <a:off x="6096000" y="1889295"/>
            <a:ext cx="4313218" cy="923330"/>
          </a:xfrm>
          <a:prstGeom prst="rect">
            <a:avLst/>
          </a:prstGeom>
          <a:noFill/>
        </p:spPr>
        <p:txBody>
          <a:bodyPr wrap="square" rtlCol="0">
            <a:spAutoFit/>
          </a:bodyPr>
          <a:lstStyle/>
          <a:p>
            <a:pPr algn="ctr"/>
            <a:r>
              <a:rPr lang="en-US" altLang="zh-CN" sz="5400">
                <a:solidFill>
                  <a:schemeClr val="accent1"/>
                </a:solidFill>
                <a:latin typeface="Century Gothic" panose="020b0502020202020204" pitchFamily="34" charset="0"/>
              </a:rPr>
              <a:t>PART 01</a:t>
            </a:r>
            <a:endParaRPr lang="zh-CN" altLang="en-US" sz="5400">
              <a:solidFill>
                <a:schemeClr val="accent1"/>
              </a:solidFill>
              <a:latin typeface="Century Gothic" panose="020b0502020202020204" pitchFamily="34" charset="0"/>
            </a:endParaRPr>
          </a:p>
        </p:txBody>
      </p:sp>
      <p:sp>
        <p:nvSpPr>
          <p:cNvPr id="2" name="矩形 1"/>
          <p:cNvSpPr/>
          <p:nvPr/>
        </p:nvSpPr>
        <p:spPr>
          <a:xfrm>
            <a:off x="1147863" y="945397"/>
            <a:ext cx="3832627" cy="4967206"/>
          </a:xfrm>
          <a:prstGeom prst="rect">
            <a:avLst/>
          </a:prstGeom>
          <a:blipFill>
            <a:blip r:embed="rId3"/>
            <a:stretch>
              <a:fillRect l="-88401" t="-19033" r="-76999" b="-190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childTnLst>
                          </p:cTn>
                        </p:par>
                        <p:par>
                          <p:cTn id="13" fill="hold" nodeType="afterGroup">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2"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41490fe2-a8e1-4e82-9f86-dea951cdf20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719126" y="1388446"/>
            <a:ext cx="10753748" cy="4719017"/>
            <a:chOff x="719126" y="1388446"/>
            <a:chExt cx="10753748" cy="4719017"/>
          </a:xfrm>
        </p:grpSpPr>
        <p:sp>
          <p:nvSpPr>
            <p:cNvPr id="4" name="íṣḻîde"/>
            <p:cNvSpPr/>
            <p:nvPr/>
          </p:nvSpPr>
          <p:spPr>
            <a:xfrm>
              <a:off x="719126" y="1935672"/>
              <a:ext cx="10596574" cy="3513784"/>
            </a:xfrm>
            <a:prstGeom prst="rect">
              <a:avLst/>
            </a:prstGeom>
            <a:solidFill>
              <a:schemeClr val="bg1">
                <a:lumMod val="95000"/>
              </a:schemeClr>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îśḻiḓê"/>
            <p:cNvSpPr/>
            <p:nvPr/>
          </p:nvSpPr>
          <p:spPr bwMode="auto">
            <a:xfrm>
              <a:off x="1314088" y="2250278"/>
              <a:ext cx="28801" cy="458610"/>
            </a:xfrm>
            <a:prstGeom prst="rect">
              <a:avLst/>
            </a:prstGeom>
            <a:solidFill>
              <a:schemeClr val="tx1">
                <a:lumMod val="75000"/>
                <a:lumOff val="25000"/>
              </a:schemeClr>
            </a:solidFill>
            <a:ln>
              <a:noFill/>
            </a:ln>
          </p:spPr>
          <p:txBody>
            <a:bodyPr anchor="ctr"/>
            <a:lstStyle/>
            <a:p>
              <a:pPr algn="ctr"/>
            </a:p>
          </p:txBody>
        </p:sp>
        <p:sp>
          <p:nvSpPr>
            <p:cNvPr id="6" name="iṧlíḍê"/>
            <p:cNvSpPr/>
            <p:nvPr/>
          </p:nvSpPr>
          <p:spPr bwMode="auto">
            <a:xfrm>
              <a:off x="3693536" y="2250278"/>
              <a:ext cx="28801" cy="458610"/>
            </a:xfrm>
            <a:prstGeom prst="rect">
              <a:avLst/>
            </a:prstGeom>
            <a:solidFill>
              <a:schemeClr val="tx1">
                <a:lumMod val="75000"/>
                <a:lumOff val="25000"/>
              </a:schemeClr>
            </a:solidFill>
            <a:ln>
              <a:noFill/>
            </a:ln>
          </p:spPr>
          <p:txBody>
            <a:bodyPr anchor="ctr"/>
            <a:lstStyle/>
            <a:p>
              <a:pPr algn="ctr"/>
            </a:p>
          </p:txBody>
        </p:sp>
        <p:sp>
          <p:nvSpPr>
            <p:cNvPr id="7" name="is1ïḍê"/>
            <p:cNvSpPr/>
            <p:nvPr/>
          </p:nvSpPr>
          <p:spPr bwMode="auto">
            <a:xfrm>
              <a:off x="1314088" y="2894988"/>
              <a:ext cx="28801" cy="183887"/>
            </a:xfrm>
            <a:prstGeom prst="rect">
              <a:avLst/>
            </a:prstGeom>
            <a:solidFill>
              <a:schemeClr val="tx1">
                <a:lumMod val="75000"/>
                <a:lumOff val="25000"/>
              </a:schemeClr>
            </a:solidFill>
            <a:ln>
              <a:noFill/>
            </a:ln>
          </p:spPr>
          <p:txBody>
            <a:bodyPr anchor="ctr"/>
            <a:lstStyle/>
            <a:p>
              <a:pPr algn="ctr"/>
            </a:p>
          </p:txBody>
        </p:sp>
        <p:sp>
          <p:nvSpPr>
            <p:cNvPr id="8" name="îŝḻïde"/>
            <p:cNvSpPr/>
            <p:nvPr/>
          </p:nvSpPr>
          <p:spPr bwMode="auto">
            <a:xfrm>
              <a:off x="1314088" y="2250278"/>
              <a:ext cx="28801" cy="458610"/>
            </a:xfrm>
            <a:prstGeom prst="rect">
              <a:avLst/>
            </a:prstGeom>
            <a:solidFill>
              <a:schemeClr val="tx1">
                <a:lumMod val="75000"/>
                <a:lumOff val="25000"/>
              </a:schemeClr>
            </a:solidFill>
            <a:ln>
              <a:noFill/>
            </a:ln>
          </p:spPr>
          <p:txBody>
            <a:bodyPr anchor="ctr"/>
            <a:lstStyle/>
            <a:p>
              <a:pPr algn="ctr"/>
            </a:p>
          </p:txBody>
        </p:sp>
        <p:sp>
          <p:nvSpPr>
            <p:cNvPr id="9" name="íśļïḋê"/>
            <p:cNvSpPr/>
            <p:nvPr/>
          </p:nvSpPr>
          <p:spPr bwMode="auto">
            <a:xfrm>
              <a:off x="3693536" y="2250278"/>
              <a:ext cx="28801" cy="458610"/>
            </a:xfrm>
            <a:prstGeom prst="rect">
              <a:avLst/>
            </a:prstGeom>
            <a:solidFill>
              <a:schemeClr val="tx1">
                <a:lumMod val="75000"/>
                <a:lumOff val="25000"/>
              </a:schemeClr>
            </a:solidFill>
            <a:ln>
              <a:noFill/>
            </a:ln>
          </p:spPr>
          <p:txBody>
            <a:bodyPr anchor="ctr"/>
            <a:lstStyle/>
            <a:p>
              <a:pPr algn="ctr"/>
            </a:p>
          </p:txBody>
        </p:sp>
        <p:sp>
          <p:nvSpPr>
            <p:cNvPr id="10" name="îṧḷîďê"/>
            <p:cNvSpPr/>
            <p:nvPr/>
          </p:nvSpPr>
          <p:spPr bwMode="auto">
            <a:xfrm>
              <a:off x="1314088" y="2894988"/>
              <a:ext cx="28801" cy="183887"/>
            </a:xfrm>
            <a:prstGeom prst="rect">
              <a:avLst/>
            </a:prstGeom>
            <a:solidFill>
              <a:schemeClr val="tx1">
                <a:lumMod val="75000"/>
                <a:lumOff val="25000"/>
              </a:schemeClr>
            </a:solidFill>
            <a:ln>
              <a:noFill/>
            </a:ln>
          </p:spPr>
          <p:txBody>
            <a:bodyPr anchor="ctr"/>
            <a:lstStyle/>
            <a:p>
              <a:pPr algn="ctr"/>
            </a:p>
          </p:txBody>
        </p:sp>
        <p:sp>
          <p:nvSpPr>
            <p:cNvPr id="11" name="ïṧľïḋé"/>
            <p:cNvSpPr/>
            <p:nvPr/>
          </p:nvSpPr>
          <p:spPr bwMode="auto">
            <a:xfrm>
              <a:off x="1342889" y="1388446"/>
              <a:ext cx="2350647" cy="4719017"/>
            </a:xfrm>
            <a:custGeom>
              <a:gdLst>
                <a:gd name="T0" fmla="*/ 493 w 509"/>
                <a:gd name="T1" fmla="*/ 15 h 1025"/>
                <a:gd name="T2" fmla="*/ 456 w 509"/>
                <a:gd name="T3" fmla="*/ 0 h 1025"/>
                <a:gd name="T4" fmla="*/ 52 w 509"/>
                <a:gd name="T5" fmla="*/ 0 h 1025"/>
                <a:gd name="T6" fmla="*/ 15 w 509"/>
                <a:gd name="T7" fmla="*/ 15 h 1025"/>
                <a:gd name="T8" fmla="*/ 0 w 509"/>
                <a:gd name="T9" fmla="*/ 52 h 1025"/>
                <a:gd name="T10" fmla="*/ 0 w 509"/>
                <a:gd name="T11" fmla="*/ 973 h 1025"/>
                <a:gd name="T12" fmla="*/ 15 w 509"/>
                <a:gd name="T13" fmla="*/ 1010 h 1025"/>
                <a:gd name="T14" fmla="*/ 52 w 509"/>
                <a:gd name="T15" fmla="*/ 1025 h 1025"/>
                <a:gd name="T16" fmla="*/ 456 w 509"/>
                <a:gd name="T17" fmla="*/ 1025 h 1025"/>
                <a:gd name="T18" fmla="*/ 493 w 509"/>
                <a:gd name="T19" fmla="*/ 1010 h 1025"/>
                <a:gd name="T20" fmla="*/ 509 w 509"/>
                <a:gd name="T21" fmla="*/ 973 h 1025"/>
                <a:gd name="T22" fmla="*/ 509 w 509"/>
                <a:gd name="T23" fmla="*/ 52 h 1025"/>
                <a:gd name="T24" fmla="*/ 493 w 509"/>
                <a:gd name="T25" fmla="*/ 15 h 10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1025">
                  <a:moveTo>
                    <a:pt x="493" y="15"/>
                  </a:moveTo>
                  <a:cubicBezTo>
                    <a:pt x="483" y="5"/>
                    <a:pt x="469" y="0"/>
                    <a:pt x="456" y="0"/>
                  </a:cubicBezTo>
                  <a:cubicBezTo>
                    <a:pt x="52" y="0"/>
                    <a:pt x="52" y="0"/>
                    <a:pt x="52" y="0"/>
                  </a:cubicBezTo>
                  <a:cubicBezTo>
                    <a:pt x="39" y="0"/>
                    <a:pt x="25" y="5"/>
                    <a:pt x="15" y="15"/>
                  </a:cubicBezTo>
                  <a:cubicBezTo>
                    <a:pt x="5" y="25"/>
                    <a:pt x="0" y="39"/>
                    <a:pt x="0" y="52"/>
                  </a:cubicBezTo>
                  <a:cubicBezTo>
                    <a:pt x="0" y="973"/>
                    <a:pt x="0" y="973"/>
                    <a:pt x="0" y="973"/>
                  </a:cubicBezTo>
                  <a:cubicBezTo>
                    <a:pt x="0" y="986"/>
                    <a:pt x="5" y="1000"/>
                    <a:pt x="15" y="1010"/>
                  </a:cubicBezTo>
                  <a:cubicBezTo>
                    <a:pt x="25" y="1020"/>
                    <a:pt x="39" y="1025"/>
                    <a:pt x="52" y="1025"/>
                  </a:cubicBezTo>
                  <a:cubicBezTo>
                    <a:pt x="456" y="1025"/>
                    <a:pt x="456" y="1025"/>
                    <a:pt x="456" y="1025"/>
                  </a:cubicBezTo>
                  <a:cubicBezTo>
                    <a:pt x="469" y="1025"/>
                    <a:pt x="483" y="1020"/>
                    <a:pt x="493" y="1010"/>
                  </a:cubicBezTo>
                  <a:cubicBezTo>
                    <a:pt x="503" y="1000"/>
                    <a:pt x="509" y="986"/>
                    <a:pt x="509" y="973"/>
                  </a:cubicBezTo>
                  <a:cubicBezTo>
                    <a:pt x="509" y="52"/>
                    <a:pt x="509" y="52"/>
                    <a:pt x="509" y="52"/>
                  </a:cubicBezTo>
                  <a:cubicBezTo>
                    <a:pt x="509" y="39"/>
                    <a:pt x="503" y="25"/>
                    <a:pt x="493" y="15"/>
                  </a:cubicBezTo>
                  <a:close/>
                </a:path>
              </a:pathLst>
            </a:custGeom>
            <a:solidFill>
              <a:schemeClr val="tx1">
                <a:lumMod val="85000"/>
                <a:lumOff val="15000"/>
              </a:schemeClr>
            </a:solidFill>
            <a:ln>
              <a:noFill/>
            </a:ln>
          </p:spPr>
          <p:txBody>
            <a:bodyPr anchor="ctr"/>
            <a:lstStyle/>
            <a:p>
              <a:pPr algn="ctr"/>
            </a:p>
          </p:txBody>
        </p:sp>
        <p:sp>
          <p:nvSpPr>
            <p:cNvPr id="12" name="íşḻîdè"/>
            <p:cNvSpPr/>
            <p:nvPr/>
          </p:nvSpPr>
          <p:spPr bwMode="auto">
            <a:xfrm>
              <a:off x="2220227" y="5735260"/>
              <a:ext cx="591538" cy="86405"/>
            </a:xfrm>
            <a:custGeom>
              <a:gdLst>
                <a:gd name="T0" fmla="*/ 128 w 128"/>
                <a:gd name="T1" fmla="*/ 10 h 19"/>
                <a:gd name="T2" fmla="*/ 119 w 128"/>
                <a:gd name="T3" fmla="*/ 19 h 19"/>
                <a:gd name="T4" fmla="*/ 9 w 128"/>
                <a:gd name="T5" fmla="*/ 19 h 19"/>
                <a:gd name="T6" fmla="*/ 0 w 128"/>
                <a:gd name="T7" fmla="*/ 10 h 19"/>
                <a:gd name="T8" fmla="*/ 0 w 128"/>
                <a:gd name="T9" fmla="*/ 10 h 19"/>
                <a:gd name="T10" fmla="*/ 9 w 128"/>
                <a:gd name="T11" fmla="*/ 0 h 19"/>
                <a:gd name="T12" fmla="*/ 119 w 128"/>
                <a:gd name="T13" fmla="*/ 0 h 19"/>
                <a:gd name="T14" fmla="*/ 128 w 128"/>
                <a:gd name="T15" fmla="*/ 10 h 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9">
                  <a:moveTo>
                    <a:pt x="128" y="10"/>
                  </a:moveTo>
                  <a:cubicBezTo>
                    <a:pt x="128" y="15"/>
                    <a:pt x="124" y="19"/>
                    <a:pt x="119" y="19"/>
                  </a:cubicBezTo>
                  <a:cubicBezTo>
                    <a:pt x="9" y="19"/>
                    <a:pt x="9" y="19"/>
                    <a:pt x="9" y="19"/>
                  </a:cubicBezTo>
                  <a:cubicBezTo>
                    <a:pt x="4" y="19"/>
                    <a:pt x="0" y="15"/>
                    <a:pt x="0" y="10"/>
                  </a:cubicBezTo>
                  <a:cubicBezTo>
                    <a:pt x="0" y="10"/>
                    <a:pt x="0" y="10"/>
                    <a:pt x="0" y="10"/>
                  </a:cubicBezTo>
                  <a:cubicBezTo>
                    <a:pt x="0" y="5"/>
                    <a:pt x="4" y="0"/>
                    <a:pt x="9" y="0"/>
                  </a:cubicBezTo>
                  <a:cubicBezTo>
                    <a:pt x="119" y="0"/>
                    <a:pt x="119" y="0"/>
                    <a:pt x="119" y="0"/>
                  </a:cubicBezTo>
                  <a:cubicBezTo>
                    <a:pt x="124" y="0"/>
                    <a:pt x="128" y="5"/>
                    <a:pt x="128" y="10"/>
                  </a:cubicBezTo>
                  <a:close/>
                </a:path>
              </a:pathLst>
            </a:cu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îṥlidè"/>
            <p:cNvSpPr/>
            <p:nvPr/>
          </p:nvSpPr>
          <p:spPr bwMode="auto">
            <a:xfrm>
              <a:off x="2450640" y="1596704"/>
              <a:ext cx="130714" cy="132930"/>
            </a:xfrm>
            <a:prstGeom prst="ellipse">
              <a:avLst/>
            </a:pr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šlîḑè"/>
            <p:cNvSpPr/>
            <p:nvPr/>
          </p:nvSpPr>
          <p:spPr bwMode="auto">
            <a:xfrm>
              <a:off x="2488303" y="1632152"/>
              <a:ext cx="55386" cy="55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iśľíḓé"/>
            <p:cNvSpPr/>
            <p:nvPr/>
          </p:nvSpPr>
          <p:spPr>
            <a:xfrm>
              <a:off x="1342889" y="1935676"/>
              <a:ext cx="2350647" cy="3513784"/>
            </a:xfrm>
            <a:prstGeom prst="rect">
              <a:avLst/>
            </a:prstGeom>
            <a:blipFill>
              <a:blip r:embed="rId4"/>
              <a:stretch>
                <a:fillRect l="-64236" r="-63545"/>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6" name="í$ḻíďè"/>
            <p:cNvGrpSpPr/>
            <p:nvPr/>
          </p:nvGrpSpPr>
          <p:grpSpPr>
            <a:xfrm>
              <a:off x="4619633" y="3398715"/>
              <a:ext cx="511720" cy="511720"/>
              <a:chOff x="6139511" y="3900475"/>
              <a:chExt cx="648586" cy="648586"/>
            </a:xfrm>
          </p:grpSpPr>
          <p:sp>
            <p:nvSpPr>
              <p:cNvPr id="29" name="iṥliḓé"/>
              <p:cNvSpPr/>
              <p:nvPr/>
            </p:nvSpPr>
            <p:spPr>
              <a:xfrm>
                <a:off x="6139511" y="3900475"/>
                <a:ext cx="648586" cy="6485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0" name="íṥľiḍe"/>
              <p:cNvSpPr/>
              <p:nvPr/>
            </p:nvSpPr>
            <p:spPr bwMode="auto">
              <a:xfrm>
                <a:off x="6317426" y="4027892"/>
                <a:ext cx="351270" cy="351270"/>
              </a:xfrm>
              <a:custGeom>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p>
            </p:txBody>
          </p:sp>
        </p:grpSp>
        <p:grpSp>
          <p:nvGrpSpPr>
            <p:cNvPr id="17" name="ïSļïde"/>
            <p:cNvGrpSpPr/>
            <p:nvPr/>
          </p:nvGrpSpPr>
          <p:grpSpPr>
            <a:xfrm>
              <a:off x="4619633" y="4508383"/>
              <a:ext cx="511720" cy="511720"/>
              <a:chOff x="6139511" y="4879269"/>
              <a:chExt cx="648586" cy="648586"/>
            </a:xfrm>
          </p:grpSpPr>
          <p:sp>
            <p:nvSpPr>
              <p:cNvPr id="27" name="íšliḍé"/>
              <p:cNvSpPr/>
              <p:nvPr/>
            </p:nvSpPr>
            <p:spPr>
              <a:xfrm>
                <a:off x="6139511" y="4879269"/>
                <a:ext cx="648586" cy="6485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8" name="îśļíḋe"/>
              <p:cNvSpPr/>
              <p:nvPr/>
            </p:nvSpPr>
            <p:spPr bwMode="auto">
              <a:xfrm>
                <a:off x="6288169" y="5027927"/>
                <a:ext cx="351270" cy="351270"/>
              </a:xfrm>
              <a:custGeom>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p>
            </p:txBody>
          </p:sp>
        </p:grpSp>
        <p:grpSp>
          <p:nvGrpSpPr>
            <p:cNvPr id="18" name="ïšľiḍê"/>
            <p:cNvGrpSpPr/>
            <p:nvPr/>
          </p:nvGrpSpPr>
          <p:grpSpPr>
            <a:xfrm>
              <a:off x="4619841" y="2311616"/>
              <a:ext cx="6853027" cy="1534509"/>
              <a:chOff x="1104221" y="3285440"/>
              <a:chExt cx="3712566" cy="1534509"/>
            </a:xfrm>
          </p:grpSpPr>
          <p:sp>
            <p:nvSpPr>
              <p:cNvPr id="25" name="îśliḓe"/>
              <p:cNvSpPr/>
              <p:nvPr/>
            </p:nvSpPr>
            <p:spPr>
              <a:xfrm>
                <a:off x="1104221" y="3285440"/>
                <a:ext cx="3712566" cy="584775"/>
              </a:xfrm>
              <a:prstGeom prst="rect">
                <a:avLst/>
              </a:prstGeom>
            </p:spPr>
            <p:txBody>
              <a:bodyPr wrap="none" lIns="0" tIns="0" rIns="0" bIns="0">
                <a:normAutofit/>
              </a:bodyPr>
              <a:lstStyle/>
              <a:p>
                <a:pPr lvl="0"/>
                <a:r>
                  <a:rPr lang="zh-CN" altLang="en-US" sz="2000" b="1">
                    <a:ea typeface="等线" panose="02010600030101010101" pitchFamily="2" charset="-122"/>
                  </a:rPr>
                  <a:t>标题文本预设</a:t>
                </a:r>
                <a:endParaRPr lang="zh-CN" altLang="en-US" sz="2000" b="1">
                  <a:ea typeface="等线" panose="02010600030101010101" pitchFamily="2" charset="-122"/>
                </a:endParaRPr>
              </a:p>
            </p:txBody>
          </p:sp>
          <p:sp>
            <p:nvSpPr>
              <p:cNvPr id="26" name="iSliḍé"/>
              <p:cNvSpPr/>
              <p:nvPr/>
            </p:nvSpPr>
            <p:spPr>
              <a:xfrm>
                <a:off x="1104221" y="3712992"/>
                <a:ext cx="3712566" cy="1106957"/>
              </a:xfrm>
              <a:prstGeom prst="rect">
                <a:avLst/>
              </a:prstGeom>
            </p:spPr>
            <p:txBody>
              <a:bodyPr wrap="square" lIns="0" tIns="0" rIns="0" bIns="0">
                <a:normAutofit/>
              </a:bodyPr>
              <a:lstStyle/>
              <a:p>
                <a:pPr>
                  <a:lnSpc>
                    <a:spcPct val="120000"/>
                  </a:lnSpc>
                </a:pPr>
                <a:r>
                  <a:rPr lang="zh-CN" altLang="en-US" sz="1000">
                    <a:ea typeface="等线" panose="02010600030101010101" pitchFamily="2" charset="-122"/>
                  </a:rPr>
                  <a:t>此部分内容作为文字排版占位显示（建议使用主题字体）如需更改请在（设置形状格式）菜单下（文本选项）中调整</a:t>
                </a:r>
                <a:endParaRPr lang="zh-CN" altLang="en-US" sz="1000">
                  <a:ea typeface="等线" panose="02010600030101010101" pitchFamily="2" charset="-122"/>
                </a:endParaRPr>
              </a:p>
            </p:txBody>
          </p:sp>
        </p:grpSp>
        <p:grpSp>
          <p:nvGrpSpPr>
            <p:cNvPr id="19" name="îṩḷîďé"/>
            <p:cNvGrpSpPr/>
            <p:nvPr/>
          </p:nvGrpSpPr>
          <p:grpSpPr>
            <a:xfrm>
              <a:off x="5131363" y="3269433"/>
              <a:ext cx="6341511" cy="1019226"/>
              <a:chOff x="2084790" y="2949528"/>
              <a:chExt cx="2123043" cy="1019226"/>
            </a:xfrm>
          </p:grpSpPr>
          <p:sp>
            <p:nvSpPr>
              <p:cNvPr id="23" name="iśḷîďé"/>
              <p:cNvSpPr txBox="1"/>
              <p:nvPr/>
            </p:nvSpPr>
            <p:spPr>
              <a:xfrm>
                <a:off x="2084790" y="2949528"/>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0">
                <a:normAutofit/>
              </a:bodyPr>
              <a:lstStyle/>
              <a:p>
                <a:r>
                  <a:rPr lang="zh-CN" altLang="en-US" sz="1600" b="1">
                    <a:solidFill>
                      <a:schemeClr val="accent1">
                        <a:lumMod val="100000"/>
                      </a:schemeClr>
                    </a:solidFill>
                    <a:ea typeface="等线" panose="02010600030101010101" pitchFamily="2" charset="-122"/>
                  </a:rPr>
                  <a:t>标题文本预设</a:t>
                </a:r>
                <a:endParaRPr lang="zh-CN" altLang="en-US" sz="1600" b="1">
                  <a:solidFill>
                    <a:schemeClr val="accent1">
                      <a:lumMod val="100000"/>
                    </a:schemeClr>
                  </a:solidFill>
                  <a:ea typeface="等线" panose="02010600030101010101" pitchFamily="2" charset="-122"/>
                </a:endParaRPr>
              </a:p>
            </p:txBody>
          </p:sp>
          <p:sp>
            <p:nvSpPr>
              <p:cNvPr id="24" name="ïśľiḍé"/>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normAutofit/>
              </a:bodyPr>
              <a:lstStyle/>
              <a:p>
                <a:pPr lvl="0">
                  <a:lnSpc>
                    <a:spcPct val="120000"/>
                  </a:lnSpc>
                </a:pPr>
                <a:r>
                  <a:rPr lang="zh-CN" altLang="en-US" sz="1050">
                    <a:ea typeface="等线" panose="02010600030101010101" pitchFamily="2" charset="-122"/>
                  </a:rPr>
                  <a:t>此部分内容作为文字排版占位显示（建议使用主题字体）</a:t>
                </a:r>
                <a:br>
                  <a:rPr lang="zh-CN" altLang="en-US" sz="1050">
                    <a:ea typeface="等线" panose="02010600030101010101" pitchFamily="2" charset="-122"/>
                  </a:rPr>
                </a:br>
                <a:r>
                  <a:rPr lang="zh-CN" altLang="en-US" sz="1050">
                    <a:ea typeface="等线" panose="02010600030101010101" pitchFamily="2" charset="-122"/>
                  </a:rPr>
                  <a:t>如需更改请在（设置形状格式）菜单下（文本选项）中调整</a:t>
                </a:r>
                <a:endParaRPr lang="zh-CN" altLang="en-US" sz="1050">
                  <a:ea typeface="等线" panose="02010600030101010101" pitchFamily="2" charset="-122"/>
                </a:endParaRPr>
              </a:p>
            </p:txBody>
          </p:sp>
        </p:grpSp>
        <p:grpSp>
          <p:nvGrpSpPr>
            <p:cNvPr id="20" name="iṩlîḋé"/>
            <p:cNvGrpSpPr/>
            <p:nvPr/>
          </p:nvGrpSpPr>
          <p:grpSpPr>
            <a:xfrm>
              <a:off x="5131363" y="4374018"/>
              <a:ext cx="6341511" cy="1019226"/>
              <a:chOff x="2084790" y="2949528"/>
              <a:chExt cx="2123043" cy="1019226"/>
            </a:xfrm>
          </p:grpSpPr>
          <p:sp>
            <p:nvSpPr>
              <p:cNvPr id="21" name="iSḻïḓè"/>
              <p:cNvSpPr txBox="1"/>
              <p:nvPr/>
            </p:nvSpPr>
            <p:spPr>
              <a:xfrm>
                <a:off x="2084790" y="2949528"/>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0">
                <a:normAutofit/>
              </a:bodyPr>
              <a:lstStyle/>
              <a:p>
                <a:r>
                  <a:rPr lang="zh-CN" altLang="en-US" sz="1600" b="1">
                    <a:solidFill>
                      <a:schemeClr val="accent2"/>
                    </a:solidFill>
                    <a:ea typeface="等线" panose="02010600030101010101" pitchFamily="2" charset="-122"/>
                  </a:rPr>
                  <a:t>标题文本预设</a:t>
                </a:r>
                <a:endParaRPr lang="zh-CN" altLang="en-US" sz="1600" b="1">
                  <a:solidFill>
                    <a:schemeClr val="accent2"/>
                  </a:solidFill>
                  <a:ea typeface="等线" panose="02010600030101010101" pitchFamily="2" charset="-122"/>
                </a:endParaRPr>
              </a:p>
            </p:txBody>
          </p:sp>
          <p:sp>
            <p:nvSpPr>
              <p:cNvPr id="22" name="išliḑé"/>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normAutofit/>
              </a:bodyPr>
              <a:lstStyle/>
              <a:p>
                <a:pPr lvl="0">
                  <a:lnSpc>
                    <a:spcPct val="120000"/>
                  </a:lnSpc>
                </a:pPr>
                <a:r>
                  <a:rPr lang="zh-CN" altLang="en-US" sz="1050">
                    <a:ea typeface="等线" panose="02010600030101010101" pitchFamily="2" charset="-122"/>
                  </a:rPr>
                  <a:t>此部分内容作为文字排版占位显示（建议使用主题字体）</a:t>
                </a:r>
                <a:br>
                  <a:rPr lang="zh-CN" altLang="en-US" sz="1050">
                    <a:ea typeface="等线" panose="02010600030101010101" pitchFamily="2" charset="-122"/>
                  </a:rPr>
                </a:br>
                <a:r>
                  <a:rPr lang="zh-CN" altLang="en-US" sz="1050">
                    <a:ea typeface="等线" panose="02010600030101010101" pitchFamily="2" charset="-122"/>
                  </a:rPr>
                  <a:t>如需更改请在（设置形状格式）菜单下（文本选项）中调整</a:t>
                </a:r>
                <a:endParaRPr lang="zh-CN" altLang="en-US" sz="1050">
                  <a:ea typeface="等线" panose="02010600030101010101" pitchFamily="2" charset="-122"/>
                </a:endParaRPr>
              </a:p>
            </p:txBody>
          </p:sp>
        </p:gr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7492733e-7552-42ba-86ba-1bc66223254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714960" y="1691036"/>
            <a:ext cx="10762080" cy="4354188"/>
            <a:chOff x="714960" y="1133475"/>
            <a:chExt cx="10762080" cy="4354188"/>
          </a:xfrm>
        </p:grpSpPr>
        <p:sp>
          <p:nvSpPr>
            <p:cNvPr id="4" name="íṥlïde"/>
            <p:cNvSpPr/>
            <p:nvPr/>
          </p:nvSpPr>
          <p:spPr>
            <a:xfrm>
              <a:off x="714960" y="1133893"/>
              <a:ext cx="3217999" cy="254671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î$ḻïḑe"/>
            <p:cNvSpPr/>
            <p:nvPr/>
          </p:nvSpPr>
          <p:spPr>
            <a:xfrm>
              <a:off x="8259041" y="1133893"/>
              <a:ext cx="3217999" cy="254671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 name="iṡļïḓè"/>
            <p:cNvSpPr/>
            <p:nvPr/>
          </p:nvSpPr>
          <p:spPr>
            <a:xfrm>
              <a:off x="3954096" y="1133475"/>
              <a:ext cx="4289442" cy="2547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 name="ïṡľïḍe"/>
            <p:cNvSpPr/>
            <p:nvPr/>
          </p:nvSpPr>
          <p:spPr>
            <a:xfrm>
              <a:off x="824347" y="1216859"/>
              <a:ext cx="3003402" cy="2380364"/>
            </a:xfrm>
            <a:prstGeom prst="rect">
              <a:avLst/>
            </a:prstGeom>
            <a:blipFill>
              <a:blip r:embed="rId4"/>
              <a:stretch>
                <a:fillRect t="-31241" b="-3091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ïṧļîďé"/>
            <p:cNvSpPr/>
            <p:nvPr/>
          </p:nvSpPr>
          <p:spPr>
            <a:xfrm>
              <a:off x="8366339" y="1216859"/>
              <a:ext cx="3003402" cy="2380364"/>
            </a:xfrm>
            <a:prstGeom prst="rect">
              <a:avLst/>
            </a:prstGeom>
            <a:blipFill>
              <a:blip r:embed="rId5"/>
              <a:stretch>
                <a:fillRect t="-37784" b="-37382"/>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9" name="ïşḻîḋê"/>
            <p:cNvGrpSpPr/>
            <p:nvPr/>
          </p:nvGrpSpPr>
          <p:grpSpPr>
            <a:xfrm>
              <a:off x="4170120" y="3956427"/>
              <a:ext cx="3851760" cy="1298597"/>
              <a:chOff x="4170120" y="4400237"/>
              <a:chExt cx="3851760" cy="1298597"/>
            </a:xfrm>
          </p:grpSpPr>
          <p:sp>
            <p:nvSpPr>
              <p:cNvPr id="16" name="ïṥ1íḍê"/>
              <p:cNvSpPr/>
              <p:nvPr/>
            </p:nvSpPr>
            <p:spPr>
              <a:xfrm>
                <a:off x="4170120" y="4400237"/>
                <a:ext cx="3851760" cy="461665"/>
              </a:xfrm>
              <a:prstGeom prst="rect">
                <a:avLst/>
              </a:prstGeom>
            </p:spPr>
            <p:txBody>
              <a:bodyPr wrap="none" anchor="ctr">
                <a:normAutofit/>
              </a:bodyPr>
              <a:lstStyle/>
              <a:p>
                <a:pPr algn="ctr"/>
                <a:r>
                  <a:rPr lang="zh-CN" altLang="en-US" sz="2000" b="1">
                    <a:solidFill>
                      <a:schemeClr val="accent1"/>
                    </a:solidFill>
                    <a:ea typeface="等线" panose="02010600030101010101" pitchFamily="2" charset="-122"/>
                  </a:rPr>
                  <a:t>标题文本预设</a:t>
                </a:r>
                <a:endParaRPr lang="zh-CN" altLang="en-US" sz="2000" b="1">
                  <a:solidFill>
                    <a:schemeClr val="accent1"/>
                  </a:solidFill>
                  <a:ea typeface="等线" panose="02010600030101010101" pitchFamily="2" charset="-122"/>
                </a:endParaRPr>
              </a:p>
            </p:txBody>
          </p:sp>
          <p:sp>
            <p:nvSpPr>
              <p:cNvPr id="17" name="íšľiḓe"/>
              <p:cNvSpPr/>
              <p:nvPr/>
            </p:nvSpPr>
            <p:spPr>
              <a:xfrm>
                <a:off x="4170120" y="4797204"/>
                <a:ext cx="3851760" cy="901630"/>
              </a:xfrm>
              <a:prstGeom prst="rect">
                <a:avLst/>
              </a:prstGeom>
            </p:spPr>
            <p:txBody>
              <a:bodyPr wrap="square" anchor="ctr">
                <a:normAutofit/>
              </a:bodyPr>
              <a:lstStyle/>
              <a:p>
                <a:pPr lvl="0" algn="ctr">
                  <a:lnSpc>
                    <a:spcPct val="160000"/>
                  </a:lnSpc>
                </a:pPr>
                <a:r>
                  <a:rPr lang="zh-CN" altLang="en-US" sz="1000">
                    <a:solidFill>
                      <a:srgbClr val="000000"/>
                    </a:solidFill>
                    <a:ea typeface="等线" panose="02010600030101010101" pitchFamily="2" charset="-122"/>
                  </a:rPr>
                  <a:t>此部分内容作为文字排版占位显示（建议使用主题字体）</a:t>
                </a:r>
                <a:br>
                  <a:rPr lang="zh-CN" altLang="en-US" sz="1000">
                    <a:solidFill>
                      <a:srgbClr val="000000"/>
                    </a:solidFill>
                    <a:ea typeface="等线" panose="02010600030101010101" pitchFamily="2" charset="-122"/>
                  </a:rPr>
                </a:br>
                <a:r>
                  <a:rPr lang="zh-CN" altLang="en-US" sz="1000">
                    <a:solidFill>
                      <a:srgbClr val="000000"/>
                    </a:solidFill>
                    <a:ea typeface="等线" panose="02010600030101010101" pitchFamily="2" charset="-122"/>
                  </a:rPr>
                  <a:t>如需更改请在（设置形状格式）菜单下（文本选项）中调整</a:t>
                </a:r>
                <a:endParaRPr lang="zh-CN" altLang="en-US" sz="1000">
                  <a:solidFill>
                    <a:srgbClr val="000000"/>
                  </a:solidFill>
                  <a:ea typeface="等线" panose="02010600030101010101" pitchFamily="2" charset="-122"/>
                </a:endParaRPr>
              </a:p>
            </p:txBody>
          </p:sp>
        </p:grpSp>
        <p:grpSp>
          <p:nvGrpSpPr>
            <p:cNvPr id="10" name="ïṣļíḋé"/>
            <p:cNvGrpSpPr/>
            <p:nvPr/>
          </p:nvGrpSpPr>
          <p:grpSpPr>
            <a:xfrm>
              <a:off x="1115521" y="3897052"/>
              <a:ext cx="2388192" cy="1590611"/>
              <a:chOff x="1115521" y="3897052"/>
              <a:chExt cx="2388192" cy="1590611"/>
            </a:xfrm>
          </p:grpSpPr>
          <p:sp>
            <p:nvSpPr>
              <p:cNvPr id="14" name="îŝļîdè"/>
              <p:cNvSpPr txBox="1"/>
              <p:nvPr/>
            </p:nvSpPr>
            <p:spPr>
              <a:xfrm>
                <a:off x="1559496" y="3897052"/>
                <a:ext cx="1500241"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0">
                <a:normAutofit/>
              </a:bodyPr>
              <a:lstStyle/>
              <a:p>
                <a:pPr algn="ctr"/>
                <a:r>
                  <a:rPr lang="zh-CN" altLang="en-US" sz="1600" b="1">
                    <a:solidFill>
                      <a:schemeClr val="accent4"/>
                    </a:solidFill>
                    <a:ea typeface="等线" panose="02010600030101010101" pitchFamily="2" charset="-122"/>
                  </a:rPr>
                  <a:t>标题文本预设</a:t>
                </a:r>
                <a:endParaRPr lang="zh-CN" altLang="en-US" sz="1600" b="1">
                  <a:solidFill>
                    <a:schemeClr val="accent4"/>
                  </a:solidFill>
                  <a:ea typeface="等线" panose="02010600030101010101" pitchFamily="2" charset="-122"/>
                </a:endParaRPr>
              </a:p>
            </p:txBody>
          </p:sp>
          <p:sp>
            <p:nvSpPr>
              <p:cNvPr id="15" name="î$liďe"/>
              <p:cNvSpPr txBox="1"/>
              <p:nvPr/>
            </p:nvSpPr>
            <p:spPr>
              <a:xfrm>
                <a:off x="1115521" y="4227699"/>
                <a:ext cx="2388192" cy="1259964"/>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normAutofit/>
              </a:bodyPr>
              <a:lstStyle/>
              <a:p>
                <a:pPr lvl="0" algn="ctr">
                  <a:lnSpc>
                    <a:spcPct val="150000"/>
                  </a:lnSpc>
                </a:pPr>
                <a:r>
                  <a:rPr lang="zh-CN" altLang="en-US" sz="1000">
                    <a:solidFill>
                      <a:srgbClr val="000000">
                        <a:lumMod val="100000"/>
                      </a:srgbClr>
                    </a:solidFill>
                    <a:ea typeface="等线" panose="02010600030101010101" pitchFamily="2" charset="-122"/>
                  </a:rPr>
                  <a:t>此部分内容作为文字排版占位显示</a:t>
                </a:r>
                <a:br>
                  <a:rPr lang="zh-CN" altLang="en-US" sz="1000">
                    <a:solidFill>
                      <a:srgbClr val="000000">
                        <a:lumMod val="100000"/>
                      </a:srgbClr>
                    </a:solidFill>
                    <a:ea typeface="等线" panose="02010600030101010101" pitchFamily="2" charset="-122"/>
                  </a:rPr>
                </a:br>
                <a:r>
                  <a:rPr lang="zh-CN" altLang="en-US" sz="1000">
                    <a:solidFill>
                      <a:srgbClr val="000000">
                        <a:lumMod val="100000"/>
                      </a:srgbClr>
                    </a:solidFill>
                    <a:ea typeface="等线" panose="02010600030101010101" pitchFamily="2" charset="-122"/>
                  </a:rPr>
                  <a:t>（建议使用主题字体）</a:t>
                </a:r>
                <a:endParaRPr lang="zh-CN" altLang="en-US" sz="1000">
                  <a:solidFill>
                    <a:srgbClr val="000000">
                      <a:lumMod val="100000"/>
                    </a:srgbClr>
                  </a:solidFill>
                  <a:ea typeface="等线" panose="02010600030101010101" pitchFamily="2" charset="-122"/>
                </a:endParaRPr>
              </a:p>
            </p:txBody>
          </p:sp>
        </p:grpSp>
        <p:grpSp>
          <p:nvGrpSpPr>
            <p:cNvPr id="11" name="îṡḷíḓê"/>
            <p:cNvGrpSpPr/>
            <p:nvPr/>
          </p:nvGrpSpPr>
          <p:grpSpPr>
            <a:xfrm>
              <a:off x="8673944" y="3897052"/>
              <a:ext cx="2388192" cy="1590611"/>
              <a:chOff x="1115521" y="3897052"/>
              <a:chExt cx="2388192" cy="1590611"/>
            </a:xfrm>
          </p:grpSpPr>
          <p:sp>
            <p:nvSpPr>
              <p:cNvPr id="12" name="ïṩ1iďe"/>
              <p:cNvSpPr txBox="1"/>
              <p:nvPr/>
            </p:nvSpPr>
            <p:spPr>
              <a:xfrm>
                <a:off x="1559496" y="3897052"/>
                <a:ext cx="1500241"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0" bIns="0" anchor="b" anchorCtr="0">
                <a:normAutofit/>
              </a:bodyPr>
              <a:lstStyle/>
              <a:p>
                <a:pPr algn="ctr"/>
                <a:r>
                  <a:rPr lang="zh-CN" altLang="en-US" sz="1600" b="1">
                    <a:solidFill>
                      <a:schemeClr val="accent4"/>
                    </a:solidFill>
                    <a:ea typeface="等线" panose="02010600030101010101" pitchFamily="2" charset="-122"/>
                  </a:rPr>
                  <a:t>标题文本预设</a:t>
                </a:r>
                <a:endParaRPr lang="zh-CN" altLang="en-US" sz="1600" b="1">
                  <a:solidFill>
                    <a:schemeClr val="accent4"/>
                  </a:solidFill>
                  <a:ea typeface="等线" panose="02010600030101010101" pitchFamily="2" charset="-122"/>
                </a:endParaRPr>
              </a:p>
            </p:txBody>
          </p:sp>
          <p:sp>
            <p:nvSpPr>
              <p:cNvPr id="13" name="ísliḋe"/>
              <p:cNvSpPr txBox="1"/>
              <p:nvPr/>
            </p:nvSpPr>
            <p:spPr>
              <a:xfrm>
                <a:off x="1115521" y="4227699"/>
                <a:ext cx="2388192" cy="1259964"/>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normAutofit/>
              </a:bodyPr>
              <a:lstStyle/>
              <a:p>
                <a:pPr lvl="0" algn="ctr">
                  <a:lnSpc>
                    <a:spcPct val="150000"/>
                  </a:lnSpc>
                </a:pPr>
                <a:r>
                  <a:rPr lang="zh-CN" altLang="en-US" sz="1000">
                    <a:solidFill>
                      <a:srgbClr val="000000">
                        <a:lumMod val="100000"/>
                      </a:srgbClr>
                    </a:solidFill>
                    <a:ea typeface="等线" panose="02010600030101010101" pitchFamily="2" charset="-122"/>
                  </a:rPr>
                  <a:t>此部分内容作为文字排版占位显示</a:t>
                </a:r>
                <a:br>
                  <a:rPr lang="zh-CN" altLang="en-US" sz="1000">
                    <a:solidFill>
                      <a:srgbClr val="000000">
                        <a:lumMod val="100000"/>
                      </a:srgbClr>
                    </a:solidFill>
                    <a:ea typeface="等线" panose="02010600030101010101" pitchFamily="2" charset="-122"/>
                  </a:rPr>
                </a:br>
                <a:r>
                  <a:rPr lang="zh-CN" altLang="en-US" sz="1000">
                    <a:solidFill>
                      <a:srgbClr val="000000">
                        <a:lumMod val="100000"/>
                      </a:srgbClr>
                    </a:solidFill>
                    <a:ea typeface="等线" panose="02010600030101010101" pitchFamily="2" charset="-122"/>
                  </a:rPr>
                  <a:t>（建议使用主题字体）</a:t>
                </a:r>
                <a:endParaRPr lang="zh-CN" altLang="en-US" sz="1000">
                  <a:solidFill>
                    <a:srgbClr val="000000">
                      <a:lumMod val="100000"/>
                    </a:srgbClr>
                  </a:solidFill>
                  <a:ea typeface="等线" panose="02010600030101010101" pitchFamily="2" charset="-122"/>
                </a:endParaRPr>
              </a:p>
            </p:txBody>
          </p:sp>
        </p:gr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87a93974-700c-4070-afd6-a11b25d2580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764673" y="1687052"/>
            <a:ext cx="10662654" cy="4044528"/>
            <a:chOff x="810220" y="1687052"/>
            <a:chExt cx="10662654" cy="4044528"/>
          </a:xfrm>
        </p:grpSpPr>
        <p:sp>
          <p:nvSpPr>
            <p:cNvPr id="4" name="îṩľiḍè"/>
            <p:cNvSpPr/>
            <p:nvPr/>
          </p:nvSpPr>
          <p:spPr bwMode="auto">
            <a:xfrm>
              <a:off x="1519832" y="2357409"/>
              <a:ext cx="3970337" cy="2673350"/>
            </a:xfrm>
            <a:custGeom>
              <a:gdLst>
                <a:gd name="T0" fmla="*/ 1203 w 1203"/>
                <a:gd name="T1" fmla="*/ 773 h 810"/>
                <a:gd name="T2" fmla="*/ 1176 w 1203"/>
                <a:gd name="T3" fmla="*/ 810 h 810"/>
                <a:gd name="T4" fmla="*/ 28 w 1203"/>
                <a:gd name="T5" fmla="*/ 810 h 810"/>
                <a:gd name="T6" fmla="*/ 0 w 1203"/>
                <a:gd name="T7" fmla="*/ 773 h 810"/>
                <a:gd name="T8" fmla="*/ 0 w 1203"/>
                <a:gd name="T9" fmla="*/ 37 h 810"/>
                <a:gd name="T10" fmla="*/ 28 w 1203"/>
                <a:gd name="T11" fmla="*/ 0 h 810"/>
                <a:gd name="T12" fmla="*/ 1176 w 1203"/>
                <a:gd name="T13" fmla="*/ 0 h 810"/>
                <a:gd name="T14" fmla="*/ 1203 w 1203"/>
                <a:gd name="T15" fmla="*/ 37 h 810"/>
                <a:gd name="T16" fmla="*/ 1203 w 1203"/>
                <a:gd name="T17" fmla="*/ 773 h 8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3" h="810">
                  <a:moveTo>
                    <a:pt x="1203" y="773"/>
                  </a:moveTo>
                  <a:cubicBezTo>
                    <a:pt x="1203" y="794"/>
                    <a:pt x="1191" y="810"/>
                    <a:pt x="1176" y="810"/>
                  </a:cubicBezTo>
                  <a:cubicBezTo>
                    <a:pt x="28" y="810"/>
                    <a:pt x="28" y="810"/>
                    <a:pt x="28" y="810"/>
                  </a:cubicBezTo>
                  <a:cubicBezTo>
                    <a:pt x="12" y="810"/>
                    <a:pt x="0" y="794"/>
                    <a:pt x="0" y="773"/>
                  </a:cubicBezTo>
                  <a:cubicBezTo>
                    <a:pt x="0" y="37"/>
                    <a:pt x="0" y="37"/>
                    <a:pt x="0" y="37"/>
                  </a:cubicBezTo>
                  <a:cubicBezTo>
                    <a:pt x="0" y="16"/>
                    <a:pt x="12" y="0"/>
                    <a:pt x="28" y="0"/>
                  </a:cubicBezTo>
                  <a:cubicBezTo>
                    <a:pt x="1176" y="0"/>
                    <a:pt x="1176" y="0"/>
                    <a:pt x="1176" y="0"/>
                  </a:cubicBezTo>
                  <a:cubicBezTo>
                    <a:pt x="1191" y="0"/>
                    <a:pt x="1203" y="16"/>
                    <a:pt x="1203" y="37"/>
                  </a:cubicBezTo>
                  <a:lnTo>
                    <a:pt x="1203" y="773"/>
                  </a:lnTo>
                  <a:close/>
                </a:path>
              </a:pathLst>
            </a:custGeom>
            <a:solidFill>
              <a:schemeClr val="tx1">
                <a:lumMod val="85000"/>
                <a:lumOff val="15000"/>
              </a:schemeClr>
            </a:solidFill>
            <a:ln>
              <a:noFill/>
            </a:ln>
          </p:spPr>
          <p:txBody>
            <a:bodyPr anchor="ctr"/>
            <a:lstStyle/>
            <a:p>
              <a:pPr algn="ctr"/>
            </a:p>
          </p:txBody>
        </p:sp>
        <p:sp>
          <p:nvSpPr>
            <p:cNvPr id="5" name="îŝḻídè"/>
            <p:cNvSpPr/>
            <p:nvPr/>
          </p:nvSpPr>
          <p:spPr bwMode="auto">
            <a:xfrm>
              <a:off x="1678582" y="2501872"/>
              <a:ext cx="3665537" cy="2262188"/>
            </a:xfrm>
            <a:prstGeom prst="rect">
              <a:avLst/>
            </a:prstGeom>
            <a:solidFill>
              <a:srgbClr val="FE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 name="íSļiḋê"/>
            <p:cNvSpPr/>
            <p:nvPr/>
          </p:nvSpPr>
          <p:spPr bwMode="auto">
            <a:xfrm>
              <a:off x="810220" y="5051397"/>
              <a:ext cx="5356224" cy="131763"/>
            </a:xfrm>
            <a:custGeom>
              <a:gdLst>
                <a:gd name="T0" fmla="*/ 10 w 1623"/>
                <a:gd name="T1" fmla="*/ 6 h 40"/>
                <a:gd name="T2" fmla="*/ 71 w 1623"/>
                <a:gd name="T3" fmla="*/ 40 h 40"/>
                <a:gd name="T4" fmla="*/ 1560 w 1623"/>
                <a:gd name="T5" fmla="*/ 40 h 40"/>
                <a:gd name="T6" fmla="*/ 1623 w 1623"/>
                <a:gd name="T7" fmla="*/ 13 h 40"/>
                <a:gd name="T8" fmla="*/ 1623 w 1623"/>
                <a:gd name="T9" fmla="*/ 0 h 40"/>
                <a:gd name="T10" fmla="*/ 10 w 1623"/>
                <a:gd name="T11" fmla="*/ 6 h 40"/>
              </a:gdLst>
              <a:cxnLst>
                <a:cxn ang="0">
                  <a:pos x="T0" y="T1"/>
                </a:cxn>
                <a:cxn ang="0">
                  <a:pos x="T2" y="T3"/>
                </a:cxn>
                <a:cxn ang="0">
                  <a:pos x="T4" y="T5"/>
                </a:cxn>
                <a:cxn ang="0">
                  <a:pos x="T6" y="T7"/>
                </a:cxn>
                <a:cxn ang="0">
                  <a:pos x="T8" y="T9"/>
                </a:cxn>
                <a:cxn ang="0">
                  <a:pos x="T10" y="T11"/>
                </a:cxn>
              </a:cxnLst>
              <a:rect l="0" t="0" r="r" b="b"/>
              <a:pathLst>
                <a:path w="1623" h="40">
                  <a:moveTo>
                    <a:pt x="10" y="6"/>
                  </a:moveTo>
                  <a:cubicBezTo>
                    <a:pt x="10" y="6"/>
                    <a:pt x="0" y="24"/>
                    <a:pt x="71" y="40"/>
                  </a:cubicBezTo>
                  <a:cubicBezTo>
                    <a:pt x="1560" y="40"/>
                    <a:pt x="1560" y="40"/>
                    <a:pt x="1560" y="40"/>
                  </a:cubicBezTo>
                  <a:cubicBezTo>
                    <a:pt x="1560" y="40"/>
                    <a:pt x="1610" y="37"/>
                    <a:pt x="1623" y="13"/>
                  </a:cubicBezTo>
                  <a:cubicBezTo>
                    <a:pt x="1623" y="0"/>
                    <a:pt x="1623" y="0"/>
                    <a:pt x="1623" y="0"/>
                  </a:cubicBezTo>
                  <a:lnTo>
                    <a:pt x="10" y="6"/>
                  </a:lnTo>
                  <a:close/>
                </a:path>
              </a:pathLst>
            </a:custGeom>
            <a:solidFill>
              <a:schemeClr val="tx1">
                <a:lumMod val="65000"/>
                <a:lumOff val="35000"/>
              </a:schemeClr>
            </a:solidFill>
            <a:ln>
              <a:noFill/>
            </a:ln>
          </p:spPr>
          <p:txBody>
            <a:bodyPr anchor="ctr"/>
            <a:lstStyle/>
            <a:p>
              <a:pPr algn="ctr"/>
            </a:p>
          </p:txBody>
        </p:sp>
        <p:sp>
          <p:nvSpPr>
            <p:cNvPr id="7" name="íşļíḋê"/>
            <p:cNvSpPr/>
            <p:nvPr/>
          </p:nvSpPr>
          <p:spPr bwMode="auto">
            <a:xfrm>
              <a:off x="840382" y="4945034"/>
              <a:ext cx="5335587" cy="165100"/>
            </a:xfrm>
            <a:custGeom>
              <a:gdLst>
                <a:gd name="T0" fmla="*/ 1 w 1617"/>
                <a:gd name="T1" fmla="*/ 0 h 50"/>
                <a:gd name="T2" fmla="*/ 1615 w 1617"/>
                <a:gd name="T3" fmla="*/ 0 h 50"/>
                <a:gd name="T4" fmla="*/ 1615 w 1617"/>
                <a:gd name="T5" fmla="*/ 41 h 50"/>
                <a:gd name="T6" fmla="*/ 1598 w 1617"/>
                <a:gd name="T7" fmla="*/ 46 h 50"/>
                <a:gd name="T8" fmla="*/ 17 w 1617"/>
                <a:gd name="T9" fmla="*/ 46 h 50"/>
                <a:gd name="T10" fmla="*/ 0 w 1617"/>
                <a:gd name="T11" fmla="*/ 40 h 50"/>
                <a:gd name="T12" fmla="*/ 1 w 1617"/>
                <a:gd name="T13" fmla="*/ 0 h 50"/>
              </a:gdLst>
              <a:cxnLst>
                <a:cxn ang="0">
                  <a:pos x="T0" y="T1"/>
                </a:cxn>
                <a:cxn ang="0">
                  <a:pos x="T2" y="T3"/>
                </a:cxn>
                <a:cxn ang="0">
                  <a:pos x="T4" y="T5"/>
                </a:cxn>
                <a:cxn ang="0">
                  <a:pos x="T6" y="T7"/>
                </a:cxn>
                <a:cxn ang="0">
                  <a:pos x="T8" y="T9"/>
                </a:cxn>
                <a:cxn ang="0">
                  <a:pos x="T10" y="T11"/>
                </a:cxn>
                <a:cxn ang="0">
                  <a:pos x="T12" y="T13"/>
                </a:cxn>
              </a:cxnLst>
              <a:rect l="0" t="0" r="r" b="b"/>
              <a:pathLst>
                <a:path w="1617" h="50">
                  <a:moveTo>
                    <a:pt x="1" y="0"/>
                  </a:moveTo>
                  <a:cubicBezTo>
                    <a:pt x="1615" y="0"/>
                    <a:pt x="1615" y="0"/>
                    <a:pt x="1615" y="0"/>
                  </a:cubicBezTo>
                  <a:cubicBezTo>
                    <a:pt x="1615" y="41"/>
                    <a:pt x="1615" y="41"/>
                    <a:pt x="1615" y="41"/>
                  </a:cubicBezTo>
                  <a:cubicBezTo>
                    <a:pt x="1615" y="41"/>
                    <a:pt x="1617" y="47"/>
                    <a:pt x="1598" y="46"/>
                  </a:cubicBezTo>
                  <a:cubicBezTo>
                    <a:pt x="17" y="46"/>
                    <a:pt x="17" y="46"/>
                    <a:pt x="17" y="46"/>
                  </a:cubicBezTo>
                  <a:cubicBezTo>
                    <a:pt x="17" y="46"/>
                    <a:pt x="2" y="50"/>
                    <a:pt x="0" y="40"/>
                  </a:cubicBezTo>
                  <a:lnTo>
                    <a:pt x="1" y="0"/>
                  </a:lnTo>
                  <a:close/>
                </a:path>
              </a:pathLst>
            </a:custGeom>
            <a:solidFill>
              <a:schemeClr val="bg1">
                <a:lumMod val="65000"/>
              </a:schemeClr>
            </a:solidFill>
            <a:ln>
              <a:noFill/>
            </a:ln>
          </p:spPr>
          <p:txBody>
            <a:bodyPr anchor="ctr"/>
            <a:lstStyle/>
            <a:p>
              <a:pPr algn="ctr"/>
            </a:p>
          </p:txBody>
        </p:sp>
        <p:sp>
          <p:nvSpPr>
            <p:cNvPr id="8" name="islíďe"/>
            <p:cNvSpPr/>
            <p:nvPr/>
          </p:nvSpPr>
          <p:spPr bwMode="auto">
            <a:xfrm>
              <a:off x="5723532" y="5014884"/>
              <a:ext cx="198437" cy="19050"/>
            </a:xfrm>
            <a:custGeom>
              <a:gdLst>
                <a:gd name="T0" fmla="*/ 60 w 60"/>
                <a:gd name="T1" fmla="*/ 3 h 6"/>
                <a:gd name="T2" fmla="*/ 57 w 60"/>
                <a:gd name="T3" fmla="*/ 6 h 6"/>
                <a:gd name="T4" fmla="*/ 3 w 60"/>
                <a:gd name="T5" fmla="*/ 6 h 6"/>
                <a:gd name="T6" fmla="*/ 0 w 60"/>
                <a:gd name="T7" fmla="*/ 3 h 6"/>
                <a:gd name="T8" fmla="*/ 0 w 60"/>
                <a:gd name="T9" fmla="*/ 3 h 6"/>
                <a:gd name="T10" fmla="*/ 3 w 60"/>
                <a:gd name="T11" fmla="*/ 0 h 6"/>
                <a:gd name="T12" fmla="*/ 57 w 60"/>
                <a:gd name="T13" fmla="*/ 0 h 6"/>
                <a:gd name="T14" fmla="*/ 60 w 60"/>
                <a:gd name="T15" fmla="*/ 3 h 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
                  <a:moveTo>
                    <a:pt x="60" y="3"/>
                  </a:moveTo>
                  <a:cubicBezTo>
                    <a:pt x="60" y="5"/>
                    <a:pt x="59" y="6"/>
                    <a:pt x="57" y="6"/>
                  </a:cubicBezTo>
                  <a:cubicBezTo>
                    <a:pt x="3" y="6"/>
                    <a:pt x="3" y="6"/>
                    <a:pt x="3" y="6"/>
                  </a:cubicBezTo>
                  <a:cubicBezTo>
                    <a:pt x="1" y="6"/>
                    <a:pt x="0" y="5"/>
                    <a:pt x="0" y="3"/>
                  </a:cubicBezTo>
                  <a:cubicBezTo>
                    <a:pt x="0" y="3"/>
                    <a:pt x="0" y="3"/>
                    <a:pt x="0" y="3"/>
                  </a:cubicBezTo>
                  <a:cubicBezTo>
                    <a:pt x="0" y="2"/>
                    <a:pt x="1" y="0"/>
                    <a:pt x="3" y="0"/>
                  </a:cubicBezTo>
                  <a:cubicBezTo>
                    <a:pt x="57" y="0"/>
                    <a:pt x="57" y="0"/>
                    <a:pt x="57" y="0"/>
                  </a:cubicBezTo>
                  <a:cubicBezTo>
                    <a:pt x="59" y="0"/>
                    <a:pt x="60" y="2"/>
                    <a:pt x="60" y="3"/>
                  </a:cubicBezTo>
                  <a:close/>
                </a:path>
              </a:pathLst>
            </a:custGeom>
            <a:solidFill>
              <a:srgbClr val="152C34"/>
            </a:solidFill>
            <a:ln w="9525">
              <a:solidFill>
                <a:srgbClr val="000000"/>
              </a:solidFill>
              <a:round/>
            </a:ln>
          </p:spPr>
          <p:txBody>
            <a:bodyPr anchor="ctr"/>
            <a:lstStyle/>
            <a:p>
              <a:pPr algn="ctr"/>
            </a:p>
          </p:txBody>
        </p:sp>
        <p:sp>
          <p:nvSpPr>
            <p:cNvPr id="9" name="íŝḷïde"/>
            <p:cNvSpPr/>
            <p:nvPr/>
          </p:nvSpPr>
          <p:spPr>
            <a:xfrm>
              <a:off x="3198737" y="4906904"/>
              <a:ext cx="579189" cy="10798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 name="ïṡḻîḍê"/>
            <p:cNvSpPr/>
            <p:nvPr/>
          </p:nvSpPr>
          <p:spPr>
            <a:xfrm>
              <a:off x="1678582" y="2501872"/>
              <a:ext cx="3665537" cy="2262188"/>
            </a:xfrm>
            <a:prstGeom prst="rect">
              <a:avLst/>
            </a:prstGeom>
            <a:blipFill>
              <a:blip r:embed="rId4"/>
              <a:stretch>
                <a:fillRect l="-4875" r="-4841"/>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íSḷiḋê"/>
            <p:cNvSpPr/>
            <p:nvPr/>
          </p:nvSpPr>
          <p:spPr>
            <a:xfrm>
              <a:off x="1962349" y="2167905"/>
              <a:ext cx="967563" cy="1156291"/>
            </a:xfrm>
            <a:prstGeom prst="foldedCorner">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400" b="1">
                  <a:solidFill>
                    <a:srgbClr val="FFFFFF"/>
                  </a:solidFill>
                  <a:ea typeface="等线" panose="02010600030101010101" pitchFamily="2" charset="-122"/>
                </a:rPr>
                <a:t>标题文本</a:t>
              </a:r>
              <a:endParaRPr lang="zh-CN" altLang="en-US" sz="1400" b="1">
                <a:solidFill>
                  <a:srgbClr val="FFFFFF"/>
                </a:solidFill>
                <a:ea typeface="等线" panose="02010600030101010101" pitchFamily="2" charset="-122"/>
              </a:endParaRPr>
            </a:p>
          </p:txBody>
        </p:sp>
        <p:cxnSp>
          <p:nvCxnSpPr>
            <p:cNvPr id="12" name="Straight Connector 19"/>
            <p:cNvCxnSpPr/>
            <p:nvPr/>
          </p:nvCxnSpPr>
          <p:spPr>
            <a:xfrm>
              <a:off x="7677315" y="2140024"/>
              <a:ext cx="365760" cy="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21"/>
            <p:cNvCxnSpPr/>
            <p:nvPr/>
          </p:nvCxnSpPr>
          <p:spPr>
            <a:xfrm>
              <a:off x="7677315" y="3687871"/>
              <a:ext cx="365760" cy="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23"/>
            <p:cNvCxnSpPr/>
            <p:nvPr/>
          </p:nvCxnSpPr>
          <p:spPr>
            <a:xfrm>
              <a:off x="7677315" y="5234004"/>
              <a:ext cx="365760" cy="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îsḻïḑé"/>
            <p:cNvGrpSpPr/>
            <p:nvPr/>
          </p:nvGrpSpPr>
          <p:grpSpPr>
            <a:xfrm>
              <a:off x="6847723" y="1816399"/>
              <a:ext cx="647252" cy="647252"/>
              <a:chOff x="6408770" y="1816398"/>
              <a:chExt cx="647252" cy="647252"/>
            </a:xfrm>
          </p:grpSpPr>
          <p:sp>
            <p:nvSpPr>
              <p:cNvPr id="31" name="îsḻîḋè"/>
              <p:cNvSpPr/>
              <p:nvPr/>
            </p:nvSpPr>
            <p:spPr>
              <a:xfrm>
                <a:off x="6408770" y="1816398"/>
                <a:ext cx="647252" cy="64725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i$1íde"/>
              <p:cNvSpPr/>
              <p:nvPr/>
            </p:nvSpPr>
            <p:spPr bwMode="auto">
              <a:xfrm>
                <a:off x="6515017" y="1922645"/>
                <a:ext cx="434758" cy="434758"/>
              </a:xfrm>
              <a:custGeom>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1"/>
              </a:solidFill>
              <a:ln>
                <a:noFill/>
              </a:ln>
            </p:spPr>
            <p:txBody>
              <a:bodyPr anchor="ctr"/>
              <a:lstStyle/>
              <a:p>
                <a:pPr algn="ctr"/>
              </a:p>
            </p:txBody>
          </p:sp>
        </p:grpSp>
        <p:grpSp>
          <p:nvGrpSpPr>
            <p:cNvPr id="16" name="ísľiḑé"/>
            <p:cNvGrpSpPr/>
            <p:nvPr/>
          </p:nvGrpSpPr>
          <p:grpSpPr>
            <a:xfrm>
              <a:off x="6847723" y="4910379"/>
              <a:ext cx="647252" cy="647252"/>
              <a:chOff x="6408770" y="4910378"/>
              <a:chExt cx="647252" cy="647252"/>
            </a:xfrm>
          </p:grpSpPr>
          <p:sp>
            <p:nvSpPr>
              <p:cNvPr id="29" name="isḷîdè"/>
              <p:cNvSpPr/>
              <p:nvPr/>
            </p:nvSpPr>
            <p:spPr>
              <a:xfrm>
                <a:off x="6408770" y="4910378"/>
                <a:ext cx="647252" cy="647252"/>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0" name="îṣḻîḋê"/>
              <p:cNvSpPr/>
              <p:nvPr/>
            </p:nvSpPr>
            <p:spPr bwMode="auto">
              <a:xfrm>
                <a:off x="6511661" y="5016625"/>
                <a:ext cx="434758" cy="434758"/>
              </a:xfrm>
              <a:custGeom>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3"/>
              </a:solidFill>
              <a:ln>
                <a:noFill/>
              </a:ln>
            </p:spPr>
            <p:txBody>
              <a:bodyPr anchor="ctr"/>
              <a:lstStyle/>
              <a:p>
                <a:pPr algn="ctr"/>
              </a:p>
            </p:txBody>
          </p:sp>
        </p:grpSp>
        <p:grpSp>
          <p:nvGrpSpPr>
            <p:cNvPr id="17" name="iṣḷiḑé"/>
            <p:cNvGrpSpPr/>
            <p:nvPr/>
          </p:nvGrpSpPr>
          <p:grpSpPr>
            <a:xfrm>
              <a:off x="6847723" y="3364247"/>
              <a:ext cx="647252" cy="647252"/>
              <a:chOff x="6408770" y="3364245"/>
              <a:chExt cx="647252" cy="647252"/>
            </a:xfrm>
          </p:grpSpPr>
          <p:sp>
            <p:nvSpPr>
              <p:cNvPr id="27" name="ïṧļîde"/>
              <p:cNvSpPr/>
              <p:nvPr/>
            </p:nvSpPr>
            <p:spPr>
              <a:xfrm>
                <a:off x="6408770" y="3364245"/>
                <a:ext cx="647252" cy="64725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8" name="isḻíḓê"/>
              <p:cNvSpPr/>
              <p:nvPr/>
            </p:nvSpPr>
            <p:spPr bwMode="auto">
              <a:xfrm>
                <a:off x="6515017" y="3470492"/>
                <a:ext cx="434758" cy="434758"/>
              </a:xfrm>
              <a:custGeom>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accent2"/>
              </a:solidFill>
              <a:ln>
                <a:noFill/>
              </a:ln>
            </p:spPr>
            <p:txBody>
              <a:bodyPr anchor="ctr"/>
              <a:lstStyle/>
              <a:p>
                <a:pPr algn="ctr"/>
              </a:p>
            </p:txBody>
          </p:sp>
        </p:grpSp>
        <p:grpSp>
          <p:nvGrpSpPr>
            <p:cNvPr id="18" name="iş1iḓè"/>
            <p:cNvGrpSpPr/>
            <p:nvPr/>
          </p:nvGrpSpPr>
          <p:grpSpPr>
            <a:xfrm>
              <a:off x="8170803" y="1687052"/>
              <a:ext cx="3302071" cy="950548"/>
              <a:chOff x="2084790" y="3062810"/>
              <a:chExt cx="2123043" cy="950548"/>
            </a:xfrm>
          </p:grpSpPr>
          <p:sp>
            <p:nvSpPr>
              <p:cNvPr id="25" name="išļíḓê"/>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144000" bIns="0" anchor="b" anchorCtr="0">
                <a:normAutofit/>
              </a:bodyPr>
              <a:lstStyle/>
              <a:p>
                <a:r>
                  <a:rPr lang="zh-CN" altLang="en-US" sz="1600" b="1">
                    <a:solidFill>
                      <a:schemeClr val="accent1">
                        <a:lumMod val="100000"/>
                      </a:schemeClr>
                    </a:solidFill>
                    <a:ea typeface="等线" panose="02010600030101010101" pitchFamily="2" charset="-122"/>
                  </a:rPr>
                  <a:t>标题文本预设</a:t>
                </a:r>
                <a:endParaRPr lang="zh-CN" altLang="en-US" sz="1600" b="1">
                  <a:solidFill>
                    <a:schemeClr val="accent1">
                      <a:lumMod val="100000"/>
                    </a:schemeClr>
                  </a:solidFill>
                  <a:ea typeface="等线" panose="02010600030101010101" pitchFamily="2" charset="-122"/>
                </a:endParaRPr>
              </a:p>
            </p:txBody>
          </p:sp>
          <p:sp>
            <p:nvSpPr>
              <p:cNvPr id="26" name="ïṥlîḍè"/>
              <p:cNvSpPr txBox="1"/>
              <p:nvPr/>
            </p:nvSpPr>
            <p:spPr>
              <a:xfrm>
                <a:off x="2084790" y="3390436"/>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lvl="0">
                  <a:lnSpc>
                    <a:spcPct val="120000"/>
                  </a:lnSpc>
                </a:pPr>
                <a:r>
                  <a:rPr lang="zh-CN" altLang="en-US" sz="1050">
                    <a:solidFill>
                      <a:srgbClr val="000000">
                        <a:lumMod val="100000"/>
                      </a:srgbClr>
                    </a:solidFill>
                    <a:ea typeface="等线" panose="02010600030101010101" pitchFamily="2" charset="-122"/>
                  </a:rPr>
                  <a:t>此部分内容作为文字排版占位显示</a:t>
                </a:r>
                <a:br>
                  <a:rPr lang="zh-CN" altLang="en-US" sz="1050">
                    <a:solidFill>
                      <a:srgbClr val="000000">
                        <a:lumMod val="100000"/>
                      </a:srgbClr>
                    </a:solidFill>
                    <a:ea typeface="等线" panose="02010600030101010101" pitchFamily="2" charset="-122"/>
                  </a:rPr>
                </a:br>
                <a:r>
                  <a:rPr lang="zh-CN" altLang="en-US" sz="1050">
                    <a:solidFill>
                      <a:srgbClr val="000000">
                        <a:lumMod val="100000"/>
                      </a:srgbClr>
                    </a:solidFill>
                    <a:ea typeface="等线" panose="02010600030101010101" pitchFamily="2" charset="-122"/>
                  </a:rPr>
                  <a:t>（建议使用主题字体）</a:t>
                </a:r>
                <a:endParaRPr lang="zh-CN" altLang="en-US" sz="1050">
                  <a:solidFill>
                    <a:srgbClr val="000000">
                      <a:lumMod val="100000"/>
                    </a:srgbClr>
                  </a:solidFill>
                  <a:ea typeface="等线" panose="02010600030101010101" pitchFamily="2" charset="-122"/>
                </a:endParaRPr>
              </a:p>
            </p:txBody>
          </p:sp>
        </p:grpSp>
        <p:grpSp>
          <p:nvGrpSpPr>
            <p:cNvPr id="19" name="ïşlíḍê"/>
            <p:cNvGrpSpPr/>
            <p:nvPr/>
          </p:nvGrpSpPr>
          <p:grpSpPr>
            <a:xfrm>
              <a:off x="8170803" y="3240751"/>
              <a:ext cx="3302071" cy="950548"/>
              <a:chOff x="2084790" y="3062810"/>
              <a:chExt cx="2123043" cy="950548"/>
            </a:xfrm>
          </p:grpSpPr>
          <p:sp>
            <p:nvSpPr>
              <p:cNvPr id="23" name="iṥ1îḍé"/>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144000" bIns="0" anchor="b" anchorCtr="0">
                <a:normAutofit/>
              </a:bodyPr>
              <a:lstStyle/>
              <a:p>
                <a:r>
                  <a:rPr lang="zh-CN" altLang="en-US" sz="1600" b="1">
                    <a:solidFill>
                      <a:schemeClr val="accent2"/>
                    </a:solidFill>
                    <a:ea typeface="等线" panose="02010600030101010101" pitchFamily="2" charset="-122"/>
                  </a:rPr>
                  <a:t>标题文本预设</a:t>
                </a:r>
                <a:endParaRPr lang="zh-CN" altLang="en-US" sz="1600" b="1">
                  <a:solidFill>
                    <a:schemeClr val="accent2"/>
                  </a:solidFill>
                  <a:ea typeface="等线" panose="02010600030101010101" pitchFamily="2" charset="-122"/>
                </a:endParaRPr>
              </a:p>
            </p:txBody>
          </p:sp>
          <p:sp>
            <p:nvSpPr>
              <p:cNvPr id="24" name="ï$ḷiḓè"/>
              <p:cNvSpPr txBox="1"/>
              <p:nvPr/>
            </p:nvSpPr>
            <p:spPr>
              <a:xfrm>
                <a:off x="2084790" y="3390436"/>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lvl="0">
                  <a:lnSpc>
                    <a:spcPct val="120000"/>
                  </a:lnSpc>
                </a:pPr>
                <a:r>
                  <a:rPr lang="zh-CN" altLang="en-US" sz="1050">
                    <a:solidFill>
                      <a:srgbClr val="000000">
                        <a:lumMod val="100000"/>
                      </a:srgbClr>
                    </a:solidFill>
                    <a:ea typeface="等线" panose="02010600030101010101" pitchFamily="2" charset="-122"/>
                  </a:rPr>
                  <a:t>此部分内容作为文字排版占位显示</a:t>
                </a:r>
                <a:br>
                  <a:rPr lang="zh-CN" altLang="en-US" sz="1050">
                    <a:solidFill>
                      <a:srgbClr val="000000">
                        <a:lumMod val="100000"/>
                      </a:srgbClr>
                    </a:solidFill>
                    <a:ea typeface="等线" panose="02010600030101010101" pitchFamily="2" charset="-122"/>
                  </a:rPr>
                </a:br>
                <a:r>
                  <a:rPr lang="zh-CN" altLang="en-US" sz="1050">
                    <a:solidFill>
                      <a:srgbClr val="000000">
                        <a:lumMod val="100000"/>
                      </a:srgbClr>
                    </a:solidFill>
                    <a:ea typeface="等线" panose="02010600030101010101" pitchFamily="2" charset="-122"/>
                  </a:rPr>
                  <a:t>（建议使用主题字体）</a:t>
                </a:r>
                <a:endParaRPr lang="zh-CN" altLang="en-US" sz="1050">
                  <a:solidFill>
                    <a:srgbClr val="000000">
                      <a:lumMod val="100000"/>
                    </a:srgbClr>
                  </a:solidFill>
                  <a:ea typeface="等线" panose="02010600030101010101" pitchFamily="2" charset="-122"/>
                </a:endParaRPr>
              </a:p>
            </p:txBody>
          </p:sp>
        </p:grpSp>
        <p:grpSp>
          <p:nvGrpSpPr>
            <p:cNvPr id="20" name="ïṡḻïḓè"/>
            <p:cNvGrpSpPr/>
            <p:nvPr/>
          </p:nvGrpSpPr>
          <p:grpSpPr>
            <a:xfrm>
              <a:off x="8170803" y="4781032"/>
              <a:ext cx="3302071" cy="950548"/>
              <a:chOff x="2084790" y="3062810"/>
              <a:chExt cx="2123043" cy="950548"/>
            </a:xfrm>
          </p:grpSpPr>
          <p:sp>
            <p:nvSpPr>
              <p:cNvPr id="21" name="ïṡ1ïḋê"/>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144000" bIns="0" anchor="b" anchorCtr="0">
                <a:normAutofit/>
              </a:bodyPr>
              <a:lstStyle/>
              <a:p>
                <a:r>
                  <a:rPr lang="zh-CN" altLang="en-US" sz="1600" b="1">
                    <a:solidFill>
                      <a:schemeClr val="accent3"/>
                    </a:solidFill>
                    <a:ea typeface="等线" panose="02010600030101010101" pitchFamily="2" charset="-122"/>
                  </a:rPr>
                  <a:t>标题文本预设</a:t>
                </a:r>
                <a:endParaRPr lang="zh-CN" altLang="en-US" sz="1600" b="1">
                  <a:solidFill>
                    <a:schemeClr val="accent3"/>
                  </a:solidFill>
                  <a:ea typeface="等线" panose="02010600030101010101" pitchFamily="2" charset="-122"/>
                </a:endParaRPr>
              </a:p>
            </p:txBody>
          </p:sp>
          <p:sp>
            <p:nvSpPr>
              <p:cNvPr id="22" name="íṣľïḑe"/>
              <p:cNvSpPr txBox="1"/>
              <p:nvPr/>
            </p:nvSpPr>
            <p:spPr>
              <a:xfrm>
                <a:off x="2084790" y="3390436"/>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lvl="0">
                  <a:lnSpc>
                    <a:spcPct val="120000"/>
                  </a:lnSpc>
                </a:pPr>
                <a:r>
                  <a:rPr lang="zh-CN" altLang="en-US" sz="1050">
                    <a:solidFill>
                      <a:srgbClr val="000000">
                        <a:lumMod val="100000"/>
                      </a:srgbClr>
                    </a:solidFill>
                    <a:ea typeface="等线" panose="02010600030101010101" pitchFamily="2" charset="-122"/>
                  </a:rPr>
                  <a:t>此部分内容作为文字排版占位显示</a:t>
                </a:r>
                <a:br>
                  <a:rPr lang="zh-CN" altLang="en-US" sz="1050">
                    <a:solidFill>
                      <a:srgbClr val="000000">
                        <a:lumMod val="100000"/>
                      </a:srgbClr>
                    </a:solidFill>
                    <a:ea typeface="等线" panose="02010600030101010101" pitchFamily="2" charset="-122"/>
                  </a:rPr>
                </a:br>
                <a:r>
                  <a:rPr lang="zh-CN" altLang="en-US" sz="1050">
                    <a:solidFill>
                      <a:srgbClr val="000000">
                        <a:lumMod val="100000"/>
                      </a:srgbClr>
                    </a:solidFill>
                    <a:ea typeface="等线" panose="02010600030101010101" pitchFamily="2" charset="-122"/>
                  </a:rPr>
                  <a:t>（建议使用主题字体）</a:t>
                </a:r>
                <a:endParaRPr lang="zh-CN" altLang="en-US" sz="1050">
                  <a:solidFill>
                    <a:srgbClr val="000000">
                      <a:lumMod val="100000"/>
                    </a:srgbClr>
                  </a:solidFill>
                  <a:ea typeface="等线" panose="02010600030101010101" pitchFamily="2" charset="-122"/>
                </a:endParaRPr>
              </a:p>
            </p:txBody>
          </p:sp>
        </p:gr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2f256efe-add5-4aa1-9d1c-70d97cedbbf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1208018" y="1728176"/>
            <a:ext cx="9775964" cy="3942958"/>
            <a:chOff x="721052" y="1446870"/>
            <a:chExt cx="10749897" cy="4335776"/>
          </a:xfrm>
        </p:grpSpPr>
        <p:sp>
          <p:nvSpPr>
            <p:cNvPr id="4" name="ïṩľíḓe"/>
            <p:cNvSpPr/>
            <p:nvPr/>
          </p:nvSpPr>
          <p:spPr>
            <a:xfrm>
              <a:off x="2661421" y="1446870"/>
              <a:ext cx="3395343" cy="2134061"/>
            </a:xfrm>
            <a:prstGeom prst="rect">
              <a:avLst/>
            </a:prstGeom>
            <a:blipFill>
              <a:blip r:embed="rId4"/>
              <a:stretch>
                <a:fillRect l="-6286" r="-6233"/>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îṥlíḓè"/>
            <p:cNvSpPr/>
            <p:nvPr/>
          </p:nvSpPr>
          <p:spPr>
            <a:xfrm>
              <a:off x="6135237" y="1446870"/>
              <a:ext cx="3395343" cy="2134061"/>
            </a:xfrm>
            <a:prstGeom prst="rect">
              <a:avLst/>
            </a:prstGeom>
            <a:blipFill>
              <a:blip r:embed="rId5"/>
              <a:stretch>
                <a:fillRect t="-4469" b="-441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 name="ïṩḷîḍe"/>
            <p:cNvSpPr/>
            <p:nvPr/>
          </p:nvSpPr>
          <p:spPr>
            <a:xfrm>
              <a:off x="2661421" y="3648585"/>
              <a:ext cx="3395343" cy="2134061"/>
            </a:xfrm>
            <a:prstGeom prst="rect">
              <a:avLst/>
            </a:prstGeom>
            <a:blipFill>
              <a:blip r:embed="rId6"/>
              <a:stretch>
                <a:fillRect l="-1647" r="-1628"/>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 name="îśḻiḑê"/>
            <p:cNvSpPr/>
            <p:nvPr/>
          </p:nvSpPr>
          <p:spPr>
            <a:xfrm>
              <a:off x="6135237" y="3648585"/>
              <a:ext cx="3395343" cy="2134061"/>
            </a:xfrm>
            <a:prstGeom prst="rect">
              <a:avLst/>
            </a:prstGeom>
            <a:blipFill>
              <a:blip r:embed="rId7"/>
              <a:stretch>
                <a:fillRect t="-9720" b="-960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işļiḍé"/>
            <p:cNvSpPr/>
            <p:nvPr/>
          </p:nvSpPr>
          <p:spPr bwMode="auto">
            <a:xfrm>
              <a:off x="721052" y="2708920"/>
              <a:ext cx="1817806" cy="802653"/>
            </a:xfrm>
            <a:prstGeom prst="rect">
              <a:avLst/>
            </a:prstGeom>
            <a:noFill/>
            <a:ln>
              <a:noFill/>
            </a:ln>
          </p:spPr>
          <p:txBody>
            <a:bodyPr wrap="square" lIns="0" tIns="0" rIns="0" bIns="0" anchor="ctr">
              <a:normAutofit/>
            </a:bodyPr>
            <a:lstStyle/>
            <a:p>
              <a:pPr algn="r">
                <a:lnSpc>
                  <a:spcPct val="120000"/>
                </a:lnSpc>
              </a:pPr>
              <a:r>
                <a:rPr lang="zh-CN" altLang="en-US" sz="1000">
                  <a:solidFill>
                    <a:schemeClr val="dk1">
                      <a:lumMod val="100000"/>
                    </a:schemeClr>
                  </a:solidFill>
                  <a:ea typeface="等线" panose="02010600030101010101" pitchFamily="2" charset="-122"/>
                </a:rPr>
                <a:t>此部分内容作为文字排版占位显示（建议使用主题字体）</a:t>
              </a:r>
              <a:endParaRPr lang="zh-CN" altLang="en-US" sz="1000">
                <a:solidFill>
                  <a:schemeClr val="dk1">
                    <a:lumMod val="100000"/>
                  </a:schemeClr>
                </a:solidFill>
                <a:ea typeface="等线" panose="02010600030101010101" pitchFamily="2" charset="-122"/>
              </a:endParaRPr>
            </a:p>
          </p:txBody>
        </p:sp>
        <p:sp>
          <p:nvSpPr>
            <p:cNvPr id="9" name="îslïḓe"/>
            <p:cNvSpPr/>
            <p:nvPr/>
          </p:nvSpPr>
          <p:spPr bwMode="auto">
            <a:xfrm>
              <a:off x="721052" y="2234868"/>
              <a:ext cx="2349316" cy="463474"/>
            </a:xfrm>
            <a:prstGeom prst="roundRect">
              <a:avLst>
                <a:gd name="adj" fmla="val 50000"/>
              </a:avLst>
            </a:prstGeom>
            <a:solidFill>
              <a:schemeClr val="accent1"/>
            </a:solidFill>
            <a:ln>
              <a:noFill/>
            </a:ln>
          </p:spPr>
          <p:txBody>
            <a:bodyPr wrap="none" lIns="0" tIns="0" rIns="0" bIns="0" anchor="ctr">
              <a:normAutofit/>
            </a:bodyPr>
            <a:lstStyle/>
            <a:p>
              <a:pPr algn="ctr"/>
              <a:r>
                <a:rPr lang="zh-CN" altLang="en-US" sz="1600" b="1">
                  <a:solidFill>
                    <a:schemeClr val="bg1"/>
                  </a:solidFill>
                  <a:ea typeface="等线" panose="02010600030101010101" pitchFamily="2" charset="-122"/>
                </a:rPr>
                <a:t>标题文本预设</a:t>
              </a:r>
              <a:endParaRPr lang="zh-CN" altLang="en-US" sz="1600" b="1">
                <a:solidFill>
                  <a:schemeClr val="bg1"/>
                </a:solidFill>
                <a:ea typeface="等线" panose="02010600030101010101" pitchFamily="2" charset="-122"/>
              </a:endParaRPr>
            </a:p>
          </p:txBody>
        </p:sp>
        <p:sp>
          <p:nvSpPr>
            <p:cNvPr id="10" name="ï$lidê"/>
            <p:cNvSpPr/>
            <p:nvPr/>
          </p:nvSpPr>
          <p:spPr bwMode="auto">
            <a:xfrm>
              <a:off x="721052" y="4494299"/>
              <a:ext cx="2349316" cy="463474"/>
            </a:xfrm>
            <a:prstGeom prst="roundRect">
              <a:avLst>
                <a:gd name="adj" fmla="val 50000"/>
              </a:avLst>
            </a:prstGeom>
            <a:solidFill>
              <a:schemeClr val="accent3"/>
            </a:solidFill>
            <a:ln>
              <a:noFill/>
            </a:ln>
          </p:spPr>
          <p:txBody>
            <a:bodyPr wrap="none" lIns="0" tIns="0" rIns="0" bIns="0" anchor="ctr">
              <a:normAutofit/>
            </a:bodyPr>
            <a:lstStyle/>
            <a:p>
              <a:pPr algn="ctr"/>
              <a:r>
                <a:rPr lang="zh-CN" altLang="en-US" sz="1600" b="1">
                  <a:solidFill>
                    <a:schemeClr val="bg1"/>
                  </a:solidFill>
                  <a:ea typeface="等线" panose="02010600030101010101" pitchFamily="2" charset="-122"/>
                </a:rPr>
                <a:t>标题文本预设</a:t>
              </a:r>
              <a:endParaRPr lang="zh-CN" altLang="en-US" sz="1600" b="1">
                <a:solidFill>
                  <a:schemeClr val="bg1"/>
                </a:solidFill>
                <a:ea typeface="等线" panose="02010600030101010101" pitchFamily="2" charset="-122"/>
              </a:endParaRPr>
            </a:p>
          </p:txBody>
        </p:sp>
        <p:sp>
          <p:nvSpPr>
            <p:cNvPr id="11" name="îŝļîḍé"/>
            <p:cNvSpPr/>
            <p:nvPr/>
          </p:nvSpPr>
          <p:spPr bwMode="auto">
            <a:xfrm>
              <a:off x="9121633" y="4494299"/>
              <a:ext cx="2349316" cy="463474"/>
            </a:xfrm>
            <a:prstGeom prst="roundRect">
              <a:avLst>
                <a:gd name="adj" fmla="val 50000"/>
              </a:avLst>
            </a:prstGeom>
            <a:solidFill>
              <a:schemeClr val="accent4"/>
            </a:solidFill>
            <a:ln>
              <a:noFill/>
            </a:ln>
          </p:spPr>
          <p:txBody>
            <a:bodyPr wrap="none" lIns="0" tIns="0" rIns="0" bIns="0" anchor="ctr">
              <a:normAutofit/>
            </a:bodyPr>
            <a:lstStyle/>
            <a:p>
              <a:pPr lvl="0" algn="ctr"/>
              <a:r>
                <a:rPr lang="zh-CN" altLang="en-US" sz="1600" b="1">
                  <a:solidFill>
                    <a:srgbClr val="FFFFFF"/>
                  </a:solidFill>
                  <a:ea typeface="等线" panose="02010600030101010101" pitchFamily="2" charset="-122"/>
                </a:rPr>
                <a:t>标题文本预设</a:t>
              </a:r>
              <a:endParaRPr lang="zh-CN" altLang="en-US" sz="1600" b="1">
                <a:solidFill>
                  <a:srgbClr val="FFFFFF"/>
                </a:solidFill>
                <a:ea typeface="等线" panose="02010600030101010101" pitchFamily="2" charset="-122"/>
              </a:endParaRPr>
            </a:p>
          </p:txBody>
        </p:sp>
        <p:sp>
          <p:nvSpPr>
            <p:cNvPr id="12" name="íSľïdê"/>
            <p:cNvSpPr/>
            <p:nvPr/>
          </p:nvSpPr>
          <p:spPr bwMode="auto">
            <a:xfrm>
              <a:off x="9121633" y="2234868"/>
              <a:ext cx="2349316" cy="463473"/>
            </a:xfrm>
            <a:prstGeom prst="roundRect">
              <a:avLst>
                <a:gd name="adj" fmla="val 50000"/>
              </a:avLst>
            </a:prstGeom>
            <a:solidFill>
              <a:schemeClr val="accent2"/>
            </a:solidFill>
            <a:ln>
              <a:noFill/>
            </a:ln>
          </p:spPr>
          <p:txBody>
            <a:bodyPr wrap="none" lIns="0" tIns="0" rIns="0" bIns="0" anchor="ctr">
              <a:normAutofit/>
            </a:bodyPr>
            <a:lstStyle/>
            <a:p>
              <a:pPr lvl="0" algn="ctr"/>
              <a:r>
                <a:rPr lang="zh-CN" altLang="en-US" sz="1600" b="1">
                  <a:solidFill>
                    <a:srgbClr val="FFFFFF"/>
                  </a:solidFill>
                  <a:ea typeface="等线" panose="02010600030101010101" pitchFamily="2" charset="-122"/>
                </a:rPr>
                <a:t>标题文本预设</a:t>
              </a:r>
              <a:endParaRPr lang="zh-CN" altLang="en-US" sz="1600" b="1">
                <a:solidFill>
                  <a:srgbClr val="FFFFFF"/>
                </a:solidFill>
                <a:ea typeface="等线" panose="02010600030101010101" pitchFamily="2" charset="-122"/>
              </a:endParaRPr>
            </a:p>
          </p:txBody>
        </p:sp>
        <p:sp>
          <p:nvSpPr>
            <p:cNvPr id="13" name="íŝḻîḋê"/>
            <p:cNvSpPr/>
            <p:nvPr/>
          </p:nvSpPr>
          <p:spPr bwMode="auto">
            <a:xfrm>
              <a:off x="721052" y="4916776"/>
              <a:ext cx="1817806" cy="802653"/>
            </a:xfrm>
            <a:prstGeom prst="rect">
              <a:avLst/>
            </a:prstGeom>
            <a:noFill/>
            <a:ln>
              <a:noFill/>
            </a:ln>
          </p:spPr>
          <p:txBody>
            <a:bodyPr wrap="square" lIns="0" tIns="0" rIns="0" bIns="0" anchor="ctr">
              <a:normAutofit/>
            </a:bodyPr>
            <a:lstStyle/>
            <a:p>
              <a:pPr algn="r">
                <a:lnSpc>
                  <a:spcPct val="120000"/>
                </a:lnSpc>
              </a:pPr>
              <a:r>
                <a:rPr lang="zh-CN" altLang="en-US" sz="1000">
                  <a:solidFill>
                    <a:schemeClr val="dk1">
                      <a:lumMod val="100000"/>
                    </a:schemeClr>
                  </a:solidFill>
                  <a:ea typeface="等线" panose="02010600030101010101" pitchFamily="2" charset="-122"/>
                </a:rPr>
                <a:t>此部分内容作为文字排版占位显示（建议使用主题字体）</a:t>
              </a:r>
              <a:endParaRPr lang="zh-CN" altLang="en-US" sz="1000">
                <a:solidFill>
                  <a:schemeClr val="dk1">
                    <a:lumMod val="100000"/>
                  </a:schemeClr>
                </a:solidFill>
                <a:ea typeface="等线" panose="02010600030101010101" pitchFamily="2" charset="-122"/>
              </a:endParaRPr>
            </a:p>
          </p:txBody>
        </p:sp>
        <p:sp>
          <p:nvSpPr>
            <p:cNvPr id="14" name="îṣ1îḓé"/>
            <p:cNvSpPr/>
            <p:nvPr/>
          </p:nvSpPr>
          <p:spPr bwMode="auto">
            <a:xfrm>
              <a:off x="9648435" y="2708920"/>
              <a:ext cx="1817806" cy="802653"/>
            </a:xfrm>
            <a:prstGeom prst="rect">
              <a:avLst/>
            </a:prstGeom>
            <a:noFill/>
            <a:ln>
              <a:noFill/>
            </a:ln>
          </p:spPr>
          <p:txBody>
            <a:bodyPr wrap="square" lIns="0" tIns="0" rIns="0" bIns="0" anchor="ctr">
              <a:normAutofit/>
            </a:bodyPr>
            <a:lstStyle/>
            <a:p>
              <a:pPr>
                <a:lnSpc>
                  <a:spcPct val="120000"/>
                </a:lnSpc>
              </a:pPr>
              <a:r>
                <a:rPr lang="zh-CN" altLang="en-US" sz="1000">
                  <a:solidFill>
                    <a:schemeClr val="dk1">
                      <a:lumMod val="100000"/>
                    </a:schemeClr>
                  </a:solidFill>
                  <a:ea typeface="等线" panose="02010600030101010101" pitchFamily="2" charset="-122"/>
                </a:rPr>
                <a:t>此部分内容作为文字排版占位显示（建议使用主题字体）</a:t>
              </a:r>
              <a:endParaRPr lang="zh-CN" altLang="en-US" sz="1000">
                <a:solidFill>
                  <a:schemeClr val="dk1">
                    <a:lumMod val="100000"/>
                  </a:schemeClr>
                </a:solidFill>
                <a:ea typeface="等线" panose="02010600030101010101" pitchFamily="2" charset="-122"/>
              </a:endParaRPr>
            </a:p>
          </p:txBody>
        </p:sp>
        <p:sp>
          <p:nvSpPr>
            <p:cNvPr id="15" name="işḷîḓè"/>
            <p:cNvSpPr/>
            <p:nvPr/>
          </p:nvSpPr>
          <p:spPr bwMode="auto">
            <a:xfrm>
              <a:off x="9648435" y="4916776"/>
              <a:ext cx="1817806" cy="802653"/>
            </a:xfrm>
            <a:prstGeom prst="rect">
              <a:avLst/>
            </a:prstGeom>
            <a:noFill/>
            <a:ln>
              <a:noFill/>
            </a:ln>
          </p:spPr>
          <p:txBody>
            <a:bodyPr wrap="square" lIns="0" tIns="0" rIns="0" bIns="0" anchor="ctr">
              <a:normAutofit/>
            </a:bodyPr>
            <a:lstStyle/>
            <a:p>
              <a:pPr>
                <a:lnSpc>
                  <a:spcPct val="120000"/>
                </a:lnSpc>
              </a:pPr>
              <a:r>
                <a:rPr lang="zh-CN" altLang="en-US" sz="1000">
                  <a:solidFill>
                    <a:schemeClr val="dk1">
                      <a:lumMod val="100000"/>
                    </a:schemeClr>
                  </a:solidFill>
                  <a:ea typeface="等线" panose="02010600030101010101" pitchFamily="2" charset="-122"/>
                </a:rPr>
                <a:t>此部分内容作为文字排版占位显示 （建议使用主题字体）</a:t>
              </a:r>
              <a:endParaRPr lang="zh-CN" altLang="en-US" sz="1000">
                <a:solidFill>
                  <a:schemeClr val="dk1">
                    <a:lumMod val="100000"/>
                  </a:schemeClr>
                </a:solidFill>
                <a:ea typeface="等线" panose="02010600030101010101" pitchFamily="2" charset="-122"/>
              </a:endParaRP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bf09cf4a-b7be-4e68-ad8f-e19bc637e98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1459648" y="1249487"/>
            <a:ext cx="9272704" cy="4986985"/>
            <a:chOff x="1001992" y="599225"/>
            <a:chExt cx="10523258" cy="5659550"/>
          </a:xfrm>
        </p:grpSpPr>
        <p:sp>
          <p:nvSpPr>
            <p:cNvPr id="4" name="íŝļïḍê"/>
            <p:cNvSpPr/>
            <p:nvPr/>
          </p:nvSpPr>
          <p:spPr>
            <a:xfrm>
              <a:off x="7372350" y="599225"/>
              <a:ext cx="2819400" cy="565955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ïśḻiḓé"/>
            <p:cNvSpPr/>
            <p:nvPr/>
          </p:nvSpPr>
          <p:spPr>
            <a:xfrm>
              <a:off x="8776302" y="1514475"/>
              <a:ext cx="2748948" cy="3829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 name="ïṩļíḑe"/>
            <p:cNvSpPr txBox="1"/>
            <p:nvPr/>
          </p:nvSpPr>
          <p:spPr>
            <a:xfrm>
              <a:off x="9106162" y="4515965"/>
              <a:ext cx="2148184" cy="530804"/>
            </a:xfrm>
            <a:prstGeom prst="rect">
              <a:avLst/>
            </a:prstGeom>
            <a:noFill/>
          </p:spPr>
          <p:txBody>
            <a:bodyPr wrap="square" lIns="0" tIns="0" rIns="0" bIns="0" anchor="ctr" anchorCtr="0">
              <a:normAutofit/>
            </a:bodyPr>
            <a:lstStyle/>
            <a:p>
              <a:pPr algn="r" defTabSz="914400">
                <a:lnSpc>
                  <a:spcPct val="120000"/>
                </a:lnSpc>
                <a:defRPr/>
              </a:pPr>
              <a:r>
                <a:rPr lang="zh-CN" altLang="en-US" sz="1050">
                  <a:ea typeface="等线" panose="02010600030101010101" pitchFamily="2" charset="-122"/>
                </a:rPr>
                <a:t>此部分内容作为文字排版占位显示（建议使用主题字体）</a:t>
              </a:r>
              <a:endParaRPr lang="zh-CN" altLang="en-US" sz="1050">
                <a:ea typeface="等线" panose="02010600030101010101" pitchFamily="2" charset="-122"/>
              </a:endParaRPr>
            </a:p>
          </p:txBody>
        </p:sp>
        <p:sp>
          <p:nvSpPr>
            <p:cNvPr id="7" name="íSḻíde"/>
            <p:cNvSpPr/>
            <p:nvPr/>
          </p:nvSpPr>
          <p:spPr>
            <a:xfrm rot="5400000">
              <a:off x="10725096" y="3172695"/>
              <a:ext cx="529249" cy="529249"/>
            </a:xfrm>
            <a:custGeom>
              <a:gdLst>
                <a:gd name="connsiteX0" fmla="*/ 0 w 952500"/>
                <a:gd name="connsiteY0" fmla="*/ 536819 h 952500"/>
                <a:gd name="connsiteX1" fmla="*/ 0 w 952500"/>
                <a:gd name="connsiteY1" fmla="*/ 415681 h 952500"/>
                <a:gd name="connsiteX2" fmla="*/ 415681 w 952500"/>
                <a:gd name="connsiteY2" fmla="*/ 415681 h 952500"/>
                <a:gd name="connsiteX3" fmla="*/ 415681 w 952500"/>
                <a:gd name="connsiteY3" fmla="*/ 0 h 952500"/>
                <a:gd name="connsiteX4" fmla="*/ 536819 w 952500"/>
                <a:gd name="connsiteY4" fmla="*/ 0 h 952500"/>
                <a:gd name="connsiteX5" fmla="*/ 536819 w 952500"/>
                <a:gd name="connsiteY5" fmla="*/ 415681 h 952500"/>
                <a:gd name="connsiteX6" fmla="*/ 952500 w 952500"/>
                <a:gd name="connsiteY6" fmla="*/ 415681 h 952500"/>
                <a:gd name="connsiteX7" fmla="*/ 952500 w 952500"/>
                <a:gd name="connsiteY7" fmla="*/ 536819 h 952500"/>
                <a:gd name="connsiteX8" fmla="*/ 536819 w 952500"/>
                <a:gd name="connsiteY8" fmla="*/ 536819 h 952500"/>
                <a:gd name="connsiteX9" fmla="*/ 536819 w 952500"/>
                <a:gd name="connsiteY9" fmla="*/ 952500 h 952500"/>
                <a:gd name="connsiteX10" fmla="*/ 415681 w 952500"/>
                <a:gd name="connsiteY10" fmla="*/ 952500 h 952500"/>
                <a:gd name="connsiteX11" fmla="*/ 415681 w 952500"/>
                <a:gd name="connsiteY11" fmla="*/ 536819 h 952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0" h="952500">
                  <a:moveTo>
                    <a:pt x="0" y="536819"/>
                  </a:moveTo>
                  <a:lnTo>
                    <a:pt x="0" y="415681"/>
                  </a:lnTo>
                  <a:lnTo>
                    <a:pt x="415681" y="415681"/>
                  </a:lnTo>
                  <a:lnTo>
                    <a:pt x="415681" y="0"/>
                  </a:lnTo>
                  <a:lnTo>
                    <a:pt x="536819" y="0"/>
                  </a:lnTo>
                  <a:lnTo>
                    <a:pt x="536819" y="415681"/>
                  </a:lnTo>
                  <a:lnTo>
                    <a:pt x="952500" y="415681"/>
                  </a:lnTo>
                  <a:lnTo>
                    <a:pt x="952500" y="536819"/>
                  </a:lnTo>
                  <a:lnTo>
                    <a:pt x="536819" y="536819"/>
                  </a:lnTo>
                  <a:lnTo>
                    <a:pt x="536819" y="952500"/>
                  </a:lnTo>
                  <a:lnTo>
                    <a:pt x="415681" y="952500"/>
                  </a:lnTo>
                  <a:lnTo>
                    <a:pt x="415681" y="53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îṥlíḑé"/>
            <p:cNvSpPr txBox="1"/>
            <p:nvPr/>
          </p:nvSpPr>
          <p:spPr>
            <a:xfrm>
              <a:off x="9106162" y="3801951"/>
              <a:ext cx="2148184" cy="714014"/>
            </a:xfrm>
            <a:prstGeom prst="rect">
              <a:avLst/>
            </a:prstGeom>
            <a:noFill/>
          </p:spPr>
          <p:txBody>
            <a:bodyPr wrap="none" lIns="0" tIns="0" rIns="0" bIns="0" anchor="ctr" anchorCtr="0">
              <a:normAutofit/>
            </a:bodyPr>
            <a:lstStyle/>
            <a:p>
              <a:pPr algn="r"/>
              <a:r>
                <a:rPr lang="en-US" altLang="zh-CN" sz="3600">
                  <a:ea typeface="等线" panose="02010600030101010101" pitchFamily="2" charset="-122"/>
                </a:rPr>
                <a:t>80%</a:t>
              </a:r>
              <a:endParaRPr lang="en-US" altLang="zh-CN" sz="3600">
                <a:ea typeface="等线" panose="02010600030101010101" pitchFamily="2" charset="-122"/>
              </a:endParaRPr>
            </a:p>
          </p:txBody>
        </p:sp>
        <p:sp>
          <p:nvSpPr>
            <p:cNvPr id="9" name="íSlíḓè"/>
            <p:cNvSpPr/>
            <p:nvPr/>
          </p:nvSpPr>
          <p:spPr>
            <a:xfrm>
              <a:off x="9106162" y="1681661"/>
              <a:ext cx="2148184" cy="1073690"/>
            </a:xfrm>
            <a:prstGeom prst="rect">
              <a:avLst/>
            </a:prstGeom>
          </p:spPr>
          <p:txBody>
            <a:bodyPr wrap="none" lIns="0" tIns="0" rIns="0" bIns="0" anchor="ctr" anchorCtr="0">
              <a:normAutofit/>
            </a:bodyPr>
            <a:lstStyle/>
            <a:p>
              <a:pPr lvl="0" algn="r" defTabSz="914400">
                <a:defRPr/>
              </a:pPr>
              <a:r>
                <a:rPr lang="zh-CN" altLang="en-US" b="1">
                  <a:ea typeface="等线" panose="02010600030101010101" pitchFamily="2" charset="-122"/>
                </a:rPr>
                <a:t>标题文本</a:t>
              </a:r>
              <a:br>
                <a:rPr lang="zh-CN" altLang="en-US" b="1">
                  <a:ea typeface="等线" panose="02010600030101010101" pitchFamily="2" charset="-122"/>
                </a:rPr>
              </a:br>
              <a:r>
                <a:rPr lang="zh-CN" altLang="en-US" b="1">
                  <a:ea typeface="等线" panose="02010600030101010101" pitchFamily="2" charset="-122"/>
                </a:rPr>
                <a:t>预设</a:t>
              </a:r>
              <a:endParaRPr lang="zh-CN" altLang="en-US" b="1">
                <a:ea typeface="等线" panose="02010600030101010101" pitchFamily="2" charset="-122"/>
              </a:endParaRPr>
            </a:p>
          </p:txBody>
        </p:sp>
        <p:sp>
          <p:nvSpPr>
            <p:cNvPr id="10" name="íşļïďe"/>
            <p:cNvSpPr/>
            <p:nvPr/>
          </p:nvSpPr>
          <p:spPr>
            <a:xfrm>
              <a:off x="1001992" y="1240586"/>
              <a:ext cx="7774310" cy="4376828"/>
            </a:xfrm>
            <a:prstGeom prst="rect">
              <a:avLst/>
            </a:prstGeom>
            <a:blipFill>
              <a:blip r:embed="rId4"/>
              <a:stretch>
                <a:fillRect t="-9212" b="-9158"/>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形状 2"/>
          <p:cNvSpPr/>
          <p:nvPr/>
        </p:nvSpPr>
        <p:spPr>
          <a:xfrm flipH="1">
            <a:off x="3929591" y="945397"/>
            <a:ext cx="6946344" cy="4967206"/>
          </a:xfrm>
          <a:custGeom>
            <a:gdLst>
              <a:gd name="connsiteX0" fmla="*/ 0 w 6623247"/>
              <a:gd name="connsiteY0" fmla="*/ 0 h 4967206"/>
              <a:gd name="connsiteX1" fmla="*/ 6623247 w 6623247"/>
              <a:gd name="connsiteY1" fmla="*/ 0 h 4967206"/>
              <a:gd name="connsiteX2" fmla="*/ 6623247 w 6623247"/>
              <a:gd name="connsiteY2" fmla="*/ 4967206 h 4967206"/>
              <a:gd name="connsiteX3" fmla="*/ 0 w 6623247"/>
              <a:gd name="connsiteY3" fmla="*/ 4967206 h 4967206"/>
              <a:gd name="connsiteX4" fmla="*/ 0 w 6623247"/>
              <a:gd name="connsiteY4" fmla="*/ 3580109 h 4967206"/>
              <a:gd name="connsiteX5" fmla="*/ 123187 w 6623247"/>
              <a:gd name="connsiteY5" fmla="*/ 3580109 h 4967206"/>
              <a:gd name="connsiteX6" fmla="*/ 123187 w 6623247"/>
              <a:gd name="connsiteY6" fmla="*/ 4844019 h 4967206"/>
              <a:gd name="connsiteX7" fmla="*/ 6500060 w 6623247"/>
              <a:gd name="connsiteY7" fmla="*/ 4844019 h 4967206"/>
              <a:gd name="connsiteX8" fmla="*/ 6500060 w 6623247"/>
              <a:gd name="connsiteY8" fmla="*/ 123187 h 4967206"/>
              <a:gd name="connsiteX9" fmla="*/ 123187 w 6623247"/>
              <a:gd name="connsiteY9" fmla="*/ 123187 h 4967206"/>
              <a:gd name="connsiteX10" fmla="*/ 123187 w 6623247"/>
              <a:gd name="connsiteY10" fmla="*/ 965057 h 4967206"/>
              <a:gd name="connsiteX11" fmla="*/ 0 w 6623247"/>
              <a:gd name="connsiteY11" fmla="*/ 965057 h 49672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23247" h="4967206">
                <a:moveTo>
                  <a:pt x="0" y="0"/>
                </a:moveTo>
                <a:lnTo>
                  <a:pt x="6623247" y="0"/>
                </a:lnTo>
                <a:lnTo>
                  <a:pt x="6623247" y="4967206"/>
                </a:lnTo>
                <a:lnTo>
                  <a:pt x="0" y="4967206"/>
                </a:lnTo>
                <a:lnTo>
                  <a:pt x="0" y="3580109"/>
                </a:lnTo>
                <a:lnTo>
                  <a:pt x="123187" y="3580109"/>
                </a:lnTo>
                <a:lnTo>
                  <a:pt x="123187" y="4844019"/>
                </a:lnTo>
                <a:lnTo>
                  <a:pt x="6500060" y="4844019"/>
                </a:lnTo>
                <a:lnTo>
                  <a:pt x="6500060" y="123187"/>
                </a:lnTo>
                <a:lnTo>
                  <a:pt x="123187" y="123187"/>
                </a:lnTo>
                <a:lnTo>
                  <a:pt x="123187" y="965057"/>
                </a:lnTo>
                <a:lnTo>
                  <a:pt x="0" y="9650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5060876" y="2871917"/>
            <a:ext cx="6383466" cy="1015663"/>
          </a:xfrm>
          <a:prstGeom prst="rect">
            <a:avLst/>
          </a:prstGeom>
          <a:noFill/>
        </p:spPr>
        <p:txBody>
          <a:bodyPr wrap="square" rtlCol="0">
            <a:spAutoFit/>
            <a:scene3d>
              <a:camera prst="orthographicFront"/>
              <a:lightRig rig="threePt" dir="t"/>
            </a:scene3d>
            <a:sp3d contourW="12700"/>
          </a:bodyPr>
          <a:lstStyle/>
          <a:p>
            <a:pPr algn="ctr"/>
            <a:r>
              <a:rPr lang="zh-CN" altLang="en-US" sz="6000" b="1">
                <a:solidFill>
                  <a:schemeClr val="tx1">
                    <a:lumMod val="65000"/>
                    <a:lumOff val="35000"/>
                  </a:schemeClr>
                </a:solidFill>
                <a:latin typeface="+mn-ea"/>
              </a:rPr>
              <a:t>添加标题信息</a:t>
            </a:r>
            <a:endParaRPr lang="zh-CN" altLang="en-US" sz="6000" b="1">
              <a:solidFill>
                <a:schemeClr val="tx1">
                  <a:lumMod val="65000"/>
                  <a:lumOff val="35000"/>
                </a:schemeClr>
              </a:solidFill>
              <a:latin typeface="+mn-ea"/>
            </a:endParaRPr>
          </a:p>
        </p:txBody>
      </p:sp>
      <p:sp>
        <p:nvSpPr>
          <p:cNvPr id="5" name="文本框 4"/>
          <p:cNvSpPr txBox="1"/>
          <p:nvPr/>
        </p:nvSpPr>
        <p:spPr>
          <a:xfrm>
            <a:off x="5867859" y="3946871"/>
            <a:ext cx="4769500"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solidFill>
                  <a:schemeClr val="bg1">
                    <a:lumMod val="50000"/>
                  </a:schemeClr>
                </a:solidFill>
                <a:latin typeface="Century Gothic" panose="020b0502020202020204" pitchFamily="34" charset="0"/>
                <a:ea typeface="+mj-ea"/>
              </a:rPr>
              <a:t>The user can demonstrate on a projector or computer, or print the presentation and to field</a:t>
            </a:r>
            <a:endParaRPr lang="en-US" altLang="zh-CN" sz="1200">
              <a:solidFill>
                <a:schemeClr val="bg1">
                  <a:lumMod val="50000"/>
                </a:schemeClr>
              </a:solidFill>
              <a:latin typeface="Century Gothic" panose="020b0502020202020204" pitchFamily="34" charset="0"/>
              <a:ea typeface="+mj-ea"/>
            </a:endParaRPr>
          </a:p>
        </p:txBody>
      </p:sp>
      <p:sp>
        <p:nvSpPr>
          <p:cNvPr id="6" name="文本框 5"/>
          <p:cNvSpPr txBox="1"/>
          <p:nvPr/>
        </p:nvSpPr>
        <p:spPr>
          <a:xfrm>
            <a:off x="6096000" y="1889295"/>
            <a:ext cx="4313218" cy="923330"/>
          </a:xfrm>
          <a:prstGeom prst="rect">
            <a:avLst/>
          </a:prstGeom>
          <a:noFill/>
        </p:spPr>
        <p:txBody>
          <a:bodyPr wrap="square" rtlCol="0">
            <a:spAutoFit/>
          </a:bodyPr>
          <a:lstStyle/>
          <a:p>
            <a:pPr algn="ctr"/>
            <a:r>
              <a:rPr lang="en-US" altLang="zh-CN" sz="5400">
                <a:solidFill>
                  <a:schemeClr val="accent1"/>
                </a:solidFill>
                <a:latin typeface="Century Gothic" panose="020b0502020202020204" pitchFamily="34" charset="0"/>
              </a:rPr>
              <a:t>PART 02</a:t>
            </a:r>
            <a:endParaRPr lang="zh-CN" altLang="en-US" sz="5400">
              <a:solidFill>
                <a:schemeClr val="accent1"/>
              </a:solidFill>
              <a:latin typeface="Century Gothic" panose="020b0502020202020204" pitchFamily="34" charset="0"/>
            </a:endParaRPr>
          </a:p>
        </p:txBody>
      </p:sp>
      <p:sp>
        <p:nvSpPr>
          <p:cNvPr id="2" name="矩形 1"/>
          <p:cNvSpPr/>
          <p:nvPr/>
        </p:nvSpPr>
        <p:spPr>
          <a:xfrm>
            <a:off x="1147863" y="945397"/>
            <a:ext cx="3832627" cy="4967206"/>
          </a:xfrm>
          <a:prstGeom prst="rect">
            <a:avLst/>
          </a:prstGeom>
          <a:blipFill>
            <a:blip r:embed="rId3"/>
            <a:stretch>
              <a:fillRect l="-88401" t="-19033" r="-76999" b="-190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childTnLst>
                          </p:cTn>
                        </p:par>
                        <p:par>
                          <p:cTn id="13" fill="hold" nodeType="afterGroup">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2"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SLIDE.DIAGRAM" val="41490fe2-a8e1-4e82-9f86-dea951cdf20d"/>
</p:tagLst>
</file>

<file path=ppt/tags/tag62.xml><?xml version="1.0" encoding="utf-8"?>
<p:tagLst xmlns:p="http://schemas.openxmlformats.org/presentationml/2006/main">
  <p:tag name="ISLIDE.DIAGRAM" val="7492733e-7552-42ba-86ba-1bc662232544"/>
</p:tagLst>
</file>

<file path=ppt/tags/tag63.xml><?xml version="1.0" encoding="utf-8"?>
<p:tagLst xmlns:p="http://schemas.openxmlformats.org/presentationml/2006/main">
  <p:tag name="ISLIDE.DIAGRAM" val="87a93974-700c-4070-afd6-a11b25d25809"/>
</p:tagLst>
</file>

<file path=ppt/tags/tag64.xml><?xml version="1.0" encoding="utf-8"?>
<p:tagLst xmlns:p="http://schemas.openxmlformats.org/presentationml/2006/main">
  <p:tag name="ISLIDE.DIAGRAM" val="2f256efe-add5-4aa1-9d1c-70d97cedbbfc"/>
</p:tagLst>
</file>

<file path=ppt/tags/tag65.xml><?xml version="1.0" encoding="utf-8"?>
<p:tagLst xmlns:p="http://schemas.openxmlformats.org/presentationml/2006/main">
  <p:tag name="ISLIDE.DIAGRAM" val="bf09cf4a-b7be-4e68-ad8f-e19bc637e988"/>
</p:tagLst>
</file>

<file path=ppt/tags/tag66.xml><?xml version="1.0" encoding="utf-8"?>
<p:tagLst xmlns:p="http://schemas.openxmlformats.org/presentationml/2006/main">
  <p:tag name="ISLIDE.DIAGRAM" val="b2eb775b-60e8-4d88-a630-10e913dcbe91"/>
</p:tagLst>
</file>

<file path=ppt/tags/tag67.xml><?xml version="1.0" encoding="utf-8"?>
<p:tagLst xmlns:p="http://schemas.openxmlformats.org/presentationml/2006/main">
  <p:tag name="ISLIDE.DIAGRAM" val="1911a22e-7278-4f73-9cd4-fa9b6a29c039"/>
</p:tagLst>
</file>

<file path=ppt/tags/tag68.xml><?xml version="1.0" encoding="utf-8"?>
<p:tagLst xmlns:p="http://schemas.openxmlformats.org/presentationml/2006/main">
  <p:tag name="ISLIDE.DIAGRAM" val="42d19994-a95d-40f5-98b9-292a54bb5aaa"/>
</p:tagLst>
</file>

<file path=ppt/tags/tag69.xml><?xml version="1.0" encoding="utf-8"?>
<p:tagLst xmlns:p="http://schemas.openxmlformats.org/presentationml/2006/main">
  <p:tag name="ISLIDE.DIAGRAM" val="a7291811-c22a-40c9-8112-392d8fc88128"/>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SLIDE.DIAGRAM" val="5d072711-a56e-437a-a248-eceba65f2574"/>
</p:tagLst>
</file>

<file path=ppt/tags/tag71.xml><?xml version="1.0" encoding="utf-8"?>
<p:tagLst xmlns:p="http://schemas.openxmlformats.org/presentationml/2006/main">
  <p:tag name="ISLIDE.DIAGRAM" val="e432322b-ae17-4d4b-9ca2-012b38a1771d"/>
</p:tagLst>
</file>

<file path=ppt/tags/tag72.xml><?xml version="1.0" encoding="utf-8"?>
<p:tagLst xmlns:p="http://schemas.openxmlformats.org/presentationml/2006/main">
  <p:tag name="ISLIDE.DIAGRAM" val="426c9998-1dde-47de-86e9-e754d7d60664"/>
</p:tagLst>
</file>

<file path=ppt/tags/tag7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132">
      <a:dk1>
        <a:sysClr val="windowText" lastClr="000000"/>
      </a:dk1>
      <a:lt1>
        <a:sysClr val="window" lastClr="FFFFFF"/>
      </a:lt1>
      <a:dk2>
        <a:srgbClr val="44546A"/>
      </a:dk2>
      <a:lt2>
        <a:srgbClr val="E7E6E6"/>
      </a:lt2>
      <a:accent1>
        <a:srgbClr val="3E4650"/>
      </a:accent1>
      <a:accent2>
        <a:srgbClr val="FEBD34"/>
      </a:accent2>
      <a:accent3>
        <a:srgbClr val="3E4650"/>
      </a:accent3>
      <a:accent4>
        <a:srgbClr val="FEBD34"/>
      </a:accent4>
      <a:accent5>
        <a:srgbClr val="3E4650"/>
      </a:accent5>
      <a:accent6>
        <a:srgbClr val="FEBD34"/>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174</Paragraphs>
  <Slides>27</Slides>
  <Notes>27</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27</vt:i4>
      </vt:variant>
    </vt:vector>
  </HeadingPairs>
  <TitlesOfParts>
    <vt:vector baseType="lpstr" size="41">
      <vt:lpstr>Arial</vt:lpstr>
      <vt:lpstr>等线 Light</vt:lpstr>
      <vt:lpstr>等线</vt:lpstr>
      <vt:lpstr>微软雅黑</vt:lpstr>
      <vt:lpstr>Segoe UI</vt:lpstr>
      <vt:lpstr>Century Gothic</vt:lpstr>
      <vt:lpstr>迷你简综艺</vt:lpstr>
      <vt:lpstr>Impact</vt:lpstr>
      <vt:lpstr>宋体</vt:lpstr>
      <vt:lpstr>Calibri</vt:lpstr>
      <vt:lpstr>微软雅黑 Light</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13</cp:revision>
  <dcterms:created xsi:type="dcterms:W3CDTF">2018-03-31T05:59:00Z</dcterms:created>
  <dcterms:modified xsi:type="dcterms:W3CDTF">2023-05-08T06:32:51Z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